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notesMasterIdLst>
    <p:notesMasterId r:id="rId43"/>
  </p:notesMasterIdLst>
  <p:sldIdLst>
    <p:sldId id="258" r:id="rId3"/>
    <p:sldId id="338" r:id="rId4"/>
    <p:sldId id="317" r:id="rId5"/>
    <p:sldId id="272" r:id="rId6"/>
    <p:sldId id="339" r:id="rId7"/>
    <p:sldId id="295" r:id="rId8"/>
    <p:sldId id="309" r:id="rId9"/>
    <p:sldId id="311" r:id="rId10"/>
    <p:sldId id="310" r:id="rId11"/>
    <p:sldId id="299" r:id="rId12"/>
    <p:sldId id="316" r:id="rId13"/>
    <p:sldId id="298" r:id="rId14"/>
    <p:sldId id="315" r:id="rId15"/>
    <p:sldId id="314" r:id="rId16"/>
    <p:sldId id="313" r:id="rId17"/>
    <p:sldId id="275" r:id="rId18"/>
    <p:sldId id="286" r:id="rId19"/>
    <p:sldId id="321" r:id="rId20"/>
    <p:sldId id="320" r:id="rId21"/>
    <p:sldId id="319" r:id="rId22"/>
    <p:sldId id="322" r:id="rId23"/>
    <p:sldId id="328" r:id="rId24"/>
    <p:sldId id="323" r:id="rId25"/>
    <p:sldId id="278" r:id="rId26"/>
    <p:sldId id="324" r:id="rId27"/>
    <p:sldId id="265" r:id="rId28"/>
    <p:sldId id="325" r:id="rId29"/>
    <p:sldId id="300" r:id="rId30"/>
    <p:sldId id="273" r:id="rId31"/>
    <p:sldId id="329" r:id="rId32"/>
    <p:sldId id="280" r:id="rId33"/>
    <p:sldId id="331" r:id="rId34"/>
    <p:sldId id="330" r:id="rId35"/>
    <p:sldId id="335" r:id="rId36"/>
    <p:sldId id="333" r:id="rId37"/>
    <p:sldId id="326" r:id="rId38"/>
    <p:sldId id="302" r:id="rId39"/>
    <p:sldId id="334" r:id="rId40"/>
    <p:sldId id="336" r:id="rId41"/>
    <p:sldId id="260" r:id="rId42"/>
  </p:sldIdLst>
  <p:sldSz cx="12192000" cy="6858000"/>
  <p:notesSz cx="6858000" cy="9144000"/>
  <p:defaultTextStyle>
    <a:defPPr>
      <a:defRPr lang="ar-P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0454"/>
    <a:srgbClr val="730D47"/>
    <a:srgbClr val="77095F"/>
    <a:srgbClr val="FC08DF"/>
    <a:srgbClr val="1D5181"/>
    <a:srgbClr val="13750B"/>
    <a:srgbClr val="0A047C"/>
    <a:srgbClr val="515AB3"/>
    <a:srgbClr val="BDB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0"/>
  </p:normalViewPr>
  <p:slideViewPr>
    <p:cSldViewPr snapToGrid="0">
      <p:cViewPr varScale="1">
        <p:scale>
          <a:sx n="65" d="100"/>
          <a:sy n="65" d="100"/>
        </p:scale>
        <p:origin x="9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P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8ACCFDC4-0A8B-4E68-AC07-B7DB271A3E0B}" type="datetimeFigureOut">
              <a:rPr lang="ar-PS" smtClean="0"/>
              <a:t>12/24/2018</a:t>
            </a:fld>
            <a:endParaRPr lang="ar-P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P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P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P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B74A7958-E5D1-43BB-A818-B67876CCF103}" type="slidenum">
              <a:rPr lang="ar-PS" smtClean="0"/>
              <a:t>‹#›</a:t>
            </a:fld>
            <a:endParaRPr lang="ar-PS"/>
          </a:p>
        </p:txBody>
      </p:sp>
    </p:spTree>
    <p:extLst>
      <p:ext uri="{BB962C8B-B14F-4D97-AF65-F5344CB8AC3E}">
        <p14:creationId xmlns:p14="http://schemas.microsoft.com/office/powerpoint/2010/main" val="1236610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PS" dirty="0"/>
          </a:p>
        </p:txBody>
      </p:sp>
      <p:sp>
        <p:nvSpPr>
          <p:cNvPr id="4" name="Slide Number Placeholder 3"/>
          <p:cNvSpPr>
            <a:spLocks noGrp="1"/>
          </p:cNvSpPr>
          <p:nvPr>
            <p:ph type="sldNum" sz="quarter" idx="5"/>
          </p:nvPr>
        </p:nvSpPr>
        <p:spPr/>
        <p:txBody>
          <a:bodyPr/>
          <a:lstStyle/>
          <a:p>
            <a:fld id="{B74A7958-E5D1-43BB-A818-B67876CCF103}" type="slidenum">
              <a:rPr lang="ar-PS" smtClean="0"/>
              <a:t>17</a:t>
            </a:fld>
            <a:endParaRPr lang="ar-PS"/>
          </a:p>
        </p:txBody>
      </p:sp>
    </p:spTree>
    <p:extLst>
      <p:ext uri="{BB962C8B-B14F-4D97-AF65-F5344CB8AC3E}">
        <p14:creationId xmlns:p14="http://schemas.microsoft.com/office/powerpoint/2010/main" val="2132712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4A7958-E5D1-43BB-A818-B67876CCF103}" type="slidenum">
              <a:rPr lang="ar-PS" smtClean="0"/>
              <a:t>28</a:t>
            </a:fld>
            <a:endParaRPr lang="ar-PS"/>
          </a:p>
        </p:txBody>
      </p:sp>
    </p:spTree>
    <p:extLst>
      <p:ext uri="{BB962C8B-B14F-4D97-AF65-F5344CB8AC3E}">
        <p14:creationId xmlns:p14="http://schemas.microsoft.com/office/powerpoint/2010/main" val="3314245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24-Dec-18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84846936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24-Dec-18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1052546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24-Dec-18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4576740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0" name="Rectangle 219">
            <a:extLst>
              <a:ext uri="{FF2B5EF4-FFF2-40B4-BE49-F238E27FC236}">
                <a16:creationId xmlns:a16="http://schemas.microsoft.com/office/drawing/2014/main" id="{E970CBB1-3F25-44EF-A6B8-2219DE80F1E6}"/>
              </a:ext>
            </a:extLst>
          </p:cNvPr>
          <p:cNvSpPr/>
          <p:nvPr userDrawn="1"/>
        </p:nvSpPr>
        <p:spPr>
          <a:xfrm>
            <a:off x="0" y="0"/>
            <a:ext cx="12192000" cy="6858000"/>
          </a:xfrm>
          <a:prstGeom prst="rect">
            <a:avLst/>
          </a:prstGeom>
          <a:solidFill>
            <a:schemeClr val="accent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1" name="Arc 220">
            <a:extLst>
              <a:ext uri="{FF2B5EF4-FFF2-40B4-BE49-F238E27FC236}">
                <a16:creationId xmlns:a16="http://schemas.microsoft.com/office/drawing/2014/main" id="{32E2B889-41FC-4724-93F6-48A4DEF90230}"/>
              </a:ext>
            </a:extLst>
          </p:cNvPr>
          <p:cNvSpPr/>
          <p:nvPr userDrawn="1"/>
        </p:nvSpPr>
        <p:spPr>
          <a:xfrm>
            <a:off x="8301789" y="-866274"/>
            <a:ext cx="4066673" cy="4066673"/>
          </a:xfrm>
          <a:prstGeom prst="arc">
            <a:avLst>
              <a:gd name="adj1" fmla="val 1409913"/>
              <a:gd name="adj2" fmla="val 12880072"/>
            </a:avLst>
          </a:prstGeom>
          <a:ln w="19050">
            <a:solidFill>
              <a:schemeClr val="bg1">
                <a:alpha val="12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26341369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Graphic 2">
            <a:extLst>
              <a:ext uri="{FF2B5EF4-FFF2-40B4-BE49-F238E27FC236}">
                <a16:creationId xmlns:a16="http://schemas.microsoft.com/office/drawing/2014/main" id="{C6032FB9-BC74-4D22-9490-C57A3761EB46}"/>
              </a:ext>
            </a:extLst>
          </p:cNvPr>
          <p:cNvSpPr/>
          <p:nvPr userDrawn="1"/>
        </p:nvSpPr>
        <p:spPr>
          <a:xfrm flipH="1">
            <a:off x="3994321" y="809154"/>
            <a:ext cx="4427783" cy="5323880"/>
          </a:xfrm>
          <a:custGeom>
            <a:avLst/>
            <a:gdLst>
              <a:gd name="connsiteX0" fmla="*/ 198332 w 800100"/>
              <a:gd name="connsiteY0" fmla="*/ 961703 h 962025"/>
              <a:gd name="connsiteX1" fmla="*/ 646959 w 800100"/>
              <a:gd name="connsiteY1" fmla="*/ 961703 h 962025"/>
              <a:gd name="connsiteX2" fmla="*/ 610764 w 800100"/>
              <a:gd name="connsiteY2" fmla="*/ 885503 h 962025"/>
              <a:gd name="connsiteX3" fmla="*/ 686964 w 800100"/>
              <a:gd name="connsiteY3" fmla="*/ 625471 h 962025"/>
              <a:gd name="connsiteX4" fmla="*/ 786024 w 800100"/>
              <a:gd name="connsiteY4" fmla="*/ 283523 h 962025"/>
              <a:gd name="connsiteX5" fmla="*/ 359304 w 800100"/>
              <a:gd name="connsiteY5" fmla="*/ 14918 h 962025"/>
              <a:gd name="connsiteX6" fmla="*/ 124037 w 800100"/>
              <a:gd name="connsiteY6" fmla="*/ 211133 h 962025"/>
              <a:gd name="connsiteX7" fmla="*/ 116417 w 800100"/>
              <a:gd name="connsiteY7" fmla="*/ 270188 h 962025"/>
              <a:gd name="connsiteX8" fmla="*/ 59267 w 800100"/>
              <a:gd name="connsiteY8" fmla="*/ 367343 h 962025"/>
              <a:gd name="connsiteX9" fmla="*/ 13547 w 800100"/>
              <a:gd name="connsiteY9" fmla="*/ 427351 h 962025"/>
              <a:gd name="connsiteX10" fmla="*/ 24024 w 800100"/>
              <a:gd name="connsiteY10" fmla="*/ 515933 h 962025"/>
              <a:gd name="connsiteX11" fmla="*/ 63077 w 800100"/>
              <a:gd name="connsiteY11" fmla="*/ 552128 h 962025"/>
              <a:gd name="connsiteX12" fmla="*/ 18309 w 800100"/>
              <a:gd name="connsiteY12" fmla="*/ 570226 h 962025"/>
              <a:gd name="connsiteX13" fmla="*/ 30692 w 800100"/>
              <a:gd name="connsiteY13" fmla="*/ 609278 h 962025"/>
              <a:gd name="connsiteX14" fmla="*/ 29739 w 800100"/>
              <a:gd name="connsiteY14" fmla="*/ 673096 h 962025"/>
              <a:gd name="connsiteX15" fmla="*/ 85937 w 800100"/>
              <a:gd name="connsiteY15" fmla="*/ 744533 h 962025"/>
              <a:gd name="connsiteX16" fmla="*/ 225002 w 800100"/>
              <a:gd name="connsiteY16" fmla="*/ 764536 h 962025"/>
              <a:gd name="connsiteX17" fmla="*/ 198332 w 800100"/>
              <a:gd name="connsiteY17" fmla="*/ 96170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0100" h="962025">
                <a:moveTo>
                  <a:pt x="198332" y="961703"/>
                </a:moveTo>
                <a:lnTo>
                  <a:pt x="646959" y="961703"/>
                </a:lnTo>
                <a:cubicBezTo>
                  <a:pt x="633624" y="935986"/>
                  <a:pt x="619337" y="903601"/>
                  <a:pt x="610764" y="885503"/>
                </a:cubicBezTo>
                <a:cubicBezTo>
                  <a:pt x="586952" y="829306"/>
                  <a:pt x="604097" y="706433"/>
                  <a:pt x="686964" y="625471"/>
                </a:cubicBezTo>
                <a:cubicBezTo>
                  <a:pt x="766022" y="548318"/>
                  <a:pt x="817457" y="398776"/>
                  <a:pt x="786024" y="283523"/>
                </a:cubicBezTo>
                <a:cubicBezTo>
                  <a:pt x="734589" y="93023"/>
                  <a:pt x="563139" y="-25087"/>
                  <a:pt x="359304" y="14918"/>
                </a:cubicBezTo>
                <a:cubicBezTo>
                  <a:pt x="359304" y="14918"/>
                  <a:pt x="183092" y="36826"/>
                  <a:pt x="124037" y="211133"/>
                </a:cubicBezTo>
                <a:cubicBezTo>
                  <a:pt x="124037" y="211133"/>
                  <a:pt x="114512" y="236851"/>
                  <a:pt x="116417" y="270188"/>
                </a:cubicBezTo>
                <a:cubicBezTo>
                  <a:pt x="121179" y="323528"/>
                  <a:pt x="83079" y="354961"/>
                  <a:pt x="59267" y="367343"/>
                </a:cubicBezTo>
                <a:cubicBezTo>
                  <a:pt x="34502" y="380678"/>
                  <a:pt x="-9313" y="402586"/>
                  <a:pt x="13547" y="427351"/>
                </a:cubicBezTo>
                <a:cubicBezTo>
                  <a:pt x="41169" y="457831"/>
                  <a:pt x="39264" y="496883"/>
                  <a:pt x="24024" y="515933"/>
                </a:cubicBezTo>
                <a:cubicBezTo>
                  <a:pt x="4974" y="538793"/>
                  <a:pt x="60219" y="539746"/>
                  <a:pt x="63077" y="552128"/>
                </a:cubicBezTo>
                <a:cubicBezTo>
                  <a:pt x="65934" y="565463"/>
                  <a:pt x="22119" y="554986"/>
                  <a:pt x="18309" y="570226"/>
                </a:cubicBezTo>
                <a:cubicBezTo>
                  <a:pt x="14499" y="586418"/>
                  <a:pt x="26882" y="590228"/>
                  <a:pt x="30692" y="609278"/>
                </a:cubicBezTo>
                <a:cubicBezTo>
                  <a:pt x="34502" y="628328"/>
                  <a:pt x="31644" y="663571"/>
                  <a:pt x="29739" y="673096"/>
                </a:cubicBezTo>
                <a:cubicBezTo>
                  <a:pt x="27834" y="682621"/>
                  <a:pt x="33549" y="739771"/>
                  <a:pt x="85937" y="744533"/>
                </a:cubicBezTo>
                <a:cubicBezTo>
                  <a:pt x="138324" y="749296"/>
                  <a:pt x="204047" y="738818"/>
                  <a:pt x="225002" y="764536"/>
                </a:cubicBezTo>
                <a:cubicBezTo>
                  <a:pt x="244052" y="790253"/>
                  <a:pt x="222144" y="890266"/>
                  <a:pt x="198332" y="961703"/>
                </a:cubicBezTo>
                <a:close/>
              </a:path>
            </a:pathLst>
          </a:custGeom>
          <a:solidFill>
            <a:schemeClr val="bg1"/>
          </a:solidFill>
          <a:ln w="9525" cap="flat">
            <a:noFill/>
            <a:prstDash val="solid"/>
            <a:miter/>
          </a:ln>
        </p:spPr>
        <p:txBody>
          <a:bodyPr rtlCol="0" anchor="ctr"/>
          <a:lstStyle/>
          <a:p>
            <a:endParaRPr lang="en-US" dirty="0"/>
          </a:p>
        </p:txBody>
      </p:sp>
    </p:spTree>
    <p:extLst>
      <p:ext uri="{BB962C8B-B14F-4D97-AF65-F5344CB8AC3E}">
        <p14:creationId xmlns:p14="http://schemas.microsoft.com/office/powerpoint/2010/main" val="294801212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83725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Agenda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4937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37F98B0-1969-4B0D-B39C-719F77064B57}"/>
              </a:ext>
            </a:extLst>
          </p:cNvPr>
          <p:cNvSpPr/>
          <p:nvPr userDrawn="1"/>
        </p:nvSpPr>
        <p:spPr>
          <a:xfrm>
            <a:off x="0" y="0"/>
            <a:ext cx="12192000" cy="6858000"/>
          </a:xfrm>
          <a:prstGeom prst="rect">
            <a:avLst/>
          </a:prstGeom>
          <a:solidFill>
            <a:schemeClr val="accent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Arc 2">
            <a:extLst>
              <a:ext uri="{FF2B5EF4-FFF2-40B4-BE49-F238E27FC236}">
                <a16:creationId xmlns:a16="http://schemas.microsoft.com/office/drawing/2014/main" id="{A0175121-4C90-40A9-B147-E4149E5190AE}"/>
              </a:ext>
            </a:extLst>
          </p:cNvPr>
          <p:cNvSpPr/>
          <p:nvPr userDrawn="1"/>
        </p:nvSpPr>
        <p:spPr>
          <a:xfrm>
            <a:off x="8301789" y="-866274"/>
            <a:ext cx="4066673" cy="4066673"/>
          </a:xfrm>
          <a:prstGeom prst="arc">
            <a:avLst>
              <a:gd name="adj1" fmla="val 1409913"/>
              <a:gd name="adj2" fmla="val 12880072"/>
            </a:avLst>
          </a:prstGeom>
          <a:ln w="19050">
            <a:solidFill>
              <a:schemeClr val="bg1">
                <a:alpha val="12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51583190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Agenda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768046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134225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37F98B0-1969-4B0D-B39C-719F77064B57}"/>
              </a:ext>
            </a:extLst>
          </p:cNvPr>
          <p:cNvSpPr/>
          <p:nvPr userDrawn="1"/>
        </p:nvSpPr>
        <p:spPr>
          <a:xfrm>
            <a:off x="0" y="0"/>
            <a:ext cx="12192000" cy="6858000"/>
          </a:xfrm>
          <a:prstGeom prst="rect">
            <a:avLst/>
          </a:prstGeom>
          <a:solidFill>
            <a:schemeClr val="accent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Arc 2">
            <a:extLst>
              <a:ext uri="{FF2B5EF4-FFF2-40B4-BE49-F238E27FC236}">
                <a16:creationId xmlns:a16="http://schemas.microsoft.com/office/drawing/2014/main" id="{A0175121-4C90-40A9-B147-E4149E5190AE}"/>
              </a:ext>
            </a:extLst>
          </p:cNvPr>
          <p:cNvSpPr/>
          <p:nvPr userDrawn="1"/>
        </p:nvSpPr>
        <p:spPr>
          <a:xfrm>
            <a:off x="8301789" y="-866274"/>
            <a:ext cx="4066673" cy="4066673"/>
          </a:xfrm>
          <a:prstGeom prst="arc">
            <a:avLst>
              <a:gd name="adj1" fmla="val 1409913"/>
              <a:gd name="adj2" fmla="val 12880072"/>
            </a:avLst>
          </a:prstGeom>
          <a:ln w="19050">
            <a:solidFill>
              <a:schemeClr val="bg1">
                <a:alpha val="12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11788440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24-Dec-18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8423365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658872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093283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931360-7E41-4248-8AEF-AC858AB643B6}"/>
              </a:ext>
            </a:extLst>
          </p:cNvPr>
          <p:cNvSpPr/>
          <p:nvPr userDrawn="1"/>
        </p:nvSpPr>
        <p:spPr>
          <a:xfrm>
            <a:off x="0" y="0"/>
            <a:ext cx="12192000" cy="6858000"/>
          </a:xfrm>
          <a:prstGeom prst="rect">
            <a:avLst/>
          </a:prstGeom>
          <a:gradFill flip="none" rotWithShape="1">
            <a:gsLst>
              <a:gs pos="29000">
                <a:schemeClr val="accent1">
                  <a:lumMod val="5000"/>
                  <a:lumOff val="95000"/>
                  <a:alpha val="0"/>
                </a:schemeClr>
              </a:gs>
              <a:gs pos="66000">
                <a:schemeClr val="accent1">
                  <a:alpha val="58000"/>
                </a:schemeClr>
              </a:gs>
              <a:gs pos="80000">
                <a:schemeClr val="accent1">
                  <a:alpha val="61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723648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Contents slide layout">
    <p:bg>
      <p:bgPr>
        <a:solidFill>
          <a:schemeClr val="bg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1" y="339509"/>
            <a:ext cx="12192000" cy="792605"/>
          </a:xfrm>
          <a:prstGeom prst="rect">
            <a:avLst/>
          </a:prstGeom>
        </p:spPr>
        <p:txBody>
          <a:bodyPr anchor="ctr"/>
          <a:lstStyle>
            <a:lvl1pPr marL="0" indent="0" algn="ctr">
              <a:lnSpc>
                <a:spcPct val="100000"/>
              </a:lnSpc>
              <a:buNone/>
              <a:defRPr sz="5400" b="0" baseline="0">
                <a:solidFill>
                  <a:schemeClr val="tx1">
                    <a:lumMod val="75000"/>
                    <a:lumOff val="2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94877056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ontents slide layout">
    <p:bg>
      <p:bgPr>
        <a:solidFill>
          <a:schemeClr val="bg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1" y="339509"/>
            <a:ext cx="12192000" cy="792605"/>
          </a:xfrm>
          <a:prstGeom prst="rect">
            <a:avLst/>
          </a:prstGeom>
        </p:spPr>
        <p:txBody>
          <a:bodyPr anchor="ctr"/>
          <a:lstStyle>
            <a:lvl1pPr marL="0" indent="0" algn="ctr">
              <a:lnSpc>
                <a:spcPct val="100000"/>
              </a:lnSpc>
              <a:buNone/>
              <a:defRPr sz="54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4" name="Rectangle 3">
            <a:extLst>
              <a:ext uri="{FF2B5EF4-FFF2-40B4-BE49-F238E27FC236}">
                <a16:creationId xmlns:a16="http://schemas.microsoft.com/office/drawing/2014/main" id="{FDF1FE28-12EC-4903-A460-E890754C1903}"/>
              </a:ext>
            </a:extLst>
          </p:cNvPr>
          <p:cNvSpPr/>
          <p:nvPr userDrawn="1"/>
        </p:nvSpPr>
        <p:spPr>
          <a:xfrm>
            <a:off x="323530" y="6357257"/>
            <a:ext cx="11868470" cy="3396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reeform: Shape 2">
            <a:extLst>
              <a:ext uri="{FF2B5EF4-FFF2-40B4-BE49-F238E27FC236}">
                <a16:creationId xmlns:a16="http://schemas.microsoft.com/office/drawing/2014/main" id="{008DF3A5-76B0-4E36-B0C8-90B00A8736A3}"/>
              </a:ext>
            </a:extLst>
          </p:cNvPr>
          <p:cNvSpPr/>
          <p:nvPr userDrawn="1"/>
        </p:nvSpPr>
        <p:spPr>
          <a:xfrm>
            <a:off x="323530" y="6349287"/>
            <a:ext cx="565116" cy="347603"/>
          </a:xfrm>
          <a:custGeom>
            <a:avLst/>
            <a:gdLst>
              <a:gd name="connsiteX0" fmla="*/ 5086770 w 5086770"/>
              <a:gd name="connsiteY0" fmla="*/ 1174706 h 3128874"/>
              <a:gd name="connsiteX1" fmla="*/ 5086770 w 5086770"/>
              <a:gd name="connsiteY1" fmla="*/ 1184663 h 3128874"/>
              <a:gd name="connsiteX2" fmla="*/ 5079830 w 5086770"/>
              <a:gd name="connsiteY2" fmla="*/ 1185820 h 3128874"/>
              <a:gd name="connsiteX3" fmla="*/ 5078289 w 5086770"/>
              <a:gd name="connsiteY3" fmla="*/ 1182737 h 3128874"/>
              <a:gd name="connsiteX4" fmla="*/ 5078289 w 5086770"/>
              <a:gd name="connsiteY4" fmla="*/ 1179654 h 3128874"/>
              <a:gd name="connsiteX5" fmla="*/ 1690658 w 5086770"/>
              <a:gd name="connsiteY5" fmla="*/ 810655 h 3128874"/>
              <a:gd name="connsiteX6" fmla="*/ 1349061 w 5086770"/>
              <a:gd name="connsiteY6" fmla="*/ 1934928 h 3128874"/>
              <a:gd name="connsiteX7" fmla="*/ 2035854 w 5086770"/>
              <a:gd name="connsiteY7" fmla="*/ 1934928 h 3128874"/>
              <a:gd name="connsiteX8" fmla="*/ 3765314 w 5086770"/>
              <a:gd name="connsiteY8" fmla="*/ 0 h 3128874"/>
              <a:gd name="connsiteX9" fmla="*/ 4465138 w 5086770"/>
              <a:gd name="connsiteY9" fmla="*/ 0 h 3128874"/>
              <a:gd name="connsiteX10" fmla="*/ 4675955 w 5086770"/>
              <a:gd name="connsiteY10" fmla="*/ 0 h 3128874"/>
              <a:gd name="connsiteX11" fmla="*/ 4659036 w 5086770"/>
              <a:gd name="connsiteY11" fmla="*/ 34412 h 3128874"/>
              <a:gd name="connsiteX12" fmla="*/ 4651327 w 5086770"/>
              <a:gd name="connsiteY12" fmla="*/ 45203 h 3128874"/>
              <a:gd name="connsiteX13" fmla="*/ 4648245 w 5086770"/>
              <a:gd name="connsiteY13" fmla="*/ 51368 h 3128874"/>
              <a:gd name="connsiteX14" fmla="*/ 4483319 w 5086770"/>
              <a:gd name="connsiteY14" fmla="*/ 361184 h 3128874"/>
              <a:gd name="connsiteX15" fmla="*/ 4480236 w 5086770"/>
              <a:gd name="connsiteY15" fmla="*/ 373515 h 3128874"/>
              <a:gd name="connsiteX16" fmla="*/ 4474071 w 5086770"/>
              <a:gd name="connsiteY16" fmla="*/ 398176 h 3128874"/>
              <a:gd name="connsiteX17" fmla="*/ 4450950 w 5086770"/>
              <a:gd name="connsiteY17" fmla="*/ 498367 h 3128874"/>
              <a:gd name="connsiteX18" fmla="*/ 4440161 w 5086770"/>
              <a:gd name="connsiteY18" fmla="*/ 527652 h 3128874"/>
              <a:gd name="connsiteX19" fmla="*/ 4441700 w 5086770"/>
              <a:gd name="connsiteY19" fmla="*/ 539983 h 3128874"/>
              <a:gd name="connsiteX20" fmla="*/ 4437078 w 5086770"/>
              <a:gd name="connsiteY20" fmla="*/ 561562 h 3128874"/>
              <a:gd name="connsiteX21" fmla="*/ 4433995 w 5086770"/>
              <a:gd name="connsiteY21" fmla="*/ 576976 h 3128874"/>
              <a:gd name="connsiteX22" fmla="*/ 4433994 w 5086770"/>
              <a:gd name="connsiteY22" fmla="*/ 578519 h 3128874"/>
              <a:gd name="connsiteX23" fmla="*/ 4413956 w 5086770"/>
              <a:gd name="connsiteY23" fmla="*/ 797393 h 3128874"/>
              <a:gd name="connsiteX24" fmla="*/ 4438619 w 5086770"/>
              <a:gd name="connsiteY24" fmla="*/ 996230 h 3128874"/>
              <a:gd name="connsiteX25" fmla="*/ 4433995 w 5086770"/>
              <a:gd name="connsiteY25" fmla="*/ 1016268 h 3128874"/>
              <a:gd name="connsiteX26" fmla="*/ 4435536 w 5086770"/>
              <a:gd name="connsiteY26" fmla="*/ 1025517 h 3128874"/>
              <a:gd name="connsiteX27" fmla="*/ 4437078 w 5086770"/>
              <a:gd name="connsiteY27" fmla="*/ 1027057 h 3128874"/>
              <a:gd name="connsiteX28" fmla="*/ 4432452 w 5086770"/>
              <a:gd name="connsiteY28" fmla="*/ 1048636 h 3128874"/>
              <a:gd name="connsiteX29" fmla="*/ 4413956 w 5086770"/>
              <a:gd name="connsiteY29" fmla="*/ 1085630 h 3128874"/>
              <a:gd name="connsiteX30" fmla="*/ 4196623 w 5086770"/>
              <a:gd name="connsiteY30" fmla="*/ 1389280 h 3128874"/>
              <a:gd name="connsiteX31" fmla="*/ 4085645 w 5086770"/>
              <a:gd name="connsiteY31" fmla="*/ 1597365 h 3128874"/>
              <a:gd name="connsiteX32" fmla="*/ 4216661 w 5086770"/>
              <a:gd name="connsiteY32" fmla="*/ 1697556 h 3128874"/>
              <a:gd name="connsiteX33" fmla="*/ 4250571 w 5086770"/>
              <a:gd name="connsiteY33" fmla="*/ 1811617 h 3128874"/>
              <a:gd name="connsiteX34" fmla="*/ 4173502 w 5086770"/>
              <a:gd name="connsiteY34" fmla="*/ 1888685 h 3128874"/>
              <a:gd name="connsiteX35" fmla="*/ 4213578 w 5086770"/>
              <a:gd name="connsiteY35" fmla="*/ 2022784 h 3128874"/>
              <a:gd name="connsiteX36" fmla="*/ 4347678 w 5086770"/>
              <a:gd name="connsiteY36" fmla="*/ 2090605 h 3128874"/>
              <a:gd name="connsiteX37" fmla="*/ 4233616 w 5086770"/>
              <a:gd name="connsiteY37" fmla="*/ 2138388 h 3128874"/>
              <a:gd name="connsiteX38" fmla="*/ 4227451 w 5086770"/>
              <a:gd name="connsiteY38" fmla="*/ 2258616 h 3128874"/>
              <a:gd name="connsiteX39" fmla="*/ 4350761 w 5086770"/>
              <a:gd name="connsiteY39" fmla="*/ 2320270 h 3128874"/>
              <a:gd name="connsiteX40" fmla="*/ 4333805 w 5086770"/>
              <a:gd name="connsiteY40" fmla="*/ 2462077 h 3128874"/>
              <a:gd name="connsiteX41" fmla="*/ 4467905 w 5086770"/>
              <a:gd name="connsiteY41" fmla="*/ 2719486 h 3128874"/>
              <a:gd name="connsiteX42" fmla="*/ 4800655 w 5086770"/>
              <a:gd name="connsiteY42" fmla="*/ 2748491 h 3128874"/>
              <a:gd name="connsiteX43" fmla="*/ 4838191 w 5086770"/>
              <a:gd name="connsiteY43" fmla="*/ 2744074 h 3128874"/>
              <a:gd name="connsiteX44" fmla="*/ 4863823 w 5086770"/>
              <a:gd name="connsiteY44" fmla="*/ 2765476 h 3128874"/>
              <a:gd name="connsiteX45" fmla="*/ 4934321 w 5086770"/>
              <a:gd name="connsiteY45" fmla="*/ 2911083 h 3128874"/>
              <a:gd name="connsiteX46" fmla="*/ 4964162 w 5086770"/>
              <a:gd name="connsiteY46" fmla="*/ 3074402 h 3128874"/>
              <a:gd name="connsiteX47" fmla="*/ 4967647 w 5086770"/>
              <a:gd name="connsiteY47" fmla="*/ 3128874 h 3128874"/>
              <a:gd name="connsiteX48" fmla="*/ 4465138 w 5086770"/>
              <a:gd name="connsiteY48" fmla="*/ 3128874 h 3128874"/>
              <a:gd name="connsiteX49" fmla="*/ 4465138 w 5086770"/>
              <a:gd name="connsiteY49" fmla="*/ 3127460 h 3128874"/>
              <a:gd name="connsiteX50" fmla="*/ 3765314 w 5086770"/>
              <a:gd name="connsiteY50" fmla="*/ 3127460 h 3128874"/>
              <a:gd name="connsiteX51" fmla="*/ 1175459 w 5086770"/>
              <a:gd name="connsiteY51" fmla="*/ 0 h 3128874"/>
              <a:gd name="connsiteX52" fmla="*/ 2229594 w 5086770"/>
              <a:gd name="connsiteY52" fmla="*/ 0 h 3128874"/>
              <a:gd name="connsiteX53" fmla="*/ 3404781 w 5086770"/>
              <a:gd name="connsiteY53" fmla="*/ 3127460 h 3128874"/>
              <a:gd name="connsiteX54" fmla="*/ 2392789 w 5086770"/>
              <a:gd name="connsiteY54" fmla="*/ 3127460 h 3128874"/>
              <a:gd name="connsiteX55" fmla="*/ 2236317 w 5086770"/>
              <a:gd name="connsiteY55" fmla="*/ 2611186 h 3128874"/>
              <a:gd name="connsiteX56" fmla="*/ 1139165 w 5086770"/>
              <a:gd name="connsiteY56" fmla="*/ 2611186 h 3128874"/>
              <a:gd name="connsiteX57" fmla="*/ 986721 w 5086770"/>
              <a:gd name="connsiteY57" fmla="*/ 3127460 h 3128874"/>
              <a:gd name="connsiteX58" fmla="*/ 0 w 5086770"/>
              <a:gd name="connsiteY58" fmla="*/ 3127460 h 3128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086770" h="3128874">
                <a:moveTo>
                  <a:pt x="5086770" y="1174706"/>
                </a:moveTo>
                <a:lnTo>
                  <a:pt x="5086770" y="1184663"/>
                </a:lnTo>
                <a:lnTo>
                  <a:pt x="5079830" y="1185820"/>
                </a:lnTo>
                <a:cubicBezTo>
                  <a:pt x="5079829" y="1184277"/>
                  <a:pt x="5078289" y="1184277"/>
                  <a:pt x="5078289" y="1182737"/>
                </a:cubicBezTo>
                <a:lnTo>
                  <a:pt x="5078289" y="1179654"/>
                </a:lnTo>
                <a:close/>
                <a:moveTo>
                  <a:pt x="1690658" y="810655"/>
                </a:moveTo>
                <a:lnTo>
                  <a:pt x="1349061" y="1934928"/>
                </a:lnTo>
                <a:lnTo>
                  <a:pt x="2035854" y="1934928"/>
                </a:lnTo>
                <a:close/>
                <a:moveTo>
                  <a:pt x="3765314" y="0"/>
                </a:moveTo>
                <a:lnTo>
                  <a:pt x="4465138" y="0"/>
                </a:lnTo>
                <a:lnTo>
                  <a:pt x="4675955" y="0"/>
                </a:lnTo>
                <a:lnTo>
                  <a:pt x="4659036" y="34412"/>
                </a:lnTo>
                <a:cubicBezTo>
                  <a:pt x="4655952" y="37496"/>
                  <a:pt x="4652870" y="40578"/>
                  <a:pt x="4651327" y="45203"/>
                </a:cubicBezTo>
                <a:cubicBezTo>
                  <a:pt x="4649787" y="48285"/>
                  <a:pt x="4649788" y="49827"/>
                  <a:pt x="4648245" y="51368"/>
                </a:cubicBezTo>
                <a:cubicBezTo>
                  <a:pt x="4632831" y="72947"/>
                  <a:pt x="4528018" y="224002"/>
                  <a:pt x="4483319" y="361184"/>
                </a:cubicBezTo>
                <a:cubicBezTo>
                  <a:pt x="4481777" y="365808"/>
                  <a:pt x="4480236" y="368891"/>
                  <a:pt x="4480236" y="373515"/>
                </a:cubicBezTo>
                <a:cubicBezTo>
                  <a:pt x="4478694" y="381223"/>
                  <a:pt x="4475612" y="390471"/>
                  <a:pt x="4474071" y="398176"/>
                </a:cubicBezTo>
                <a:cubicBezTo>
                  <a:pt x="4466362" y="432087"/>
                  <a:pt x="4458657" y="465997"/>
                  <a:pt x="4450950" y="498367"/>
                </a:cubicBezTo>
                <a:cubicBezTo>
                  <a:pt x="4444783" y="506073"/>
                  <a:pt x="4440160" y="516863"/>
                  <a:pt x="4440161" y="527652"/>
                </a:cubicBezTo>
                <a:cubicBezTo>
                  <a:pt x="4440160" y="532277"/>
                  <a:pt x="4440160" y="535360"/>
                  <a:pt x="4441700" y="539983"/>
                </a:cubicBezTo>
                <a:cubicBezTo>
                  <a:pt x="4440161" y="547691"/>
                  <a:pt x="4438618" y="555397"/>
                  <a:pt x="4437078" y="561562"/>
                </a:cubicBezTo>
                <a:cubicBezTo>
                  <a:pt x="4435535" y="566187"/>
                  <a:pt x="4433995" y="570810"/>
                  <a:pt x="4433995" y="576976"/>
                </a:cubicBezTo>
                <a:cubicBezTo>
                  <a:pt x="4433995" y="576976"/>
                  <a:pt x="4433994" y="578519"/>
                  <a:pt x="4433994" y="578519"/>
                </a:cubicBezTo>
                <a:cubicBezTo>
                  <a:pt x="4417039" y="674083"/>
                  <a:pt x="4407790" y="755776"/>
                  <a:pt x="4413956" y="797393"/>
                </a:cubicBezTo>
                <a:cubicBezTo>
                  <a:pt x="4421664" y="846717"/>
                  <a:pt x="4440160" y="929951"/>
                  <a:pt x="4438619" y="996230"/>
                </a:cubicBezTo>
                <a:cubicBezTo>
                  <a:pt x="4435535" y="1002395"/>
                  <a:pt x="4433995" y="1008560"/>
                  <a:pt x="4433995" y="1016268"/>
                </a:cubicBezTo>
                <a:cubicBezTo>
                  <a:pt x="4433995" y="1019351"/>
                  <a:pt x="4435536" y="1022434"/>
                  <a:pt x="4435536" y="1025517"/>
                </a:cubicBezTo>
                <a:cubicBezTo>
                  <a:pt x="4435536" y="1025517"/>
                  <a:pt x="4435535" y="1027057"/>
                  <a:pt x="4437078" y="1027057"/>
                </a:cubicBezTo>
                <a:cubicBezTo>
                  <a:pt x="4435536" y="1034764"/>
                  <a:pt x="4433994" y="1042471"/>
                  <a:pt x="4432452" y="1048636"/>
                </a:cubicBezTo>
                <a:lnTo>
                  <a:pt x="4413956" y="1085630"/>
                </a:lnTo>
                <a:cubicBezTo>
                  <a:pt x="4369257" y="1164240"/>
                  <a:pt x="4258278" y="1339957"/>
                  <a:pt x="4196623" y="1389280"/>
                </a:cubicBezTo>
                <a:cubicBezTo>
                  <a:pt x="4128802" y="1441687"/>
                  <a:pt x="4062523" y="1538793"/>
                  <a:pt x="4085645" y="1597365"/>
                </a:cubicBezTo>
                <a:cubicBezTo>
                  <a:pt x="4119555" y="1660562"/>
                  <a:pt x="4181210" y="1688307"/>
                  <a:pt x="4216661" y="1697556"/>
                </a:cubicBezTo>
                <a:cubicBezTo>
                  <a:pt x="4252112" y="1706804"/>
                  <a:pt x="4275233" y="1779247"/>
                  <a:pt x="4250571" y="1811617"/>
                </a:cubicBezTo>
                <a:cubicBezTo>
                  <a:pt x="4225909" y="1843985"/>
                  <a:pt x="4187375" y="1853233"/>
                  <a:pt x="4173502" y="1888685"/>
                </a:cubicBezTo>
                <a:cubicBezTo>
                  <a:pt x="4159630" y="1924137"/>
                  <a:pt x="4153465" y="1998123"/>
                  <a:pt x="4213578" y="2022784"/>
                </a:cubicBezTo>
                <a:cubicBezTo>
                  <a:pt x="4259818" y="2041281"/>
                  <a:pt x="4349219" y="2081356"/>
                  <a:pt x="4347678" y="2090605"/>
                </a:cubicBezTo>
                <a:cubicBezTo>
                  <a:pt x="4346136" y="2099853"/>
                  <a:pt x="4250570" y="2107561"/>
                  <a:pt x="4233616" y="2138388"/>
                </a:cubicBezTo>
                <a:cubicBezTo>
                  <a:pt x="4216660" y="2169216"/>
                  <a:pt x="4204330" y="2220080"/>
                  <a:pt x="4227451" y="2258616"/>
                </a:cubicBezTo>
                <a:cubicBezTo>
                  <a:pt x="4250571" y="2297149"/>
                  <a:pt x="4332264" y="2292526"/>
                  <a:pt x="4350761" y="2320270"/>
                </a:cubicBezTo>
                <a:cubicBezTo>
                  <a:pt x="4381588" y="2371135"/>
                  <a:pt x="4358466" y="2378843"/>
                  <a:pt x="4333805" y="2462077"/>
                </a:cubicBezTo>
                <a:cubicBezTo>
                  <a:pt x="4306060" y="2551476"/>
                  <a:pt x="4302977" y="2650125"/>
                  <a:pt x="4467905" y="2719486"/>
                </a:cubicBezTo>
                <a:cubicBezTo>
                  <a:pt x="4562314" y="2758983"/>
                  <a:pt x="4694054" y="2758743"/>
                  <a:pt x="4800655" y="2748491"/>
                </a:cubicBezTo>
                <a:lnTo>
                  <a:pt x="4838191" y="2744074"/>
                </a:lnTo>
                <a:lnTo>
                  <a:pt x="4863823" y="2765476"/>
                </a:lnTo>
                <a:cubicBezTo>
                  <a:pt x="4895578" y="2799449"/>
                  <a:pt x="4917344" y="2847230"/>
                  <a:pt x="4934321" y="2911083"/>
                </a:cubicBezTo>
                <a:cubicBezTo>
                  <a:pt x="4945640" y="2953651"/>
                  <a:pt x="4957371" y="3013267"/>
                  <a:pt x="4964162" y="3074402"/>
                </a:cubicBezTo>
                <a:lnTo>
                  <a:pt x="4967647" y="3128874"/>
                </a:lnTo>
                <a:lnTo>
                  <a:pt x="4465138" y="3128874"/>
                </a:lnTo>
                <a:lnTo>
                  <a:pt x="4465138" y="3127460"/>
                </a:lnTo>
                <a:lnTo>
                  <a:pt x="3765314" y="3127460"/>
                </a:lnTo>
                <a:close/>
                <a:moveTo>
                  <a:pt x="1175459" y="0"/>
                </a:moveTo>
                <a:lnTo>
                  <a:pt x="2229594" y="0"/>
                </a:lnTo>
                <a:lnTo>
                  <a:pt x="3404781" y="3127460"/>
                </a:lnTo>
                <a:lnTo>
                  <a:pt x="2392789" y="3127460"/>
                </a:lnTo>
                <a:lnTo>
                  <a:pt x="2236317" y="2611186"/>
                </a:lnTo>
                <a:lnTo>
                  <a:pt x="1139165" y="2611186"/>
                </a:lnTo>
                <a:lnTo>
                  <a:pt x="986721" y="3127460"/>
                </a:lnTo>
                <a:lnTo>
                  <a:pt x="0" y="312746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2880107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s slide layout">
    <p:bg>
      <p:bgPr>
        <a:solidFill>
          <a:schemeClr val="bg1"/>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A0E8D5F8-DCBB-4697-978C-9F18383C891F}"/>
              </a:ext>
            </a:extLst>
          </p:cNvPr>
          <p:cNvSpPr/>
          <p:nvPr userDrawn="1"/>
        </p:nvSpPr>
        <p:spPr>
          <a:xfrm>
            <a:off x="0" y="161317"/>
            <a:ext cx="11191164" cy="1026038"/>
          </a:xfrm>
          <a:custGeom>
            <a:avLst/>
            <a:gdLst>
              <a:gd name="connsiteX0" fmla="*/ 0 w 11191164"/>
              <a:gd name="connsiteY0" fmla="*/ 0 h 1026038"/>
              <a:gd name="connsiteX1" fmla="*/ 10678145 w 11191164"/>
              <a:gd name="connsiteY1" fmla="*/ 0 h 1026038"/>
              <a:gd name="connsiteX2" fmla="*/ 11191164 w 11191164"/>
              <a:gd name="connsiteY2" fmla="*/ 513019 h 1026038"/>
              <a:gd name="connsiteX3" fmla="*/ 10678145 w 11191164"/>
              <a:gd name="connsiteY3" fmla="*/ 1026038 h 1026038"/>
              <a:gd name="connsiteX4" fmla="*/ 0 w 11191164"/>
              <a:gd name="connsiteY4" fmla="*/ 1026038 h 1026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91164" h="1026038">
                <a:moveTo>
                  <a:pt x="0" y="0"/>
                </a:moveTo>
                <a:lnTo>
                  <a:pt x="10678145" y="0"/>
                </a:lnTo>
                <a:cubicBezTo>
                  <a:pt x="10961478" y="0"/>
                  <a:pt x="11191164" y="229686"/>
                  <a:pt x="11191164" y="513019"/>
                </a:cubicBezTo>
                <a:cubicBezTo>
                  <a:pt x="11191164" y="796352"/>
                  <a:pt x="10961478" y="1026038"/>
                  <a:pt x="10678145" y="1026038"/>
                </a:cubicBezTo>
                <a:lnTo>
                  <a:pt x="0" y="102603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 Placeholder 9"/>
          <p:cNvSpPr>
            <a:spLocks noGrp="1"/>
          </p:cNvSpPr>
          <p:nvPr>
            <p:ph type="body" sz="quarter" idx="10" hasCustomPrompt="1"/>
          </p:nvPr>
        </p:nvSpPr>
        <p:spPr>
          <a:xfrm>
            <a:off x="2120734" y="339509"/>
            <a:ext cx="9775991" cy="724247"/>
          </a:xfrm>
          <a:prstGeom prst="rect">
            <a:avLst/>
          </a:prstGeom>
        </p:spPr>
        <p:txBody>
          <a:bodyPr anchor="ctr"/>
          <a:lstStyle>
            <a:lvl1pPr marL="0" indent="0" algn="l">
              <a:buNone/>
              <a:defRPr sz="5400" b="0" baseline="0">
                <a:solidFill>
                  <a:schemeClr val="bg1"/>
                </a:solidFill>
                <a:latin typeface="+mj-lt"/>
                <a:cs typeface="Arial" pitchFamily="34" charset="0"/>
              </a:defRPr>
            </a:lvl1pPr>
          </a:lstStyle>
          <a:p>
            <a:pPr lvl="0"/>
            <a:r>
              <a:rPr lang="en-US" altLang="ko-KR" dirty="0"/>
              <a:t>BASIC LAYOUT</a:t>
            </a:r>
          </a:p>
        </p:txBody>
      </p:sp>
      <p:sp>
        <p:nvSpPr>
          <p:cNvPr id="4" name="Freeform: Shape 3">
            <a:extLst>
              <a:ext uri="{FF2B5EF4-FFF2-40B4-BE49-F238E27FC236}">
                <a16:creationId xmlns:a16="http://schemas.microsoft.com/office/drawing/2014/main" id="{1FC942A5-2D0D-4483-A217-3F3729323734}"/>
              </a:ext>
            </a:extLst>
          </p:cNvPr>
          <p:cNvSpPr/>
          <p:nvPr userDrawn="1"/>
        </p:nvSpPr>
        <p:spPr>
          <a:xfrm>
            <a:off x="0" y="161317"/>
            <a:ext cx="1668083" cy="1026038"/>
          </a:xfrm>
          <a:custGeom>
            <a:avLst/>
            <a:gdLst>
              <a:gd name="connsiteX0" fmla="*/ 5086770 w 5086770"/>
              <a:gd name="connsiteY0" fmla="*/ 1174706 h 3128874"/>
              <a:gd name="connsiteX1" fmla="*/ 5086770 w 5086770"/>
              <a:gd name="connsiteY1" fmla="*/ 1184663 h 3128874"/>
              <a:gd name="connsiteX2" fmla="*/ 5079830 w 5086770"/>
              <a:gd name="connsiteY2" fmla="*/ 1185820 h 3128874"/>
              <a:gd name="connsiteX3" fmla="*/ 5078289 w 5086770"/>
              <a:gd name="connsiteY3" fmla="*/ 1182737 h 3128874"/>
              <a:gd name="connsiteX4" fmla="*/ 5078289 w 5086770"/>
              <a:gd name="connsiteY4" fmla="*/ 1179654 h 3128874"/>
              <a:gd name="connsiteX5" fmla="*/ 1690658 w 5086770"/>
              <a:gd name="connsiteY5" fmla="*/ 810655 h 3128874"/>
              <a:gd name="connsiteX6" fmla="*/ 1349061 w 5086770"/>
              <a:gd name="connsiteY6" fmla="*/ 1934928 h 3128874"/>
              <a:gd name="connsiteX7" fmla="*/ 2035854 w 5086770"/>
              <a:gd name="connsiteY7" fmla="*/ 1934928 h 3128874"/>
              <a:gd name="connsiteX8" fmla="*/ 3765314 w 5086770"/>
              <a:gd name="connsiteY8" fmla="*/ 0 h 3128874"/>
              <a:gd name="connsiteX9" fmla="*/ 4465138 w 5086770"/>
              <a:gd name="connsiteY9" fmla="*/ 0 h 3128874"/>
              <a:gd name="connsiteX10" fmla="*/ 4675955 w 5086770"/>
              <a:gd name="connsiteY10" fmla="*/ 0 h 3128874"/>
              <a:gd name="connsiteX11" fmla="*/ 4659036 w 5086770"/>
              <a:gd name="connsiteY11" fmla="*/ 34412 h 3128874"/>
              <a:gd name="connsiteX12" fmla="*/ 4651327 w 5086770"/>
              <a:gd name="connsiteY12" fmla="*/ 45203 h 3128874"/>
              <a:gd name="connsiteX13" fmla="*/ 4648245 w 5086770"/>
              <a:gd name="connsiteY13" fmla="*/ 51368 h 3128874"/>
              <a:gd name="connsiteX14" fmla="*/ 4483319 w 5086770"/>
              <a:gd name="connsiteY14" fmla="*/ 361184 h 3128874"/>
              <a:gd name="connsiteX15" fmla="*/ 4480236 w 5086770"/>
              <a:gd name="connsiteY15" fmla="*/ 373515 h 3128874"/>
              <a:gd name="connsiteX16" fmla="*/ 4474071 w 5086770"/>
              <a:gd name="connsiteY16" fmla="*/ 398176 h 3128874"/>
              <a:gd name="connsiteX17" fmla="*/ 4450950 w 5086770"/>
              <a:gd name="connsiteY17" fmla="*/ 498367 h 3128874"/>
              <a:gd name="connsiteX18" fmla="*/ 4440161 w 5086770"/>
              <a:gd name="connsiteY18" fmla="*/ 527652 h 3128874"/>
              <a:gd name="connsiteX19" fmla="*/ 4441700 w 5086770"/>
              <a:gd name="connsiteY19" fmla="*/ 539983 h 3128874"/>
              <a:gd name="connsiteX20" fmla="*/ 4437078 w 5086770"/>
              <a:gd name="connsiteY20" fmla="*/ 561562 h 3128874"/>
              <a:gd name="connsiteX21" fmla="*/ 4433995 w 5086770"/>
              <a:gd name="connsiteY21" fmla="*/ 576976 h 3128874"/>
              <a:gd name="connsiteX22" fmla="*/ 4433994 w 5086770"/>
              <a:gd name="connsiteY22" fmla="*/ 578519 h 3128874"/>
              <a:gd name="connsiteX23" fmla="*/ 4413956 w 5086770"/>
              <a:gd name="connsiteY23" fmla="*/ 797393 h 3128874"/>
              <a:gd name="connsiteX24" fmla="*/ 4438619 w 5086770"/>
              <a:gd name="connsiteY24" fmla="*/ 996230 h 3128874"/>
              <a:gd name="connsiteX25" fmla="*/ 4433995 w 5086770"/>
              <a:gd name="connsiteY25" fmla="*/ 1016268 h 3128874"/>
              <a:gd name="connsiteX26" fmla="*/ 4435536 w 5086770"/>
              <a:gd name="connsiteY26" fmla="*/ 1025517 h 3128874"/>
              <a:gd name="connsiteX27" fmla="*/ 4437078 w 5086770"/>
              <a:gd name="connsiteY27" fmla="*/ 1027057 h 3128874"/>
              <a:gd name="connsiteX28" fmla="*/ 4432452 w 5086770"/>
              <a:gd name="connsiteY28" fmla="*/ 1048636 h 3128874"/>
              <a:gd name="connsiteX29" fmla="*/ 4413956 w 5086770"/>
              <a:gd name="connsiteY29" fmla="*/ 1085630 h 3128874"/>
              <a:gd name="connsiteX30" fmla="*/ 4196623 w 5086770"/>
              <a:gd name="connsiteY30" fmla="*/ 1389280 h 3128874"/>
              <a:gd name="connsiteX31" fmla="*/ 4085645 w 5086770"/>
              <a:gd name="connsiteY31" fmla="*/ 1597365 h 3128874"/>
              <a:gd name="connsiteX32" fmla="*/ 4216661 w 5086770"/>
              <a:gd name="connsiteY32" fmla="*/ 1697556 h 3128874"/>
              <a:gd name="connsiteX33" fmla="*/ 4250571 w 5086770"/>
              <a:gd name="connsiteY33" fmla="*/ 1811617 h 3128874"/>
              <a:gd name="connsiteX34" fmla="*/ 4173502 w 5086770"/>
              <a:gd name="connsiteY34" fmla="*/ 1888685 h 3128874"/>
              <a:gd name="connsiteX35" fmla="*/ 4213578 w 5086770"/>
              <a:gd name="connsiteY35" fmla="*/ 2022784 h 3128874"/>
              <a:gd name="connsiteX36" fmla="*/ 4347678 w 5086770"/>
              <a:gd name="connsiteY36" fmla="*/ 2090605 h 3128874"/>
              <a:gd name="connsiteX37" fmla="*/ 4233616 w 5086770"/>
              <a:gd name="connsiteY37" fmla="*/ 2138388 h 3128874"/>
              <a:gd name="connsiteX38" fmla="*/ 4227451 w 5086770"/>
              <a:gd name="connsiteY38" fmla="*/ 2258616 h 3128874"/>
              <a:gd name="connsiteX39" fmla="*/ 4350761 w 5086770"/>
              <a:gd name="connsiteY39" fmla="*/ 2320270 h 3128874"/>
              <a:gd name="connsiteX40" fmla="*/ 4333805 w 5086770"/>
              <a:gd name="connsiteY40" fmla="*/ 2462077 h 3128874"/>
              <a:gd name="connsiteX41" fmla="*/ 4467905 w 5086770"/>
              <a:gd name="connsiteY41" fmla="*/ 2719486 h 3128874"/>
              <a:gd name="connsiteX42" fmla="*/ 4800655 w 5086770"/>
              <a:gd name="connsiteY42" fmla="*/ 2748491 h 3128874"/>
              <a:gd name="connsiteX43" fmla="*/ 4838191 w 5086770"/>
              <a:gd name="connsiteY43" fmla="*/ 2744074 h 3128874"/>
              <a:gd name="connsiteX44" fmla="*/ 4863823 w 5086770"/>
              <a:gd name="connsiteY44" fmla="*/ 2765476 h 3128874"/>
              <a:gd name="connsiteX45" fmla="*/ 4934321 w 5086770"/>
              <a:gd name="connsiteY45" fmla="*/ 2911083 h 3128874"/>
              <a:gd name="connsiteX46" fmla="*/ 4964162 w 5086770"/>
              <a:gd name="connsiteY46" fmla="*/ 3074402 h 3128874"/>
              <a:gd name="connsiteX47" fmla="*/ 4967647 w 5086770"/>
              <a:gd name="connsiteY47" fmla="*/ 3128874 h 3128874"/>
              <a:gd name="connsiteX48" fmla="*/ 4465138 w 5086770"/>
              <a:gd name="connsiteY48" fmla="*/ 3128874 h 3128874"/>
              <a:gd name="connsiteX49" fmla="*/ 4465138 w 5086770"/>
              <a:gd name="connsiteY49" fmla="*/ 3127460 h 3128874"/>
              <a:gd name="connsiteX50" fmla="*/ 3765314 w 5086770"/>
              <a:gd name="connsiteY50" fmla="*/ 3127460 h 3128874"/>
              <a:gd name="connsiteX51" fmla="*/ 1175459 w 5086770"/>
              <a:gd name="connsiteY51" fmla="*/ 0 h 3128874"/>
              <a:gd name="connsiteX52" fmla="*/ 2229594 w 5086770"/>
              <a:gd name="connsiteY52" fmla="*/ 0 h 3128874"/>
              <a:gd name="connsiteX53" fmla="*/ 3404781 w 5086770"/>
              <a:gd name="connsiteY53" fmla="*/ 3127460 h 3128874"/>
              <a:gd name="connsiteX54" fmla="*/ 2392789 w 5086770"/>
              <a:gd name="connsiteY54" fmla="*/ 3127460 h 3128874"/>
              <a:gd name="connsiteX55" fmla="*/ 2236317 w 5086770"/>
              <a:gd name="connsiteY55" fmla="*/ 2611186 h 3128874"/>
              <a:gd name="connsiteX56" fmla="*/ 1139165 w 5086770"/>
              <a:gd name="connsiteY56" fmla="*/ 2611186 h 3128874"/>
              <a:gd name="connsiteX57" fmla="*/ 986721 w 5086770"/>
              <a:gd name="connsiteY57" fmla="*/ 3127460 h 3128874"/>
              <a:gd name="connsiteX58" fmla="*/ 0 w 5086770"/>
              <a:gd name="connsiteY58" fmla="*/ 3127460 h 3128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086770" h="3128874">
                <a:moveTo>
                  <a:pt x="5086770" y="1174706"/>
                </a:moveTo>
                <a:lnTo>
                  <a:pt x="5086770" y="1184663"/>
                </a:lnTo>
                <a:lnTo>
                  <a:pt x="5079830" y="1185820"/>
                </a:lnTo>
                <a:cubicBezTo>
                  <a:pt x="5079829" y="1184277"/>
                  <a:pt x="5078289" y="1184277"/>
                  <a:pt x="5078289" y="1182737"/>
                </a:cubicBezTo>
                <a:lnTo>
                  <a:pt x="5078289" y="1179654"/>
                </a:lnTo>
                <a:close/>
                <a:moveTo>
                  <a:pt x="1690658" y="810655"/>
                </a:moveTo>
                <a:lnTo>
                  <a:pt x="1349061" y="1934928"/>
                </a:lnTo>
                <a:lnTo>
                  <a:pt x="2035854" y="1934928"/>
                </a:lnTo>
                <a:close/>
                <a:moveTo>
                  <a:pt x="3765314" y="0"/>
                </a:moveTo>
                <a:lnTo>
                  <a:pt x="4465138" y="0"/>
                </a:lnTo>
                <a:lnTo>
                  <a:pt x="4675955" y="0"/>
                </a:lnTo>
                <a:lnTo>
                  <a:pt x="4659036" y="34412"/>
                </a:lnTo>
                <a:cubicBezTo>
                  <a:pt x="4655952" y="37496"/>
                  <a:pt x="4652870" y="40578"/>
                  <a:pt x="4651327" y="45203"/>
                </a:cubicBezTo>
                <a:cubicBezTo>
                  <a:pt x="4649787" y="48285"/>
                  <a:pt x="4649788" y="49827"/>
                  <a:pt x="4648245" y="51368"/>
                </a:cubicBezTo>
                <a:cubicBezTo>
                  <a:pt x="4632831" y="72947"/>
                  <a:pt x="4528018" y="224002"/>
                  <a:pt x="4483319" y="361184"/>
                </a:cubicBezTo>
                <a:cubicBezTo>
                  <a:pt x="4481777" y="365808"/>
                  <a:pt x="4480236" y="368891"/>
                  <a:pt x="4480236" y="373515"/>
                </a:cubicBezTo>
                <a:cubicBezTo>
                  <a:pt x="4478694" y="381223"/>
                  <a:pt x="4475612" y="390471"/>
                  <a:pt x="4474071" y="398176"/>
                </a:cubicBezTo>
                <a:cubicBezTo>
                  <a:pt x="4466362" y="432087"/>
                  <a:pt x="4458657" y="465997"/>
                  <a:pt x="4450950" y="498367"/>
                </a:cubicBezTo>
                <a:cubicBezTo>
                  <a:pt x="4444783" y="506073"/>
                  <a:pt x="4440160" y="516863"/>
                  <a:pt x="4440161" y="527652"/>
                </a:cubicBezTo>
                <a:cubicBezTo>
                  <a:pt x="4440160" y="532277"/>
                  <a:pt x="4440160" y="535360"/>
                  <a:pt x="4441700" y="539983"/>
                </a:cubicBezTo>
                <a:cubicBezTo>
                  <a:pt x="4440161" y="547691"/>
                  <a:pt x="4438618" y="555397"/>
                  <a:pt x="4437078" y="561562"/>
                </a:cubicBezTo>
                <a:cubicBezTo>
                  <a:pt x="4435535" y="566187"/>
                  <a:pt x="4433995" y="570810"/>
                  <a:pt x="4433995" y="576976"/>
                </a:cubicBezTo>
                <a:cubicBezTo>
                  <a:pt x="4433995" y="576976"/>
                  <a:pt x="4433994" y="578519"/>
                  <a:pt x="4433994" y="578519"/>
                </a:cubicBezTo>
                <a:cubicBezTo>
                  <a:pt x="4417039" y="674083"/>
                  <a:pt x="4407790" y="755776"/>
                  <a:pt x="4413956" y="797393"/>
                </a:cubicBezTo>
                <a:cubicBezTo>
                  <a:pt x="4421664" y="846717"/>
                  <a:pt x="4440160" y="929951"/>
                  <a:pt x="4438619" y="996230"/>
                </a:cubicBezTo>
                <a:cubicBezTo>
                  <a:pt x="4435535" y="1002395"/>
                  <a:pt x="4433995" y="1008560"/>
                  <a:pt x="4433995" y="1016268"/>
                </a:cubicBezTo>
                <a:cubicBezTo>
                  <a:pt x="4433995" y="1019351"/>
                  <a:pt x="4435536" y="1022434"/>
                  <a:pt x="4435536" y="1025517"/>
                </a:cubicBezTo>
                <a:cubicBezTo>
                  <a:pt x="4435536" y="1025517"/>
                  <a:pt x="4435535" y="1027057"/>
                  <a:pt x="4437078" y="1027057"/>
                </a:cubicBezTo>
                <a:cubicBezTo>
                  <a:pt x="4435536" y="1034764"/>
                  <a:pt x="4433994" y="1042471"/>
                  <a:pt x="4432452" y="1048636"/>
                </a:cubicBezTo>
                <a:lnTo>
                  <a:pt x="4413956" y="1085630"/>
                </a:lnTo>
                <a:cubicBezTo>
                  <a:pt x="4369257" y="1164240"/>
                  <a:pt x="4258278" y="1339957"/>
                  <a:pt x="4196623" y="1389280"/>
                </a:cubicBezTo>
                <a:cubicBezTo>
                  <a:pt x="4128802" y="1441687"/>
                  <a:pt x="4062523" y="1538793"/>
                  <a:pt x="4085645" y="1597365"/>
                </a:cubicBezTo>
                <a:cubicBezTo>
                  <a:pt x="4119555" y="1660562"/>
                  <a:pt x="4181210" y="1688307"/>
                  <a:pt x="4216661" y="1697556"/>
                </a:cubicBezTo>
                <a:cubicBezTo>
                  <a:pt x="4252112" y="1706804"/>
                  <a:pt x="4275233" y="1779247"/>
                  <a:pt x="4250571" y="1811617"/>
                </a:cubicBezTo>
                <a:cubicBezTo>
                  <a:pt x="4225909" y="1843985"/>
                  <a:pt x="4187375" y="1853233"/>
                  <a:pt x="4173502" y="1888685"/>
                </a:cubicBezTo>
                <a:cubicBezTo>
                  <a:pt x="4159630" y="1924137"/>
                  <a:pt x="4153465" y="1998123"/>
                  <a:pt x="4213578" y="2022784"/>
                </a:cubicBezTo>
                <a:cubicBezTo>
                  <a:pt x="4259818" y="2041281"/>
                  <a:pt x="4349219" y="2081356"/>
                  <a:pt x="4347678" y="2090605"/>
                </a:cubicBezTo>
                <a:cubicBezTo>
                  <a:pt x="4346136" y="2099853"/>
                  <a:pt x="4250570" y="2107561"/>
                  <a:pt x="4233616" y="2138388"/>
                </a:cubicBezTo>
                <a:cubicBezTo>
                  <a:pt x="4216660" y="2169216"/>
                  <a:pt x="4204330" y="2220080"/>
                  <a:pt x="4227451" y="2258616"/>
                </a:cubicBezTo>
                <a:cubicBezTo>
                  <a:pt x="4250571" y="2297149"/>
                  <a:pt x="4332264" y="2292526"/>
                  <a:pt x="4350761" y="2320270"/>
                </a:cubicBezTo>
                <a:cubicBezTo>
                  <a:pt x="4381588" y="2371135"/>
                  <a:pt x="4358466" y="2378843"/>
                  <a:pt x="4333805" y="2462077"/>
                </a:cubicBezTo>
                <a:cubicBezTo>
                  <a:pt x="4306060" y="2551476"/>
                  <a:pt x="4302977" y="2650125"/>
                  <a:pt x="4467905" y="2719486"/>
                </a:cubicBezTo>
                <a:cubicBezTo>
                  <a:pt x="4562314" y="2758983"/>
                  <a:pt x="4694054" y="2758743"/>
                  <a:pt x="4800655" y="2748491"/>
                </a:cubicBezTo>
                <a:lnTo>
                  <a:pt x="4838191" y="2744074"/>
                </a:lnTo>
                <a:lnTo>
                  <a:pt x="4863823" y="2765476"/>
                </a:lnTo>
                <a:cubicBezTo>
                  <a:pt x="4895578" y="2799449"/>
                  <a:pt x="4917344" y="2847230"/>
                  <a:pt x="4934321" y="2911083"/>
                </a:cubicBezTo>
                <a:cubicBezTo>
                  <a:pt x="4945640" y="2953651"/>
                  <a:pt x="4957371" y="3013267"/>
                  <a:pt x="4964162" y="3074402"/>
                </a:cubicBezTo>
                <a:lnTo>
                  <a:pt x="4967647" y="3128874"/>
                </a:lnTo>
                <a:lnTo>
                  <a:pt x="4465138" y="3128874"/>
                </a:lnTo>
                <a:lnTo>
                  <a:pt x="4465138" y="3127460"/>
                </a:lnTo>
                <a:lnTo>
                  <a:pt x="3765314" y="3127460"/>
                </a:lnTo>
                <a:close/>
                <a:moveTo>
                  <a:pt x="1175459" y="0"/>
                </a:moveTo>
                <a:lnTo>
                  <a:pt x="2229594" y="0"/>
                </a:lnTo>
                <a:lnTo>
                  <a:pt x="3404781" y="3127460"/>
                </a:lnTo>
                <a:lnTo>
                  <a:pt x="2392789" y="3127460"/>
                </a:lnTo>
                <a:lnTo>
                  <a:pt x="2236317" y="2611186"/>
                </a:lnTo>
                <a:lnTo>
                  <a:pt x="1139165" y="2611186"/>
                </a:lnTo>
                <a:lnTo>
                  <a:pt x="986721" y="3127460"/>
                </a:lnTo>
                <a:lnTo>
                  <a:pt x="0" y="312746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A01515AE-4193-4204-AAE3-28BCF655ED34}"/>
              </a:ext>
            </a:extLst>
          </p:cNvPr>
          <p:cNvSpPr/>
          <p:nvPr userDrawn="1"/>
        </p:nvSpPr>
        <p:spPr>
          <a:xfrm>
            <a:off x="11288971" y="161317"/>
            <a:ext cx="903029" cy="1026038"/>
          </a:xfrm>
          <a:custGeom>
            <a:avLst/>
            <a:gdLst>
              <a:gd name="connsiteX0" fmla="*/ 513019 w 903029"/>
              <a:gd name="connsiteY0" fmla="*/ 0 h 1026038"/>
              <a:gd name="connsiteX1" fmla="*/ 903029 w 903029"/>
              <a:gd name="connsiteY1" fmla="*/ 0 h 1026038"/>
              <a:gd name="connsiteX2" fmla="*/ 903029 w 903029"/>
              <a:gd name="connsiteY2" fmla="*/ 1026038 h 1026038"/>
              <a:gd name="connsiteX3" fmla="*/ 513019 w 903029"/>
              <a:gd name="connsiteY3" fmla="*/ 1026038 h 1026038"/>
              <a:gd name="connsiteX4" fmla="*/ 0 w 903029"/>
              <a:gd name="connsiteY4" fmla="*/ 513019 h 1026038"/>
              <a:gd name="connsiteX5" fmla="*/ 513019 w 903029"/>
              <a:gd name="connsiteY5" fmla="*/ 0 h 10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3029" h="1026038">
                <a:moveTo>
                  <a:pt x="513019" y="0"/>
                </a:moveTo>
                <a:lnTo>
                  <a:pt x="903029" y="0"/>
                </a:lnTo>
                <a:lnTo>
                  <a:pt x="903029" y="1026038"/>
                </a:lnTo>
                <a:lnTo>
                  <a:pt x="513019" y="1026038"/>
                </a:lnTo>
                <a:cubicBezTo>
                  <a:pt x="229686" y="1026038"/>
                  <a:pt x="0" y="796352"/>
                  <a:pt x="0" y="513019"/>
                </a:cubicBezTo>
                <a:cubicBezTo>
                  <a:pt x="0" y="229686"/>
                  <a:pt x="229686" y="0"/>
                  <a:pt x="51301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2712724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Contents slide layout">
    <p:bg>
      <p:bgPr>
        <a:solidFill>
          <a:schemeClr val="bg1"/>
        </a:solidFill>
        <a:effectLst/>
      </p:bgPr>
    </p:bg>
    <p:spTree>
      <p:nvGrpSpPr>
        <p:cNvPr id="1" name=""/>
        <p:cNvGrpSpPr/>
        <p:nvPr/>
      </p:nvGrpSpPr>
      <p:grpSpPr>
        <a:xfrm>
          <a:off x="0" y="0"/>
          <a:ext cx="0" cy="0"/>
          <a:chOff x="0" y="0"/>
          <a:chExt cx="0" cy="0"/>
        </a:xfrm>
      </p:grpSpPr>
      <p:sp>
        <p:nvSpPr>
          <p:cNvPr id="4" name="그림 개체 틀 2">
            <a:extLst>
              <a:ext uri="{FF2B5EF4-FFF2-40B4-BE49-F238E27FC236}">
                <a16:creationId xmlns:a16="http://schemas.microsoft.com/office/drawing/2014/main" id="{6BEAFC25-821F-477D-B4DA-EF0E26AE0841}"/>
              </a:ext>
            </a:extLst>
          </p:cNvPr>
          <p:cNvSpPr>
            <a:spLocks noGrp="1"/>
          </p:cNvSpPr>
          <p:nvPr>
            <p:ph type="pic" sz="quarter" idx="10" hasCustomPrompt="1"/>
          </p:nvPr>
        </p:nvSpPr>
        <p:spPr>
          <a:xfrm>
            <a:off x="0" y="0"/>
            <a:ext cx="12192000" cy="2664000"/>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 and Sent to Back</a:t>
            </a:r>
            <a:endParaRPr lang="ko-KR" altLang="en-US" dirty="0"/>
          </a:p>
        </p:txBody>
      </p:sp>
      <p:sp>
        <p:nvSpPr>
          <p:cNvPr id="6" name="그림 개체 틀 2">
            <a:extLst>
              <a:ext uri="{FF2B5EF4-FFF2-40B4-BE49-F238E27FC236}">
                <a16:creationId xmlns:a16="http://schemas.microsoft.com/office/drawing/2014/main" id="{2C30C39C-AAA9-4761-B982-E964F936EA3C}"/>
              </a:ext>
            </a:extLst>
          </p:cNvPr>
          <p:cNvSpPr>
            <a:spLocks noGrp="1"/>
          </p:cNvSpPr>
          <p:nvPr>
            <p:ph type="pic" sz="quarter" idx="42" hasCustomPrompt="1"/>
          </p:nvPr>
        </p:nvSpPr>
        <p:spPr>
          <a:xfrm>
            <a:off x="1032695" y="1988366"/>
            <a:ext cx="2444297" cy="2444297"/>
          </a:xfrm>
          <a:prstGeom prst="ellipse">
            <a:avLst/>
          </a:prstGeom>
          <a:solidFill>
            <a:schemeClr val="bg1">
              <a:lumMod val="95000"/>
            </a:schemeClr>
          </a:solidFill>
          <a:ln w="15875">
            <a:noFill/>
          </a:ln>
          <a:effectLst>
            <a:innerShdw blurRad="114300">
              <a:schemeClr val="bg1"/>
            </a:innerShdw>
          </a:effectLst>
        </p:spPr>
        <p:txBody>
          <a:bodyPr anchor="ctr"/>
          <a:lstStyle>
            <a:lvl1pPr marL="0" indent="0" algn="ctr">
              <a:buNone/>
              <a:defRPr sz="1200">
                <a:solidFill>
                  <a:schemeClr val="tx1">
                    <a:lumMod val="75000"/>
                    <a:lumOff val="25000"/>
                  </a:schemeClr>
                </a:solidFill>
              </a:defRPr>
            </a:lvl1pPr>
          </a:lstStyle>
          <a:p>
            <a:r>
              <a:rPr lang="en-US" altLang="ko-KR" dirty="0"/>
              <a:t>Place Your Picture Here and Bring to Front</a:t>
            </a:r>
            <a:endParaRPr lang="ko-KR" altLang="en-US" dirty="0"/>
          </a:p>
        </p:txBody>
      </p:sp>
    </p:spTree>
    <p:extLst>
      <p:ext uri="{BB962C8B-B14F-4D97-AF65-F5344CB8AC3E}">
        <p14:creationId xmlns:p14="http://schemas.microsoft.com/office/powerpoint/2010/main" val="410439109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Contents slide layout">
    <p:bg>
      <p:bgPr>
        <a:solidFill>
          <a:schemeClr val="bg1"/>
        </a:solidFill>
        <a:effectLst/>
      </p:bgPr>
    </p:bg>
    <p:spTree>
      <p:nvGrpSpPr>
        <p:cNvPr id="1" name=""/>
        <p:cNvGrpSpPr/>
        <p:nvPr/>
      </p:nvGrpSpPr>
      <p:grpSpPr>
        <a:xfrm>
          <a:off x="0" y="0"/>
          <a:ext cx="0" cy="0"/>
          <a:chOff x="0" y="0"/>
          <a:chExt cx="0" cy="0"/>
        </a:xfrm>
      </p:grpSpPr>
      <p:sp>
        <p:nvSpPr>
          <p:cNvPr id="4" name="그림 개체 틀 2">
            <a:extLst>
              <a:ext uri="{FF2B5EF4-FFF2-40B4-BE49-F238E27FC236}">
                <a16:creationId xmlns:a16="http://schemas.microsoft.com/office/drawing/2014/main" id="{6BEAFC25-821F-477D-B4DA-EF0E26AE0841}"/>
              </a:ext>
            </a:extLst>
          </p:cNvPr>
          <p:cNvSpPr>
            <a:spLocks noGrp="1"/>
          </p:cNvSpPr>
          <p:nvPr>
            <p:ph type="pic" sz="quarter" idx="10" hasCustomPrompt="1"/>
          </p:nvPr>
        </p:nvSpPr>
        <p:spPr>
          <a:xfrm>
            <a:off x="0" y="0"/>
            <a:ext cx="12192000" cy="6858000"/>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 and Sent to Back</a:t>
            </a:r>
            <a:endParaRPr lang="ko-KR" altLang="en-US" dirty="0"/>
          </a:p>
        </p:txBody>
      </p:sp>
    </p:spTree>
    <p:extLst>
      <p:ext uri="{BB962C8B-B14F-4D97-AF65-F5344CB8AC3E}">
        <p14:creationId xmlns:p14="http://schemas.microsoft.com/office/powerpoint/2010/main" val="189195483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_Contents slide layout">
    <p:bg>
      <p:bgPr>
        <a:solidFill>
          <a:schemeClr val="bg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3073D1A-A4A7-4F5B-BE54-63CEAB575F6A}"/>
              </a:ext>
            </a:extLst>
          </p:cNvPr>
          <p:cNvSpPr>
            <a:spLocks noGrp="1"/>
          </p:cNvSpPr>
          <p:nvPr>
            <p:ph type="pic" sz="quarter" idx="10" hasCustomPrompt="1"/>
          </p:nvPr>
        </p:nvSpPr>
        <p:spPr>
          <a:xfrm>
            <a:off x="7266709" y="529965"/>
            <a:ext cx="4925290" cy="5798070"/>
          </a:xfrm>
          <a:custGeom>
            <a:avLst/>
            <a:gdLst>
              <a:gd name="connsiteX0" fmla="*/ 857449 w 4925290"/>
              <a:gd name="connsiteY0" fmla="*/ 0 h 5798070"/>
              <a:gd name="connsiteX1" fmla="*/ 4214649 w 4925290"/>
              <a:gd name="connsiteY1" fmla="*/ 0 h 5798070"/>
              <a:gd name="connsiteX2" fmla="*/ 4925290 w 4925290"/>
              <a:gd name="connsiteY2" fmla="*/ 1223176 h 5798070"/>
              <a:gd name="connsiteX3" fmla="*/ 4925290 w 4925290"/>
              <a:gd name="connsiteY3" fmla="*/ 4574894 h 5798070"/>
              <a:gd name="connsiteX4" fmla="*/ 4214649 w 4925290"/>
              <a:gd name="connsiteY4" fmla="*/ 5798070 h 5798070"/>
              <a:gd name="connsiteX5" fmla="*/ 857449 w 4925290"/>
              <a:gd name="connsiteY5" fmla="*/ 5798070 h 5798070"/>
              <a:gd name="connsiteX6" fmla="*/ 0 w 4925290"/>
              <a:gd name="connsiteY6" fmla="*/ 4322202 h 5798070"/>
              <a:gd name="connsiteX7" fmla="*/ 2152428 w 4925290"/>
              <a:gd name="connsiteY7" fmla="*/ 4322202 h 5798070"/>
              <a:gd name="connsiteX8" fmla="*/ 2979260 w 4925290"/>
              <a:gd name="connsiteY8" fmla="*/ 2899035 h 5798070"/>
              <a:gd name="connsiteX9" fmla="*/ 2152428 w 4925290"/>
              <a:gd name="connsiteY9" fmla="*/ 1475868 h 5798070"/>
              <a:gd name="connsiteX10" fmla="*/ 0 w 4925290"/>
              <a:gd name="connsiteY10" fmla="*/ 1475868 h 5798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25290" h="5798070">
                <a:moveTo>
                  <a:pt x="857449" y="0"/>
                </a:moveTo>
                <a:lnTo>
                  <a:pt x="4214649" y="0"/>
                </a:lnTo>
                <a:lnTo>
                  <a:pt x="4925290" y="1223176"/>
                </a:lnTo>
                <a:lnTo>
                  <a:pt x="4925290" y="4574894"/>
                </a:lnTo>
                <a:lnTo>
                  <a:pt x="4214649" y="5798070"/>
                </a:lnTo>
                <a:lnTo>
                  <a:pt x="857449" y="5798070"/>
                </a:lnTo>
                <a:lnTo>
                  <a:pt x="0" y="4322202"/>
                </a:lnTo>
                <a:lnTo>
                  <a:pt x="2152428" y="4322202"/>
                </a:lnTo>
                <a:lnTo>
                  <a:pt x="2979260" y="2899035"/>
                </a:lnTo>
                <a:lnTo>
                  <a:pt x="2152428" y="1475868"/>
                </a:lnTo>
                <a:lnTo>
                  <a:pt x="0" y="1475868"/>
                </a:lnTo>
                <a:close/>
              </a:path>
            </a:pathLst>
          </a:custGeom>
          <a:solidFill>
            <a:schemeClr val="bg1">
              <a:lumMod val="95000"/>
            </a:schemeClr>
          </a:solidFill>
          <a:ln w="152400">
            <a:noFill/>
          </a:ln>
          <a:effectLst/>
        </p:spPr>
        <p:txBody>
          <a:bodyPr wrap="square" anchor="ctr">
            <a:noAutofit/>
          </a:bodyP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13" name="Picture Placeholder 12">
            <a:extLst>
              <a:ext uri="{FF2B5EF4-FFF2-40B4-BE49-F238E27FC236}">
                <a16:creationId xmlns:a16="http://schemas.microsoft.com/office/drawing/2014/main" id="{8CF70162-E0C4-4E2A-B2CE-73A493476724}"/>
              </a:ext>
            </a:extLst>
          </p:cNvPr>
          <p:cNvSpPr>
            <a:spLocks noGrp="1"/>
          </p:cNvSpPr>
          <p:nvPr>
            <p:ph type="pic" sz="quarter" idx="11" hasCustomPrompt="1"/>
          </p:nvPr>
        </p:nvSpPr>
        <p:spPr>
          <a:xfrm>
            <a:off x="4525108" y="2105085"/>
            <a:ext cx="4925290" cy="2647831"/>
          </a:xfrm>
          <a:custGeom>
            <a:avLst/>
            <a:gdLst>
              <a:gd name="connsiteX0" fmla="*/ 769169 w 6213231"/>
              <a:gd name="connsiteY0" fmla="*/ 0 h 2647831"/>
              <a:gd name="connsiteX1" fmla="*/ 5444062 w 6213231"/>
              <a:gd name="connsiteY1" fmla="*/ 0 h 2647831"/>
              <a:gd name="connsiteX2" fmla="*/ 6213231 w 6213231"/>
              <a:gd name="connsiteY2" fmla="*/ 1323916 h 2647831"/>
              <a:gd name="connsiteX3" fmla="*/ 5444062 w 6213231"/>
              <a:gd name="connsiteY3" fmla="*/ 2647831 h 2647831"/>
              <a:gd name="connsiteX4" fmla="*/ 769169 w 6213231"/>
              <a:gd name="connsiteY4" fmla="*/ 2647831 h 2647831"/>
              <a:gd name="connsiteX5" fmla="*/ 0 w 6213231"/>
              <a:gd name="connsiteY5" fmla="*/ 1323916 h 2647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13231" h="2647831">
                <a:moveTo>
                  <a:pt x="769169" y="0"/>
                </a:moveTo>
                <a:lnTo>
                  <a:pt x="5444062" y="0"/>
                </a:lnTo>
                <a:lnTo>
                  <a:pt x="6213231" y="1323916"/>
                </a:lnTo>
                <a:lnTo>
                  <a:pt x="5444062" y="2647831"/>
                </a:lnTo>
                <a:lnTo>
                  <a:pt x="769169" y="2647831"/>
                </a:lnTo>
                <a:lnTo>
                  <a:pt x="0" y="1323916"/>
                </a:lnTo>
                <a:close/>
              </a:path>
            </a:pathLst>
          </a:custGeom>
          <a:solidFill>
            <a:schemeClr val="bg1">
              <a:lumMod val="95000"/>
            </a:schemeClr>
          </a:solidFill>
          <a:ln w="152400">
            <a:noFill/>
          </a:ln>
          <a:effectLst/>
        </p:spPr>
        <p:txBody>
          <a:bodyPr wrap="square" anchor="ctr">
            <a:noAutofit/>
          </a:bodyP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42036031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solidFill>
          <a:schemeClr val="bg1"/>
        </a:solidFill>
        <a:effectLst/>
      </p:bgPr>
    </p:bg>
    <p:spTree>
      <p:nvGrpSpPr>
        <p:cNvPr id="1" name=""/>
        <p:cNvGrpSpPr/>
        <p:nvPr/>
      </p:nvGrpSpPr>
      <p:grpSpPr>
        <a:xfrm>
          <a:off x="0" y="0"/>
          <a:ext cx="0" cy="0"/>
          <a:chOff x="0" y="0"/>
          <a:chExt cx="0" cy="0"/>
        </a:xfrm>
      </p:grpSpPr>
      <p:sp>
        <p:nvSpPr>
          <p:cNvPr id="4" name="그림 개체 틀 2">
            <a:extLst>
              <a:ext uri="{FF2B5EF4-FFF2-40B4-BE49-F238E27FC236}">
                <a16:creationId xmlns:a16="http://schemas.microsoft.com/office/drawing/2014/main" id="{6BEAFC25-821F-477D-B4DA-EF0E26AE0841}"/>
              </a:ext>
            </a:extLst>
          </p:cNvPr>
          <p:cNvSpPr>
            <a:spLocks noGrp="1"/>
          </p:cNvSpPr>
          <p:nvPr>
            <p:ph type="pic" sz="quarter" idx="10" hasCustomPrompt="1"/>
          </p:nvPr>
        </p:nvSpPr>
        <p:spPr>
          <a:xfrm>
            <a:off x="1160586" y="0"/>
            <a:ext cx="4853352" cy="6858000"/>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 and Sent to Back</a:t>
            </a:r>
            <a:endParaRPr lang="ko-KR" altLang="en-US" dirty="0"/>
          </a:p>
        </p:txBody>
      </p:sp>
    </p:spTree>
    <p:extLst>
      <p:ext uri="{BB962C8B-B14F-4D97-AF65-F5344CB8AC3E}">
        <p14:creationId xmlns:p14="http://schemas.microsoft.com/office/powerpoint/2010/main" val="122786324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24-Dec-18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0998926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ntents slide layout">
    <p:bg>
      <p:bgPr>
        <a:solidFill>
          <a:schemeClr val="bg1"/>
        </a:solidFill>
        <a:effectLst/>
      </p:bgPr>
    </p:bg>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21AEC72C-3C89-4B08-B67E-E04E47BA302D}"/>
              </a:ext>
            </a:extLst>
          </p:cNvPr>
          <p:cNvSpPr>
            <a:spLocks noGrp="1"/>
          </p:cNvSpPr>
          <p:nvPr>
            <p:ph type="pic" sz="quarter" idx="10" hasCustomPrompt="1"/>
          </p:nvPr>
        </p:nvSpPr>
        <p:spPr>
          <a:xfrm>
            <a:off x="5847486" y="342900"/>
            <a:ext cx="5926499" cy="6172200"/>
          </a:xfrm>
          <a:custGeom>
            <a:avLst/>
            <a:gdLst>
              <a:gd name="connsiteX0" fmla="*/ 1240972 w 5926499"/>
              <a:gd name="connsiteY0" fmla="*/ 0 h 6172200"/>
              <a:gd name="connsiteX1" fmla="*/ 5926499 w 5926499"/>
              <a:gd name="connsiteY1" fmla="*/ 0 h 6172200"/>
              <a:gd name="connsiteX2" fmla="*/ 5926499 w 5926499"/>
              <a:gd name="connsiteY2" fmla="*/ 6172200 h 6172200"/>
              <a:gd name="connsiteX3" fmla="*/ 1240972 w 5926499"/>
              <a:gd name="connsiteY3" fmla="*/ 6172200 h 6172200"/>
              <a:gd name="connsiteX4" fmla="*/ 1240972 w 5926499"/>
              <a:gd name="connsiteY4" fmla="*/ 6015988 h 6172200"/>
              <a:gd name="connsiteX5" fmla="*/ 92399 w 5926499"/>
              <a:gd name="connsiteY5" fmla="*/ 6015988 h 6172200"/>
              <a:gd name="connsiteX6" fmla="*/ 92399 w 5926499"/>
              <a:gd name="connsiteY6" fmla="*/ 5938701 h 6172200"/>
              <a:gd name="connsiteX7" fmla="*/ 1240972 w 5926499"/>
              <a:gd name="connsiteY7" fmla="*/ 5938701 h 6172200"/>
              <a:gd name="connsiteX8" fmla="*/ 1240972 w 5926499"/>
              <a:gd name="connsiteY8" fmla="*/ 5859778 h 6172200"/>
              <a:gd name="connsiteX9" fmla="*/ 497028 w 5926499"/>
              <a:gd name="connsiteY9" fmla="*/ 5859778 h 6172200"/>
              <a:gd name="connsiteX10" fmla="*/ 497028 w 5926499"/>
              <a:gd name="connsiteY10" fmla="*/ 5668190 h 6172200"/>
              <a:gd name="connsiteX11" fmla="*/ 1240972 w 5926499"/>
              <a:gd name="connsiteY11" fmla="*/ 5668190 h 6172200"/>
              <a:gd name="connsiteX12" fmla="*/ 1240972 w 5926499"/>
              <a:gd name="connsiteY12" fmla="*/ 5589267 h 6172200"/>
              <a:gd name="connsiteX13" fmla="*/ 2775704 w 5926499"/>
              <a:gd name="connsiteY13" fmla="*/ 5589267 h 6172200"/>
              <a:gd name="connsiteX14" fmla="*/ 2775704 w 5926499"/>
              <a:gd name="connsiteY14" fmla="*/ 5511980 h 6172200"/>
              <a:gd name="connsiteX15" fmla="*/ 1240972 w 5926499"/>
              <a:gd name="connsiteY15" fmla="*/ 5511980 h 6172200"/>
              <a:gd name="connsiteX16" fmla="*/ 1240972 w 5926499"/>
              <a:gd name="connsiteY16" fmla="*/ 5222694 h 6172200"/>
              <a:gd name="connsiteX17" fmla="*/ 2993421 w 5926499"/>
              <a:gd name="connsiteY17" fmla="*/ 5222694 h 6172200"/>
              <a:gd name="connsiteX18" fmla="*/ 2993421 w 5926499"/>
              <a:gd name="connsiteY18" fmla="*/ 5031107 h 6172200"/>
              <a:gd name="connsiteX19" fmla="*/ 1240972 w 5926499"/>
              <a:gd name="connsiteY19" fmla="*/ 5031107 h 6172200"/>
              <a:gd name="connsiteX20" fmla="*/ 1240972 w 5926499"/>
              <a:gd name="connsiteY20" fmla="*/ 4922382 h 6172200"/>
              <a:gd name="connsiteX21" fmla="*/ 225578 w 5926499"/>
              <a:gd name="connsiteY21" fmla="*/ 4922382 h 6172200"/>
              <a:gd name="connsiteX22" fmla="*/ 225578 w 5926499"/>
              <a:gd name="connsiteY22" fmla="*/ 4845095 h 6172200"/>
              <a:gd name="connsiteX23" fmla="*/ 1240972 w 5926499"/>
              <a:gd name="connsiteY23" fmla="*/ 4845095 h 6172200"/>
              <a:gd name="connsiteX24" fmla="*/ 1240972 w 5926499"/>
              <a:gd name="connsiteY24" fmla="*/ 4721133 h 6172200"/>
              <a:gd name="connsiteX25" fmla="*/ 2181818 w 5926499"/>
              <a:gd name="connsiteY25" fmla="*/ 4721133 h 6172200"/>
              <a:gd name="connsiteX26" fmla="*/ 2181818 w 5926499"/>
              <a:gd name="connsiteY26" fmla="*/ 4655818 h 6172200"/>
              <a:gd name="connsiteX27" fmla="*/ 1240972 w 5926499"/>
              <a:gd name="connsiteY27" fmla="*/ 4655818 h 6172200"/>
              <a:gd name="connsiteX28" fmla="*/ 1240972 w 5926499"/>
              <a:gd name="connsiteY28" fmla="*/ 4516481 h 6172200"/>
              <a:gd name="connsiteX29" fmla="*/ 497028 w 5926499"/>
              <a:gd name="connsiteY29" fmla="*/ 4516481 h 6172200"/>
              <a:gd name="connsiteX30" fmla="*/ 497028 w 5926499"/>
              <a:gd name="connsiteY30" fmla="*/ 4439194 h 6172200"/>
              <a:gd name="connsiteX31" fmla="*/ 1240972 w 5926499"/>
              <a:gd name="connsiteY31" fmla="*/ 4439194 h 6172200"/>
              <a:gd name="connsiteX32" fmla="*/ 1240972 w 5926499"/>
              <a:gd name="connsiteY32" fmla="*/ 4321628 h 6172200"/>
              <a:gd name="connsiteX33" fmla="*/ 2347278 w 5926499"/>
              <a:gd name="connsiteY33" fmla="*/ 4321628 h 6172200"/>
              <a:gd name="connsiteX34" fmla="*/ 2347278 w 5926499"/>
              <a:gd name="connsiteY34" fmla="*/ 4130040 h 6172200"/>
              <a:gd name="connsiteX35" fmla="*/ 1240972 w 5926499"/>
              <a:gd name="connsiteY35" fmla="*/ 4130040 h 6172200"/>
              <a:gd name="connsiteX36" fmla="*/ 1240972 w 5926499"/>
              <a:gd name="connsiteY36" fmla="*/ 3828776 h 6172200"/>
              <a:gd name="connsiteX37" fmla="*/ 2347278 w 5926499"/>
              <a:gd name="connsiteY37" fmla="*/ 3828776 h 6172200"/>
              <a:gd name="connsiteX38" fmla="*/ 2347278 w 5926499"/>
              <a:gd name="connsiteY38" fmla="*/ 3751489 h 6172200"/>
              <a:gd name="connsiteX39" fmla="*/ 1240972 w 5926499"/>
              <a:gd name="connsiteY39" fmla="*/ 3751489 h 6172200"/>
              <a:gd name="connsiteX40" fmla="*/ 1240972 w 5926499"/>
              <a:gd name="connsiteY40" fmla="*/ 3567249 h 6172200"/>
              <a:gd name="connsiteX41" fmla="*/ 544605 w 5926499"/>
              <a:gd name="connsiteY41" fmla="*/ 3567249 h 6172200"/>
              <a:gd name="connsiteX42" fmla="*/ 544605 w 5926499"/>
              <a:gd name="connsiteY42" fmla="*/ 3279866 h 6172200"/>
              <a:gd name="connsiteX43" fmla="*/ 1240972 w 5926499"/>
              <a:gd name="connsiteY43" fmla="*/ 3279866 h 6172200"/>
              <a:gd name="connsiteX44" fmla="*/ 1240972 w 5926499"/>
              <a:gd name="connsiteY44" fmla="*/ 3141069 h 6172200"/>
              <a:gd name="connsiteX45" fmla="*/ 0 w 5926499"/>
              <a:gd name="connsiteY45" fmla="*/ 3141069 h 6172200"/>
              <a:gd name="connsiteX46" fmla="*/ 0 w 5926499"/>
              <a:gd name="connsiteY46" fmla="*/ 3063782 h 6172200"/>
              <a:gd name="connsiteX47" fmla="*/ 1240972 w 5926499"/>
              <a:gd name="connsiteY47" fmla="*/ 3063782 h 6172200"/>
              <a:gd name="connsiteX48" fmla="*/ 1240972 w 5926499"/>
              <a:gd name="connsiteY48" fmla="*/ 2942953 h 6172200"/>
              <a:gd name="connsiteX49" fmla="*/ 343464 w 5926499"/>
              <a:gd name="connsiteY49" fmla="*/ 2942953 h 6172200"/>
              <a:gd name="connsiteX50" fmla="*/ 343464 w 5926499"/>
              <a:gd name="connsiteY50" fmla="*/ 2865666 h 6172200"/>
              <a:gd name="connsiteX51" fmla="*/ 1240972 w 5926499"/>
              <a:gd name="connsiteY51" fmla="*/ 2865666 h 6172200"/>
              <a:gd name="connsiteX52" fmla="*/ 1240972 w 5926499"/>
              <a:gd name="connsiteY52" fmla="*/ 2770414 h 6172200"/>
              <a:gd name="connsiteX53" fmla="*/ 2020709 w 5926499"/>
              <a:gd name="connsiteY53" fmla="*/ 2770414 h 6172200"/>
              <a:gd name="connsiteX54" fmla="*/ 2020709 w 5926499"/>
              <a:gd name="connsiteY54" fmla="*/ 2705099 h 6172200"/>
              <a:gd name="connsiteX55" fmla="*/ 1240972 w 5926499"/>
              <a:gd name="connsiteY55" fmla="*/ 2705099 h 6172200"/>
              <a:gd name="connsiteX56" fmla="*/ 1240972 w 5926499"/>
              <a:gd name="connsiteY56" fmla="*/ 2453364 h 6172200"/>
              <a:gd name="connsiteX57" fmla="*/ 2113162 w 5926499"/>
              <a:gd name="connsiteY57" fmla="*/ 2453364 h 6172200"/>
              <a:gd name="connsiteX58" fmla="*/ 2113162 w 5926499"/>
              <a:gd name="connsiteY58" fmla="*/ 2261777 h 6172200"/>
              <a:gd name="connsiteX59" fmla="*/ 1240972 w 5926499"/>
              <a:gd name="connsiteY59" fmla="*/ 2261777 h 6172200"/>
              <a:gd name="connsiteX60" fmla="*/ 1240972 w 5926499"/>
              <a:gd name="connsiteY60" fmla="*/ 2065018 h 6172200"/>
              <a:gd name="connsiteX61" fmla="*/ 544605 w 5926499"/>
              <a:gd name="connsiteY61" fmla="*/ 2065018 h 6172200"/>
              <a:gd name="connsiteX62" fmla="*/ 544605 w 5926499"/>
              <a:gd name="connsiteY62" fmla="*/ 1999703 h 6172200"/>
              <a:gd name="connsiteX63" fmla="*/ 1240972 w 5926499"/>
              <a:gd name="connsiteY63" fmla="*/ 1999703 h 6172200"/>
              <a:gd name="connsiteX64" fmla="*/ 1240972 w 5926499"/>
              <a:gd name="connsiteY64" fmla="*/ 1794507 h 6172200"/>
              <a:gd name="connsiteX65" fmla="*/ 2587402 w 5926499"/>
              <a:gd name="connsiteY65" fmla="*/ 1794507 h 6172200"/>
              <a:gd name="connsiteX66" fmla="*/ 2587402 w 5926499"/>
              <a:gd name="connsiteY66" fmla="*/ 1717220 h 6172200"/>
              <a:gd name="connsiteX67" fmla="*/ 1240972 w 5926499"/>
              <a:gd name="connsiteY67" fmla="*/ 1717220 h 6172200"/>
              <a:gd name="connsiteX68" fmla="*/ 1240972 w 5926499"/>
              <a:gd name="connsiteY68" fmla="*/ 1582782 h 6172200"/>
              <a:gd name="connsiteX69" fmla="*/ 191589 w 5926499"/>
              <a:gd name="connsiteY69" fmla="*/ 1582782 h 6172200"/>
              <a:gd name="connsiteX70" fmla="*/ 191589 w 5926499"/>
              <a:gd name="connsiteY70" fmla="*/ 1391193 h 6172200"/>
              <a:gd name="connsiteX71" fmla="*/ 1240972 w 5926499"/>
              <a:gd name="connsiteY71" fmla="*/ 1391193 h 6172200"/>
              <a:gd name="connsiteX72" fmla="*/ 1240972 w 5926499"/>
              <a:gd name="connsiteY72" fmla="*/ 1256756 h 6172200"/>
              <a:gd name="connsiteX73" fmla="*/ 2981203 w 5926499"/>
              <a:gd name="connsiteY73" fmla="*/ 1256756 h 6172200"/>
              <a:gd name="connsiteX74" fmla="*/ 2981203 w 5926499"/>
              <a:gd name="connsiteY74" fmla="*/ 1179469 h 6172200"/>
              <a:gd name="connsiteX75" fmla="*/ 1240972 w 5926499"/>
              <a:gd name="connsiteY75" fmla="*/ 1179469 h 6172200"/>
              <a:gd name="connsiteX76" fmla="*/ 1240972 w 5926499"/>
              <a:gd name="connsiteY76" fmla="*/ 1024346 h 6172200"/>
              <a:gd name="connsiteX77" fmla="*/ 2051188 w 5926499"/>
              <a:gd name="connsiteY77" fmla="*/ 1024346 h 6172200"/>
              <a:gd name="connsiteX78" fmla="*/ 2051188 w 5926499"/>
              <a:gd name="connsiteY78" fmla="*/ 828402 h 6172200"/>
              <a:gd name="connsiteX79" fmla="*/ 1240972 w 5926499"/>
              <a:gd name="connsiteY79" fmla="*/ 828402 h 6172200"/>
              <a:gd name="connsiteX80" fmla="*/ 1240972 w 5926499"/>
              <a:gd name="connsiteY80" fmla="*/ 695597 h 6172200"/>
              <a:gd name="connsiteX81" fmla="*/ 579440 w 5926499"/>
              <a:gd name="connsiteY81" fmla="*/ 695597 h 6172200"/>
              <a:gd name="connsiteX82" fmla="*/ 579440 w 5926499"/>
              <a:gd name="connsiteY82" fmla="*/ 504009 h 6172200"/>
              <a:gd name="connsiteX83" fmla="*/ 1240972 w 5926499"/>
              <a:gd name="connsiteY83" fmla="*/ 504009 h 6172200"/>
              <a:gd name="connsiteX84" fmla="*/ 1240972 w 5926499"/>
              <a:gd name="connsiteY84" fmla="*/ 447943 h 6172200"/>
              <a:gd name="connsiteX85" fmla="*/ 977276 w 5926499"/>
              <a:gd name="connsiteY85" fmla="*/ 447943 h 6172200"/>
              <a:gd name="connsiteX86" fmla="*/ 977276 w 5926499"/>
              <a:gd name="connsiteY86" fmla="*/ 370656 h 6172200"/>
              <a:gd name="connsiteX87" fmla="*/ 1240972 w 5926499"/>
              <a:gd name="connsiteY87" fmla="*/ 37065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926499" h="6172200">
                <a:moveTo>
                  <a:pt x="1240972" y="0"/>
                </a:moveTo>
                <a:lnTo>
                  <a:pt x="5926499" y="0"/>
                </a:lnTo>
                <a:lnTo>
                  <a:pt x="5926499" y="6172200"/>
                </a:lnTo>
                <a:lnTo>
                  <a:pt x="1240972" y="6172200"/>
                </a:lnTo>
                <a:lnTo>
                  <a:pt x="1240972" y="6015988"/>
                </a:lnTo>
                <a:lnTo>
                  <a:pt x="92399" y="6015988"/>
                </a:lnTo>
                <a:lnTo>
                  <a:pt x="92399" y="5938701"/>
                </a:lnTo>
                <a:lnTo>
                  <a:pt x="1240972" y="5938701"/>
                </a:lnTo>
                <a:lnTo>
                  <a:pt x="1240972" y="5859778"/>
                </a:lnTo>
                <a:lnTo>
                  <a:pt x="497028" y="5859778"/>
                </a:lnTo>
                <a:lnTo>
                  <a:pt x="497028" y="5668190"/>
                </a:lnTo>
                <a:lnTo>
                  <a:pt x="1240972" y="5668190"/>
                </a:lnTo>
                <a:lnTo>
                  <a:pt x="1240972" y="5589267"/>
                </a:lnTo>
                <a:lnTo>
                  <a:pt x="2775704" y="5589267"/>
                </a:lnTo>
                <a:lnTo>
                  <a:pt x="2775704" y="5511980"/>
                </a:lnTo>
                <a:lnTo>
                  <a:pt x="1240972" y="5511980"/>
                </a:lnTo>
                <a:lnTo>
                  <a:pt x="1240972" y="5222694"/>
                </a:lnTo>
                <a:lnTo>
                  <a:pt x="2993421" y="5222694"/>
                </a:lnTo>
                <a:lnTo>
                  <a:pt x="2993421" y="5031107"/>
                </a:lnTo>
                <a:lnTo>
                  <a:pt x="1240972" y="5031107"/>
                </a:lnTo>
                <a:lnTo>
                  <a:pt x="1240972" y="4922382"/>
                </a:lnTo>
                <a:lnTo>
                  <a:pt x="225578" y="4922382"/>
                </a:lnTo>
                <a:lnTo>
                  <a:pt x="225578" y="4845095"/>
                </a:lnTo>
                <a:lnTo>
                  <a:pt x="1240972" y="4845095"/>
                </a:lnTo>
                <a:lnTo>
                  <a:pt x="1240972" y="4721133"/>
                </a:lnTo>
                <a:lnTo>
                  <a:pt x="2181818" y="4721133"/>
                </a:lnTo>
                <a:lnTo>
                  <a:pt x="2181818" y="4655818"/>
                </a:lnTo>
                <a:lnTo>
                  <a:pt x="1240972" y="4655818"/>
                </a:lnTo>
                <a:lnTo>
                  <a:pt x="1240972" y="4516481"/>
                </a:lnTo>
                <a:lnTo>
                  <a:pt x="497028" y="4516481"/>
                </a:lnTo>
                <a:lnTo>
                  <a:pt x="497028" y="4439194"/>
                </a:lnTo>
                <a:lnTo>
                  <a:pt x="1240972" y="4439194"/>
                </a:lnTo>
                <a:lnTo>
                  <a:pt x="1240972" y="4321628"/>
                </a:lnTo>
                <a:lnTo>
                  <a:pt x="2347278" y="4321628"/>
                </a:lnTo>
                <a:lnTo>
                  <a:pt x="2347278" y="4130040"/>
                </a:lnTo>
                <a:lnTo>
                  <a:pt x="1240972" y="4130040"/>
                </a:lnTo>
                <a:lnTo>
                  <a:pt x="1240972" y="3828776"/>
                </a:lnTo>
                <a:lnTo>
                  <a:pt x="2347278" y="3828776"/>
                </a:lnTo>
                <a:lnTo>
                  <a:pt x="2347278" y="3751489"/>
                </a:lnTo>
                <a:lnTo>
                  <a:pt x="1240972" y="3751489"/>
                </a:lnTo>
                <a:lnTo>
                  <a:pt x="1240972" y="3567249"/>
                </a:lnTo>
                <a:lnTo>
                  <a:pt x="544605" y="3567249"/>
                </a:lnTo>
                <a:lnTo>
                  <a:pt x="544605" y="3279866"/>
                </a:lnTo>
                <a:lnTo>
                  <a:pt x="1240972" y="3279866"/>
                </a:lnTo>
                <a:lnTo>
                  <a:pt x="1240972" y="3141069"/>
                </a:lnTo>
                <a:lnTo>
                  <a:pt x="0" y="3141069"/>
                </a:lnTo>
                <a:lnTo>
                  <a:pt x="0" y="3063782"/>
                </a:lnTo>
                <a:lnTo>
                  <a:pt x="1240972" y="3063782"/>
                </a:lnTo>
                <a:lnTo>
                  <a:pt x="1240972" y="2942953"/>
                </a:lnTo>
                <a:lnTo>
                  <a:pt x="343464" y="2942953"/>
                </a:lnTo>
                <a:lnTo>
                  <a:pt x="343464" y="2865666"/>
                </a:lnTo>
                <a:lnTo>
                  <a:pt x="1240972" y="2865666"/>
                </a:lnTo>
                <a:lnTo>
                  <a:pt x="1240972" y="2770414"/>
                </a:lnTo>
                <a:lnTo>
                  <a:pt x="2020709" y="2770414"/>
                </a:lnTo>
                <a:lnTo>
                  <a:pt x="2020709" y="2705099"/>
                </a:lnTo>
                <a:lnTo>
                  <a:pt x="1240972" y="2705099"/>
                </a:lnTo>
                <a:lnTo>
                  <a:pt x="1240972" y="2453364"/>
                </a:lnTo>
                <a:lnTo>
                  <a:pt x="2113162" y="2453364"/>
                </a:lnTo>
                <a:lnTo>
                  <a:pt x="2113162" y="2261777"/>
                </a:lnTo>
                <a:lnTo>
                  <a:pt x="1240972" y="2261777"/>
                </a:lnTo>
                <a:lnTo>
                  <a:pt x="1240972" y="2065018"/>
                </a:lnTo>
                <a:lnTo>
                  <a:pt x="544605" y="2065018"/>
                </a:lnTo>
                <a:lnTo>
                  <a:pt x="544605" y="1999703"/>
                </a:lnTo>
                <a:lnTo>
                  <a:pt x="1240972" y="1999703"/>
                </a:lnTo>
                <a:lnTo>
                  <a:pt x="1240972" y="1794507"/>
                </a:lnTo>
                <a:lnTo>
                  <a:pt x="2587402" y="1794507"/>
                </a:lnTo>
                <a:lnTo>
                  <a:pt x="2587402" y="1717220"/>
                </a:lnTo>
                <a:lnTo>
                  <a:pt x="1240972" y="1717220"/>
                </a:lnTo>
                <a:lnTo>
                  <a:pt x="1240972" y="1582782"/>
                </a:lnTo>
                <a:lnTo>
                  <a:pt x="191589" y="1582782"/>
                </a:lnTo>
                <a:lnTo>
                  <a:pt x="191589" y="1391193"/>
                </a:lnTo>
                <a:lnTo>
                  <a:pt x="1240972" y="1391193"/>
                </a:lnTo>
                <a:lnTo>
                  <a:pt x="1240972" y="1256756"/>
                </a:lnTo>
                <a:lnTo>
                  <a:pt x="2981203" y="1256756"/>
                </a:lnTo>
                <a:lnTo>
                  <a:pt x="2981203" y="1179469"/>
                </a:lnTo>
                <a:lnTo>
                  <a:pt x="1240972" y="1179469"/>
                </a:lnTo>
                <a:lnTo>
                  <a:pt x="1240972" y="1024346"/>
                </a:lnTo>
                <a:lnTo>
                  <a:pt x="2051188" y="1024346"/>
                </a:lnTo>
                <a:lnTo>
                  <a:pt x="2051188" y="828402"/>
                </a:lnTo>
                <a:lnTo>
                  <a:pt x="1240972" y="828402"/>
                </a:lnTo>
                <a:lnTo>
                  <a:pt x="1240972" y="695597"/>
                </a:lnTo>
                <a:lnTo>
                  <a:pt x="579440" y="695597"/>
                </a:lnTo>
                <a:lnTo>
                  <a:pt x="579440" y="504009"/>
                </a:lnTo>
                <a:lnTo>
                  <a:pt x="1240972" y="504009"/>
                </a:lnTo>
                <a:lnTo>
                  <a:pt x="1240972" y="447943"/>
                </a:lnTo>
                <a:lnTo>
                  <a:pt x="977276" y="447943"/>
                </a:lnTo>
                <a:lnTo>
                  <a:pt x="977276" y="370656"/>
                </a:lnTo>
                <a:lnTo>
                  <a:pt x="1240972" y="370656"/>
                </a:lnTo>
                <a:close/>
              </a:path>
            </a:pathLst>
          </a:custGeom>
          <a:solidFill>
            <a:schemeClr val="bg1">
              <a:lumMod val="95000"/>
            </a:schemeClr>
          </a:solidFill>
          <a:ln w="152400">
            <a:noFill/>
          </a:ln>
          <a:effectLst/>
        </p:spPr>
        <p:txBody>
          <a:bodyPr wrap="square" anchor="ctr">
            <a:noAutofit/>
          </a:bodyP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29757442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75000"/>
                    <a:lumOff val="2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53045251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75000"/>
                    <a:lumOff val="2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41575548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2_Images &amp; Contents">
    <p:spTree>
      <p:nvGrpSpPr>
        <p:cNvPr id="1" name=""/>
        <p:cNvGrpSpPr/>
        <p:nvPr/>
      </p:nvGrpSpPr>
      <p:grpSpPr>
        <a:xfrm>
          <a:off x="0" y="0"/>
          <a:ext cx="0" cy="0"/>
          <a:chOff x="0" y="0"/>
          <a:chExt cx="0" cy="0"/>
        </a:xfrm>
      </p:grpSpPr>
      <p:sp>
        <p:nvSpPr>
          <p:cNvPr id="7" name="그림 개체 틀 6">
            <a:extLst>
              <a:ext uri="{FF2B5EF4-FFF2-40B4-BE49-F238E27FC236}">
                <a16:creationId xmlns:a16="http://schemas.microsoft.com/office/drawing/2014/main" id="{7F4A55B2-3184-47B9-BAEC-BDBF1F47C6F6}"/>
              </a:ext>
            </a:extLst>
          </p:cNvPr>
          <p:cNvSpPr>
            <a:spLocks noGrp="1"/>
          </p:cNvSpPr>
          <p:nvPr>
            <p:ph type="pic" sz="quarter" idx="11" hasCustomPrompt="1"/>
          </p:nvPr>
        </p:nvSpPr>
        <p:spPr>
          <a:xfrm>
            <a:off x="5104465" y="844530"/>
            <a:ext cx="6265900" cy="5168940"/>
          </a:xfrm>
          <a:custGeom>
            <a:avLst/>
            <a:gdLst>
              <a:gd name="connsiteX0" fmla="*/ 2712780 w 6265900"/>
              <a:gd name="connsiteY0" fmla="*/ 2405403 h 5168940"/>
              <a:gd name="connsiteX1" fmla="*/ 1432529 w 6265900"/>
              <a:gd name="connsiteY1" fmla="*/ 2704316 h 5168940"/>
              <a:gd name="connsiteX2" fmla="*/ 951729 w 6265900"/>
              <a:gd name="connsiteY2" fmla="*/ 3183705 h 5168940"/>
              <a:gd name="connsiteX3" fmla="*/ 772664 w 6265900"/>
              <a:gd name="connsiteY3" fmla="*/ 3764615 h 5168940"/>
              <a:gd name="connsiteX4" fmla="*/ 944680 w 6265900"/>
              <a:gd name="connsiteY4" fmla="*/ 4222853 h 5168940"/>
              <a:gd name="connsiteX5" fmla="*/ 1362029 w 6265900"/>
              <a:gd name="connsiteY5" fmla="*/ 4413201 h 5168940"/>
              <a:gd name="connsiteX6" fmla="*/ 2114955 w 6265900"/>
              <a:gd name="connsiteY6" fmla="*/ 3849211 h 5168940"/>
              <a:gd name="connsiteX7" fmla="*/ 2952477 w 6265900"/>
              <a:gd name="connsiteY7" fmla="*/ 2405403 h 5168940"/>
              <a:gd name="connsiteX8" fmla="*/ 5270459 w 6265900"/>
              <a:gd name="connsiteY8" fmla="*/ 730364 h 5168940"/>
              <a:gd name="connsiteX9" fmla="*/ 4767103 w 6265900"/>
              <a:gd name="connsiteY9" fmla="*/ 920707 h 5168940"/>
              <a:gd name="connsiteX10" fmla="*/ 4300404 w 6265900"/>
              <a:gd name="connsiteY10" fmla="*/ 1539683 h 5168940"/>
              <a:gd name="connsiteX11" fmla="*/ 4184786 w 6265900"/>
              <a:gd name="connsiteY11" fmla="*/ 1731442 h 5168940"/>
              <a:gd name="connsiteX12" fmla="*/ 4864389 w 6265900"/>
              <a:gd name="connsiteY12" fmla="*/ 1731442 h 5168940"/>
              <a:gd name="connsiteX13" fmla="*/ 5825989 w 6265900"/>
              <a:gd name="connsiteY13" fmla="*/ 0 h 5168940"/>
              <a:gd name="connsiteX14" fmla="*/ 6105163 w 6265900"/>
              <a:gd name="connsiteY14" fmla="*/ 78955 h 5168940"/>
              <a:gd name="connsiteX15" fmla="*/ 6206679 w 6265900"/>
              <a:gd name="connsiteY15" fmla="*/ 298913 h 5168940"/>
              <a:gd name="connsiteX16" fmla="*/ 6172839 w 6265900"/>
              <a:gd name="connsiteY16" fmla="*/ 451190 h 5168940"/>
              <a:gd name="connsiteX17" fmla="*/ 6147463 w 6265900"/>
              <a:gd name="connsiteY17" fmla="*/ 516048 h 5168940"/>
              <a:gd name="connsiteX18" fmla="*/ 5662433 w 6265900"/>
              <a:gd name="connsiteY18" fmla="*/ 1731442 h 5168940"/>
              <a:gd name="connsiteX19" fmla="*/ 5876749 w 6265900"/>
              <a:gd name="connsiteY19" fmla="*/ 1731442 h 5168940"/>
              <a:gd name="connsiteX20" fmla="*/ 5950067 w 6265900"/>
              <a:gd name="connsiteY20" fmla="*/ 1731442 h 5168940"/>
              <a:gd name="connsiteX21" fmla="*/ 6265900 w 6265900"/>
              <a:gd name="connsiteY21" fmla="*/ 2004974 h 5168940"/>
              <a:gd name="connsiteX22" fmla="*/ 6136180 w 6265900"/>
              <a:gd name="connsiteY22" fmla="*/ 2288378 h 5168940"/>
              <a:gd name="connsiteX23" fmla="*/ 5820347 w 6265900"/>
              <a:gd name="connsiteY23" fmla="*/ 2405403 h 5168940"/>
              <a:gd name="connsiteX24" fmla="*/ 5744211 w 6265900"/>
              <a:gd name="connsiteY24" fmla="*/ 2405403 h 5168940"/>
              <a:gd name="connsiteX25" fmla="*/ 5388896 w 6265900"/>
              <a:gd name="connsiteY25" fmla="*/ 2405403 h 5168940"/>
              <a:gd name="connsiteX26" fmla="*/ 5075887 w 6265900"/>
              <a:gd name="connsiteY26" fmla="*/ 3175249 h 5168940"/>
              <a:gd name="connsiteX27" fmla="*/ 5535537 w 6265900"/>
              <a:gd name="connsiteY27" fmla="*/ 3175249 h 5168940"/>
              <a:gd name="connsiteX28" fmla="*/ 5608854 w 6265900"/>
              <a:gd name="connsiteY28" fmla="*/ 3175249 h 5168940"/>
              <a:gd name="connsiteX29" fmla="*/ 5924687 w 6265900"/>
              <a:gd name="connsiteY29" fmla="*/ 3445963 h 5168940"/>
              <a:gd name="connsiteX30" fmla="*/ 5794967 w 6265900"/>
              <a:gd name="connsiteY30" fmla="*/ 3732186 h 5168940"/>
              <a:gd name="connsiteX31" fmla="*/ 5479134 w 6265900"/>
              <a:gd name="connsiteY31" fmla="*/ 3849211 h 5168940"/>
              <a:gd name="connsiteX32" fmla="*/ 5402998 w 6265900"/>
              <a:gd name="connsiteY32" fmla="*/ 3849211 h 5168940"/>
              <a:gd name="connsiteX33" fmla="*/ 4799531 w 6265900"/>
              <a:gd name="connsiteY33" fmla="*/ 3849211 h 5168940"/>
              <a:gd name="connsiteX34" fmla="*/ 4403332 w 6265900"/>
              <a:gd name="connsiteY34" fmla="*/ 3723726 h 5168940"/>
              <a:gd name="connsiteX35" fmla="*/ 4249643 w 6265900"/>
              <a:gd name="connsiteY35" fmla="*/ 3398021 h 5168940"/>
              <a:gd name="connsiteX36" fmla="*/ 4365261 w 6265900"/>
              <a:gd name="connsiteY36" fmla="*/ 2958110 h 5168940"/>
              <a:gd name="connsiteX37" fmla="*/ 4588038 w 6265900"/>
              <a:gd name="connsiteY37" fmla="*/ 2405403 h 5168940"/>
              <a:gd name="connsiteX38" fmla="*/ 3806914 w 6265900"/>
              <a:gd name="connsiteY38" fmla="*/ 2405403 h 5168940"/>
              <a:gd name="connsiteX39" fmla="*/ 2873517 w 6265900"/>
              <a:gd name="connsiteY39" fmla="*/ 4021227 h 5168940"/>
              <a:gd name="connsiteX40" fmla="*/ 1308450 w 6265900"/>
              <a:gd name="connsiteY40" fmla="*/ 5168940 h 5168940"/>
              <a:gd name="connsiteX41" fmla="*/ 376465 w 6265900"/>
              <a:gd name="connsiteY41" fmla="*/ 4769923 h 5168940"/>
              <a:gd name="connsiteX42" fmla="*/ 0 w 6265900"/>
              <a:gd name="connsiteY42" fmla="*/ 3781535 h 5168940"/>
              <a:gd name="connsiteX43" fmla="*/ 290457 w 6265900"/>
              <a:gd name="connsiteY43" fmla="*/ 2858005 h 5168940"/>
              <a:gd name="connsiteX44" fmla="*/ 1082855 w 6265900"/>
              <a:gd name="connsiteY44" fmla="*/ 2120593 h 5168940"/>
              <a:gd name="connsiteX45" fmla="*/ 1914740 w 6265900"/>
              <a:gd name="connsiteY45" fmla="*/ 1818857 h 5168940"/>
              <a:gd name="connsiteX46" fmla="*/ 3130129 w 6265900"/>
              <a:gd name="connsiteY46" fmla="*/ 1731442 h 5168940"/>
              <a:gd name="connsiteX47" fmla="*/ 3338804 w 6265900"/>
              <a:gd name="connsiteY47" fmla="*/ 1731442 h 5168940"/>
              <a:gd name="connsiteX48" fmla="*/ 3561580 w 6265900"/>
              <a:gd name="connsiteY48" fmla="*/ 1322548 h 5168940"/>
              <a:gd name="connsiteX49" fmla="*/ 4698015 w 6265900"/>
              <a:gd name="connsiteY49" fmla="*/ 183294 h 5168940"/>
              <a:gd name="connsiteX50" fmla="*/ 5825989 w 6265900"/>
              <a:gd name="connsiteY50" fmla="*/ 0 h 5168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265900" h="5168940">
                <a:moveTo>
                  <a:pt x="2712780" y="2405403"/>
                </a:moveTo>
                <a:cubicBezTo>
                  <a:pt x="2175113" y="2405403"/>
                  <a:pt x="1748361" y="2505044"/>
                  <a:pt x="1432529" y="2704316"/>
                </a:cubicBezTo>
                <a:cubicBezTo>
                  <a:pt x="1231376" y="2832156"/>
                  <a:pt x="1071108" y="2991950"/>
                  <a:pt x="951729" y="3183705"/>
                </a:cubicBezTo>
                <a:cubicBezTo>
                  <a:pt x="832354" y="3375464"/>
                  <a:pt x="772664" y="3569099"/>
                  <a:pt x="772664" y="3764615"/>
                </a:cubicBezTo>
                <a:cubicBezTo>
                  <a:pt x="772664" y="3943210"/>
                  <a:pt x="830005" y="4095956"/>
                  <a:pt x="944680" y="4222853"/>
                </a:cubicBezTo>
                <a:cubicBezTo>
                  <a:pt x="1059356" y="4349750"/>
                  <a:pt x="1198474" y="4413201"/>
                  <a:pt x="1362029" y="4413201"/>
                </a:cubicBezTo>
                <a:cubicBezTo>
                  <a:pt x="1645902" y="4413201"/>
                  <a:pt x="1896878" y="4225203"/>
                  <a:pt x="2114955" y="3849211"/>
                </a:cubicBezTo>
                <a:lnTo>
                  <a:pt x="2952477" y="2405403"/>
                </a:lnTo>
                <a:close/>
                <a:moveTo>
                  <a:pt x="5270459" y="730364"/>
                </a:moveTo>
                <a:cubicBezTo>
                  <a:pt x="5071187" y="743523"/>
                  <a:pt x="4903402" y="806969"/>
                  <a:pt x="4767103" y="920707"/>
                </a:cubicBezTo>
                <a:cubicBezTo>
                  <a:pt x="4630807" y="1034445"/>
                  <a:pt x="4475238" y="1240770"/>
                  <a:pt x="4300404" y="1539683"/>
                </a:cubicBezTo>
                <a:lnTo>
                  <a:pt x="4184786" y="1731442"/>
                </a:lnTo>
                <a:lnTo>
                  <a:pt x="4864389" y="1731442"/>
                </a:lnTo>
                <a:close/>
                <a:moveTo>
                  <a:pt x="5825989" y="0"/>
                </a:moveTo>
                <a:cubicBezTo>
                  <a:pt x="5944425" y="0"/>
                  <a:pt x="6037482" y="26318"/>
                  <a:pt x="6105163" y="78955"/>
                </a:cubicBezTo>
                <a:cubicBezTo>
                  <a:pt x="6172839" y="131596"/>
                  <a:pt x="6206679" y="204914"/>
                  <a:pt x="6206679" y="298913"/>
                </a:cubicBezTo>
                <a:cubicBezTo>
                  <a:pt x="6206679" y="342151"/>
                  <a:pt x="6195401" y="392912"/>
                  <a:pt x="6172839" y="451190"/>
                </a:cubicBezTo>
                <a:lnTo>
                  <a:pt x="6147463" y="516048"/>
                </a:lnTo>
                <a:lnTo>
                  <a:pt x="5662433" y="1731442"/>
                </a:lnTo>
                <a:lnTo>
                  <a:pt x="5876749" y="1731442"/>
                </a:lnTo>
                <a:lnTo>
                  <a:pt x="5950067" y="1731442"/>
                </a:lnTo>
                <a:cubicBezTo>
                  <a:pt x="6160623" y="1731442"/>
                  <a:pt x="6265900" y="1822618"/>
                  <a:pt x="6265900" y="2004974"/>
                </a:cubicBezTo>
                <a:cubicBezTo>
                  <a:pt x="6265900" y="2115889"/>
                  <a:pt x="6222661" y="2210357"/>
                  <a:pt x="6136180" y="2288378"/>
                </a:cubicBezTo>
                <a:cubicBezTo>
                  <a:pt x="6049703" y="2366395"/>
                  <a:pt x="5944425" y="2405403"/>
                  <a:pt x="5820347" y="2405403"/>
                </a:cubicBezTo>
                <a:lnTo>
                  <a:pt x="5744211" y="2405403"/>
                </a:lnTo>
                <a:lnTo>
                  <a:pt x="5388896" y="2405403"/>
                </a:lnTo>
                <a:lnTo>
                  <a:pt x="5075887" y="3175249"/>
                </a:lnTo>
                <a:lnTo>
                  <a:pt x="5535537" y="3175249"/>
                </a:lnTo>
                <a:lnTo>
                  <a:pt x="5608854" y="3175249"/>
                </a:lnTo>
                <a:cubicBezTo>
                  <a:pt x="5819409" y="3175249"/>
                  <a:pt x="5924687" y="3265487"/>
                  <a:pt x="5924687" y="3445963"/>
                </a:cubicBezTo>
                <a:cubicBezTo>
                  <a:pt x="5924687" y="3558758"/>
                  <a:pt x="5881449" y="3654164"/>
                  <a:pt x="5794967" y="3732186"/>
                </a:cubicBezTo>
                <a:cubicBezTo>
                  <a:pt x="5708490" y="3810203"/>
                  <a:pt x="5603213" y="3849211"/>
                  <a:pt x="5479134" y="3849211"/>
                </a:cubicBezTo>
                <a:lnTo>
                  <a:pt x="5402998" y="3849211"/>
                </a:lnTo>
                <a:lnTo>
                  <a:pt x="4799531" y="3849211"/>
                </a:lnTo>
                <a:cubicBezTo>
                  <a:pt x="4637856" y="3849211"/>
                  <a:pt x="4505787" y="3807384"/>
                  <a:pt x="4403332" y="3723726"/>
                </a:cubicBezTo>
                <a:cubicBezTo>
                  <a:pt x="4300873" y="3640067"/>
                  <a:pt x="4249643" y="3531498"/>
                  <a:pt x="4249643" y="3398021"/>
                </a:cubicBezTo>
                <a:cubicBezTo>
                  <a:pt x="4249643" y="3294624"/>
                  <a:pt x="4288183" y="3147988"/>
                  <a:pt x="4365261" y="2958110"/>
                </a:cubicBezTo>
                <a:lnTo>
                  <a:pt x="4588038" y="2405403"/>
                </a:lnTo>
                <a:lnTo>
                  <a:pt x="3806914" y="2405403"/>
                </a:lnTo>
                <a:lnTo>
                  <a:pt x="2873517" y="4021227"/>
                </a:lnTo>
                <a:cubicBezTo>
                  <a:pt x="2433606" y="4786369"/>
                  <a:pt x="1911917" y="5168940"/>
                  <a:pt x="1308450" y="5168940"/>
                </a:cubicBezTo>
                <a:cubicBezTo>
                  <a:pt x="938101" y="5168940"/>
                  <a:pt x="627436" y="5035938"/>
                  <a:pt x="376465" y="4769923"/>
                </a:cubicBezTo>
                <a:cubicBezTo>
                  <a:pt x="125490" y="4503908"/>
                  <a:pt x="0" y="4174447"/>
                  <a:pt x="0" y="3781535"/>
                </a:cubicBezTo>
                <a:cubicBezTo>
                  <a:pt x="0" y="3461941"/>
                  <a:pt x="96818" y="3154099"/>
                  <a:pt x="290457" y="2858005"/>
                </a:cubicBezTo>
                <a:cubicBezTo>
                  <a:pt x="484092" y="2561911"/>
                  <a:pt x="748227" y="2316108"/>
                  <a:pt x="1082855" y="2120593"/>
                </a:cubicBezTo>
                <a:cubicBezTo>
                  <a:pt x="1332893" y="1977713"/>
                  <a:pt x="1610186" y="1877135"/>
                  <a:pt x="1914740" y="1818857"/>
                </a:cubicBezTo>
                <a:cubicBezTo>
                  <a:pt x="2219290" y="1760579"/>
                  <a:pt x="2624423" y="1731442"/>
                  <a:pt x="3130129" y="1731442"/>
                </a:cubicBezTo>
                <a:lnTo>
                  <a:pt x="3338804" y="1731442"/>
                </a:lnTo>
                <a:lnTo>
                  <a:pt x="3561580" y="1322548"/>
                </a:lnTo>
                <a:cubicBezTo>
                  <a:pt x="3871771" y="752921"/>
                  <a:pt x="4250586" y="373169"/>
                  <a:pt x="4698015" y="183294"/>
                </a:cubicBezTo>
                <a:cubicBezTo>
                  <a:pt x="4985649" y="61097"/>
                  <a:pt x="5361640" y="0"/>
                  <a:pt x="5825989" y="0"/>
                </a:cubicBezTo>
                <a:close/>
              </a:path>
            </a:pathLst>
          </a:custGeom>
          <a:solidFill>
            <a:schemeClr val="bg1">
              <a:lumMod val="95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Tree>
    <p:extLst>
      <p:ext uri="{BB962C8B-B14F-4D97-AF65-F5344CB8AC3E}">
        <p14:creationId xmlns:p14="http://schemas.microsoft.com/office/powerpoint/2010/main" val="396913301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8_Images &amp; Contents">
    <p:spTree>
      <p:nvGrpSpPr>
        <p:cNvPr id="1" name=""/>
        <p:cNvGrpSpPr/>
        <p:nvPr/>
      </p:nvGrpSpPr>
      <p:grpSpPr>
        <a:xfrm>
          <a:off x="0" y="0"/>
          <a:ext cx="0" cy="0"/>
          <a:chOff x="0" y="0"/>
          <a:chExt cx="0" cy="0"/>
        </a:xfrm>
      </p:grpSpPr>
      <p:sp>
        <p:nvSpPr>
          <p:cNvPr id="2" name="직각 삼각형 1">
            <a:extLst>
              <a:ext uri="{FF2B5EF4-FFF2-40B4-BE49-F238E27FC236}">
                <a16:creationId xmlns:a16="http://schemas.microsoft.com/office/drawing/2014/main" id="{D7F48D74-B6C6-4E71-91E7-685EBC5FF9D4}"/>
              </a:ext>
            </a:extLst>
          </p:cNvPr>
          <p:cNvSpPr/>
          <p:nvPr userDrawn="1"/>
        </p:nvSpPr>
        <p:spPr>
          <a:xfrm>
            <a:off x="2" y="0"/>
            <a:ext cx="6980222" cy="685800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그림 개체 틀 8"/>
          <p:cNvSpPr>
            <a:spLocks noGrp="1"/>
          </p:cNvSpPr>
          <p:nvPr>
            <p:ph type="pic" sz="quarter" idx="10" hasCustomPrompt="1"/>
          </p:nvPr>
        </p:nvSpPr>
        <p:spPr>
          <a:xfrm>
            <a:off x="438914" y="446342"/>
            <a:ext cx="6785752" cy="5965316"/>
          </a:xfrm>
          <a:prstGeom prst="rect">
            <a:avLst/>
          </a:prstGeom>
          <a:solidFill>
            <a:schemeClr val="bg1">
              <a:lumMod val="95000"/>
            </a:schemeClr>
          </a:solidFill>
          <a:effectLst/>
        </p:spPr>
        <p:txBody>
          <a:bodyPr wrap="square" anchor="ctr">
            <a:noAutofit/>
          </a:bodyPr>
          <a:lstStyle>
            <a:lvl1pPr marL="0" marR="0" indent="0" algn="ctr" defTabSz="914446"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 and Sent to Back</a:t>
            </a:r>
            <a:endParaRPr lang="ko-KR" altLang="en-US" dirty="0"/>
          </a:p>
        </p:txBody>
      </p:sp>
    </p:spTree>
    <p:extLst>
      <p:ext uri="{BB962C8B-B14F-4D97-AF65-F5344CB8AC3E}">
        <p14:creationId xmlns:p14="http://schemas.microsoft.com/office/powerpoint/2010/main" val="93763621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57_Images &amp; Contents Layout">
    <p:spTree>
      <p:nvGrpSpPr>
        <p:cNvPr id="1" name=""/>
        <p:cNvGrpSpPr/>
        <p:nvPr/>
      </p:nvGrpSpPr>
      <p:grpSpPr>
        <a:xfrm>
          <a:off x="0" y="0"/>
          <a:ext cx="0" cy="0"/>
          <a:chOff x="0" y="0"/>
          <a:chExt cx="0" cy="0"/>
        </a:xfrm>
      </p:grpSpPr>
      <p:sp>
        <p:nvSpPr>
          <p:cNvPr id="7" name="직사각형 6">
            <a:extLst>
              <a:ext uri="{FF2B5EF4-FFF2-40B4-BE49-F238E27FC236}">
                <a16:creationId xmlns:a16="http://schemas.microsoft.com/office/drawing/2014/main" id="{2E541B56-E562-45F7-AF65-DC212716E3B3}"/>
              </a:ext>
            </a:extLst>
          </p:cNvPr>
          <p:cNvSpPr/>
          <p:nvPr userDrawn="1"/>
        </p:nvSpPr>
        <p:spPr>
          <a:xfrm>
            <a:off x="0" y="863125"/>
            <a:ext cx="7036904" cy="513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그림 개체 틀 2">
            <a:extLst>
              <a:ext uri="{FF2B5EF4-FFF2-40B4-BE49-F238E27FC236}">
                <a16:creationId xmlns:a16="http://schemas.microsoft.com/office/drawing/2014/main" id="{1D487A8B-D75C-45FC-8BC1-0D4AF5ACE0C7}"/>
              </a:ext>
            </a:extLst>
          </p:cNvPr>
          <p:cNvSpPr>
            <a:spLocks noGrp="1"/>
          </p:cNvSpPr>
          <p:nvPr>
            <p:ph type="pic" sz="quarter" idx="65" hasCustomPrompt="1"/>
          </p:nvPr>
        </p:nvSpPr>
        <p:spPr>
          <a:xfrm>
            <a:off x="6096000" y="2959216"/>
            <a:ext cx="6096000" cy="2700000"/>
          </a:xfrm>
          <a:prstGeom prst="rect">
            <a:avLst/>
          </a:prstGeom>
          <a:solidFill>
            <a:schemeClr val="bg1">
              <a:lumMod val="95000"/>
            </a:schemeClr>
          </a:solidFill>
          <a:ln w="25400">
            <a:noFill/>
          </a:ln>
          <a:effectLst/>
        </p:spPr>
        <p:txBody>
          <a:bodyPr anchor="ct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8" name="Picture Placeholder 7">
            <a:extLst>
              <a:ext uri="{FF2B5EF4-FFF2-40B4-BE49-F238E27FC236}">
                <a16:creationId xmlns:a16="http://schemas.microsoft.com/office/drawing/2014/main" id="{FC10FD60-B279-4A90-879E-DC51895B3BCD}"/>
              </a:ext>
            </a:extLst>
          </p:cNvPr>
          <p:cNvSpPr>
            <a:spLocks noGrp="1"/>
          </p:cNvSpPr>
          <p:nvPr>
            <p:ph type="pic" sz="quarter" idx="10" hasCustomPrompt="1"/>
          </p:nvPr>
        </p:nvSpPr>
        <p:spPr>
          <a:xfrm>
            <a:off x="238056" y="412403"/>
            <a:ext cx="4125224" cy="6033194"/>
          </a:xfrm>
          <a:custGeom>
            <a:avLst/>
            <a:gdLst/>
            <a:ahLst/>
            <a:cxnLst/>
            <a:rect l="l" t="t" r="r" b="b"/>
            <a:pathLst>
              <a:path w="105705" h="154595">
                <a:moveTo>
                  <a:pt x="60945" y="0"/>
                </a:moveTo>
                <a:cubicBezTo>
                  <a:pt x="73149" y="0"/>
                  <a:pt x="83325" y="3572"/>
                  <a:pt x="91474" y="10716"/>
                </a:cubicBezTo>
                <a:cubicBezTo>
                  <a:pt x="99622" y="17859"/>
                  <a:pt x="103696" y="26752"/>
                  <a:pt x="103696" y="37393"/>
                </a:cubicBezTo>
                <a:cubicBezTo>
                  <a:pt x="103696" y="45058"/>
                  <a:pt x="101762" y="53652"/>
                  <a:pt x="97892" y="63177"/>
                </a:cubicBezTo>
                <a:lnTo>
                  <a:pt x="71549" y="127918"/>
                </a:lnTo>
                <a:lnTo>
                  <a:pt x="90302" y="127918"/>
                </a:lnTo>
                <a:cubicBezTo>
                  <a:pt x="100571" y="127918"/>
                  <a:pt x="105705" y="131490"/>
                  <a:pt x="105705" y="138633"/>
                </a:cubicBezTo>
                <a:cubicBezTo>
                  <a:pt x="105705" y="143693"/>
                  <a:pt x="103901" y="147619"/>
                  <a:pt x="100292" y="150409"/>
                </a:cubicBezTo>
                <a:cubicBezTo>
                  <a:pt x="96683" y="153200"/>
                  <a:pt x="91604" y="154595"/>
                  <a:pt x="85056" y="154595"/>
                </a:cubicBezTo>
                <a:lnTo>
                  <a:pt x="64741" y="154595"/>
                </a:lnTo>
                <a:cubicBezTo>
                  <a:pt x="56555" y="154595"/>
                  <a:pt x="50341" y="153014"/>
                  <a:pt x="46100" y="149851"/>
                </a:cubicBezTo>
                <a:cubicBezTo>
                  <a:pt x="41858" y="146689"/>
                  <a:pt x="39737" y="142094"/>
                  <a:pt x="39737" y="136066"/>
                </a:cubicBezTo>
                <a:cubicBezTo>
                  <a:pt x="39737" y="131825"/>
                  <a:pt x="41263" y="125909"/>
                  <a:pt x="44314" y="118319"/>
                </a:cubicBezTo>
                <a:lnTo>
                  <a:pt x="66750" y="63177"/>
                </a:lnTo>
                <a:cubicBezTo>
                  <a:pt x="71289" y="52016"/>
                  <a:pt x="73559" y="44351"/>
                  <a:pt x="73559" y="40184"/>
                </a:cubicBezTo>
                <a:cubicBezTo>
                  <a:pt x="73559" y="36835"/>
                  <a:pt x="72033" y="33840"/>
                  <a:pt x="68982" y="31198"/>
                </a:cubicBezTo>
                <a:cubicBezTo>
                  <a:pt x="65931" y="28556"/>
                  <a:pt x="62434" y="27236"/>
                  <a:pt x="58490" y="27236"/>
                </a:cubicBezTo>
                <a:cubicBezTo>
                  <a:pt x="51048" y="27236"/>
                  <a:pt x="44314" y="30454"/>
                  <a:pt x="38286" y="36891"/>
                </a:cubicBezTo>
                <a:cubicBezTo>
                  <a:pt x="32259" y="43328"/>
                  <a:pt x="29245" y="50527"/>
                  <a:pt x="29245" y="58489"/>
                </a:cubicBezTo>
                <a:cubicBezTo>
                  <a:pt x="29245" y="63103"/>
                  <a:pt x="30268" y="66675"/>
                  <a:pt x="32315" y="69205"/>
                </a:cubicBezTo>
                <a:cubicBezTo>
                  <a:pt x="34361" y="71735"/>
                  <a:pt x="38100" y="74079"/>
                  <a:pt x="43533" y="76237"/>
                </a:cubicBezTo>
                <a:cubicBezTo>
                  <a:pt x="48369" y="78172"/>
                  <a:pt x="50788" y="81483"/>
                  <a:pt x="50788" y="86172"/>
                </a:cubicBezTo>
                <a:cubicBezTo>
                  <a:pt x="50788" y="90487"/>
                  <a:pt x="49169" y="94041"/>
                  <a:pt x="45932" y="96831"/>
                </a:cubicBezTo>
                <a:cubicBezTo>
                  <a:pt x="42695" y="99622"/>
                  <a:pt x="38658" y="101017"/>
                  <a:pt x="33821" y="101017"/>
                </a:cubicBezTo>
                <a:cubicBezTo>
                  <a:pt x="24520" y="101017"/>
                  <a:pt x="16557" y="97054"/>
                  <a:pt x="9935" y="89129"/>
                </a:cubicBezTo>
                <a:cubicBezTo>
                  <a:pt x="3312" y="81204"/>
                  <a:pt x="0" y="71698"/>
                  <a:pt x="0" y="60610"/>
                </a:cubicBezTo>
                <a:cubicBezTo>
                  <a:pt x="0" y="44462"/>
                  <a:pt x="6102" y="30324"/>
                  <a:pt x="18306" y="18194"/>
                </a:cubicBezTo>
                <a:cubicBezTo>
                  <a:pt x="30510" y="6065"/>
                  <a:pt x="44723" y="0"/>
                  <a:pt x="60945" y="0"/>
                </a:cubicBezTo>
                <a:close/>
              </a:path>
            </a:pathLst>
          </a:custGeom>
          <a:solidFill>
            <a:schemeClr val="bg1">
              <a:lumMod val="95000"/>
            </a:schemeClr>
          </a:solidFill>
          <a:ln w="152400">
            <a:noFill/>
          </a:ln>
          <a:effectLst/>
        </p:spPr>
        <p:txBody>
          <a:bodyPr wrap="square" anchor="ctr">
            <a:noAutofit/>
          </a:bodyP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414303699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64638"/>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932723"/>
            <a:ext cx="12192000" cy="384043"/>
          </a:xfrm>
          <a:prstGeom prst="rect">
            <a:avLst/>
          </a:prstGeom>
        </p:spPr>
        <p:txBody>
          <a:bodyPr anchor="ctr"/>
          <a:lstStyle>
            <a:lvl1pPr marL="0" indent="0" algn="ctr">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6618000"/>
            <a:ext cx="12192000" cy="24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5" name="Rectangle 4"/>
          <p:cNvSpPr/>
          <p:nvPr userDrawn="1"/>
        </p:nvSpPr>
        <p:spPr>
          <a:xfrm>
            <a:off x="0" y="0"/>
            <a:ext cx="12192000" cy="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Tree>
    <p:extLst>
      <p:ext uri="{BB962C8B-B14F-4D97-AF65-F5344CB8AC3E}">
        <p14:creationId xmlns:p14="http://schemas.microsoft.com/office/powerpoint/2010/main" val="223201116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Graphic 2">
            <a:extLst>
              <a:ext uri="{FF2B5EF4-FFF2-40B4-BE49-F238E27FC236}">
                <a16:creationId xmlns:a16="http://schemas.microsoft.com/office/drawing/2014/main" id="{C6032FB9-BC74-4D22-9490-C57A3761EB46}"/>
              </a:ext>
            </a:extLst>
          </p:cNvPr>
          <p:cNvSpPr/>
          <p:nvPr userDrawn="1"/>
        </p:nvSpPr>
        <p:spPr>
          <a:xfrm flipH="1">
            <a:off x="3994321" y="809154"/>
            <a:ext cx="4427783" cy="5323880"/>
          </a:xfrm>
          <a:custGeom>
            <a:avLst/>
            <a:gdLst>
              <a:gd name="connsiteX0" fmla="*/ 198332 w 800100"/>
              <a:gd name="connsiteY0" fmla="*/ 961703 h 962025"/>
              <a:gd name="connsiteX1" fmla="*/ 646959 w 800100"/>
              <a:gd name="connsiteY1" fmla="*/ 961703 h 962025"/>
              <a:gd name="connsiteX2" fmla="*/ 610764 w 800100"/>
              <a:gd name="connsiteY2" fmla="*/ 885503 h 962025"/>
              <a:gd name="connsiteX3" fmla="*/ 686964 w 800100"/>
              <a:gd name="connsiteY3" fmla="*/ 625471 h 962025"/>
              <a:gd name="connsiteX4" fmla="*/ 786024 w 800100"/>
              <a:gd name="connsiteY4" fmla="*/ 283523 h 962025"/>
              <a:gd name="connsiteX5" fmla="*/ 359304 w 800100"/>
              <a:gd name="connsiteY5" fmla="*/ 14918 h 962025"/>
              <a:gd name="connsiteX6" fmla="*/ 124037 w 800100"/>
              <a:gd name="connsiteY6" fmla="*/ 211133 h 962025"/>
              <a:gd name="connsiteX7" fmla="*/ 116417 w 800100"/>
              <a:gd name="connsiteY7" fmla="*/ 270188 h 962025"/>
              <a:gd name="connsiteX8" fmla="*/ 59267 w 800100"/>
              <a:gd name="connsiteY8" fmla="*/ 367343 h 962025"/>
              <a:gd name="connsiteX9" fmla="*/ 13547 w 800100"/>
              <a:gd name="connsiteY9" fmla="*/ 427351 h 962025"/>
              <a:gd name="connsiteX10" fmla="*/ 24024 w 800100"/>
              <a:gd name="connsiteY10" fmla="*/ 515933 h 962025"/>
              <a:gd name="connsiteX11" fmla="*/ 63077 w 800100"/>
              <a:gd name="connsiteY11" fmla="*/ 552128 h 962025"/>
              <a:gd name="connsiteX12" fmla="*/ 18309 w 800100"/>
              <a:gd name="connsiteY12" fmla="*/ 570226 h 962025"/>
              <a:gd name="connsiteX13" fmla="*/ 30692 w 800100"/>
              <a:gd name="connsiteY13" fmla="*/ 609278 h 962025"/>
              <a:gd name="connsiteX14" fmla="*/ 29739 w 800100"/>
              <a:gd name="connsiteY14" fmla="*/ 673096 h 962025"/>
              <a:gd name="connsiteX15" fmla="*/ 85937 w 800100"/>
              <a:gd name="connsiteY15" fmla="*/ 744533 h 962025"/>
              <a:gd name="connsiteX16" fmla="*/ 225002 w 800100"/>
              <a:gd name="connsiteY16" fmla="*/ 764536 h 962025"/>
              <a:gd name="connsiteX17" fmla="*/ 198332 w 800100"/>
              <a:gd name="connsiteY17" fmla="*/ 961703 h 962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0100" h="962025">
                <a:moveTo>
                  <a:pt x="198332" y="961703"/>
                </a:moveTo>
                <a:lnTo>
                  <a:pt x="646959" y="961703"/>
                </a:lnTo>
                <a:cubicBezTo>
                  <a:pt x="633624" y="935986"/>
                  <a:pt x="619337" y="903601"/>
                  <a:pt x="610764" y="885503"/>
                </a:cubicBezTo>
                <a:cubicBezTo>
                  <a:pt x="586952" y="829306"/>
                  <a:pt x="604097" y="706433"/>
                  <a:pt x="686964" y="625471"/>
                </a:cubicBezTo>
                <a:cubicBezTo>
                  <a:pt x="766022" y="548318"/>
                  <a:pt x="817457" y="398776"/>
                  <a:pt x="786024" y="283523"/>
                </a:cubicBezTo>
                <a:cubicBezTo>
                  <a:pt x="734589" y="93023"/>
                  <a:pt x="563139" y="-25087"/>
                  <a:pt x="359304" y="14918"/>
                </a:cubicBezTo>
                <a:cubicBezTo>
                  <a:pt x="359304" y="14918"/>
                  <a:pt x="183092" y="36826"/>
                  <a:pt x="124037" y="211133"/>
                </a:cubicBezTo>
                <a:cubicBezTo>
                  <a:pt x="124037" y="211133"/>
                  <a:pt x="114512" y="236851"/>
                  <a:pt x="116417" y="270188"/>
                </a:cubicBezTo>
                <a:cubicBezTo>
                  <a:pt x="121179" y="323528"/>
                  <a:pt x="83079" y="354961"/>
                  <a:pt x="59267" y="367343"/>
                </a:cubicBezTo>
                <a:cubicBezTo>
                  <a:pt x="34502" y="380678"/>
                  <a:pt x="-9313" y="402586"/>
                  <a:pt x="13547" y="427351"/>
                </a:cubicBezTo>
                <a:cubicBezTo>
                  <a:pt x="41169" y="457831"/>
                  <a:pt x="39264" y="496883"/>
                  <a:pt x="24024" y="515933"/>
                </a:cubicBezTo>
                <a:cubicBezTo>
                  <a:pt x="4974" y="538793"/>
                  <a:pt x="60219" y="539746"/>
                  <a:pt x="63077" y="552128"/>
                </a:cubicBezTo>
                <a:cubicBezTo>
                  <a:pt x="65934" y="565463"/>
                  <a:pt x="22119" y="554986"/>
                  <a:pt x="18309" y="570226"/>
                </a:cubicBezTo>
                <a:cubicBezTo>
                  <a:pt x="14499" y="586418"/>
                  <a:pt x="26882" y="590228"/>
                  <a:pt x="30692" y="609278"/>
                </a:cubicBezTo>
                <a:cubicBezTo>
                  <a:pt x="34502" y="628328"/>
                  <a:pt x="31644" y="663571"/>
                  <a:pt x="29739" y="673096"/>
                </a:cubicBezTo>
                <a:cubicBezTo>
                  <a:pt x="27834" y="682621"/>
                  <a:pt x="33549" y="739771"/>
                  <a:pt x="85937" y="744533"/>
                </a:cubicBezTo>
                <a:cubicBezTo>
                  <a:pt x="138324" y="749296"/>
                  <a:pt x="204047" y="738818"/>
                  <a:pt x="225002" y="764536"/>
                </a:cubicBezTo>
                <a:cubicBezTo>
                  <a:pt x="244052" y="790253"/>
                  <a:pt x="222144" y="890266"/>
                  <a:pt x="198332" y="961703"/>
                </a:cubicBezTo>
                <a:close/>
              </a:path>
            </a:pathLst>
          </a:custGeom>
          <a:solidFill>
            <a:schemeClr val="bg1"/>
          </a:solidFill>
          <a:ln w="9525" cap="flat">
            <a:noFill/>
            <a:prstDash val="solid"/>
            <a:miter/>
          </a:ln>
        </p:spPr>
        <p:txBody>
          <a:bodyPr rtlCol="0" anchor="ctr"/>
          <a:lstStyle/>
          <a:p>
            <a:endParaRPr lang="en-US" dirty="0"/>
          </a:p>
        </p:txBody>
      </p:sp>
    </p:spTree>
    <p:extLst>
      <p:ext uri="{BB962C8B-B14F-4D97-AF65-F5344CB8AC3E}">
        <p14:creationId xmlns:p14="http://schemas.microsoft.com/office/powerpoint/2010/main" val="256088898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24-Dec-18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3342197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24-Dec-18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2692712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24-Dec-18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4165454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24-Dec-18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4653032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24-Dec-18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0422468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24-Dec-18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229020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24-Dec-18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4056518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869781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8" r:id="rId20"/>
    <p:sldLayoutId id="2147483699" r:id="rId21"/>
  </p:sldLayoutIdLst>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2.xml"/><Relationship Id="rId5" Type="http://schemas.openxmlformats.org/officeDocument/2006/relationships/image" Target="../media/image9.sv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e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5.xml"/><Relationship Id="rId5" Type="http://schemas.openxmlformats.org/officeDocument/2006/relationships/image" Target="../media/image32.jpeg"/><Relationship Id="rId4" Type="http://schemas.openxmlformats.org/officeDocument/2006/relationships/hyperlink" Target="https://learn.adafruit.com/assets/2855"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25.xml"/><Relationship Id="rId5" Type="http://schemas.openxmlformats.org/officeDocument/2006/relationships/image" Target="../media/image36.jpeg"/><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8" Type="http://schemas.openxmlformats.org/officeDocument/2006/relationships/image" Target="../media/image47.jpeg"/><Relationship Id="rId13" Type="http://schemas.openxmlformats.org/officeDocument/2006/relationships/image" Target="../media/image52.jpeg"/><Relationship Id="rId3" Type="http://schemas.openxmlformats.org/officeDocument/2006/relationships/image" Target="../media/image44.PNG"/><Relationship Id="rId7" Type="http://schemas.openxmlformats.org/officeDocument/2006/relationships/image" Target="../media/image46.jpeg"/><Relationship Id="rId12" Type="http://schemas.openxmlformats.org/officeDocument/2006/relationships/image" Target="../media/image51.jpeg"/><Relationship Id="rId2" Type="http://schemas.openxmlformats.org/officeDocument/2006/relationships/notesSlide" Target="../notesSlides/notesSlide2.xml"/><Relationship Id="rId16" Type="http://schemas.openxmlformats.org/officeDocument/2006/relationships/image" Target="../media/image55.jpeg"/><Relationship Id="rId1" Type="http://schemas.openxmlformats.org/officeDocument/2006/relationships/slideLayout" Target="../slideLayouts/slideLayout27.xml"/><Relationship Id="rId6" Type="http://schemas.openxmlformats.org/officeDocument/2006/relationships/image" Target="../media/image45.jpeg"/><Relationship Id="rId11" Type="http://schemas.openxmlformats.org/officeDocument/2006/relationships/image" Target="../media/image50.jpeg"/><Relationship Id="rId5" Type="http://schemas.openxmlformats.org/officeDocument/2006/relationships/image" Target="../media/image11.jpeg"/><Relationship Id="rId15" Type="http://schemas.openxmlformats.org/officeDocument/2006/relationships/image" Target="../media/image54.jpeg"/><Relationship Id="rId10" Type="http://schemas.openxmlformats.org/officeDocument/2006/relationships/image" Target="../media/image49.jpeg"/><Relationship Id="rId4" Type="http://schemas.openxmlformats.org/officeDocument/2006/relationships/image" Target="../media/image10.jpeg"/><Relationship Id="rId9" Type="http://schemas.openxmlformats.org/officeDocument/2006/relationships/image" Target="../media/image48.jpeg"/><Relationship Id="rId14" Type="http://schemas.openxmlformats.org/officeDocument/2006/relationships/image" Target="../media/image53.jpeg"/></Relationships>
</file>

<file path=ppt/slides/_rels/slide2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image" Target="../media/image58.gif"/><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0088009" y="539067"/>
            <a:ext cx="1262227" cy="310203"/>
            <a:chOff x="3275856" y="1242391"/>
            <a:chExt cx="1656184" cy="407020"/>
          </a:xfrm>
        </p:grpSpPr>
        <p:sp>
          <p:nvSpPr>
            <p:cNvPr id="11" name="Rounded Rectangle 10"/>
            <p:cNvSpPr/>
            <p:nvPr/>
          </p:nvSpPr>
          <p:spPr>
            <a:xfrm>
              <a:off x="3275856" y="1242391"/>
              <a:ext cx="1656184" cy="407020"/>
            </a:xfrm>
            <a:prstGeom prst="roundRect">
              <a:avLst>
                <a:gd name="adj" fmla="val 50000"/>
              </a:avLst>
            </a:prstGeom>
            <a:solidFill>
              <a:schemeClr val="bg1">
                <a:alpha val="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pic>
          <p:nvPicPr>
            <p:cNvPr id="12" name="Picture 2" descr="E:\002-KIMS BUSINESS\007-01-ALLPPT.com\011-ALLPPT-LOGO\allppt-logo-e.pn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100000" contrast="40000"/>
                      </a14:imgEffect>
                    </a14:imgLayer>
                  </a14:imgProps>
                </a:ext>
                <a:ext uri="{28A0092B-C50C-407E-A947-70E740481C1C}">
                  <a14:useLocalDpi xmlns:a14="http://schemas.microsoft.com/office/drawing/2010/main" val="0"/>
                </a:ext>
              </a:extLst>
            </a:blip>
            <a:srcRect/>
            <a:stretch>
              <a:fillRect/>
            </a:stretch>
          </p:blipFill>
          <p:spPr bwMode="auto">
            <a:xfrm>
              <a:off x="3516120" y="1319622"/>
              <a:ext cx="1187245" cy="247343"/>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a:extLst>
              <a:ext uri="{FF2B5EF4-FFF2-40B4-BE49-F238E27FC236}">
                <a16:creationId xmlns:a16="http://schemas.microsoft.com/office/drawing/2014/main" id="{C221F751-3C5B-4561-AD14-8637C5B66736}"/>
              </a:ext>
            </a:extLst>
          </p:cNvPr>
          <p:cNvSpPr txBox="1"/>
          <p:nvPr/>
        </p:nvSpPr>
        <p:spPr>
          <a:xfrm>
            <a:off x="5640105" y="1089228"/>
            <a:ext cx="6113357" cy="2185214"/>
          </a:xfrm>
          <a:prstGeom prst="rect">
            <a:avLst/>
          </a:prstGeom>
          <a:noFill/>
        </p:spPr>
        <p:txBody>
          <a:bodyPr wrap="square" rtlCol="0" anchor="ctr">
            <a:spAutoFit/>
          </a:bodyPr>
          <a:lstStyle/>
          <a:p>
            <a:r>
              <a:rPr lang="en-US" altLang="ko-KR" sz="4800" b="1" dirty="0">
                <a:solidFill>
                  <a:schemeClr val="bg1"/>
                </a:solidFill>
                <a:cs typeface="Arial" pitchFamily="34" charset="0"/>
              </a:rPr>
              <a:t>Real Time Human Identification Systems</a:t>
            </a:r>
          </a:p>
          <a:p>
            <a:r>
              <a:rPr lang="en-US" altLang="ko-KR" sz="4000" dirty="0">
                <a:solidFill>
                  <a:schemeClr val="bg1"/>
                </a:solidFill>
                <a:cs typeface="Arial" pitchFamily="34" charset="0"/>
              </a:rPr>
              <a:t>“Face Recognition”</a:t>
            </a:r>
          </a:p>
        </p:txBody>
      </p:sp>
      <p:sp>
        <p:nvSpPr>
          <p:cNvPr id="14" name="TextBox 13">
            <a:extLst>
              <a:ext uri="{FF2B5EF4-FFF2-40B4-BE49-F238E27FC236}">
                <a16:creationId xmlns:a16="http://schemas.microsoft.com/office/drawing/2014/main" id="{DF166F6B-B975-4F3C-BCF2-9971086140FB}"/>
              </a:ext>
            </a:extLst>
          </p:cNvPr>
          <p:cNvSpPr txBox="1"/>
          <p:nvPr/>
        </p:nvSpPr>
        <p:spPr>
          <a:xfrm>
            <a:off x="6141698" y="3503512"/>
            <a:ext cx="5610509" cy="2431435"/>
          </a:xfrm>
          <a:prstGeom prst="rect">
            <a:avLst/>
          </a:prstGeom>
          <a:noFill/>
        </p:spPr>
        <p:txBody>
          <a:bodyPr wrap="square" rtlCol="0" anchor="ctr">
            <a:spAutoFit/>
          </a:bodyPr>
          <a:lstStyle/>
          <a:p>
            <a:r>
              <a:rPr lang="en-US" altLang="ko-KR" sz="4000" b="1" u="sng" dirty="0">
                <a:solidFill>
                  <a:schemeClr val="bg1"/>
                </a:solidFill>
                <a:cs typeface="Arial" pitchFamily="34" charset="0"/>
              </a:rPr>
              <a:t>Supervisor:  </a:t>
            </a:r>
          </a:p>
          <a:p>
            <a:r>
              <a:rPr lang="en-US" altLang="ko-KR" sz="3600" dirty="0">
                <a:solidFill>
                  <a:schemeClr val="bg1"/>
                </a:solidFill>
                <a:cs typeface="Arial" pitchFamily="34" charset="0"/>
              </a:rPr>
              <a:t>Dr.Saed Tarapiah</a:t>
            </a:r>
          </a:p>
          <a:p>
            <a:r>
              <a:rPr lang="en-US" altLang="ko-KR" sz="2800" b="1" u="sng" dirty="0">
                <a:solidFill>
                  <a:schemeClr val="bg1"/>
                </a:solidFill>
                <a:cs typeface="Arial" pitchFamily="34" charset="0"/>
              </a:rPr>
              <a:t>Students:</a:t>
            </a:r>
          </a:p>
          <a:p>
            <a:r>
              <a:rPr lang="en-US" sz="2400" dirty="0">
                <a:solidFill>
                  <a:schemeClr val="bg1"/>
                </a:solidFill>
              </a:rPr>
              <a:t>Aya Hawamda         </a:t>
            </a:r>
          </a:p>
          <a:p>
            <a:r>
              <a:rPr lang="en-US" sz="2400" dirty="0">
                <a:solidFill>
                  <a:schemeClr val="bg1"/>
                </a:solidFill>
              </a:rPr>
              <a:t>Waed Al-Haj </a:t>
            </a:r>
            <a:endParaRPr lang="en-US" altLang="ko-KR" sz="3200" dirty="0">
              <a:solidFill>
                <a:schemeClr val="bg1"/>
              </a:solidFill>
              <a:cs typeface="Arial" pitchFamily="34" charset="0"/>
            </a:endParaRPr>
          </a:p>
        </p:txBody>
      </p:sp>
      <p:grpSp>
        <p:nvGrpSpPr>
          <p:cNvPr id="15" name="Group 14">
            <a:extLst>
              <a:ext uri="{FF2B5EF4-FFF2-40B4-BE49-F238E27FC236}">
                <a16:creationId xmlns:a16="http://schemas.microsoft.com/office/drawing/2014/main" id="{1527CFAF-7CCE-44BB-AF72-C1F244779008}"/>
              </a:ext>
            </a:extLst>
          </p:cNvPr>
          <p:cNvGrpSpPr/>
          <p:nvPr/>
        </p:nvGrpSpPr>
        <p:grpSpPr>
          <a:xfrm>
            <a:off x="292014" y="1398814"/>
            <a:ext cx="5102717" cy="3677778"/>
            <a:chOff x="2491486" y="2154094"/>
            <a:chExt cx="4802422" cy="3443179"/>
          </a:xfrm>
          <a:solidFill>
            <a:schemeClr val="bg1"/>
          </a:solidFill>
        </p:grpSpPr>
        <p:grpSp>
          <p:nvGrpSpPr>
            <p:cNvPr id="16" name="Graphic 166">
              <a:extLst>
                <a:ext uri="{FF2B5EF4-FFF2-40B4-BE49-F238E27FC236}">
                  <a16:creationId xmlns:a16="http://schemas.microsoft.com/office/drawing/2014/main" id="{76D1291D-A11D-4617-ACBA-1EB139B4784E}"/>
                </a:ext>
              </a:extLst>
            </p:cNvPr>
            <p:cNvGrpSpPr/>
            <p:nvPr/>
          </p:nvGrpSpPr>
          <p:grpSpPr>
            <a:xfrm rot="10800000">
              <a:off x="2739541" y="2574234"/>
              <a:ext cx="3581400" cy="752475"/>
              <a:chOff x="4305300" y="3052762"/>
              <a:chExt cx="3581400" cy="752475"/>
            </a:xfrm>
            <a:grpFill/>
          </p:grpSpPr>
          <p:sp>
            <p:nvSpPr>
              <p:cNvPr id="218" name="Freeform: Shape 217">
                <a:extLst>
                  <a:ext uri="{FF2B5EF4-FFF2-40B4-BE49-F238E27FC236}">
                    <a16:creationId xmlns:a16="http://schemas.microsoft.com/office/drawing/2014/main" id="{0C3E7658-13F9-4CBF-AEBE-89CAA6F8F54B}"/>
                  </a:ext>
                </a:extLst>
              </p:cNvPr>
              <p:cNvSpPr/>
              <p:nvPr/>
            </p:nvSpPr>
            <p:spPr>
              <a:xfrm>
                <a:off x="4401979" y="3311366"/>
                <a:ext cx="3476625" cy="200025"/>
              </a:xfrm>
              <a:custGeom>
                <a:avLst/>
                <a:gdLst>
                  <a:gd name="connsiteX0" fmla="*/ 1497806 w 3476625"/>
                  <a:gd name="connsiteY0" fmla="*/ 7144 h 200025"/>
                  <a:gd name="connsiteX1" fmla="*/ 1822609 w 3476625"/>
                  <a:gd name="connsiteY1" fmla="*/ 7144 h 200025"/>
                  <a:gd name="connsiteX2" fmla="*/ 1899761 w 3476625"/>
                  <a:gd name="connsiteY2" fmla="*/ 84296 h 200025"/>
                  <a:gd name="connsiteX3" fmla="*/ 2174081 w 3476625"/>
                  <a:gd name="connsiteY3" fmla="*/ 84296 h 200025"/>
                  <a:gd name="connsiteX4" fmla="*/ 2240756 w 3476625"/>
                  <a:gd name="connsiteY4" fmla="*/ 17621 h 200025"/>
                  <a:gd name="connsiteX5" fmla="*/ 3470434 w 3476625"/>
                  <a:gd name="connsiteY5" fmla="*/ 17621 h 200025"/>
                  <a:gd name="connsiteX6" fmla="*/ 3470434 w 3476625"/>
                  <a:gd name="connsiteY6" fmla="*/ 24289 h 200025"/>
                  <a:gd name="connsiteX7" fmla="*/ 2243614 w 3476625"/>
                  <a:gd name="connsiteY7" fmla="*/ 24289 h 200025"/>
                  <a:gd name="connsiteX8" fmla="*/ 2176939 w 3476625"/>
                  <a:gd name="connsiteY8" fmla="*/ 90964 h 200025"/>
                  <a:gd name="connsiteX9" fmla="*/ 1896904 w 3476625"/>
                  <a:gd name="connsiteY9" fmla="*/ 90964 h 200025"/>
                  <a:gd name="connsiteX10" fmla="*/ 1819751 w 3476625"/>
                  <a:gd name="connsiteY10" fmla="*/ 13811 h 200025"/>
                  <a:gd name="connsiteX11" fmla="*/ 1500664 w 3476625"/>
                  <a:gd name="connsiteY11" fmla="*/ 13811 h 200025"/>
                  <a:gd name="connsiteX12" fmla="*/ 1432084 w 3476625"/>
                  <a:gd name="connsiteY12" fmla="*/ 120491 h 200025"/>
                  <a:gd name="connsiteX13" fmla="*/ 1057751 w 3476625"/>
                  <a:gd name="connsiteY13" fmla="*/ 120491 h 200025"/>
                  <a:gd name="connsiteX14" fmla="*/ 971074 w 3476625"/>
                  <a:gd name="connsiteY14" fmla="*/ 14764 h 200025"/>
                  <a:gd name="connsiteX15" fmla="*/ 379571 w 3476625"/>
                  <a:gd name="connsiteY15" fmla="*/ 14764 h 200025"/>
                  <a:gd name="connsiteX16" fmla="*/ 11906 w 3476625"/>
                  <a:gd name="connsiteY16" fmla="*/ 201454 h 200025"/>
                  <a:gd name="connsiteX17" fmla="*/ 7144 w 3476625"/>
                  <a:gd name="connsiteY17" fmla="*/ 196691 h 200025"/>
                  <a:gd name="connsiteX18" fmla="*/ 376714 w 3476625"/>
                  <a:gd name="connsiteY18" fmla="*/ 8096 h 200025"/>
                  <a:gd name="connsiteX19" fmla="*/ 973931 w 3476625"/>
                  <a:gd name="connsiteY19" fmla="*/ 8096 h 200025"/>
                  <a:gd name="connsiteX20" fmla="*/ 1061561 w 3476625"/>
                  <a:gd name="connsiteY20" fmla="*/ 113824 h 200025"/>
                  <a:gd name="connsiteX21" fmla="*/ 1429226 w 3476625"/>
                  <a:gd name="connsiteY21" fmla="*/ 11382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76625" h="200025">
                    <a:moveTo>
                      <a:pt x="1497806" y="7144"/>
                    </a:moveTo>
                    <a:lnTo>
                      <a:pt x="1822609" y="7144"/>
                    </a:lnTo>
                    <a:lnTo>
                      <a:pt x="1899761" y="84296"/>
                    </a:lnTo>
                    <a:lnTo>
                      <a:pt x="2174081" y="84296"/>
                    </a:lnTo>
                    <a:lnTo>
                      <a:pt x="2240756" y="17621"/>
                    </a:lnTo>
                    <a:lnTo>
                      <a:pt x="3470434" y="17621"/>
                    </a:lnTo>
                    <a:lnTo>
                      <a:pt x="3470434" y="24289"/>
                    </a:lnTo>
                    <a:lnTo>
                      <a:pt x="2243614" y="24289"/>
                    </a:lnTo>
                    <a:lnTo>
                      <a:pt x="2176939" y="90964"/>
                    </a:lnTo>
                    <a:lnTo>
                      <a:pt x="1896904" y="90964"/>
                    </a:lnTo>
                    <a:lnTo>
                      <a:pt x="1819751" y="13811"/>
                    </a:lnTo>
                    <a:lnTo>
                      <a:pt x="1500664" y="13811"/>
                    </a:lnTo>
                    <a:lnTo>
                      <a:pt x="1432084" y="120491"/>
                    </a:lnTo>
                    <a:lnTo>
                      <a:pt x="1057751" y="120491"/>
                    </a:lnTo>
                    <a:lnTo>
                      <a:pt x="971074" y="14764"/>
                    </a:lnTo>
                    <a:lnTo>
                      <a:pt x="379571" y="14764"/>
                    </a:lnTo>
                    <a:lnTo>
                      <a:pt x="11906" y="201454"/>
                    </a:lnTo>
                    <a:lnTo>
                      <a:pt x="7144" y="196691"/>
                    </a:lnTo>
                    <a:lnTo>
                      <a:pt x="376714" y="8096"/>
                    </a:lnTo>
                    <a:lnTo>
                      <a:pt x="973931" y="8096"/>
                    </a:lnTo>
                    <a:lnTo>
                      <a:pt x="1061561" y="113824"/>
                    </a:lnTo>
                    <a:lnTo>
                      <a:pt x="1429226" y="113824"/>
                    </a:lnTo>
                    <a:close/>
                  </a:path>
                </a:pathLst>
              </a:custGeom>
              <a:grpFill/>
              <a:ln w="9525" cap="flat">
                <a:noFill/>
                <a:prstDash val="solid"/>
                <a:miter/>
              </a:ln>
            </p:spPr>
            <p:txBody>
              <a:bodyPr rtlCol="0" anchor="ctr"/>
              <a:lstStyle/>
              <a:p>
                <a:endParaRPr lang="en-US" dirty="0"/>
              </a:p>
            </p:txBody>
          </p:sp>
          <p:sp>
            <p:nvSpPr>
              <p:cNvPr id="219" name="Freeform: Shape 218">
                <a:extLst>
                  <a:ext uri="{FF2B5EF4-FFF2-40B4-BE49-F238E27FC236}">
                    <a16:creationId xmlns:a16="http://schemas.microsoft.com/office/drawing/2014/main" id="{E1216653-ACFD-4626-BFCB-8D8BE8D02F14}"/>
                  </a:ext>
                </a:extLst>
              </p:cNvPr>
              <p:cNvSpPr/>
              <p:nvPr/>
            </p:nvSpPr>
            <p:spPr>
              <a:xfrm>
                <a:off x="7851934" y="331231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2859"/>
                      <a:pt x="12859" y="7144"/>
                      <a:pt x="20479" y="7144"/>
                    </a:cubicBezTo>
                    <a:close/>
                  </a:path>
                </a:pathLst>
              </a:custGeom>
              <a:grpFill/>
              <a:ln w="9525" cap="flat">
                <a:noFill/>
                <a:prstDash val="solid"/>
                <a:miter/>
              </a:ln>
            </p:spPr>
            <p:txBody>
              <a:bodyPr rtlCol="0" anchor="ctr"/>
              <a:lstStyle/>
              <a:p>
                <a:endParaRPr lang="en-US" dirty="0"/>
              </a:p>
            </p:txBody>
          </p:sp>
          <p:sp>
            <p:nvSpPr>
              <p:cNvPr id="220" name="Freeform: Shape 219">
                <a:extLst>
                  <a:ext uri="{FF2B5EF4-FFF2-40B4-BE49-F238E27FC236}">
                    <a16:creationId xmlns:a16="http://schemas.microsoft.com/office/drawing/2014/main" id="{A5CCD930-C3E6-48FA-A447-1EF7D945F322}"/>
                  </a:ext>
                </a:extLst>
              </p:cNvPr>
              <p:cNvSpPr/>
              <p:nvPr/>
            </p:nvSpPr>
            <p:spPr>
              <a:xfrm>
                <a:off x="4391739" y="348972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21" name="Freeform: Shape 220">
                <a:extLst>
                  <a:ext uri="{FF2B5EF4-FFF2-40B4-BE49-F238E27FC236}">
                    <a16:creationId xmlns:a16="http://schemas.microsoft.com/office/drawing/2014/main" id="{82BFDAAB-DF19-4F7A-B787-7EECCB733C0E}"/>
                  </a:ext>
                </a:extLst>
              </p:cNvPr>
              <p:cNvSpPr/>
              <p:nvPr/>
            </p:nvSpPr>
            <p:spPr>
              <a:xfrm>
                <a:off x="4559141" y="3055143"/>
                <a:ext cx="2552700" cy="142875"/>
              </a:xfrm>
              <a:custGeom>
                <a:avLst/>
                <a:gdLst>
                  <a:gd name="connsiteX0" fmla="*/ 7144 w 2552700"/>
                  <a:gd name="connsiteY0" fmla="*/ 7144 h 142875"/>
                  <a:gd name="connsiteX1" fmla="*/ 101441 w 2552700"/>
                  <a:gd name="connsiteY1" fmla="*/ 7144 h 142875"/>
                  <a:gd name="connsiteX2" fmla="*/ 222409 w 2552700"/>
                  <a:gd name="connsiteY2" fmla="*/ 128111 h 142875"/>
                  <a:gd name="connsiteX3" fmla="*/ 813911 w 2552700"/>
                  <a:gd name="connsiteY3" fmla="*/ 128111 h 142875"/>
                  <a:gd name="connsiteX4" fmla="*/ 881539 w 2552700"/>
                  <a:gd name="connsiteY4" fmla="*/ 21431 h 142875"/>
                  <a:gd name="connsiteX5" fmla="*/ 1284446 w 2552700"/>
                  <a:gd name="connsiteY5" fmla="*/ 21431 h 142875"/>
                  <a:gd name="connsiteX6" fmla="*/ 1343501 w 2552700"/>
                  <a:gd name="connsiteY6" fmla="*/ 129064 h 142875"/>
                  <a:gd name="connsiteX7" fmla="*/ 1662589 w 2552700"/>
                  <a:gd name="connsiteY7" fmla="*/ 129064 h 142875"/>
                  <a:gd name="connsiteX8" fmla="*/ 1739741 w 2552700"/>
                  <a:gd name="connsiteY8" fmla="*/ 51911 h 142875"/>
                  <a:gd name="connsiteX9" fmla="*/ 2019776 w 2552700"/>
                  <a:gd name="connsiteY9" fmla="*/ 51911 h 142875"/>
                  <a:gd name="connsiteX10" fmla="*/ 2086451 w 2552700"/>
                  <a:gd name="connsiteY10" fmla="*/ 117634 h 142875"/>
                  <a:gd name="connsiteX11" fmla="*/ 2551271 w 2552700"/>
                  <a:gd name="connsiteY11" fmla="*/ 117634 h 142875"/>
                  <a:gd name="connsiteX12" fmla="*/ 2551271 w 2552700"/>
                  <a:gd name="connsiteY12" fmla="*/ 125254 h 142875"/>
                  <a:gd name="connsiteX13" fmla="*/ 2083594 w 2552700"/>
                  <a:gd name="connsiteY13" fmla="*/ 125254 h 142875"/>
                  <a:gd name="connsiteX14" fmla="*/ 2016919 w 2552700"/>
                  <a:gd name="connsiteY14" fmla="*/ 58579 h 142875"/>
                  <a:gd name="connsiteX15" fmla="*/ 1742599 w 2552700"/>
                  <a:gd name="connsiteY15" fmla="*/ 58579 h 142875"/>
                  <a:gd name="connsiteX16" fmla="*/ 1665446 w 2552700"/>
                  <a:gd name="connsiteY16" fmla="*/ 135731 h 142875"/>
                  <a:gd name="connsiteX17" fmla="*/ 1340644 w 2552700"/>
                  <a:gd name="connsiteY17" fmla="*/ 135731 h 142875"/>
                  <a:gd name="connsiteX18" fmla="*/ 1281589 w 2552700"/>
                  <a:gd name="connsiteY18" fmla="*/ 29051 h 142875"/>
                  <a:gd name="connsiteX19" fmla="*/ 885349 w 2552700"/>
                  <a:gd name="connsiteY19" fmla="*/ 29051 h 142875"/>
                  <a:gd name="connsiteX20" fmla="*/ 816769 w 2552700"/>
                  <a:gd name="connsiteY20" fmla="*/ 134779 h 142875"/>
                  <a:gd name="connsiteX21" fmla="*/ 219551 w 2552700"/>
                  <a:gd name="connsiteY21" fmla="*/ 134779 h 142875"/>
                  <a:gd name="connsiteX22" fmla="*/ 98584 w 2552700"/>
                  <a:gd name="connsiteY22" fmla="*/ 14764 h 142875"/>
                  <a:gd name="connsiteX23" fmla="*/ 7144 w 2552700"/>
                  <a:gd name="connsiteY23" fmla="*/ 14764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52700" h="142875">
                    <a:moveTo>
                      <a:pt x="7144" y="7144"/>
                    </a:moveTo>
                    <a:lnTo>
                      <a:pt x="101441" y="7144"/>
                    </a:lnTo>
                    <a:lnTo>
                      <a:pt x="222409" y="128111"/>
                    </a:lnTo>
                    <a:lnTo>
                      <a:pt x="813911" y="128111"/>
                    </a:lnTo>
                    <a:lnTo>
                      <a:pt x="881539" y="21431"/>
                    </a:lnTo>
                    <a:lnTo>
                      <a:pt x="1284446" y="21431"/>
                    </a:lnTo>
                    <a:lnTo>
                      <a:pt x="1343501" y="129064"/>
                    </a:lnTo>
                    <a:lnTo>
                      <a:pt x="1662589" y="129064"/>
                    </a:lnTo>
                    <a:lnTo>
                      <a:pt x="1739741" y="51911"/>
                    </a:lnTo>
                    <a:lnTo>
                      <a:pt x="2019776" y="51911"/>
                    </a:lnTo>
                    <a:lnTo>
                      <a:pt x="2086451" y="117634"/>
                    </a:lnTo>
                    <a:lnTo>
                      <a:pt x="2551271" y="117634"/>
                    </a:lnTo>
                    <a:lnTo>
                      <a:pt x="2551271" y="125254"/>
                    </a:lnTo>
                    <a:lnTo>
                      <a:pt x="2083594" y="125254"/>
                    </a:lnTo>
                    <a:lnTo>
                      <a:pt x="2016919" y="58579"/>
                    </a:lnTo>
                    <a:lnTo>
                      <a:pt x="1742599" y="58579"/>
                    </a:lnTo>
                    <a:lnTo>
                      <a:pt x="1665446" y="135731"/>
                    </a:lnTo>
                    <a:lnTo>
                      <a:pt x="1340644" y="135731"/>
                    </a:lnTo>
                    <a:lnTo>
                      <a:pt x="1281589" y="29051"/>
                    </a:lnTo>
                    <a:lnTo>
                      <a:pt x="885349" y="29051"/>
                    </a:lnTo>
                    <a:lnTo>
                      <a:pt x="816769" y="134779"/>
                    </a:lnTo>
                    <a:lnTo>
                      <a:pt x="219551" y="134779"/>
                    </a:lnTo>
                    <a:lnTo>
                      <a:pt x="98584" y="14764"/>
                    </a:lnTo>
                    <a:lnTo>
                      <a:pt x="7144" y="14764"/>
                    </a:lnTo>
                    <a:close/>
                  </a:path>
                </a:pathLst>
              </a:custGeom>
              <a:grpFill/>
              <a:ln w="9525" cap="flat">
                <a:noFill/>
                <a:prstDash val="solid"/>
                <a:miter/>
              </a:ln>
            </p:spPr>
            <p:txBody>
              <a:bodyPr rtlCol="0" anchor="ctr"/>
              <a:lstStyle/>
              <a:p>
                <a:endParaRPr lang="en-US" dirty="0"/>
              </a:p>
            </p:txBody>
          </p:sp>
          <p:sp>
            <p:nvSpPr>
              <p:cNvPr id="222" name="Freeform: Shape 221">
                <a:extLst>
                  <a:ext uri="{FF2B5EF4-FFF2-40B4-BE49-F238E27FC236}">
                    <a16:creationId xmlns:a16="http://schemas.microsoft.com/office/drawing/2014/main" id="{F437D5C5-EE11-43BB-8CFE-7DBEE78813D0}"/>
                  </a:ext>
                </a:extLst>
              </p:cNvPr>
              <p:cNvSpPr/>
              <p:nvPr/>
            </p:nvSpPr>
            <p:spPr>
              <a:xfrm>
                <a:off x="7089934" y="315610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3811"/>
                      <a:pt x="12859" y="7144"/>
                      <a:pt x="20479" y="7144"/>
                    </a:cubicBezTo>
                    <a:close/>
                  </a:path>
                </a:pathLst>
              </a:custGeom>
              <a:grpFill/>
              <a:ln w="9525" cap="flat">
                <a:noFill/>
                <a:prstDash val="solid"/>
                <a:miter/>
              </a:ln>
            </p:spPr>
            <p:txBody>
              <a:bodyPr rtlCol="0" anchor="ctr"/>
              <a:lstStyle/>
              <a:p>
                <a:endParaRPr lang="en-US" dirty="0"/>
              </a:p>
            </p:txBody>
          </p:sp>
          <p:sp>
            <p:nvSpPr>
              <p:cNvPr id="223" name="Freeform: Shape 222">
                <a:extLst>
                  <a:ext uri="{FF2B5EF4-FFF2-40B4-BE49-F238E27FC236}">
                    <a16:creationId xmlns:a16="http://schemas.microsoft.com/office/drawing/2014/main" id="{33FE45C7-7743-4279-9599-CFD691F575D1}"/>
                  </a:ext>
                </a:extLst>
              </p:cNvPr>
              <p:cNvSpPr/>
              <p:nvPr/>
            </p:nvSpPr>
            <p:spPr>
              <a:xfrm>
                <a:off x="4546759" y="3045618"/>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24" name="Freeform: Shape 223">
                <a:extLst>
                  <a:ext uri="{FF2B5EF4-FFF2-40B4-BE49-F238E27FC236}">
                    <a16:creationId xmlns:a16="http://schemas.microsoft.com/office/drawing/2014/main" id="{45E7C030-0A90-48B1-937F-520F1B809878}"/>
                  </a:ext>
                </a:extLst>
              </p:cNvPr>
              <p:cNvSpPr/>
              <p:nvPr/>
            </p:nvSpPr>
            <p:spPr>
              <a:xfrm>
                <a:off x="6717506" y="3322796"/>
                <a:ext cx="676275" cy="104775"/>
              </a:xfrm>
              <a:custGeom>
                <a:avLst/>
                <a:gdLst>
                  <a:gd name="connsiteX0" fmla="*/ 668179 w 676275"/>
                  <a:gd name="connsiteY0" fmla="*/ 7144 h 104775"/>
                  <a:gd name="connsiteX1" fmla="*/ 672941 w 676275"/>
                  <a:gd name="connsiteY1" fmla="*/ 11906 h 104775"/>
                  <a:gd name="connsiteX2" fmla="*/ 471964 w 676275"/>
                  <a:gd name="connsiteY2" fmla="*/ 98584 h 104775"/>
                  <a:gd name="connsiteX3" fmla="*/ 7144 w 676275"/>
                  <a:gd name="connsiteY3" fmla="*/ 98584 h 104775"/>
                  <a:gd name="connsiteX4" fmla="*/ 7144 w 676275"/>
                  <a:gd name="connsiteY4" fmla="*/ 91916 h 104775"/>
                  <a:gd name="connsiteX5" fmla="*/ 469106 w 676275"/>
                  <a:gd name="connsiteY5" fmla="*/ 9191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6275" h="104775">
                    <a:moveTo>
                      <a:pt x="668179" y="7144"/>
                    </a:moveTo>
                    <a:lnTo>
                      <a:pt x="672941" y="11906"/>
                    </a:lnTo>
                    <a:lnTo>
                      <a:pt x="471964" y="98584"/>
                    </a:lnTo>
                    <a:lnTo>
                      <a:pt x="7144" y="98584"/>
                    </a:lnTo>
                    <a:lnTo>
                      <a:pt x="7144" y="91916"/>
                    </a:lnTo>
                    <a:lnTo>
                      <a:pt x="469106" y="91916"/>
                    </a:lnTo>
                    <a:close/>
                  </a:path>
                </a:pathLst>
              </a:custGeom>
              <a:grpFill/>
              <a:ln w="9525" cap="flat">
                <a:noFill/>
                <a:prstDash val="solid"/>
                <a:miter/>
              </a:ln>
            </p:spPr>
            <p:txBody>
              <a:bodyPr rtlCol="0" anchor="ctr"/>
              <a:lstStyle/>
              <a:p>
                <a:endParaRPr lang="en-US" dirty="0"/>
              </a:p>
            </p:txBody>
          </p:sp>
          <p:sp>
            <p:nvSpPr>
              <p:cNvPr id="225" name="Freeform: Shape 224">
                <a:extLst>
                  <a:ext uri="{FF2B5EF4-FFF2-40B4-BE49-F238E27FC236}">
                    <a16:creationId xmlns:a16="http://schemas.microsoft.com/office/drawing/2014/main" id="{3BDE8C39-785B-46E9-AAF8-25DC0AC99815}"/>
                  </a:ext>
                </a:extLst>
              </p:cNvPr>
              <p:cNvSpPr/>
              <p:nvPr/>
            </p:nvSpPr>
            <p:spPr>
              <a:xfrm>
                <a:off x="6705124" y="3398043"/>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7146" y="7144"/>
                      <a:pt x="20479" y="7144"/>
                    </a:cubicBezTo>
                    <a:close/>
                  </a:path>
                </a:pathLst>
              </a:custGeom>
              <a:grpFill/>
              <a:ln w="9525" cap="flat">
                <a:noFill/>
                <a:prstDash val="solid"/>
                <a:miter/>
              </a:ln>
            </p:spPr>
            <p:txBody>
              <a:bodyPr rtlCol="0" anchor="ctr"/>
              <a:lstStyle/>
              <a:p>
                <a:endParaRPr lang="en-US" dirty="0"/>
              </a:p>
            </p:txBody>
          </p:sp>
          <p:sp>
            <p:nvSpPr>
              <p:cNvPr id="226" name="Freeform: Shape 225">
                <a:extLst>
                  <a:ext uri="{FF2B5EF4-FFF2-40B4-BE49-F238E27FC236}">
                    <a16:creationId xmlns:a16="http://schemas.microsoft.com/office/drawing/2014/main" id="{7D2CFCE9-4A76-4C62-AE02-F9D55300A536}"/>
                  </a:ext>
                </a:extLst>
              </p:cNvPr>
              <p:cNvSpPr/>
              <p:nvPr/>
            </p:nvSpPr>
            <p:spPr>
              <a:xfrm>
                <a:off x="5352574" y="3312318"/>
                <a:ext cx="742950" cy="485775"/>
              </a:xfrm>
              <a:custGeom>
                <a:avLst/>
                <a:gdLst>
                  <a:gd name="connsiteX0" fmla="*/ 736759 w 742950"/>
                  <a:gd name="connsiteY0" fmla="*/ 7144 h 485775"/>
                  <a:gd name="connsiteX1" fmla="*/ 741521 w 742950"/>
                  <a:gd name="connsiteY1" fmla="*/ 11906 h 485775"/>
                  <a:gd name="connsiteX2" fmla="*/ 552926 w 742950"/>
                  <a:gd name="connsiteY2" fmla="*/ 200501 h 485775"/>
                  <a:gd name="connsiteX3" fmla="*/ 260509 w 742950"/>
                  <a:gd name="connsiteY3" fmla="*/ 200501 h 485775"/>
                  <a:gd name="connsiteX4" fmla="*/ 12859 w 742950"/>
                  <a:gd name="connsiteY4" fmla="*/ 486251 h 485775"/>
                  <a:gd name="connsiteX5" fmla="*/ 7144 w 742950"/>
                  <a:gd name="connsiteY5" fmla="*/ 481489 h 485775"/>
                  <a:gd name="connsiteX6" fmla="*/ 257651 w 742950"/>
                  <a:gd name="connsiteY6" fmla="*/ 192881 h 485775"/>
                  <a:gd name="connsiteX7" fmla="*/ 550069 w 742950"/>
                  <a:gd name="connsiteY7" fmla="*/ 19288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950" h="485775">
                    <a:moveTo>
                      <a:pt x="736759" y="7144"/>
                    </a:moveTo>
                    <a:lnTo>
                      <a:pt x="741521" y="11906"/>
                    </a:lnTo>
                    <a:lnTo>
                      <a:pt x="552926" y="200501"/>
                    </a:lnTo>
                    <a:lnTo>
                      <a:pt x="260509" y="200501"/>
                    </a:lnTo>
                    <a:lnTo>
                      <a:pt x="12859" y="486251"/>
                    </a:lnTo>
                    <a:lnTo>
                      <a:pt x="7144" y="481489"/>
                    </a:lnTo>
                    <a:lnTo>
                      <a:pt x="257651" y="192881"/>
                    </a:lnTo>
                    <a:lnTo>
                      <a:pt x="550069" y="192881"/>
                    </a:lnTo>
                    <a:close/>
                  </a:path>
                </a:pathLst>
              </a:custGeom>
              <a:grpFill/>
              <a:ln w="9525" cap="flat">
                <a:noFill/>
                <a:prstDash val="solid"/>
                <a:miter/>
              </a:ln>
            </p:spPr>
            <p:txBody>
              <a:bodyPr rtlCol="0" anchor="ctr"/>
              <a:lstStyle/>
              <a:p>
                <a:endParaRPr lang="en-US" dirty="0"/>
              </a:p>
            </p:txBody>
          </p:sp>
          <p:sp>
            <p:nvSpPr>
              <p:cNvPr id="227" name="Freeform: Shape 226">
                <a:extLst>
                  <a:ext uri="{FF2B5EF4-FFF2-40B4-BE49-F238E27FC236}">
                    <a16:creationId xmlns:a16="http://schemas.microsoft.com/office/drawing/2014/main" id="{47D7CCC1-F881-4ABF-AECE-D88DBC94EFC3}"/>
                  </a:ext>
                </a:extLst>
              </p:cNvPr>
              <p:cNvSpPr/>
              <p:nvPr/>
            </p:nvSpPr>
            <p:spPr>
              <a:xfrm>
                <a:off x="5343287" y="3775709"/>
                <a:ext cx="38100" cy="38100"/>
              </a:xfrm>
              <a:custGeom>
                <a:avLst/>
                <a:gdLst>
                  <a:gd name="connsiteX0" fmla="*/ 10716 w 38100"/>
                  <a:gd name="connsiteY0" fmla="*/ 11430 h 38100"/>
                  <a:gd name="connsiteX1" fmla="*/ 10716 w 38100"/>
                  <a:gd name="connsiteY1" fmla="*/ 30480 h 38100"/>
                  <a:gd name="connsiteX2" fmla="*/ 29766 w 38100"/>
                  <a:gd name="connsiteY2" fmla="*/ 30480 h 38100"/>
                  <a:gd name="connsiteX3" fmla="*/ 29766 w 38100"/>
                  <a:gd name="connsiteY3" fmla="*/ 11430 h 38100"/>
                  <a:gd name="connsiteX4" fmla="*/ 10716 w 38100"/>
                  <a:gd name="connsiteY4" fmla="*/ 1143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1430"/>
                    </a:moveTo>
                    <a:cubicBezTo>
                      <a:pt x="5953" y="16192"/>
                      <a:pt x="5953" y="24765"/>
                      <a:pt x="10716" y="30480"/>
                    </a:cubicBezTo>
                    <a:cubicBezTo>
                      <a:pt x="15478" y="35242"/>
                      <a:pt x="24051" y="35242"/>
                      <a:pt x="29766" y="30480"/>
                    </a:cubicBezTo>
                    <a:cubicBezTo>
                      <a:pt x="34528" y="25717"/>
                      <a:pt x="34528" y="17145"/>
                      <a:pt x="29766" y="11430"/>
                    </a:cubicBezTo>
                    <a:cubicBezTo>
                      <a:pt x="24051" y="5715"/>
                      <a:pt x="15478" y="5715"/>
                      <a:pt x="10716" y="11430"/>
                    </a:cubicBezTo>
                    <a:close/>
                  </a:path>
                </a:pathLst>
              </a:custGeom>
              <a:grpFill/>
              <a:ln w="9525" cap="flat">
                <a:noFill/>
                <a:prstDash val="solid"/>
                <a:miter/>
              </a:ln>
            </p:spPr>
            <p:txBody>
              <a:bodyPr rtlCol="0" anchor="ctr"/>
              <a:lstStyle/>
              <a:p>
                <a:endParaRPr lang="en-US" dirty="0"/>
              </a:p>
            </p:txBody>
          </p:sp>
          <p:sp>
            <p:nvSpPr>
              <p:cNvPr id="228" name="Freeform: Shape 227">
                <a:extLst>
                  <a:ext uri="{FF2B5EF4-FFF2-40B4-BE49-F238E27FC236}">
                    <a16:creationId xmlns:a16="http://schemas.microsoft.com/office/drawing/2014/main" id="{94DE75FA-1EA7-4225-A57A-25BDB3025F06}"/>
                  </a:ext>
                </a:extLst>
              </p:cNvPr>
              <p:cNvSpPr/>
              <p:nvPr/>
            </p:nvSpPr>
            <p:spPr>
              <a:xfrm>
                <a:off x="4308634" y="3313271"/>
                <a:ext cx="1009650" cy="428625"/>
              </a:xfrm>
              <a:custGeom>
                <a:avLst/>
                <a:gdLst>
                  <a:gd name="connsiteX0" fmla="*/ 998696 w 1009650"/>
                  <a:gd name="connsiteY0" fmla="*/ 7144 h 428625"/>
                  <a:gd name="connsiteX1" fmla="*/ 1003459 w 1009650"/>
                  <a:gd name="connsiteY1" fmla="*/ 11906 h 428625"/>
                  <a:gd name="connsiteX2" fmla="*/ 912019 w 1009650"/>
                  <a:gd name="connsiteY2" fmla="*/ 103346 h 428625"/>
                  <a:gd name="connsiteX3" fmla="*/ 646271 w 1009650"/>
                  <a:gd name="connsiteY3" fmla="*/ 103346 h 428625"/>
                  <a:gd name="connsiteX4" fmla="*/ 476726 w 1009650"/>
                  <a:gd name="connsiteY4" fmla="*/ 272891 h 428625"/>
                  <a:gd name="connsiteX5" fmla="*/ 306229 w 1009650"/>
                  <a:gd name="connsiteY5" fmla="*/ 272891 h 428625"/>
                  <a:gd name="connsiteX6" fmla="*/ 11906 w 1009650"/>
                  <a:gd name="connsiteY6" fmla="*/ 424339 h 428625"/>
                  <a:gd name="connsiteX7" fmla="*/ 7144 w 1009650"/>
                  <a:gd name="connsiteY7" fmla="*/ 419576 h 428625"/>
                  <a:gd name="connsiteX8" fmla="*/ 303371 w 1009650"/>
                  <a:gd name="connsiteY8" fmla="*/ 266224 h 428625"/>
                  <a:gd name="connsiteX9" fmla="*/ 472916 w 1009650"/>
                  <a:gd name="connsiteY9" fmla="*/ 266224 h 428625"/>
                  <a:gd name="connsiteX10" fmla="*/ 643414 w 1009650"/>
                  <a:gd name="connsiteY10" fmla="*/ 95726 h 428625"/>
                  <a:gd name="connsiteX11" fmla="*/ 909161 w 1009650"/>
                  <a:gd name="connsiteY11" fmla="*/ 9572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9650" h="428625">
                    <a:moveTo>
                      <a:pt x="998696" y="7144"/>
                    </a:moveTo>
                    <a:lnTo>
                      <a:pt x="1003459" y="11906"/>
                    </a:lnTo>
                    <a:lnTo>
                      <a:pt x="912019" y="103346"/>
                    </a:lnTo>
                    <a:lnTo>
                      <a:pt x="646271" y="103346"/>
                    </a:lnTo>
                    <a:lnTo>
                      <a:pt x="476726" y="272891"/>
                    </a:lnTo>
                    <a:lnTo>
                      <a:pt x="306229" y="272891"/>
                    </a:lnTo>
                    <a:lnTo>
                      <a:pt x="11906" y="424339"/>
                    </a:lnTo>
                    <a:lnTo>
                      <a:pt x="7144" y="419576"/>
                    </a:lnTo>
                    <a:lnTo>
                      <a:pt x="303371" y="266224"/>
                    </a:lnTo>
                    <a:lnTo>
                      <a:pt x="472916" y="266224"/>
                    </a:lnTo>
                    <a:lnTo>
                      <a:pt x="643414" y="95726"/>
                    </a:lnTo>
                    <a:lnTo>
                      <a:pt x="909161" y="95726"/>
                    </a:lnTo>
                    <a:close/>
                  </a:path>
                </a:pathLst>
              </a:custGeom>
              <a:grpFill/>
              <a:ln w="9525" cap="flat">
                <a:noFill/>
                <a:prstDash val="solid"/>
                <a:miter/>
              </a:ln>
            </p:spPr>
            <p:txBody>
              <a:bodyPr rtlCol="0" anchor="ctr"/>
              <a:lstStyle/>
              <a:p>
                <a:endParaRPr lang="en-US" dirty="0"/>
              </a:p>
            </p:txBody>
          </p:sp>
          <p:sp>
            <p:nvSpPr>
              <p:cNvPr id="229" name="Freeform: Shape 228">
                <a:extLst>
                  <a:ext uri="{FF2B5EF4-FFF2-40B4-BE49-F238E27FC236}">
                    <a16:creationId xmlns:a16="http://schemas.microsoft.com/office/drawing/2014/main" id="{1279FD30-1398-48F1-A83C-BFF6FCEC5138}"/>
                  </a:ext>
                </a:extLst>
              </p:cNvPr>
              <p:cNvSpPr/>
              <p:nvPr/>
            </p:nvSpPr>
            <p:spPr>
              <a:xfrm>
                <a:off x="4298394" y="371451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30" name="Freeform: Shape 229">
                <a:extLst>
                  <a:ext uri="{FF2B5EF4-FFF2-40B4-BE49-F238E27FC236}">
                    <a16:creationId xmlns:a16="http://schemas.microsoft.com/office/drawing/2014/main" id="{CBC0C658-C164-4854-B9CA-48A7CE2357A7}"/>
                  </a:ext>
                </a:extLst>
              </p:cNvPr>
              <p:cNvSpPr/>
              <p:nvPr/>
            </p:nvSpPr>
            <p:spPr>
              <a:xfrm>
                <a:off x="6470809" y="3194208"/>
                <a:ext cx="1076325" cy="142875"/>
              </a:xfrm>
              <a:custGeom>
                <a:avLst/>
                <a:gdLst>
                  <a:gd name="connsiteX0" fmla="*/ 11906 w 1076325"/>
                  <a:gd name="connsiteY0" fmla="*/ 7144 h 142875"/>
                  <a:gd name="connsiteX1" fmla="*/ 50006 w 1076325"/>
                  <a:gd name="connsiteY1" fmla="*/ 45244 h 142875"/>
                  <a:gd name="connsiteX2" fmla="*/ 869156 w 1076325"/>
                  <a:gd name="connsiteY2" fmla="*/ 45244 h 142875"/>
                  <a:gd name="connsiteX3" fmla="*/ 1072991 w 1076325"/>
                  <a:gd name="connsiteY3" fmla="*/ 134779 h 142875"/>
                  <a:gd name="connsiteX4" fmla="*/ 1068229 w 1076325"/>
                  <a:gd name="connsiteY4" fmla="*/ 139541 h 142875"/>
                  <a:gd name="connsiteX5" fmla="*/ 866299 w 1076325"/>
                  <a:gd name="connsiteY5" fmla="*/ 51911 h 142875"/>
                  <a:gd name="connsiteX6" fmla="*/ 47149 w 1076325"/>
                  <a:gd name="connsiteY6" fmla="*/ 51911 h 142875"/>
                  <a:gd name="connsiteX7" fmla="*/ 7144 w 1076325"/>
                  <a:gd name="connsiteY7" fmla="*/ 12859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6325" h="142875">
                    <a:moveTo>
                      <a:pt x="11906" y="7144"/>
                    </a:moveTo>
                    <a:lnTo>
                      <a:pt x="50006" y="45244"/>
                    </a:lnTo>
                    <a:lnTo>
                      <a:pt x="869156" y="45244"/>
                    </a:lnTo>
                    <a:lnTo>
                      <a:pt x="1072991" y="134779"/>
                    </a:lnTo>
                    <a:lnTo>
                      <a:pt x="1068229" y="139541"/>
                    </a:lnTo>
                    <a:lnTo>
                      <a:pt x="866299" y="51911"/>
                    </a:lnTo>
                    <a:lnTo>
                      <a:pt x="47149" y="51911"/>
                    </a:lnTo>
                    <a:lnTo>
                      <a:pt x="7144" y="12859"/>
                    </a:lnTo>
                    <a:close/>
                  </a:path>
                </a:pathLst>
              </a:custGeom>
              <a:grpFill/>
              <a:ln w="9525" cap="flat">
                <a:noFill/>
                <a:prstDash val="solid"/>
                <a:miter/>
              </a:ln>
            </p:spPr>
            <p:txBody>
              <a:bodyPr rtlCol="0" anchor="ctr"/>
              <a:lstStyle/>
              <a:p>
                <a:endParaRPr lang="en-US" dirty="0"/>
              </a:p>
            </p:txBody>
          </p:sp>
          <p:sp>
            <p:nvSpPr>
              <p:cNvPr id="231" name="Freeform: Shape 230">
                <a:extLst>
                  <a:ext uri="{FF2B5EF4-FFF2-40B4-BE49-F238E27FC236}">
                    <a16:creationId xmlns:a16="http://schemas.microsoft.com/office/drawing/2014/main" id="{CDD35EAA-05AE-467C-8616-2A559406A9B3}"/>
                  </a:ext>
                </a:extLst>
              </p:cNvPr>
              <p:cNvSpPr/>
              <p:nvPr/>
            </p:nvSpPr>
            <p:spPr>
              <a:xfrm>
                <a:off x="6460569" y="3184921"/>
                <a:ext cx="38100" cy="38100"/>
              </a:xfrm>
              <a:custGeom>
                <a:avLst/>
                <a:gdLst>
                  <a:gd name="connsiteX0" fmla="*/ 29766 w 38100"/>
                  <a:gd name="connsiteY0" fmla="*/ 10716 h 38100"/>
                  <a:gd name="connsiteX1" fmla="*/ 10716 w 38100"/>
                  <a:gd name="connsiteY1" fmla="*/ 10716 h 38100"/>
                  <a:gd name="connsiteX2" fmla="*/ 10716 w 38100"/>
                  <a:gd name="connsiteY2" fmla="*/ 29766 h 38100"/>
                  <a:gd name="connsiteX3" fmla="*/ 29766 w 38100"/>
                  <a:gd name="connsiteY3" fmla="*/ 29766 h 38100"/>
                  <a:gd name="connsiteX4" fmla="*/ 2976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9766" y="10716"/>
                    </a:moveTo>
                    <a:cubicBezTo>
                      <a:pt x="25003" y="5953"/>
                      <a:pt x="16431" y="5953"/>
                      <a:pt x="10716" y="10716"/>
                    </a:cubicBezTo>
                    <a:cubicBezTo>
                      <a:pt x="5953" y="15478"/>
                      <a:pt x="5953" y="24051"/>
                      <a:pt x="10716" y="29766"/>
                    </a:cubicBezTo>
                    <a:cubicBezTo>
                      <a:pt x="15478" y="34528"/>
                      <a:pt x="24051" y="34528"/>
                      <a:pt x="29766" y="29766"/>
                    </a:cubicBezTo>
                    <a:cubicBezTo>
                      <a:pt x="34528" y="24051"/>
                      <a:pt x="34528" y="15478"/>
                      <a:pt x="29766" y="10716"/>
                    </a:cubicBezTo>
                    <a:close/>
                  </a:path>
                </a:pathLst>
              </a:custGeom>
              <a:grpFill/>
              <a:ln w="9525" cap="flat">
                <a:noFill/>
                <a:prstDash val="solid"/>
                <a:miter/>
              </a:ln>
            </p:spPr>
            <p:txBody>
              <a:bodyPr rtlCol="0" anchor="ctr"/>
              <a:lstStyle/>
              <a:p>
                <a:endParaRPr lang="en-US" dirty="0"/>
              </a:p>
            </p:txBody>
          </p:sp>
          <p:sp>
            <p:nvSpPr>
              <p:cNvPr id="232" name="Freeform: Shape 231">
                <a:extLst>
                  <a:ext uri="{FF2B5EF4-FFF2-40B4-BE49-F238E27FC236}">
                    <a16:creationId xmlns:a16="http://schemas.microsoft.com/office/drawing/2014/main" id="{C293E587-D473-40B1-9D2C-47C318FDEB18}"/>
                  </a:ext>
                </a:extLst>
              </p:cNvPr>
              <p:cNvSpPr/>
              <p:nvPr/>
            </p:nvSpPr>
            <p:spPr>
              <a:xfrm>
                <a:off x="5156359" y="3240881"/>
                <a:ext cx="590550" cy="190500"/>
              </a:xfrm>
              <a:custGeom>
                <a:avLst/>
                <a:gdLst>
                  <a:gd name="connsiteX0" fmla="*/ 7144 w 590550"/>
                  <a:gd name="connsiteY0" fmla="*/ 7144 h 190500"/>
                  <a:gd name="connsiteX1" fmla="*/ 408146 w 590550"/>
                  <a:gd name="connsiteY1" fmla="*/ 7144 h 190500"/>
                  <a:gd name="connsiteX2" fmla="*/ 585311 w 590550"/>
                  <a:gd name="connsiteY2" fmla="*/ 184309 h 190500"/>
                  <a:gd name="connsiteX3" fmla="*/ 580549 w 590550"/>
                  <a:gd name="connsiteY3" fmla="*/ 189071 h 190500"/>
                  <a:gd name="connsiteX4" fmla="*/ 405289 w 590550"/>
                  <a:gd name="connsiteY4" fmla="*/ 13811 h 190500"/>
                  <a:gd name="connsiteX5" fmla="*/ 7144 w 590550"/>
                  <a:gd name="connsiteY5" fmla="*/ 138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550" h="190500">
                    <a:moveTo>
                      <a:pt x="7144" y="7144"/>
                    </a:moveTo>
                    <a:lnTo>
                      <a:pt x="408146" y="7144"/>
                    </a:lnTo>
                    <a:lnTo>
                      <a:pt x="585311" y="184309"/>
                    </a:lnTo>
                    <a:lnTo>
                      <a:pt x="580549" y="189071"/>
                    </a:lnTo>
                    <a:lnTo>
                      <a:pt x="405289" y="13811"/>
                    </a:lnTo>
                    <a:lnTo>
                      <a:pt x="7144" y="13811"/>
                    </a:lnTo>
                    <a:close/>
                  </a:path>
                </a:pathLst>
              </a:custGeom>
              <a:grpFill/>
              <a:ln w="9525" cap="flat">
                <a:noFill/>
                <a:prstDash val="solid"/>
                <a:miter/>
              </a:ln>
            </p:spPr>
            <p:txBody>
              <a:bodyPr rtlCol="0" anchor="ctr"/>
              <a:lstStyle/>
              <a:p>
                <a:endParaRPr lang="en-US" dirty="0"/>
              </a:p>
            </p:txBody>
          </p:sp>
          <p:sp>
            <p:nvSpPr>
              <p:cNvPr id="233" name="Freeform: Shape 232">
                <a:extLst>
                  <a:ext uri="{FF2B5EF4-FFF2-40B4-BE49-F238E27FC236}">
                    <a16:creationId xmlns:a16="http://schemas.microsoft.com/office/drawing/2014/main" id="{28CFF37B-A016-4F71-A8E3-FBFE29F03E9B}"/>
                  </a:ext>
                </a:extLst>
              </p:cNvPr>
              <p:cNvSpPr/>
              <p:nvPr/>
            </p:nvSpPr>
            <p:spPr>
              <a:xfrm>
                <a:off x="5134451" y="323135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34" name="Freeform: Shape 233">
                <a:extLst>
                  <a:ext uri="{FF2B5EF4-FFF2-40B4-BE49-F238E27FC236}">
                    <a16:creationId xmlns:a16="http://schemas.microsoft.com/office/drawing/2014/main" id="{85DBBD7E-EF65-47BA-80AE-33A4F245A9E6}"/>
                  </a:ext>
                </a:extLst>
              </p:cNvPr>
              <p:cNvSpPr/>
              <p:nvPr/>
            </p:nvSpPr>
            <p:spPr>
              <a:xfrm>
                <a:off x="5084921" y="3377088"/>
                <a:ext cx="361950" cy="95250"/>
              </a:xfrm>
              <a:custGeom>
                <a:avLst/>
                <a:gdLst>
                  <a:gd name="connsiteX0" fmla="*/ 349091 w 361950"/>
                  <a:gd name="connsiteY0" fmla="*/ 7144 h 95250"/>
                  <a:gd name="connsiteX1" fmla="*/ 354806 w 361950"/>
                  <a:gd name="connsiteY1" fmla="*/ 12859 h 95250"/>
                  <a:gd name="connsiteX2" fmla="*/ 271939 w 361950"/>
                  <a:gd name="connsiteY2" fmla="*/ 94774 h 95250"/>
                  <a:gd name="connsiteX3" fmla="*/ 7144 w 361950"/>
                  <a:gd name="connsiteY3" fmla="*/ 94774 h 95250"/>
                  <a:gd name="connsiteX4" fmla="*/ 7144 w 361950"/>
                  <a:gd name="connsiteY4" fmla="*/ 88106 h 95250"/>
                  <a:gd name="connsiteX5" fmla="*/ 269081 w 361950"/>
                  <a:gd name="connsiteY5" fmla="*/ 8810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950" h="95250">
                    <a:moveTo>
                      <a:pt x="349091" y="7144"/>
                    </a:moveTo>
                    <a:lnTo>
                      <a:pt x="354806" y="12859"/>
                    </a:lnTo>
                    <a:lnTo>
                      <a:pt x="271939" y="94774"/>
                    </a:lnTo>
                    <a:lnTo>
                      <a:pt x="7144" y="94774"/>
                    </a:lnTo>
                    <a:lnTo>
                      <a:pt x="7144" y="88106"/>
                    </a:lnTo>
                    <a:lnTo>
                      <a:pt x="269081" y="88106"/>
                    </a:lnTo>
                    <a:close/>
                  </a:path>
                </a:pathLst>
              </a:custGeom>
              <a:grpFill/>
              <a:ln w="9525" cap="flat">
                <a:noFill/>
                <a:prstDash val="solid"/>
                <a:miter/>
              </a:ln>
            </p:spPr>
            <p:txBody>
              <a:bodyPr rtlCol="0" anchor="ctr"/>
              <a:lstStyle/>
              <a:p>
                <a:endParaRPr lang="en-US" dirty="0"/>
              </a:p>
            </p:txBody>
          </p:sp>
          <p:sp>
            <p:nvSpPr>
              <p:cNvPr id="235" name="Freeform: Shape 234">
                <a:extLst>
                  <a:ext uri="{FF2B5EF4-FFF2-40B4-BE49-F238E27FC236}">
                    <a16:creationId xmlns:a16="http://schemas.microsoft.com/office/drawing/2014/main" id="{CC42ECB2-55FD-4854-AB69-0D3E661F3F98}"/>
                  </a:ext>
                </a:extLst>
              </p:cNvPr>
              <p:cNvSpPr/>
              <p:nvPr/>
            </p:nvSpPr>
            <p:spPr>
              <a:xfrm>
                <a:off x="5072539" y="344852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2861" y="12859"/>
                      <a:pt x="27146" y="7144"/>
                      <a:pt x="20479" y="7144"/>
                    </a:cubicBezTo>
                    <a:close/>
                  </a:path>
                </a:pathLst>
              </a:custGeom>
              <a:grpFill/>
              <a:ln w="9525" cap="flat">
                <a:noFill/>
                <a:prstDash val="solid"/>
                <a:miter/>
              </a:ln>
            </p:spPr>
            <p:txBody>
              <a:bodyPr rtlCol="0" anchor="ctr"/>
              <a:lstStyle/>
              <a:p>
                <a:endParaRPr lang="en-US" dirty="0"/>
              </a:p>
            </p:txBody>
          </p:sp>
          <p:sp>
            <p:nvSpPr>
              <p:cNvPr id="236" name="Freeform: Shape 235">
                <a:extLst>
                  <a:ext uri="{FF2B5EF4-FFF2-40B4-BE49-F238E27FC236}">
                    <a16:creationId xmlns:a16="http://schemas.microsoft.com/office/drawing/2014/main" id="{9A1734F4-3CAA-48BF-BA98-9A10C038B700}"/>
                  </a:ext>
                </a:extLst>
              </p:cNvPr>
              <p:cNvSpPr/>
              <p:nvPr/>
            </p:nvSpPr>
            <p:spPr>
              <a:xfrm>
                <a:off x="5571649" y="3071336"/>
                <a:ext cx="809625" cy="200025"/>
              </a:xfrm>
              <a:custGeom>
                <a:avLst/>
                <a:gdLst>
                  <a:gd name="connsiteX0" fmla="*/ 11906 w 809625"/>
                  <a:gd name="connsiteY0" fmla="*/ 7144 h 200025"/>
                  <a:gd name="connsiteX1" fmla="*/ 192881 w 809625"/>
                  <a:gd name="connsiteY1" fmla="*/ 188119 h 200025"/>
                  <a:gd name="connsiteX2" fmla="*/ 808196 w 809625"/>
                  <a:gd name="connsiteY2" fmla="*/ 188119 h 200025"/>
                  <a:gd name="connsiteX3" fmla="*/ 808196 w 809625"/>
                  <a:gd name="connsiteY3" fmla="*/ 195739 h 200025"/>
                  <a:gd name="connsiteX4" fmla="*/ 190024 w 809625"/>
                  <a:gd name="connsiteY4" fmla="*/ 194786 h 200025"/>
                  <a:gd name="connsiteX5" fmla="*/ 7144 w 809625"/>
                  <a:gd name="connsiteY5" fmla="*/ 1190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625" h="200025">
                    <a:moveTo>
                      <a:pt x="11906" y="7144"/>
                    </a:moveTo>
                    <a:lnTo>
                      <a:pt x="192881" y="188119"/>
                    </a:lnTo>
                    <a:lnTo>
                      <a:pt x="808196" y="188119"/>
                    </a:lnTo>
                    <a:lnTo>
                      <a:pt x="808196" y="195739"/>
                    </a:lnTo>
                    <a:lnTo>
                      <a:pt x="190024" y="194786"/>
                    </a:lnTo>
                    <a:lnTo>
                      <a:pt x="7144" y="11906"/>
                    </a:lnTo>
                    <a:close/>
                  </a:path>
                </a:pathLst>
              </a:custGeom>
              <a:grpFill/>
              <a:ln w="9525" cap="flat">
                <a:noFill/>
                <a:prstDash val="solid"/>
                <a:miter/>
              </a:ln>
            </p:spPr>
            <p:txBody>
              <a:bodyPr rtlCol="0" anchor="ctr"/>
              <a:lstStyle/>
              <a:p>
                <a:endParaRPr lang="en-US" dirty="0"/>
              </a:p>
            </p:txBody>
          </p:sp>
          <p:sp>
            <p:nvSpPr>
              <p:cNvPr id="237" name="Freeform: Shape 236">
                <a:extLst>
                  <a:ext uri="{FF2B5EF4-FFF2-40B4-BE49-F238E27FC236}">
                    <a16:creationId xmlns:a16="http://schemas.microsoft.com/office/drawing/2014/main" id="{CE1322D1-740B-4847-88F0-6EC72D2F41E9}"/>
                  </a:ext>
                </a:extLst>
              </p:cNvPr>
              <p:cNvSpPr/>
              <p:nvPr/>
            </p:nvSpPr>
            <p:spPr>
              <a:xfrm>
                <a:off x="6358414" y="3242786"/>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8099" y="33814"/>
                      <a:pt x="33814" y="28099"/>
                      <a:pt x="33814" y="20479"/>
                    </a:cubicBezTo>
                    <a:cubicBezTo>
                      <a:pt x="33814" y="12859"/>
                      <a:pt x="28099" y="7144"/>
                      <a:pt x="20479" y="7144"/>
                    </a:cubicBezTo>
                    <a:cubicBezTo>
                      <a:pt x="12859" y="7144"/>
                      <a:pt x="7144" y="12859"/>
                      <a:pt x="7144" y="20479"/>
                    </a:cubicBezTo>
                    <a:cubicBezTo>
                      <a:pt x="7144" y="28099"/>
                      <a:pt x="13811" y="33814"/>
                      <a:pt x="20479" y="33814"/>
                    </a:cubicBezTo>
                    <a:close/>
                  </a:path>
                </a:pathLst>
              </a:custGeom>
              <a:grpFill/>
              <a:ln w="9525" cap="flat">
                <a:noFill/>
                <a:prstDash val="solid"/>
                <a:miter/>
              </a:ln>
            </p:spPr>
            <p:txBody>
              <a:bodyPr rtlCol="0" anchor="ctr"/>
              <a:lstStyle/>
              <a:p>
                <a:endParaRPr lang="en-US" dirty="0"/>
              </a:p>
            </p:txBody>
          </p:sp>
        </p:grpSp>
        <p:pic>
          <p:nvPicPr>
            <p:cNvPr id="17" name="Graphic 16">
              <a:extLst>
                <a:ext uri="{FF2B5EF4-FFF2-40B4-BE49-F238E27FC236}">
                  <a16:creationId xmlns:a16="http://schemas.microsoft.com/office/drawing/2014/main" id="{30F04740-12EB-497B-8B91-51D4B31E7DF2}"/>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2491486" y="3466203"/>
              <a:ext cx="3600450" cy="771525"/>
            </a:xfrm>
            <a:prstGeom prst="rect">
              <a:avLst/>
            </a:prstGeom>
          </p:spPr>
        </p:pic>
        <p:pic>
          <p:nvPicPr>
            <p:cNvPr id="18" name="Graphic 17">
              <a:extLst>
                <a:ext uri="{FF2B5EF4-FFF2-40B4-BE49-F238E27FC236}">
                  <a16:creationId xmlns:a16="http://schemas.microsoft.com/office/drawing/2014/main" id="{8ECA97C9-D664-4952-9EC2-18F60B03BD6F}"/>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593436" y="3868249"/>
              <a:ext cx="3600450" cy="771525"/>
            </a:xfrm>
            <a:prstGeom prst="rect">
              <a:avLst/>
            </a:prstGeom>
          </p:spPr>
        </p:pic>
        <p:pic>
          <p:nvPicPr>
            <p:cNvPr id="19" name="Graphic 18">
              <a:extLst>
                <a:ext uri="{FF2B5EF4-FFF2-40B4-BE49-F238E27FC236}">
                  <a16:creationId xmlns:a16="http://schemas.microsoft.com/office/drawing/2014/main" id="{15AE8B53-1976-4CC1-8501-44A62C40EBA2}"/>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276578" y="4508639"/>
              <a:ext cx="3600450" cy="771525"/>
            </a:xfrm>
            <a:prstGeom prst="rect">
              <a:avLst/>
            </a:prstGeom>
          </p:spPr>
        </p:pic>
        <p:grpSp>
          <p:nvGrpSpPr>
            <p:cNvPr id="20" name="Graphic 166">
              <a:extLst>
                <a:ext uri="{FF2B5EF4-FFF2-40B4-BE49-F238E27FC236}">
                  <a16:creationId xmlns:a16="http://schemas.microsoft.com/office/drawing/2014/main" id="{8D1099EE-B7D4-471F-BF10-B35A2B31867D}"/>
                </a:ext>
              </a:extLst>
            </p:cNvPr>
            <p:cNvGrpSpPr/>
            <p:nvPr/>
          </p:nvGrpSpPr>
          <p:grpSpPr>
            <a:xfrm rot="10800000">
              <a:off x="2854450" y="3801472"/>
              <a:ext cx="3581400" cy="752475"/>
              <a:chOff x="4305300" y="3052762"/>
              <a:chExt cx="3581400" cy="752475"/>
            </a:xfrm>
            <a:grpFill/>
          </p:grpSpPr>
          <p:sp>
            <p:nvSpPr>
              <p:cNvPr id="198" name="Freeform: Shape 197">
                <a:extLst>
                  <a:ext uri="{FF2B5EF4-FFF2-40B4-BE49-F238E27FC236}">
                    <a16:creationId xmlns:a16="http://schemas.microsoft.com/office/drawing/2014/main" id="{3CDC641A-4F40-4017-BD1B-202F15753539}"/>
                  </a:ext>
                </a:extLst>
              </p:cNvPr>
              <p:cNvSpPr/>
              <p:nvPr/>
            </p:nvSpPr>
            <p:spPr>
              <a:xfrm>
                <a:off x="4401979" y="3311366"/>
                <a:ext cx="3476625" cy="200025"/>
              </a:xfrm>
              <a:custGeom>
                <a:avLst/>
                <a:gdLst>
                  <a:gd name="connsiteX0" fmla="*/ 1497806 w 3476625"/>
                  <a:gd name="connsiteY0" fmla="*/ 7144 h 200025"/>
                  <a:gd name="connsiteX1" fmla="*/ 1822609 w 3476625"/>
                  <a:gd name="connsiteY1" fmla="*/ 7144 h 200025"/>
                  <a:gd name="connsiteX2" fmla="*/ 1899761 w 3476625"/>
                  <a:gd name="connsiteY2" fmla="*/ 84296 h 200025"/>
                  <a:gd name="connsiteX3" fmla="*/ 2174081 w 3476625"/>
                  <a:gd name="connsiteY3" fmla="*/ 84296 h 200025"/>
                  <a:gd name="connsiteX4" fmla="*/ 2240756 w 3476625"/>
                  <a:gd name="connsiteY4" fmla="*/ 17621 h 200025"/>
                  <a:gd name="connsiteX5" fmla="*/ 3470434 w 3476625"/>
                  <a:gd name="connsiteY5" fmla="*/ 17621 h 200025"/>
                  <a:gd name="connsiteX6" fmla="*/ 3470434 w 3476625"/>
                  <a:gd name="connsiteY6" fmla="*/ 24289 h 200025"/>
                  <a:gd name="connsiteX7" fmla="*/ 2243614 w 3476625"/>
                  <a:gd name="connsiteY7" fmla="*/ 24289 h 200025"/>
                  <a:gd name="connsiteX8" fmla="*/ 2176939 w 3476625"/>
                  <a:gd name="connsiteY8" fmla="*/ 90964 h 200025"/>
                  <a:gd name="connsiteX9" fmla="*/ 1896904 w 3476625"/>
                  <a:gd name="connsiteY9" fmla="*/ 90964 h 200025"/>
                  <a:gd name="connsiteX10" fmla="*/ 1819751 w 3476625"/>
                  <a:gd name="connsiteY10" fmla="*/ 13811 h 200025"/>
                  <a:gd name="connsiteX11" fmla="*/ 1500664 w 3476625"/>
                  <a:gd name="connsiteY11" fmla="*/ 13811 h 200025"/>
                  <a:gd name="connsiteX12" fmla="*/ 1432084 w 3476625"/>
                  <a:gd name="connsiteY12" fmla="*/ 120491 h 200025"/>
                  <a:gd name="connsiteX13" fmla="*/ 1057751 w 3476625"/>
                  <a:gd name="connsiteY13" fmla="*/ 120491 h 200025"/>
                  <a:gd name="connsiteX14" fmla="*/ 971074 w 3476625"/>
                  <a:gd name="connsiteY14" fmla="*/ 14764 h 200025"/>
                  <a:gd name="connsiteX15" fmla="*/ 379571 w 3476625"/>
                  <a:gd name="connsiteY15" fmla="*/ 14764 h 200025"/>
                  <a:gd name="connsiteX16" fmla="*/ 11906 w 3476625"/>
                  <a:gd name="connsiteY16" fmla="*/ 201454 h 200025"/>
                  <a:gd name="connsiteX17" fmla="*/ 7144 w 3476625"/>
                  <a:gd name="connsiteY17" fmla="*/ 196691 h 200025"/>
                  <a:gd name="connsiteX18" fmla="*/ 376714 w 3476625"/>
                  <a:gd name="connsiteY18" fmla="*/ 8096 h 200025"/>
                  <a:gd name="connsiteX19" fmla="*/ 973931 w 3476625"/>
                  <a:gd name="connsiteY19" fmla="*/ 8096 h 200025"/>
                  <a:gd name="connsiteX20" fmla="*/ 1061561 w 3476625"/>
                  <a:gd name="connsiteY20" fmla="*/ 113824 h 200025"/>
                  <a:gd name="connsiteX21" fmla="*/ 1429226 w 3476625"/>
                  <a:gd name="connsiteY21" fmla="*/ 11382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76625" h="200025">
                    <a:moveTo>
                      <a:pt x="1497806" y="7144"/>
                    </a:moveTo>
                    <a:lnTo>
                      <a:pt x="1822609" y="7144"/>
                    </a:lnTo>
                    <a:lnTo>
                      <a:pt x="1899761" y="84296"/>
                    </a:lnTo>
                    <a:lnTo>
                      <a:pt x="2174081" y="84296"/>
                    </a:lnTo>
                    <a:lnTo>
                      <a:pt x="2240756" y="17621"/>
                    </a:lnTo>
                    <a:lnTo>
                      <a:pt x="3470434" y="17621"/>
                    </a:lnTo>
                    <a:lnTo>
                      <a:pt x="3470434" y="24289"/>
                    </a:lnTo>
                    <a:lnTo>
                      <a:pt x="2243614" y="24289"/>
                    </a:lnTo>
                    <a:lnTo>
                      <a:pt x="2176939" y="90964"/>
                    </a:lnTo>
                    <a:lnTo>
                      <a:pt x="1896904" y="90964"/>
                    </a:lnTo>
                    <a:lnTo>
                      <a:pt x="1819751" y="13811"/>
                    </a:lnTo>
                    <a:lnTo>
                      <a:pt x="1500664" y="13811"/>
                    </a:lnTo>
                    <a:lnTo>
                      <a:pt x="1432084" y="120491"/>
                    </a:lnTo>
                    <a:lnTo>
                      <a:pt x="1057751" y="120491"/>
                    </a:lnTo>
                    <a:lnTo>
                      <a:pt x="971074" y="14764"/>
                    </a:lnTo>
                    <a:lnTo>
                      <a:pt x="379571" y="14764"/>
                    </a:lnTo>
                    <a:lnTo>
                      <a:pt x="11906" y="201454"/>
                    </a:lnTo>
                    <a:lnTo>
                      <a:pt x="7144" y="196691"/>
                    </a:lnTo>
                    <a:lnTo>
                      <a:pt x="376714" y="8096"/>
                    </a:lnTo>
                    <a:lnTo>
                      <a:pt x="973931" y="8096"/>
                    </a:lnTo>
                    <a:lnTo>
                      <a:pt x="1061561" y="113824"/>
                    </a:lnTo>
                    <a:lnTo>
                      <a:pt x="1429226" y="113824"/>
                    </a:lnTo>
                    <a:close/>
                  </a:path>
                </a:pathLst>
              </a:custGeom>
              <a:grpFill/>
              <a:ln w="9525" cap="flat">
                <a:noFill/>
                <a:prstDash val="solid"/>
                <a:miter/>
              </a:ln>
            </p:spPr>
            <p:txBody>
              <a:bodyPr rtlCol="0" anchor="ctr"/>
              <a:lstStyle/>
              <a:p>
                <a:endParaRPr lang="en-US" dirty="0"/>
              </a:p>
            </p:txBody>
          </p:sp>
          <p:sp>
            <p:nvSpPr>
              <p:cNvPr id="199" name="Freeform: Shape 198">
                <a:extLst>
                  <a:ext uri="{FF2B5EF4-FFF2-40B4-BE49-F238E27FC236}">
                    <a16:creationId xmlns:a16="http://schemas.microsoft.com/office/drawing/2014/main" id="{0ED0D901-344C-4A93-B612-ACF6ABD620BF}"/>
                  </a:ext>
                </a:extLst>
              </p:cNvPr>
              <p:cNvSpPr/>
              <p:nvPr/>
            </p:nvSpPr>
            <p:spPr>
              <a:xfrm>
                <a:off x="7851934" y="331231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2859"/>
                      <a:pt x="12859" y="7144"/>
                      <a:pt x="20479" y="7144"/>
                    </a:cubicBezTo>
                    <a:close/>
                  </a:path>
                </a:pathLst>
              </a:custGeom>
              <a:grpFill/>
              <a:ln w="9525" cap="flat">
                <a:noFill/>
                <a:prstDash val="solid"/>
                <a:miter/>
              </a:ln>
            </p:spPr>
            <p:txBody>
              <a:bodyPr rtlCol="0" anchor="ctr"/>
              <a:lstStyle/>
              <a:p>
                <a:endParaRPr lang="en-US" dirty="0"/>
              </a:p>
            </p:txBody>
          </p:sp>
          <p:sp>
            <p:nvSpPr>
              <p:cNvPr id="200" name="Freeform: Shape 199">
                <a:extLst>
                  <a:ext uri="{FF2B5EF4-FFF2-40B4-BE49-F238E27FC236}">
                    <a16:creationId xmlns:a16="http://schemas.microsoft.com/office/drawing/2014/main" id="{D76E62BE-68EA-401C-92CA-3588760BF1B5}"/>
                  </a:ext>
                </a:extLst>
              </p:cNvPr>
              <p:cNvSpPr/>
              <p:nvPr/>
            </p:nvSpPr>
            <p:spPr>
              <a:xfrm>
                <a:off x="4391739" y="348972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01" name="Freeform: Shape 200">
                <a:extLst>
                  <a:ext uri="{FF2B5EF4-FFF2-40B4-BE49-F238E27FC236}">
                    <a16:creationId xmlns:a16="http://schemas.microsoft.com/office/drawing/2014/main" id="{4A2DB005-CDA6-49F9-A1A0-159D3B4FF439}"/>
                  </a:ext>
                </a:extLst>
              </p:cNvPr>
              <p:cNvSpPr/>
              <p:nvPr/>
            </p:nvSpPr>
            <p:spPr>
              <a:xfrm>
                <a:off x="4559141" y="3055143"/>
                <a:ext cx="2552700" cy="142875"/>
              </a:xfrm>
              <a:custGeom>
                <a:avLst/>
                <a:gdLst>
                  <a:gd name="connsiteX0" fmla="*/ 7144 w 2552700"/>
                  <a:gd name="connsiteY0" fmla="*/ 7144 h 142875"/>
                  <a:gd name="connsiteX1" fmla="*/ 101441 w 2552700"/>
                  <a:gd name="connsiteY1" fmla="*/ 7144 h 142875"/>
                  <a:gd name="connsiteX2" fmla="*/ 222409 w 2552700"/>
                  <a:gd name="connsiteY2" fmla="*/ 128111 h 142875"/>
                  <a:gd name="connsiteX3" fmla="*/ 813911 w 2552700"/>
                  <a:gd name="connsiteY3" fmla="*/ 128111 h 142875"/>
                  <a:gd name="connsiteX4" fmla="*/ 881539 w 2552700"/>
                  <a:gd name="connsiteY4" fmla="*/ 21431 h 142875"/>
                  <a:gd name="connsiteX5" fmla="*/ 1284446 w 2552700"/>
                  <a:gd name="connsiteY5" fmla="*/ 21431 h 142875"/>
                  <a:gd name="connsiteX6" fmla="*/ 1343501 w 2552700"/>
                  <a:gd name="connsiteY6" fmla="*/ 129064 h 142875"/>
                  <a:gd name="connsiteX7" fmla="*/ 1662589 w 2552700"/>
                  <a:gd name="connsiteY7" fmla="*/ 129064 h 142875"/>
                  <a:gd name="connsiteX8" fmla="*/ 1739741 w 2552700"/>
                  <a:gd name="connsiteY8" fmla="*/ 51911 h 142875"/>
                  <a:gd name="connsiteX9" fmla="*/ 2019776 w 2552700"/>
                  <a:gd name="connsiteY9" fmla="*/ 51911 h 142875"/>
                  <a:gd name="connsiteX10" fmla="*/ 2086451 w 2552700"/>
                  <a:gd name="connsiteY10" fmla="*/ 117634 h 142875"/>
                  <a:gd name="connsiteX11" fmla="*/ 2551271 w 2552700"/>
                  <a:gd name="connsiteY11" fmla="*/ 117634 h 142875"/>
                  <a:gd name="connsiteX12" fmla="*/ 2551271 w 2552700"/>
                  <a:gd name="connsiteY12" fmla="*/ 125254 h 142875"/>
                  <a:gd name="connsiteX13" fmla="*/ 2083594 w 2552700"/>
                  <a:gd name="connsiteY13" fmla="*/ 125254 h 142875"/>
                  <a:gd name="connsiteX14" fmla="*/ 2016919 w 2552700"/>
                  <a:gd name="connsiteY14" fmla="*/ 58579 h 142875"/>
                  <a:gd name="connsiteX15" fmla="*/ 1742599 w 2552700"/>
                  <a:gd name="connsiteY15" fmla="*/ 58579 h 142875"/>
                  <a:gd name="connsiteX16" fmla="*/ 1665446 w 2552700"/>
                  <a:gd name="connsiteY16" fmla="*/ 135731 h 142875"/>
                  <a:gd name="connsiteX17" fmla="*/ 1340644 w 2552700"/>
                  <a:gd name="connsiteY17" fmla="*/ 135731 h 142875"/>
                  <a:gd name="connsiteX18" fmla="*/ 1281589 w 2552700"/>
                  <a:gd name="connsiteY18" fmla="*/ 29051 h 142875"/>
                  <a:gd name="connsiteX19" fmla="*/ 885349 w 2552700"/>
                  <a:gd name="connsiteY19" fmla="*/ 29051 h 142875"/>
                  <a:gd name="connsiteX20" fmla="*/ 816769 w 2552700"/>
                  <a:gd name="connsiteY20" fmla="*/ 134779 h 142875"/>
                  <a:gd name="connsiteX21" fmla="*/ 219551 w 2552700"/>
                  <a:gd name="connsiteY21" fmla="*/ 134779 h 142875"/>
                  <a:gd name="connsiteX22" fmla="*/ 98584 w 2552700"/>
                  <a:gd name="connsiteY22" fmla="*/ 14764 h 142875"/>
                  <a:gd name="connsiteX23" fmla="*/ 7144 w 2552700"/>
                  <a:gd name="connsiteY23" fmla="*/ 14764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52700" h="142875">
                    <a:moveTo>
                      <a:pt x="7144" y="7144"/>
                    </a:moveTo>
                    <a:lnTo>
                      <a:pt x="101441" y="7144"/>
                    </a:lnTo>
                    <a:lnTo>
                      <a:pt x="222409" y="128111"/>
                    </a:lnTo>
                    <a:lnTo>
                      <a:pt x="813911" y="128111"/>
                    </a:lnTo>
                    <a:lnTo>
                      <a:pt x="881539" y="21431"/>
                    </a:lnTo>
                    <a:lnTo>
                      <a:pt x="1284446" y="21431"/>
                    </a:lnTo>
                    <a:lnTo>
                      <a:pt x="1343501" y="129064"/>
                    </a:lnTo>
                    <a:lnTo>
                      <a:pt x="1662589" y="129064"/>
                    </a:lnTo>
                    <a:lnTo>
                      <a:pt x="1739741" y="51911"/>
                    </a:lnTo>
                    <a:lnTo>
                      <a:pt x="2019776" y="51911"/>
                    </a:lnTo>
                    <a:lnTo>
                      <a:pt x="2086451" y="117634"/>
                    </a:lnTo>
                    <a:lnTo>
                      <a:pt x="2551271" y="117634"/>
                    </a:lnTo>
                    <a:lnTo>
                      <a:pt x="2551271" y="125254"/>
                    </a:lnTo>
                    <a:lnTo>
                      <a:pt x="2083594" y="125254"/>
                    </a:lnTo>
                    <a:lnTo>
                      <a:pt x="2016919" y="58579"/>
                    </a:lnTo>
                    <a:lnTo>
                      <a:pt x="1742599" y="58579"/>
                    </a:lnTo>
                    <a:lnTo>
                      <a:pt x="1665446" y="135731"/>
                    </a:lnTo>
                    <a:lnTo>
                      <a:pt x="1340644" y="135731"/>
                    </a:lnTo>
                    <a:lnTo>
                      <a:pt x="1281589" y="29051"/>
                    </a:lnTo>
                    <a:lnTo>
                      <a:pt x="885349" y="29051"/>
                    </a:lnTo>
                    <a:lnTo>
                      <a:pt x="816769" y="134779"/>
                    </a:lnTo>
                    <a:lnTo>
                      <a:pt x="219551" y="134779"/>
                    </a:lnTo>
                    <a:lnTo>
                      <a:pt x="98584" y="14764"/>
                    </a:lnTo>
                    <a:lnTo>
                      <a:pt x="7144" y="14764"/>
                    </a:lnTo>
                    <a:close/>
                  </a:path>
                </a:pathLst>
              </a:custGeom>
              <a:grpFill/>
              <a:ln w="9525" cap="flat">
                <a:noFill/>
                <a:prstDash val="solid"/>
                <a:miter/>
              </a:ln>
            </p:spPr>
            <p:txBody>
              <a:bodyPr rtlCol="0" anchor="ctr"/>
              <a:lstStyle/>
              <a:p>
                <a:endParaRPr lang="en-US" dirty="0"/>
              </a:p>
            </p:txBody>
          </p:sp>
          <p:sp>
            <p:nvSpPr>
              <p:cNvPr id="202" name="Freeform: Shape 201">
                <a:extLst>
                  <a:ext uri="{FF2B5EF4-FFF2-40B4-BE49-F238E27FC236}">
                    <a16:creationId xmlns:a16="http://schemas.microsoft.com/office/drawing/2014/main" id="{BE6DB662-7BE4-408B-8D05-2F00EA92E9AA}"/>
                  </a:ext>
                </a:extLst>
              </p:cNvPr>
              <p:cNvSpPr/>
              <p:nvPr/>
            </p:nvSpPr>
            <p:spPr>
              <a:xfrm>
                <a:off x="7089934" y="315610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3811"/>
                      <a:pt x="12859" y="7144"/>
                      <a:pt x="20479" y="7144"/>
                    </a:cubicBezTo>
                    <a:close/>
                  </a:path>
                </a:pathLst>
              </a:custGeom>
              <a:grpFill/>
              <a:ln w="9525" cap="flat">
                <a:noFill/>
                <a:prstDash val="solid"/>
                <a:miter/>
              </a:ln>
            </p:spPr>
            <p:txBody>
              <a:bodyPr rtlCol="0" anchor="ctr"/>
              <a:lstStyle/>
              <a:p>
                <a:endParaRPr lang="en-US" dirty="0"/>
              </a:p>
            </p:txBody>
          </p:sp>
          <p:sp>
            <p:nvSpPr>
              <p:cNvPr id="203" name="Freeform: Shape 202">
                <a:extLst>
                  <a:ext uri="{FF2B5EF4-FFF2-40B4-BE49-F238E27FC236}">
                    <a16:creationId xmlns:a16="http://schemas.microsoft.com/office/drawing/2014/main" id="{ABF88796-79B6-4671-B97D-210D5B3B95E1}"/>
                  </a:ext>
                </a:extLst>
              </p:cNvPr>
              <p:cNvSpPr/>
              <p:nvPr/>
            </p:nvSpPr>
            <p:spPr>
              <a:xfrm>
                <a:off x="4546759" y="3045618"/>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04" name="Freeform: Shape 203">
                <a:extLst>
                  <a:ext uri="{FF2B5EF4-FFF2-40B4-BE49-F238E27FC236}">
                    <a16:creationId xmlns:a16="http://schemas.microsoft.com/office/drawing/2014/main" id="{AC6B51A1-D75D-461D-ACE9-383CE899A2C4}"/>
                  </a:ext>
                </a:extLst>
              </p:cNvPr>
              <p:cNvSpPr/>
              <p:nvPr/>
            </p:nvSpPr>
            <p:spPr>
              <a:xfrm>
                <a:off x="6717506" y="3322796"/>
                <a:ext cx="676275" cy="104775"/>
              </a:xfrm>
              <a:custGeom>
                <a:avLst/>
                <a:gdLst>
                  <a:gd name="connsiteX0" fmla="*/ 668179 w 676275"/>
                  <a:gd name="connsiteY0" fmla="*/ 7144 h 104775"/>
                  <a:gd name="connsiteX1" fmla="*/ 672941 w 676275"/>
                  <a:gd name="connsiteY1" fmla="*/ 11906 h 104775"/>
                  <a:gd name="connsiteX2" fmla="*/ 471964 w 676275"/>
                  <a:gd name="connsiteY2" fmla="*/ 98584 h 104775"/>
                  <a:gd name="connsiteX3" fmla="*/ 7144 w 676275"/>
                  <a:gd name="connsiteY3" fmla="*/ 98584 h 104775"/>
                  <a:gd name="connsiteX4" fmla="*/ 7144 w 676275"/>
                  <a:gd name="connsiteY4" fmla="*/ 91916 h 104775"/>
                  <a:gd name="connsiteX5" fmla="*/ 469106 w 676275"/>
                  <a:gd name="connsiteY5" fmla="*/ 9191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6275" h="104775">
                    <a:moveTo>
                      <a:pt x="668179" y="7144"/>
                    </a:moveTo>
                    <a:lnTo>
                      <a:pt x="672941" y="11906"/>
                    </a:lnTo>
                    <a:lnTo>
                      <a:pt x="471964" y="98584"/>
                    </a:lnTo>
                    <a:lnTo>
                      <a:pt x="7144" y="98584"/>
                    </a:lnTo>
                    <a:lnTo>
                      <a:pt x="7144" y="91916"/>
                    </a:lnTo>
                    <a:lnTo>
                      <a:pt x="469106" y="91916"/>
                    </a:lnTo>
                    <a:close/>
                  </a:path>
                </a:pathLst>
              </a:custGeom>
              <a:grpFill/>
              <a:ln w="9525" cap="flat">
                <a:noFill/>
                <a:prstDash val="solid"/>
                <a:miter/>
              </a:ln>
            </p:spPr>
            <p:txBody>
              <a:bodyPr rtlCol="0" anchor="ctr"/>
              <a:lstStyle/>
              <a:p>
                <a:endParaRPr lang="en-US" dirty="0"/>
              </a:p>
            </p:txBody>
          </p:sp>
          <p:sp>
            <p:nvSpPr>
              <p:cNvPr id="205" name="Freeform: Shape 204">
                <a:extLst>
                  <a:ext uri="{FF2B5EF4-FFF2-40B4-BE49-F238E27FC236}">
                    <a16:creationId xmlns:a16="http://schemas.microsoft.com/office/drawing/2014/main" id="{3B86DBE1-D05E-4718-AD02-9F8C213E57A3}"/>
                  </a:ext>
                </a:extLst>
              </p:cNvPr>
              <p:cNvSpPr/>
              <p:nvPr/>
            </p:nvSpPr>
            <p:spPr>
              <a:xfrm>
                <a:off x="6705124" y="3398043"/>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7146" y="7144"/>
                      <a:pt x="20479" y="7144"/>
                    </a:cubicBezTo>
                    <a:close/>
                  </a:path>
                </a:pathLst>
              </a:custGeom>
              <a:grpFill/>
              <a:ln w="9525" cap="flat">
                <a:noFill/>
                <a:prstDash val="solid"/>
                <a:miter/>
              </a:ln>
            </p:spPr>
            <p:txBody>
              <a:bodyPr rtlCol="0" anchor="ctr"/>
              <a:lstStyle/>
              <a:p>
                <a:endParaRPr lang="en-US" dirty="0"/>
              </a:p>
            </p:txBody>
          </p:sp>
          <p:sp>
            <p:nvSpPr>
              <p:cNvPr id="206" name="Freeform: Shape 205">
                <a:extLst>
                  <a:ext uri="{FF2B5EF4-FFF2-40B4-BE49-F238E27FC236}">
                    <a16:creationId xmlns:a16="http://schemas.microsoft.com/office/drawing/2014/main" id="{FB5A3C0A-F51C-406C-903A-81EC28413ED3}"/>
                  </a:ext>
                </a:extLst>
              </p:cNvPr>
              <p:cNvSpPr/>
              <p:nvPr/>
            </p:nvSpPr>
            <p:spPr>
              <a:xfrm>
                <a:off x="5352574" y="3312318"/>
                <a:ext cx="742950" cy="485775"/>
              </a:xfrm>
              <a:custGeom>
                <a:avLst/>
                <a:gdLst>
                  <a:gd name="connsiteX0" fmla="*/ 736759 w 742950"/>
                  <a:gd name="connsiteY0" fmla="*/ 7144 h 485775"/>
                  <a:gd name="connsiteX1" fmla="*/ 741521 w 742950"/>
                  <a:gd name="connsiteY1" fmla="*/ 11906 h 485775"/>
                  <a:gd name="connsiteX2" fmla="*/ 552926 w 742950"/>
                  <a:gd name="connsiteY2" fmla="*/ 200501 h 485775"/>
                  <a:gd name="connsiteX3" fmla="*/ 260509 w 742950"/>
                  <a:gd name="connsiteY3" fmla="*/ 200501 h 485775"/>
                  <a:gd name="connsiteX4" fmla="*/ 12859 w 742950"/>
                  <a:gd name="connsiteY4" fmla="*/ 486251 h 485775"/>
                  <a:gd name="connsiteX5" fmla="*/ 7144 w 742950"/>
                  <a:gd name="connsiteY5" fmla="*/ 481489 h 485775"/>
                  <a:gd name="connsiteX6" fmla="*/ 257651 w 742950"/>
                  <a:gd name="connsiteY6" fmla="*/ 192881 h 485775"/>
                  <a:gd name="connsiteX7" fmla="*/ 550069 w 742950"/>
                  <a:gd name="connsiteY7" fmla="*/ 19288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950" h="485775">
                    <a:moveTo>
                      <a:pt x="736759" y="7144"/>
                    </a:moveTo>
                    <a:lnTo>
                      <a:pt x="741521" y="11906"/>
                    </a:lnTo>
                    <a:lnTo>
                      <a:pt x="552926" y="200501"/>
                    </a:lnTo>
                    <a:lnTo>
                      <a:pt x="260509" y="200501"/>
                    </a:lnTo>
                    <a:lnTo>
                      <a:pt x="12859" y="486251"/>
                    </a:lnTo>
                    <a:lnTo>
                      <a:pt x="7144" y="481489"/>
                    </a:lnTo>
                    <a:lnTo>
                      <a:pt x="257651" y="192881"/>
                    </a:lnTo>
                    <a:lnTo>
                      <a:pt x="550069" y="192881"/>
                    </a:lnTo>
                    <a:close/>
                  </a:path>
                </a:pathLst>
              </a:custGeom>
              <a:grpFill/>
              <a:ln w="9525" cap="flat">
                <a:noFill/>
                <a:prstDash val="solid"/>
                <a:miter/>
              </a:ln>
            </p:spPr>
            <p:txBody>
              <a:bodyPr rtlCol="0" anchor="ctr"/>
              <a:lstStyle/>
              <a:p>
                <a:endParaRPr lang="en-US" dirty="0"/>
              </a:p>
            </p:txBody>
          </p:sp>
          <p:sp>
            <p:nvSpPr>
              <p:cNvPr id="207" name="Freeform: Shape 206">
                <a:extLst>
                  <a:ext uri="{FF2B5EF4-FFF2-40B4-BE49-F238E27FC236}">
                    <a16:creationId xmlns:a16="http://schemas.microsoft.com/office/drawing/2014/main" id="{CA2672FA-B090-443C-B8A7-37F5F9E30E4B}"/>
                  </a:ext>
                </a:extLst>
              </p:cNvPr>
              <p:cNvSpPr/>
              <p:nvPr/>
            </p:nvSpPr>
            <p:spPr>
              <a:xfrm>
                <a:off x="5343287" y="3775709"/>
                <a:ext cx="38100" cy="38100"/>
              </a:xfrm>
              <a:custGeom>
                <a:avLst/>
                <a:gdLst>
                  <a:gd name="connsiteX0" fmla="*/ 10716 w 38100"/>
                  <a:gd name="connsiteY0" fmla="*/ 11430 h 38100"/>
                  <a:gd name="connsiteX1" fmla="*/ 10716 w 38100"/>
                  <a:gd name="connsiteY1" fmla="*/ 30480 h 38100"/>
                  <a:gd name="connsiteX2" fmla="*/ 29766 w 38100"/>
                  <a:gd name="connsiteY2" fmla="*/ 30480 h 38100"/>
                  <a:gd name="connsiteX3" fmla="*/ 29766 w 38100"/>
                  <a:gd name="connsiteY3" fmla="*/ 11430 h 38100"/>
                  <a:gd name="connsiteX4" fmla="*/ 10716 w 38100"/>
                  <a:gd name="connsiteY4" fmla="*/ 1143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1430"/>
                    </a:moveTo>
                    <a:cubicBezTo>
                      <a:pt x="5953" y="16192"/>
                      <a:pt x="5953" y="24765"/>
                      <a:pt x="10716" y="30480"/>
                    </a:cubicBezTo>
                    <a:cubicBezTo>
                      <a:pt x="15478" y="35242"/>
                      <a:pt x="24051" y="35242"/>
                      <a:pt x="29766" y="30480"/>
                    </a:cubicBezTo>
                    <a:cubicBezTo>
                      <a:pt x="34528" y="25717"/>
                      <a:pt x="34528" y="17145"/>
                      <a:pt x="29766" y="11430"/>
                    </a:cubicBezTo>
                    <a:cubicBezTo>
                      <a:pt x="24051" y="5715"/>
                      <a:pt x="15478" y="5715"/>
                      <a:pt x="10716" y="11430"/>
                    </a:cubicBezTo>
                    <a:close/>
                  </a:path>
                </a:pathLst>
              </a:custGeom>
              <a:grpFill/>
              <a:ln w="9525" cap="flat">
                <a:noFill/>
                <a:prstDash val="solid"/>
                <a:miter/>
              </a:ln>
            </p:spPr>
            <p:txBody>
              <a:bodyPr rtlCol="0" anchor="ctr"/>
              <a:lstStyle/>
              <a:p>
                <a:endParaRPr lang="en-US" dirty="0"/>
              </a:p>
            </p:txBody>
          </p:sp>
          <p:sp>
            <p:nvSpPr>
              <p:cNvPr id="208" name="Freeform: Shape 207">
                <a:extLst>
                  <a:ext uri="{FF2B5EF4-FFF2-40B4-BE49-F238E27FC236}">
                    <a16:creationId xmlns:a16="http://schemas.microsoft.com/office/drawing/2014/main" id="{6532AE46-43A4-4B05-9928-DD3C0E4ED06B}"/>
                  </a:ext>
                </a:extLst>
              </p:cNvPr>
              <p:cNvSpPr/>
              <p:nvPr/>
            </p:nvSpPr>
            <p:spPr>
              <a:xfrm>
                <a:off x="4308634" y="3313271"/>
                <a:ext cx="1009650" cy="428625"/>
              </a:xfrm>
              <a:custGeom>
                <a:avLst/>
                <a:gdLst>
                  <a:gd name="connsiteX0" fmla="*/ 998696 w 1009650"/>
                  <a:gd name="connsiteY0" fmla="*/ 7144 h 428625"/>
                  <a:gd name="connsiteX1" fmla="*/ 1003459 w 1009650"/>
                  <a:gd name="connsiteY1" fmla="*/ 11906 h 428625"/>
                  <a:gd name="connsiteX2" fmla="*/ 912019 w 1009650"/>
                  <a:gd name="connsiteY2" fmla="*/ 103346 h 428625"/>
                  <a:gd name="connsiteX3" fmla="*/ 646271 w 1009650"/>
                  <a:gd name="connsiteY3" fmla="*/ 103346 h 428625"/>
                  <a:gd name="connsiteX4" fmla="*/ 476726 w 1009650"/>
                  <a:gd name="connsiteY4" fmla="*/ 272891 h 428625"/>
                  <a:gd name="connsiteX5" fmla="*/ 306229 w 1009650"/>
                  <a:gd name="connsiteY5" fmla="*/ 272891 h 428625"/>
                  <a:gd name="connsiteX6" fmla="*/ 11906 w 1009650"/>
                  <a:gd name="connsiteY6" fmla="*/ 424339 h 428625"/>
                  <a:gd name="connsiteX7" fmla="*/ 7144 w 1009650"/>
                  <a:gd name="connsiteY7" fmla="*/ 419576 h 428625"/>
                  <a:gd name="connsiteX8" fmla="*/ 303371 w 1009650"/>
                  <a:gd name="connsiteY8" fmla="*/ 266224 h 428625"/>
                  <a:gd name="connsiteX9" fmla="*/ 472916 w 1009650"/>
                  <a:gd name="connsiteY9" fmla="*/ 266224 h 428625"/>
                  <a:gd name="connsiteX10" fmla="*/ 643414 w 1009650"/>
                  <a:gd name="connsiteY10" fmla="*/ 95726 h 428625"/>
                  <a:gd name="connsiteX11" fmla="*/ 909161 w 1009650"/>
                  <a:gd name="connsiteY11" fmla="*/ 9572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9650" h="428625">
                    <a:moveTo>
                      <a:pt x="998696" y="7144"/>
                    </a:moveTo>
                    <a:lnTo>
                      <a:pt x="1003459" y="11906"/>
                    </a:lnTo>
                    <a:lnTo>
                      <a:pt x="912019" y="103346"/>
                    </a:lnTo>
                    <a:lnTo>
                      <a:pt x="646271" y="103346"/>
                    </a:lnTo>
                    <a:lnTo>
                      <a:pt x="476726" y="272891"/>
                    </a:lnTo>
                    <a:lnTo>
                      <a:pt x="306229" y="272891"/>
                    </a:lnTo>
                    <a:lnTo>
                      <a:pt x="11906" y="424339"/>
                    </a:lnTo>
                    <a:lnTo>
                      <a:pt x="7144" y="419576"/>
                    </a:lnTo>
                    <a:lnTo>
                      <a:pt x="303371" y="266224"/>
                    </a:lnTo>
                    <a:lnTo>
                      <a:pt x="472916" y="266224"/>
                    </a:lnTo>
                    <a:lnTo>
                      <a:pt x="643414" y="95726"/>
                    </a:lnTo>
                    <a:lnTo>
                      <a:pt x="909161" y="95726"/>
                    </a:lnTo>
                    <a:close/>
                  </a:path>
                </a:pathLst>
              </a:custGeom>
              <a:grpFill/>
              <a:ln w="9525" cap="flat">
                <a:noFill/>
                <a:prstDash val="solid"/>
                <a:miter/>
              </a:ln>
            </p:spPr>
            <p:txBody>
              <a:bodyPr rtlCol="0" anchor="ctr"/>
              <a:lstStyle/>
              <a:p>
                <a:endParaRPr lang="en-US" dirty="0"/>
              </a:p>
            </p:txBody>
          </p:sp>
          <p:sp>
            <p:nvSpPr>
              <p:cNvPr id="209" name="Freeform: Shape 208">
                <a:extLst>
                  <a:ext uri="{FF2B5EF4-FFF2-40B4-BE49-F238E27FC236}">
                    <a16:creationId xmlns:a16="http://schemas.microsoft.com/office/drawing/2014/main" id="{D344CFFD-4038-43A9-A5CA-5B07A92C928F}"/>
                  </a:ext>
                </a:extLst>
              </p:cNvPr>
              <p:cNvSpPr/>
              <p:nvPr/>
            </p:nvSpPr>
            <p:spPr>
              <a:xfrm>
                <a:off x="4298394" y="371451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10" name="Freeform: Shape 209">
                <a:extLst>
                  <a:ext uri="{FF2B5EF4-FFF2-40B4-BE49-F238E27FC236}">
                    <a16:creationId xmlns:a16="http://schemas.microsoft.com/office/drawing/2014/main" id="{624B330C-474E-4999-BA9B-8F048E81DC74}"/>
                  </a:ext>
                </a:extLst>
              </p:cNvPr>
              <p:cNvSpPr/>
              <p:nvPr/>
            </p:nvSpPr>
            <p:spPr>
              <a:xfrm>
                <a:off x="6470809" y="3194208"/>
                <a:ext cx="1076325" cy="142875"/>
              </a:xfrm>
              <a:custGeom>
                <a:avLst/>
                <a:gdLst>
                  <a:gd name="connsiteX0" fmla="*/ 11906 w 1076325"/>
                  <a:gd name="connsiteY0" fmla="*/ 7144 h 142875"/>
                  <a:gd name="connsiteX1" fmla="*/ 50006 w 1076325"/>
                  <a:gd name="connsiteY1" fmla="*/ 45244 h 142875"/>
                  <a:gd name="connsiteX2" fmla="*/ 869156 w 1076325"/>
                  <a:gd name="connsiteY2" fmla="*/ 45244 h 142875"/>
                  <a:gd name="connsiteX3" fmla="*/ 1072991 w 1076325"/>
                  <a:gd name="connsiteY3" fmla="*/ 134779 h 142875"/>
                  <a:gd name="connsiteX4" fmla="*/ 1068229 w 1076325"/>
                  <a:gd name="connsiteY4" fmla="*/ 139541 h 142875"/>
                  <a:gd name="connsiteX5" fmla="*/ 866299 w 1076325"/>
                  <a:gd name="connsiteY5" fmla="*/ 51911 h 142875"/>
                  <a:gd name="connsiteX6" fmla="*/ 47149 w 1076325"/>
                  <a:gd name="connsiteY6" fmla="*/ 51911 h 142875"/>
                  <a:gd name="connsiteX7" fmla="*/ 7144 w 1076325"/>
                  <a:gd name="connsiteY7" fmla="*/ 12859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6325" h="142875">
                    <a:moveTo>
                      <a:pt x="11906" y="7144"/>
                    </a:moveTo>
                    <a:lnTo>
                      <a:pt x="50006" y="45244"/>
                    </a:lnTo>
                    <a:lnTo>
                      <a:pt x="869156" y="45244"/>
                    </a:lnTo>
                    <a:lnTo>
                      <a:pt x="1072991" y="134779"/>
                    </a:lnTo>
                    <a:lnTo>
                      <a:pt x="1068229" y="139541"/>
                    </a:lnTo>
                    <a:lnTo>
                      <a:pt x="866299" y="51911"/>
                    </a:lnTo>
                    <a:lnTo>
                      <a:pt x="47149" y="51911"/>
                    </a:lnTo>
                    <a:lnTo>
                      <a:pt x="7144" y="12859"/>
                    </a:lnTo>
                    <a:close/>
                  </a:path>
                </a:pathLst>
              </a:custGeom>
              <a:grpFill/>
              <a:ln w="9525" cap="flat">
                <a:noFill/>
                <a:prstDash val="solid"/>
                <a:miter/>
              </a:ln>
            </p:spPr>
            <p:txBody>
              <a:bodyPr rtlCol="0" anchor="ctr"/>
              <a:lstStyle/>
              <a:p>
                <a:endParaRPr lang="en-US" dirty="0"/>
              </a:p>
            </p:txBody>
          </p:sp>
          <p:sp>
            <p:nvSpPr>
              <p:cNvPr id="211" name="Freeform: Shape 210">
                <a:extLst>
                  <a:ext uri="{FF2B5EF4-FFF2-40B4-BE49-F238E27FC236}">
                    <a16:creationId xmlns:a16="http://schemas.microsoft.com/office/drawing/2014/main" id="{FA1AEEF2-F04B-45A5-9054-A46D60512E5D}"/>
                  </a:ext>
                </a:extLst>
              </p:cNvPr>
              <p:cNvSpPr/>
              <p:nvPr/>
            </p:nvSpPr>
            <p:spPr>
              <a:xfrm>
                <a:off x="6460569" y="3184921"/>
                <a:ext cx="38100" cy="38100"/>
              </a:xfrm>
              <a:custGeom>
                <a:avLst/>
                <a:gdLst>
                  <a:gd name="connsiteX0" fmla="*/ 29766 w 38100"/>
                  <a:gd name="connsiteY0" fmla="*/ 10716 h 38100"/>
                  <a:gd name="connsiteX1" fmla="*/ 10716 w 38100"/>
                  <a:gd name="connsiteY1" fmla="*/ 10716 h 38100"/>
                  <a:gd name="connsiteX2" fmla="*/ 10716 w 38100"/>
                  <a:gd name="connsiteY2" fmla="*/ 29766 h 38100"/>
                  <a:gd name="connsiteX3" fmla="*/ 29766 w 38100"/>
                  <a:gd name="connsiteY3" fmla="*/ 29766 h 38100"/>
                  <a:gd name="connsiteX4" fmla="*/ 2976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9766" y="10716"/>
                    </a:moveTo>
                    <a:cubicBezTo>
                      <a:pt x="25003" y="5953"/>
                      <a:pt x="16431" y="5953"/>
                      <a:pt x="10716" y="10716"/>
                    </a:cubicBezTo>
                    <a:cubicBezTo>
                      <a:pt x="5953" y="15478"/>
                      <a:pt x="5953" y="24051"/>
                      <a:pt x="10716" y="29766"/>
                    </a:cubicBezTo>
                    <a:cubicBezTo>
                      <a:pt x="15478" y="34528"/>
                      <a:pt x="24051" y="34528"/>
                      <a:pt x="29766" y="29766"/>
                    </a:cubicBezTo>
                    <a:cubicBezTo>
                      <a:pt x="34528" y="24051"/>
                      <a:pt x="34528" y="15478"/>
                      <a:pt x="29766" y="10716"/>
                    </a:cubicBezTo>
                    <a:close/>
                  </a:path>
                </a:pathLst>
              </a:custGeom>
              <a:grpFill/>
              <a:ln w="9525" cap="flat">
                <a:noFill/>
                <a:prstDash val="solid"/>
                <a:miter/>
              </a:ln>
            </p:spPr>
            <p:txBody>
              <a:bodyPr rtlCol="0" anchor="ctr"/>
              <a:lstStyle/>
              <a:p>
                <a:endParaRPr lang="en-US" dirty="0"/>
              </a:p>
            </p:txBody>
          </p:sp>
          <p:sp>
            <p:nvSpPr>
              <p:cNvPr id="212" name="Freeform: Shape 211">
                <a:extLst>
                  <a:ext uri="{FF2B5EF4-FFF2-40B4-BE49-F238E27FC236}">
                    <a16:creationId xmlns:a16="http://schemas.microsoft.com/office/drawing/2014/main" id="{137509FC-32AF-4044-A39F-219F1F3C00F0}"/>
                  </a:ext>
                </a:extLst>
              </p:cNvPr>
              <p:cNvSpPr/>
              <p:nvPr/>
            </p:nvSpPr>
            <p:spPr>
              <a:xfrm>
                <a:off x="5156359" y="3240881"/>
                <a:ext cx="590550" cy="190500"/>
              </a:xfrm>
              <a:custGeom>
                <a:avLst/>
                <a:gdLst>
                  <a:gd name="connsiteX0" fmla="*/ 7144 w 590550"/>
                  <a:gd name="connsiteY0" fmla="*/ 7144 h 190500"/>
                  <a:gd name="connsiteX1" fmla="*/ 408146 w 590550"/>
                  <a:gd name="connsiteY1" fmla="*/ 7144 h 190500"/>
                  <a:gd name="connsiteX2" fmla="*/ 585311 w 590550"/>
                  <a:gd name="connsiteY2" fmla="*/ 184309 h 190500"/>
                  <a:gd name="connsiteX3" fmla="*/ 580549 w 590550"/>
                  <a:gd name="connsiteY3" fmla="*/ 189071 h 190500"/>
                  <a:gd name="connsiteX4" fmla="*/ 405289 w 590550"/>
                  <a:gd name="connsiteY4" fmla="*/ 13811 h 190500"/>
                  <a:gd name="connsiteX5" fmla="*/ 7144 w 590550"/>
                  <a:gd name="connsiteY5" fmla="*/ 138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550" h="190500">
                    <a:moveTo>
                      <a:pt x="7144" y="7144"/>
                    </a:moveTo>
                    <a:lnTo>
                      <a:pt x="408146" y="7144"/>
                    </a:lnTo>
                    <a:lnTo>
                      <a:pt x="585311" y="184309"/>
                    </a:lnTo>
                    <a:lnTo>
                      <a:pt x="580549" y="189071"/>
                    </a:lnTo>
                    <a:lnTo>
                      <a:pt x="405289" y="13811"/>
                    </a:lnTo>
                    <a:lnTo>
                      <a:pt x="7144" y="13811"/>
                    </a:lnTo>
                    <a:close/>
                  </a:path>
                </a:pathLst>
              </a:custGeom>
              <a:grpFill/>
              <a:ln w="9525" cap="flat">
                <a:noFill/>
                <a:prstDash val="solid"/>
                <a:miter/>
              </a:ln>
            </p:spPr>
            <p:txBody>
              <a:bodyPr rtlCol="0" anchor="ctr"/>
              <a:lstStyle/>
              <a:p>
                <a:endParaRPr lang="en-US" dirty="0"/>
              </a:p>
            </p:txBody>
          </p:sp>
          <p:sp>
            <p:nvSpPr>
              <p:cNvPr id="213" name="Freeform: Shape 212">
                <a:extLst>
                  <a:ext uri="{FF2B5EF4-FFF2-40B4-BE49-F238E27FC236}">
                    <a16:creationId xmlns:a16="http://schemas.microsoft.com/office/drawing/2014/main" id="{FE839D09-DE1A-4E16-A06E-0D4B748DD1C5}"/>
                  </a:ext>
                </a:extLst>
              </p:cNvPr>
              <p:cNvSpPr/>
              <p:nvPr/>
            </p:nvSpPr>
            <p:spPr>
              <a:xfrm>
                <a:off x="5134451" y="323135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14" name="Freeform: Shape 213">
                <a:extLst>
                  <a:ext uri="{FF2B5EF4-FFF2-40B4-BE49-F238E27FC236}">
                    <a16:creationId xmlns:a16="http://schemas.microsoft.com/office/drawing/2014/main" id="{F9ABAC86-6FA1-49A0-9795-68885474762A}"/>
                  </a:ext>
                </a:extLst>
              </p:cNvPr>
              <p:cNvSpPr/>
              <p:nvPr/>
            </p:nvSpPr>
            <p:spPr>
              <a:xfrm>
                <a:off x="5084921" y="3377088"/>
                <a:ext cx="361950" cy="95250"/>
              </a:xfrm>
              <a:custGeom>
                <a:avLst/>
                <a:gdLst>
                  <a:gd name="connsiteX0" fmla="*/ 349091 w 361950"/>
                  <a:gd name="connsiteY0" fmla="*/ 7144 h 95250"/>
                  <a:gd name="connsiteX1" fmla="*/ 354806 w 361950"/>
                  <a:gd name="connsiteY1" fmla="*/ 12859 h 95250"/>
                  <a:gd name="connsiteX2" fmla="*/ 271939 w 361950"/>
                  <a:gd name="connsiteY2" fmla="*/ 94774 h 95250"/>
                  <a:gd name="connsiteX3" fmla="*/ 7144 w 361950"/>
                  <a:gd name="connsiteY3" fmla="*/ 94774 h 95250"/>
                  <a:gd name="connsiteX4" fmla="*/ 7144 w 361950"/>
                  <a:gd name="connsiteY4" fmla="*/ 88106 h 95250"/>
                  <a:gd name="connsiteX5" fmla="*/ 269081 w 361950"/>
                  <a:gd name="connsiteY5" fmla="*/ 8810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950" h="95250">
                    <a:moveTo>
                      <a:pt x="349091" y="7144"/>
                    </a:moveTo>
                    <a:lnTo>
                      <a:pt x="354806" y="12859"/>
                    </a:lnTo>
                    <a:lnTo>
                      <a:pt x="271939" y="94774"/>
                    </a:lnTo>
                    <a:lnTo>
                      <a:pt x="7144" y="94774"/>
                    </a:lnTo>
                    <a:lnTo>
                      <a:pt x="7144" y="88106"/>
                    </a:lnTo>
                    <a:lnTo>
                      <a:pt x="269081" y="88106"/>
                    </a:lnTo>
                    <a:close/>
                  </a:path>
                </a:pathLst>
              </a:custGeom>
              <a:grpFill/>
              <a:ln w="9525" cap="flat">
                <a:noFill/>
                <a:prstDash val="solid"/>
                <a:miter/>
              </a:ln>
            </p:spPr>
            <p:txBody>
              <a:bodyPr rtlCol="0" anchor="ctr"/>
              <a:lstStyle/>
              <a:p>
                <a:endParaRPr lang="en-US" dirty="0"/>
              </a:p>
            </p:txBody>
          </p:sp>
          <p:sp>
            <p:nvSpPr>
              <p:cNvPr id="215" name="Freeform: Shape 214">
                <a:extLst>
                  <a:ext uri="{FF2B5EF4-FFF2-40B4-BE49-F238E27FC236}">
                    <a16:creationId xmlns:a16="http://schemas.microsoft.com/office/drawing/2014/main" id="{300D4050-0144-4A34-8927-846E6A2EA3F0}"/>
                  </a:ext>
                </a:extLst>
              </p:cNvPr>
              <p:cNvSpPr/>
              <p:nvPr/>
            </p:nvSpPr>
            <p:spPr>
              <a:xfrm>
                <a:off x="5072539" y="344852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2861" y="12859"/>
                      <a:pt x="27146" y="7144"/>
                      <a:pt x="20479" y="7144"/>
                    </a:cubicBezTo>
                    <a:close/>
                  </a:path>
                </a:pathLst>
              </a:custGeom>
              <a:grpFill/>
              <a:ln w="9525" cap="flat">
                <a:noFill/>
                <a:prstDash val="solid"/>
                <a:miter/>
              </a:ln>
            </p:spPr>
            <p:txBody>
              <a:bodyPr rtlCol="0" anchor="ctr"/>
              <a:lstStyle/>
              <a:p>
                <a:endParaRPr lang="en-US" dirty="0"/>
              </a:p>
            </p:txBody>
          </p:sp>
          <p:sp>
            <p:nvSpPr>
              <p:cNvPr id="216" name="Freeform: Shape 215">
                <a:extLst>
                  <a:ext uri="{FF2B5EF4-FFF2-40B4-BE49-F238E27FC236}">
                    <a16:creationId xmlns:a16="http://schemas.microsoft.com/office/drawing/2014/main" id="{EBC56B67-1AC9-4E2C-997D-0A7334E794D3}"/>
                  </a:ext>
                </a:extLst>
              </p:cNvPr>
              <p:cNvSpPr/>
              <p:nvPr/>
            </p:nvSpPr>
            <p:spPr>
              <a:xfrm>
                <a:off x="5571649" y="3071336"/>
                <a:ext cx="809625" cy="200025"/>
              </a:xfrm>
              <a:custGeom>
                <a:avLst/>
                <a:gdLst>
                  <a:gd name="connsiteX0" fmla="*/ 11906 w 809625"/>
                  <a:gd name="connsiteY0" fmla="*/ 7144 h 200025"/>
                  <a:gd name="connsiteX1" fmla="*/ 192881 w 809625"/>
                  <a:gd name="connsiteY1" fmla="*/ 188119 h 200025"/>
                  <a:gd name="connsiteX2" fmla="*/ 808196 w 809625"/>
                  <a:gd name="connsiteY2" fmla="*/ 188119 h 200025"/>
                  <a:gd name="connsiteX3" fmla="*/ 808196 w 809625"/>
                  <a:gd name="connsiteY3" fmla="*/ 195739 h 200025"/>
                  <a:gd name="connsiteX4" fmla="*/ 190024 w 809625"/>
                  <a:gd name="connsiteY4" fmla="*/ 194786 h 200025"/>
                  <a:gd name="connsiteX5" fmla="*/ 7144 w 809625"/>
                  <a:gd name="connsiteY5" fmla="*/ 1190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625" h="200025">
                    <a:moveTo>
                      <a:pt x="11906" y="7144"/>
                    </a:moveTo>
                    <a:lnTo>
                      <a:pt x="192881" y="188119"/>
                    </a:lnTo>
                    <a:lnTo>
                      <a:pt x="808196" y="188119"/>
                    </a:lnTo>
                    <a:lnTo>
                      <a:pt x="808196" y="195739"/>
                    </a:lnTo>
                    <a:lnTo>
                      <a:pt x="190024" y="194786"/>
                    </a:lnTo>
                    <a:lnTo>
                      <a:pt x="7144" y="11906"/>
                    </a:lnTo>
                    <a:close/>
                  </a:path>
                </a:pathLst>
              </a:custGeom>
              <a:grpFill/>
              <a:ln w="9525" cap="flat">
                <a:noFill/>
                <a:prstDash val="solid"/>
                <a:miter/>
              </a:ln>
            </p:spPr>
            <p:txBody>
              <a:bodyPr rtlCol="0" anchor="ctr"/>
              <a:lstStyle/>
              <a:p>
                <a:endParaRPr lang="en-US" dirty="0"/>
              </a:p>
            </p:txBody>
          </p:sp>
          <p:sp>
            <p:nvSpPr>
              <p:cNvPr id="217" name="Freeform: Shape 216">
                <a:extLst>
                  <a:ext uri="{FF2B5EF4-FFF2-40B4-BE49-F238E27FC236}">
                    <a16:creationId xmlns:a16="http://schemas.microsoft.com/office/drawing/2014/main" id="{297E33E8-0E89-4392-B96A-C698A4C4F6F8}"/>
                  </a:ext>
                </a:extLst>
              </p:cNvPr>
              <p:cNvSpPr/>
              <p:nvPr/>
            </p:nvSpPr>
            <p:spPr>
              <a:xfrm>
                <a:off x="6358414" y="3242786"/>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8099" y="33814"/>
                      <a:pt x="33814" y="28099"/>
                      <a:pt x="33814" y="20479"/>
                    </a:cubicBezTo>
                    <a:cubicBezTo>
                      <a:pt x="33814" y="12859"/>
                      <a:pt x="28099" y="7144"/>
                      <a:pt x="20479" y="7144"/>
                    </a:cubicBezTo>
                    <a:cubicBezTo>
                      <a:pt x="12859" y="7144"/>
                      <a:pt x="7144" y="12859"/>
                      <a:pt x="7144" y="20479"/>
                    </a:cubicBezTo>
                    <a:cubicBezTo>
                      <a:pt x="7144" y="28099"/>
                      <a:pt x="13811" y="33814"/>
                      <a:pt x="20479" y="33814"/>
                    </a:cubicBezTo>
                    <a:close/>
                  </a:path>
                </a:pathLst>
              </a:custGeom>
              <a:grpFill/>
              <a:ln w="9525" cap="flat">
                <a:noFill/>
                <a:prstDash val="solid"/>
                <a:miter/>
              </a:ln>
            </p:spPr>
            <p:txBody>
              <a:bodyPr rtlCol="0" anchor="ctr"/>
              <a:lstStyle/>
              <a:p>
                <a:endParaRPr lang="en-US" dirty="0"/>
              </a:p>
            </p:txBody>
          </p:sp>
        </p:grpSp>
        <p:grpSp>
          <p:nvGrpSpPr>
            <p:cNvPr id="21" name="Graphic 166">
              <a:extLst>
                <a:ext uri="{FF2B5EF4-FFF2-40B4-BE49-F238E27FC236}">
                  <a16:creationId xmlns:a16="http://schemas.microsoft.com/office/drawing/2014/main" id="{F9141121-0887-4503-8F6F-E910C6356BEF}"/>
                </a:ext>
              </a:extLst>
            </p:cNvPr>
            <p:cNvGrpSpPr/>
            <p:nvPr/>
          </p:nvGrpSpPr>
          <p:grpSpPr>
            <a:xfrm>
              <a:off x="3823543" y="2188695"/>
              <a:ext cx="2667773" cy="560516"/>
              <a:chOff x="4305300" y="3052762"/>
              <a:chExt cx="3581400" cy="752475"/>
            </a:xfrm>
            <a:grpFill/>
          </p:grpSpPr>
          <p:sp>
            <p:nvSpPr>
              <p:cNvPr id="178" name="Freeform: Shape 177">
                <a:extLst>
                  <a:ext uri="{FF2B5EF4-FFF2-40B4-BE49-F238E27FC236}">
                    <a16:creationId xmlns:a16="http://schemas.microsoft.com/office/drawing/2014/main" id="{BFE743C3-C9CB-4F8D-B83C-FFD63D87EA77}"/>
                  </a:ext>
                </a:extLst>
              </p:cNvPr>
              <p:cNvSpPr/>
              <p:nvPr/>
            </p:nvSpPr>
            <p:spPr>
              <a:xfrm>
                <a:off x="4401979" y="3311366"/>
                <a:ext cx="3476625" cy="200025"/>
              </a:xfrm>
              <a:custGeom>
                <a:avLst/>
                <a:gdLst>
                  <a:gd name="connsiteX0" fmla="*/ 1497806 w 3476625"/>
                  <a:gd name="connsiteY0" fmla="*/ 7144 h 200025"/>
                  <a:gd name="connsiteX1" fmla="*/ 1822609 w 3476625"/>
                  <a:gd name="connsiteY1" fmla="*/ 7144 h 200025"/>
                  <a:gd name="connsiteX2" fmla="*/ 1899761 w 3476625"/>
                  <a:gd name="connsiteY2" fmla="*/ 84296 h 200025"/>
                  <a:gd name="connsiteX3" fmla="*/ 2174081 w 3476625"/>
                  <a:gd name="connsiteY3" fmla="*/ 84296 h 200025"/>
                  <a:gd name="connsiteX4" fmla="*/ 2240756 w 3476625"/>
                  <a:gd name="connsiteY4" fmla="*/ 17621 h 200025"/>
                  <a:gd name="connsiteX5" fmla="*/ 3470434 w 3476625"/>
                  <a:gd name="connsiteY5" fmla="*/ 17621 h 200025"/>
                  <a:gd name="connsiteX6" fmla="*/ 3470434 w 3476625"/>
                  <a:gd name="connsiteY6" fmla="*/ 24289 h 200025"/>
                  <a:gd name="connsiteX7" fmla="*/ 2243614 w 3476625"/>
                  <a:gd name="connsiteY7" fmla="*/ 24289 h 200025"/>
                  <a:gd name="connsiteX8" fmla="*/ 2176939 w 3476625"/>
                  <a:gd name="connsiteY8" fmla="*/ 90964 h 200025"/>
                  <a:gd name="connsiteX9" fmla="*/ 1896904 w 3476625"/>
                  <a:gd name="connsiteY9" fmla="*/ 90964 h 200025"/>
                  <a:gd name="connsiteX10" fmla="*/ 1819751 w 3476625"/>
                  <a:gd name="connsiteY10" fmla="*/ 13811 h 200025"/>
                  <a:gd name="connsiteX11" fmla="*/ 1500664 w 3476625"/>
                  <a:gd name="connsiteY11" fmla="*/ 13811 h 200025"/>
                  <a:gd name="connsiteX12" fmla="*/ 1432084 w 3476625"/>
                  <a:gd name="connsiteY12" fmla="*/ 120491 h 200025"/>
                  <a:gd name="connsiteX13" fmla="*/ 1057751 w 3476625"/>
                  <a:gd name="connsiteY13" fmla="*/ 120491 h 200025"/>
                  <a:gd name="connsiteX14" fmla="*/ 971074 w 3476625"/>
                  <a:gd name="connsiteY14" fmla="*/ 14764 h 200025"/>
                  <a:gd name="connsiteX15" fmla="*/ 379571 w 3476625"/>
                  <a:gd name="connsiteY15" fmla="*/ 14764 h 200025"/>
                  <a:gd name="connsiteX16" fmla="*/ 11906 w 3476625"/>
                  <a:gd name="connsiteY16" fmla="*/ 201454 h 200025"/>
                  <a:gd name="connsiteX17" fmla="*/ 7144 w 3476625"/>
                  <a:gd name="connsiteY17" fmla="*/ 196691 h 200025"/>
                  <a:gd name="connsiteX18" fmla="*/ 376714 w 3476625"/>
                  <a:gd name="connsiteY18" fmla="*/ 8096 h 200025"/>
                  <a:gd name="connsiteX19" fmla="*/ 973931 w 3476625"/>
                  <a:gd name="connsiteY19" fmla="*/ 8096 h 200025"/>
                  <a:gd name="connsiteX20" fmla="*/ 1061561 w 3476625"/>
                  <a:gd name="connsiteY20" fmla="*/ 113824 h 200025"/>
                  <a:gd name="connsiteX21" fmla="*/ 1429226 w 3476625"/>
                  <a:gd name="connsiteY21" fmla="*/ 11382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76625" h="200025">
                    <a:moveTo>
                      <a:pt x="1497806" y="7144"/>
                    </a:moveTo>
                    <a:lnTo>
                      <a:pt x="1822609" y="7144"/>
                    </a:lnTo>
                    <a:lnTo>
                      <a:pt x="1899761" y="84296"/>
                    </a:lnTo>
                    <a:lnTo>
                      <a:pt x="2174081" y="84296"/>
                    </a:lnTo>
                    <a:lnTo>
                      <a:pt x="2240756" y="17621"/>
                    </a:lnTo>
                    <a:lnTo>
                      <a:pt x="3470434" y="17621"/>
                    </a:lnTo>
                    <a:lnTo>
                      <a:pt x="3470434" y="24289"/>
                    </a:lnTo>
                    <a:lnTo>
                      <a:pt x="2243614" y="24289"/>
                    </a:lnTo>
                    <a:lnTo>
                      <a:pt x="2176939" y="90964"/>
                    </a:lnTo>
                    <a:lnTo>
                      <a:pt x="1896904" y="90964"/>
                    </a:lnTo>
                    <a:lnTo>
                      <a:pt x="1819751" y="13811"/>
                    </a:lnTo>
                    <a:lnTo>
                      <a:pt x="1500664" y="13811"/>
                    </a:lnTo>
                    <a:lnTo>
                      <a:pt x="1432084" y="120491"/>
                    </a:lnTo>
                    <a:lnTo>
                      <a:pt x="1057751" y="120491"/>
                    </a:lnTo>
                    <a:lnTo>
                      <a:pt x="971074" y="14764"/>
                    </a:lnTo>
                    <a:lnTo>
                      <a:pt x="379571" y="14764"/>
                    </a:lnTo>
                    <a:lnTo>
                      <a:pt x="11906" y="201454"/>
                    </a:lnTo>
                    <a:lnTo>
                      <a:pt x="7144" y="196691"/>
                    </a:lnTo>
                    <a:lnTo>
                      <a:pt x="376714" y="8096"/>
                    </a:lnTo>
                    <a:lnTo>
                      <a:pt x="973931" y="8096"/>
                    </a:lnTo>
                    <a:lnTo>
                      <a:pt x="1061561" y="113824"/>
                    </a:lnTo>
                    <a:lnTo>
                      <a:pt x="1429226" y="113824"/>
                    </a:lnTo>
                    <a:close/>
                  </a:path>
                </a:pathLst>
              </a:custGeom>
              <a:grpFill/>
              <a:ln w="9525" cap="flat">
                <a:noFill/>
                <a:prstDash val="solid"/>
                <a:miter/>
              </a:ln>
            </p:spPr>
            <p:txBody>
              <a:bodyPr rtlCol="0" anchor="ctr"/>
              <a:lstStyle/>
              <a:p>
                <a:endParaRPr lang="en-US" dirty="0"/>
              </a:p>
            </p:txBody>
          </p:sp>
          <p:sp>
            <p:nvSpPr>
              <p:cNvPr id="179" name="Freeform: Shape 178">
                <a:extLst>
                  <a:ext uri="{FF2B5EF4-FFF2-40B4-BE49-F238E27FC236}">
                    <a16:creationId xmlns:a16="http://schemas.microsoft.com/office/drawing/2014/main" id="{3A02079A-A908-4D69-9E5C-27041294C01D}"/>
                  </a:ext>
                </a:extLst>
              </p:cNvPr>
              <p:cNvSpPr/>
              <p:nvPr/>
            </p:nvSpPr>
            <p:spPr>
              <a:xfrm>
                <a:off x="7851934" y="331231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2859"/>
                      <a:pt x="12859" y="7144"/>
                      <a:pt x="20479" y="7144"/>
                    </a:cubicBezTo>
                    <a:close/>
                  </a:path>
                </a:pathLst>
              </a:custGeom>
              <a:grpFill/>
              <a:ln w="9525" cap="flat">
                <a:noFill/>
                <a:prstDash val="solid"/>
                <a:miter/>
              </a:ln>
            </p:spPr>
            <p:txBody>
              <a:bodyPr rtlCol="0" anchor="ctr"/>
              <a:lstStyle/>
              <a:p>
                <a:endParaRPr lang="en-US" dirty="0"/>
              </a:p>
            </p:txBody>
          </p:sp>
          <p:sp>
            <p:nvSpPr>
              <p:cNvPr id="180" name="Freeform: Shape 179">
                <a:extLst>
                  <a:ext uri="{FF2B5EF4-FFF2-40B4-BE49-F238E27FC236}">
                    <a16:creationId xmlns:a16="http://schemas.microsoft.com/office/drawing/2014/main" id="{82CA9E4E-E851-4F0C-8944-4E54BF49EF16}"/>
                  </a:ext>
                </a:extLst>
              </p:cNvPr>
              <p:cNvSpPr/>
              <p:nvPr/>
            </p:nvSpPr>
            <p:spPr>
              <a:xfrm>
                <a:off x="4391739" y="348972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181" name="Freeform: Shape 180">
                <a:extLst>
                  <a:ext uri="{FF2B5EF4-FFF2-40B4-BE49-F238E27FC236}">
                    <a16:creationId xmlns:a16="http://schemas.microsoft.com/office/drawing/2014/main" id="{C01AC133-BFF8-4799-8BC0-258CEF5959E7}"/>
                  </a:ext>
                </a:extLst>
              </p:cNvPr>
              <p:cNvSpPr/>
              <p:nvPr/>
            </p:nvSpPr>
            <p:spPr>
              <a:xfrm>
                <a:off x="4559141" y="3055143"/>
                <a:ext cx="2552700" cy="142875"/>
              </a:xfrm>
              <a:custGeom>
                <a:avLst/>
                <a:gdLst>
                  <a:gd name="connsiteX0" fmla="*/ 7144 w 2552700"/>
                  <a:gd name="connsiteY0" fmla="*/ 7144 h 142875"/>
                  <a:gd name="connsiteX1" fmla="*/ 101441 w 2552700"/>
                  <a:gd name="connsiteY1" fmla="*/ 7144 h 142875"/>
                  <a:gd name="connsiteX2" fmla="*/ 222409 w 2552700"/>
                  <a:gd name="connsiteY2" fmla="*/ 128111 h 142875"/>
                  <a:gd name="connsiteX3" fmla="*/ 813911 w 2552700"/>
                  <a:gd name="connsiteY3" fmla="*/ 128111 h 142875"/>
                  <a:gd name="connsiteX4" fmla="*/ 881539 w 2552700"/>
                  <a:gd name="connsiteY4" fmla="*/ 21431 h 142875"/>
                  <a:gd name="connsiteX5" fmla="*/ 1284446 w 2552700"/>
                  <a:gd name="connsiteY5" fmla="*/ 21431 h 142875"/>
                  <a:gd name="connsiteX6" fmla="*/ 1343501 w 2552700"/>
                  <a:gd name="connsiteY6" fmla="*/ 129064 h 142875"/>
                  <a:gd name="connsiteX7" fmla="*/ 1662589 w 2552700"/>
                  <a:gd name="connsiteY7" fmla="*/ 129064 h 142875"/>
                  <a:gd name="connsiteX8" fmla="*/ 1739741 w 2552700"/>
                  <a:gd name="connsiteY8" fmla="*/ 51911 h 142875"/>
                  <a:gd name="connsiteX9" fmla="*/ 2019776 w 2552700"/>
                  <a:gd name="connsiteY9" fmla="*/ 51911 h 142875"/>
                  <a:gd name="connsiteX10" fmla="*/ 2086451 w 2552700"/>
                  <a:gd name="connsiteY10" fmla="*/ 117634 h 142875"/>
                  <a:gd name="connsiteX11" fmla="*/ 2551271 w 2552700"/>
                  <a:gd name="connsiteY11" fmla="*/ 117634 h 142875"/>
                  <a:gd name="connsiteX12" fmla="*/ 2551271 w 2552700"/>
                  <a:gd name="connsiteY12" fmla="*/ 125254 h 142875"/>
                  <a:gd name="connsiteX13" fmla="*/ 2083594 w 2552700"/>
                  <a:gd name="connsiteY13" fmla="*/ 125254 h 142875"/>
                  <a:gd name="connsiteX14" fmla="*/ 2016919 w 2552700"/>
                  <a:gd name="connsiteY14" fmla="*/ 58579 h 142875"/>
                  <a:gd name="connsiteX15" fmla="*/ 1742599 w 2552700"/>
                  <a:gd name="connsiteY15" fmla="*/ 58579 h 142875"/>
                  <a:gd name="connsiteX16" fmla="*/ 1665446 w 2552700"/>
                  <a:gd name="connsiteY16" fmla="*/ 135731 h 142875"/>
                  <a:gd name="connsiteX17" fmla="*/ 1340644 w 2552700"/>
                  <a:gd name="connsiteY17" fmla="*/ 135731 h 142875"/>
                  <a:gd name="connsiteX18" fmla="*/ 1281589 w 2552700"/>
                  <a:gd name="connsiteY18" fmla="*/ 29051 h 142875"/>
                  <a:gd name="connsiteX19" fmla="*/ 885349 w 2552700"/>
                  <a:gd name="connsiteY19" fmla="*/ 29051 h 142875"/>
                  <a:gd name="connsiteX20" fmla="*/ 816769 w 2552700"/>
                  <a:gd name="connsiteY20" fmla="*/ 134779 h 142875"/>
                  <a:gd name="connsiteX21" fmla="*/ 219551 w 2552700"/>
                  <a:gd name="connsiteY21" fmla="*/ 134779 h 142875"/>
                  <a:gd name="connsiteX22" fmla="*/ 98584 w 2552700"/>
                  <a:gd name="connsiteY22" fmla="*/ 14764 h 142875"/>
                  <a:gd name="connsiteX23" fmla="*/ 7144 w 2552700"/>
                  <a:gd name="connsiteY23" fmla="*/ 14764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52700" h="142875">
                    <a:moveTo>
                      <a:pt x="7144" y="7144"/>
                    </a:moveTo>
                    <a:lnTo>
                      <a:pt x="101441" y="7144"/>
                    </a:lnTo>
                    <a:lnTo>
                      <a:pt x="222409" y="128111"/>
                    </a:lnTo>
                    <a:lnTo>
                      <a:pt x="813911" y="128111"/>
                    </a:lnTo>
                    <a:lnTo>
                      <a:pt x="881539" y="21431"/>
                    </a:lnTo>
                    <a:lnTo>
                      <a:pt x="1284446" y="21431"/>
                    </a:lnTo>
                    <a:lnTo>
                      <a:pt x="1343501" y="129064"/>
                    </a:lnTo>
                    <a:lnTo>
                      <a:pt x="1662589" y="129064"/>
                    </a:lnTo>
                    <a:lnTo>
                      <a:pt x="1739741" y="51911"/>
                    </a:lnTo>
                    <a:lnTo>
                      <a:pt x="2019776" y="51911"/>
                    </a:lnTo>
                    <a:lnTo>
                      <a:pt x="2086451" y="117634"/>
                    </a:lnTo>
                    <a:lnTo>
                      <a:pt x="2551271" y="117634"/>
                    </a:lnTo>
                    <a:lnTo>
                      <a:pt x="2551271" y="125254"/>
                    </a:lnTo>
                    <a:lnTo>
                      <a:pt x="2083594" y="125254"/>
                    </a:lnTo>
                    <a:lnTo>
                      <a:pt x="2016919" y="58579"/>
                    </a:lnTo>
                    <a:lnTo>
                      <a:pt x="1742599" y="58579"/>
                    </a:lnTo>
                    <a:lnTo>
                      <a:pt x="1665446" y="135731"/>
                    </a:lnTo>
                    <a:lnTo>
                      <a:pt x="1340644" y="135731"/>
                    </a:lnTo>
                    <a:lnTo>
                      <a:pt x="1281589" y="29051"/>
                    </a:lnTo>
                    <a:lnTo>
                      <a:pt x="885349" y="29051"/>
                    </a:lnTo>
                    <a:lnTo>
                      <a:pt x="816769" y="134779"/>
                    </a:lnTo>
                    <a:lnTo>
                      <a:pt x="219551" y="134779"/>
                    </a:lnTo>
                    <a:lnTo>
                      <a:pt x="98584" y="14764"/>
                    </a:lnTo>
                    <a:lnTo>
                      <a:pt x="7144" y="14764"/>
                    </a:lnTo>
                    <a:close/>
                  </a:path>
                </a:pathLst>
              </a:custGeom>
              <a:grpFill/>
              <a:ln w="9525" cap="flat">
                <a:noFill/>
                <a:prstDash val="solid"/>
                <a:miter/>
              </a:ln>
            </p:spPr>
            <p:txBody>
              <a:bodyPr rtlCol="0" anchor="ctr"/>
              <a:lstStyle/>
              <a:p>
                <a:endParaRPr lang="en-US" dirty="0"/>
              </a:p>
            </p:txBody>
          </p:sp>
          <p:sp>
            <p:nvSpPr>
              <p:cNvPr id="182" name="Freeform: Shape 181">
                <a:extLst>
                  <a:ext uri="{FF2B5EF4-FFF2-40B4-BE49-F238E27FC236}">
                    <a16:creationId xmlns:a16="http://schemas.microsoft.com/office/drawing/2014/main" id="{E0A308CB-E865-4BE4-835E-67F5AFD8E08C}"/>
                  </a:ext>
                </a:extLst>
              </p:cNvPr>
              <p:cNvSpPr/>
              <p:nvPr/>
            </p:nvSpPr>
            <p:spPr>
              <a:xfrm>
                <a:off x="7089934" y="315610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3811"/>
                      <a:pt x="12859" y="7144"/>
                      <a:pt x="20479" y="7144"/>
                    </a:cubicBezTo>
                    <a:close/>
                  </a:path>
                </a:pathLst>
              </a:custGeom>
              <a:grpFill/>
              <a:ln w="9525" cap="flat">
                <a:noFill/>
                <a:prstDash val="solid"/>
                <a:miter/>
              </a:ln>
            </p:spPr>
            <p:txBody>
              <a:bodyPr rtlCol="0" anchor="ctr"/>
              <a:lstStyle/>
              <a:p>
                <a:endParaRPr lang="en-US" dirty="0"/>
              </a:p>
            </p:txBody>
          </p:sp>
          <p:sp>
            <p:nvSpPr>
              <p:cNvPr id="183" name="Freeform: Shape 182">
                <a:extLst>
                  <a:ext uri="{FF2B5EF4-FFF2-40B4-BE49-F238E27FC236}">
                    <a16:creationId xmlns:a16="http://schemas.microsoft.com/office/drawing/2014/main" id="{BBFE1FF2-4B02-470F-9692-611D559364FA}"/>
                  </a:ext>
                </a:extLst>
              </p:cNvPr>
              <p:cNvSpPr/>
              <p:nvPr/>
            </p:nvSpPr>
            <p:spPr>
              <a:xfrm>
                <a:off x="4546759" y="3045618"/>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184" name="Freeform: Shape 183">
                <a:extLst>
                  <a:ext uri="{FF2B5EF4-FFF2-40B4-BE49-F238E27FC236}">
                    <a16:creationId xmlns:a16="http://schemas.microsoft.com/office/drawing/2014/main" id="{90A4245A-9E01-4413-A377-4DE08CE19346}"/>
                  </a:ext>
                </a:extLst>
              </p:cNvPr>
              <p:cNvSpPr/>
              <p:nvPr/>
            </p:nvSpPr>
            <p:spPr>
              <a:xfrm>
                <a:off x="6717506" y="3322796"/>
                <a:ext cx="676275" cy="104775"/>
              </a:xfrm>
              <a:custGeom>
                <a:avLst/>
                <a:gdLst>
                  <a:gd name="connsiteX0" fmla="*/ 668179 w 676275"/>
                  <a:gd name="connsiteY0" fmla="*/ 7144 h 104775"/>
                  <a:gd name="connsiteX1" fmla="*/ 672941 w 676275"/>
                  <a:gd name="connsiteY1" fmla="*/ 11906 h 104775"/>
                  <a:gd name="connsiteX2" fmla="*/ 471964 w 676275"/>
                  <a:gd name="connsiteY2" fmla="*/ 98584 h 104775"/>
                  <a:gd name="connsiteX3" fmla="*/ 7144 w 676275"/>
                  <a:gd name="connsiteY3" fmla="*/ 98584 h 104775"/>
                  <a:gd name="connsiteX4" fmla="*/ 7144 w 676275"/>
                  <a:gd name="connsiteY4" fmla="*/ 91916 h 104775"/>
                  <a:gd name="connsiteX5" fmla="*/ 469106 w 676275"/>
                  <a:gd name="connsiteY5" fmla="*/ 9191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6275" h="104775">
                    <a:moveTo>
                      <a:pt x="668179" y="7144"/>
                    </a:moveTo>
                    <a:lnTo>
                      <a:pt x="672941" y="11906"/>
                    </a:lnTo>
                    <a:lnTo>
                      <a:pt x="471964" y="98584"/>
                    </a:lnTo>
                    <a:lnTo>
                      <a:pt x="7144" y="98584"/>
                    </a:lnTo>
                    <a:lnTo>
                      <a:pt x="7144" y="91916"/>
                    </a:lnTo>
                    <a:lnTo>
                      <a:pt x="469106" y="91916"/>
                    </a:lnTo>
                    <a:close/>
                  </a:path>
                </a:pathLst>
              </a:custGeom>
              <a:grpFill/>
              <a:ln w="9525" cap="flat">
                <a:noFill/>
                <a:prstDash val="solid"/>
                <a:miter/>
              </a:ln>
            </p:spPr>
            <p:txBody>
              <a:bodyPr rtlCol="0" anchor="ctr"/>
              <a:lstStyle/>
              <a:p>
                <a:endParaRPr lang="en-US" dirty="0"/>
              </a:p>
            </p:txBody>
          </p:sp>
          <p:sp>
            <p:nvSpPr>
              <p:cNvPr id="185" name="Freeform: Shape 184">
                <a:extLst>
                  <a:ext uri="{FF2B5EF4-FFF2-40B4-BE49-F238E27FC236}">
                    <a16:creationId xmlns:a16="http://schemas.microsoft.com/office/drawing/2014/main" id="{8BDBAE93-F6C7-4BBA-8648-68BE38BB7E84}"/>
                  </a:ext>
                </a:extLst>
              </p:cNvPr>
              <p:cNvSpPr/>
              <p:nvPr/>
            </p:nvSpPr>
            <p:spPr>
              <a:xfrm>
                <a:off x="6705124" y="3398043"/>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7146" y="7144"/>
                      <a:pt x="20479" y="7144"/>
                    </a:cubicBezTo>
                    <a:close/>
                  </a:path>
                </a:pathLst>
              </a:custGeom>
              <a:grpFill/>
              <a:ln w="9525" cap="flat">
                <a:noFill/>
                <a:prstDash val="solid"/>
                <a:miter/>
              </a:ln>
            </p:spPr>
            <p:txBody>
              <a:bodyPr rtlCol="0" anchor="ctr"/>
              <a:lstStyle/>
              <a:p>
                <a:endParaRPr lang="en-US" dirty="0"/>
              </a:p>
            </p:txBody>
          </p:sp>
          <p:sp>
            <p:nvSpPr>
              <p:cNvPr id="186" name="Freeform: Shape 185">
                <a:extLst>
                  <a:ext uri="{FF2B5EF4-FFF2-40B4-BE49-F238E27FC236}">
                    <a16:creationId xmlns:a16="http://schemas.microsoft.com/office/drawing/2014/main" id="{03CCA2E8-9C2A-4C3B-B0A4-ACBB56BEB9C1}"/>
                  </a:ext>
                </a:extLst>
              </p:cNvPr>
              <p:cNvSpPr/>
              <p:nvPr/>
            </p:nvSpPr>
            <p:spPr>
              <a:xfrm>
                <a:off x="5352574" y="3312318"/>
                <a:ext cx="742950" cy="485775"/>
              </a:xfrm>
              <a:custGeom>
                <a:avLst/>
                <a:gdLst>
                  <a:gd name="connsiteX0" fmla="*/ 736759 w 742950"/>
                  <a:gd name="connsiteY0" fmla="*/ 7144 h 485775"/>
                  <a:gd name="connsiteX1" fmla="*/ 741521 w 742950"/>
                  <a:gd name="connsiteY1" fmla="*/ 11906 h 485775"/>
                  <a:gd name="connsiteX2" fmla="*/ 552926 w 742950"/>
                  <a:gd name="connsiteY2" fmla="*/ 200501 h 485775"/>
                  <a:gd name="connsiteX3" fmla="*/ 260509 w 742950"/>
                  <a:gd name="connsiteY3" fmla="*/ 200501 h 485775"/>
                  <a:gd name="connsiteX4" fmla="*/ 12859 w 742950"/>
                  <a:gd name="connsiteY4" fmla="*/ 486251 h 485775"/>
                  <a:gd name="connsiteX5" fmla="*/ 7144 w 742950"/>
                  <a:gd name="connsiteY5" fmla="*/ 481489 h 485775"/>
                  <a:gd name="connsiteX6" fmla="*/ 257651 w 742950"/>
                  <a:gd name="connsiteY6" fmla="*/ 192881 h 485775"/>
                  <a:gd name="connsiteX7" fmla="*/ 550069 w 742950"/>
                  <a:gd name="connsiteY7" fmla="*/ 19288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950" h="485775">
                    <a:moveTo>
                      <a:pt x="736759" y="7144"/>
                    </a:moveTo>
                    <a:lnTo>
                      <a:pt x="741521" y="11906"/>
                    </a:lnTo>
                    <a:lnTo>
                      <a:pt x="552926" y="200501"/>
                    </a:lnTo>
                    <a:lnTo>
                      <a:pt x="260509" y="200501"/>
                    </a:lnTo>
                    <a:lnTo>
                      <a:pt x="12859" y="486251"/>
                    </a:lnTo>
                    <a:lnTo>
                      <a:pt x="7144" y="481489"/>
                    </a:lnTo>
                    <a:lnTo>
                      <a:pt x="257651" y="192881"/>
                    </a:lnTo>
                    <a:lnTo>
                      <a:pt x="550069" y="192881"/>
                    </a:lnTo>
                    <a:close/>
                  </a:path>
                </a:pathLst>
              </a:custGeom>
              <a:grpFill/>
              <a:ln w="9525" cap="flat">
                <a:noFill/>
                <a:prstDash val="solid"/>
                <a:miter/>
              </a:ln>
            </p:spPr>
            <p:txBody>
              <a:bodyPr rtlCol="0" anchor="ctr"/>
              <a:lstStyle/>
              <a:p>
                <a:endParaRPr lang="en-US" dirty="0"/>
              </a:p>
            </p:txBody>
          </p:sp>
          <p:sp>
            <p:nvSpPr>
              <p:cNvPr id="187" name="Freeform: Shape 186">
                <a:extLst>
                  <a:ext uri="{FF2B5EF4-FFF2-40B4-BE49-F238E27FC236}">
                    <a16:creationId xmlns:a16="http://schemas.microsoft.com/office/drawing/2014/main" id="{039D8114-8423-4F98-9353-D80A9E17B560}"/>
                  </a:ext>
                </a:extLst>
              </p:cNvPr>
              <p:cNvSpPr/>
              <p:nvPr/>
            </p:nvSpPr>
            <p:spPr>
              <a:xfrm>
                <a:off x="5343287" y="3775709"/>
                <a:ext cx="38100" cy="38100"/>
              </a:xfrm>
              <a:custGeom>
                <a:avLst/>
                <a:gdLst>
                  <a:gd name="connsiteX0" fmla="*/ 10716 w 38100"/>
                  <a:gd name="connsiteY0" fmla="*/ 11430 h 38100"/>
                  <a:gd name="connsiteX1" fmla="*/ 10716 w 38100"/>
                  <a:gd name="connsiteY1" fmla="*/ 30480 h 38100"/>
                  <a:gd name="connsiteX2" fmla="*/ 29766 w 38100"/>
                  <a:gd name="connsiteY2" fmla="*/ 30480 h 38100"/>
                  <a:gd name="connsiteX3" fmla="*/ 29766 w 38100"/>
                  <a:gd name="connsiteY3" fmla="*/ 11430 h 38100"/>
                  <a:gd name="connsiteX4" fmla="*/ 10716 w 38100"/>
                  <a:gd name="connsiteY4" fmla="*/ 1143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1430"/>
                    </a:moveTo>
                    <a:cubicBezTo>
                      <a:pt x="5953" y="16192"/>
                      <a:pt x="5953" y="24765"/>
                      <a:pt x="10716" y="30480"/>
                    </a:cubicBezTo>
                    <a:cubicBezTo>
                      <a:pt x="15478" y="35242"/>
                      <a:pt x="24051" y="35242"/>
                      <a:pt x="29766" y="30480"/>
                    </a:cubicBezTo>
                    <a:cubicBezTo>
                      <a:pt x="34528" y="25717"/>
                      <a:pt x="34528" y="17145"/>
                      <a:pt x="29766" y="11430"/>
                    </a:cubicBezTo>
                    <a:cubicBezTo>
                      <a:pt x="24051" y="5715"/>
                      <a:pt x="15478" y="5715"/>
                      <a:pt x="10716" y="11430"/>
                    </a:cubicBezTo>
                    <a:close/>
                  </a:path>
                </a:pathLst>
              </a:custGeom>
              <a:grpFill/>
              <a:ln w="9525" cap="flat">
                <a:noFill/>
                <a:prstDash val="solid"/>
                <a:miter/>
              </a:ln>
            </p:spPr>
            <p:txBody>
              <a:bodyPr rtlCol="0" anchor="ctr"/>
              <a:lstStyle/>
              <a:p>
                <a:endParaRPr lang="en-US" dirty="0"/>
              </a:p>
            </p:txBody>
          </p:sp>
          <p:sp>
            <p:nvSpPr>
              <p:cNvPr id="188" name="Freeform: Shape 187">
                <a:extLst>
                  <a:ext uri="{FF2B5EF4-FFF2-40B4-BE49-F238E27FC236}">
                    <a16:creationId xmlns:a16="http://schemas.microsoft.com/office/drawing/2014/main" id="{D8B688EA-5247-47BB-B46C-05D54295EE5D}"/>
                  </a:ext>
                </a:extLst>
              </p:cNvPr>
              <p:cNvSpPr/>
              <p:nvPr/>
            </p:nvSpPr>
            <p:spPr>
              <a:xfrm>
                <a:off x="4308634" y="3313271"/>
                <a:ext cx="1009650" cy="428625"/>
              </a:xfrm>
              <a:custGeom>
                <a:avLst/>
                <a:gdLst>
                  <a:gd name="connsiteX0" fmla="*/ 998696 w 1009650"/>
                  <a:gd name="connsiteY0" fmla="*/ 7144 h 428625"/>
                  <a:gd name="connsiteX1" fmla="*/ 1003459 w 1009650"/>
                  <a:gd name="connsiteY1" fmla="*/ 11906 h 428625"/>
                  <a:gd name="connsiteX2" fmla="*/ 912019 w 1009650"/>
                  <a:gd name="connsiteY2" fmla="*/ 103346 h 428625"/>
                  <a:gd name="connsiteX3" fmla="*/ 646271 w 1009650"/>
                  <a:gd name="connsiteY3" fmla="*/ 103346 h 428625"/>
                  <a:gd name="connsiteX4" fmla="*/ 476726 w 1009650"/>
                  <a:gd name="connsiteY4" fmla="*/ 272891 h 428625"/>
                  <a:gd name="connsiteX5" fmla="*/ 306229 w 1009650"/>
                  <a:gd name="connsiteY5" fmla="*/ 272891 h 428625"/>
                  <a:gd name="connsiteX6" fmla="*/ 11906 w 1009650"/>
                  <a:gd name="connsiteY6" fmla="*/ 424339 h 428625"/>
                  <a:gd name="connsiteX7" fmla="*/ 7144 w 1009650"/>
                  <a:gd name="connsiteY7" fmla="*/ 419576 h 428625"/>
                  <a:gd name="connsiteX8" fmla="*/ 303371 w 1009650"/>
                  <a:gd name="connsiteY8" fmla="*/ 266224 h 428625"/>
                  <a:gd name="connsiteX9" fmla="*/ 472916 w 1009650"/>
                  <a:gd name="connsiteY9" fmla="*/ 266224 h 428625"/>
                  <a:gd name="connsiteX10" fmla="*/ 643414 w 1009650"/>
                  <a:gd name="connsiteY10" fmla="*/ 95726 h 428625"/>
                  <a:gd name="connsiteX11" fmla="*/ 909161 w 1009650"/>
                  <a:gd name="connsiteY11" fmla="*/ 9572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9650" h="428625">
                    <a:moveTo>
                      <a:pt x="998696" y="7144"/>
                    </a:moveTo>
                    <a:lnTo>
                      <a:pt x="1003459" y="11906"/>
                    </a:lnTo>
                    <a:lnTo>
                      <a:pt x="912019" y="103346"/>
                    </a:lnTo>
                    <a:lnTo>
                      <a:pt x="646271" y="103346"/>
                    </a:lnTo>
                    <a:lnTo>
                      <a:pt x="476726" y="272891"/>
                    </a:lnTo>
                    <a:lnTo>
                      <a:pt x="306229" y="272891"/>
                    </a:lnTo>
                    <a:lnTo>
                      <a:pt x="11906" y="424339"/>
                    </a:lnTo>
                    <a:lnTo>
                      <a:pt x="7144" y="419576"/>
                    </a:lnTo>
                    <a:lnTo>
                      <a:pt x="303371" y="266224"/>
                    </a:lnTo>
                    <a:lnTo>
                      <a:pt x="472916" y="266224"/>
                    </a:lnTo>
                    <a:lnTo>
                      <a:pt x="643414" y="95726"/>
                    </a:lnTo>
                    <a:lnTo>
                      <a:pt x="909161" y="95726"/>
                    </a:lnTo>
                    <a:close/>
                  </a:path>
                </a:pathLst>
              </a:custGeom>
              <a:grpFill/>
              <a:ln w="9525" cap="flat">
                <a:noFill/>
                <a:prstDash val="solid"/>
                <a:miter/>
              </a:ln>
            </p:spPr>
            <p:txBody>
              <a:bodyPr rtlCol="0" anchor="ctr"/>
              <a:lstStyle/>
              <a:p>
                <a:endParaRPr lang="en-US" dirty="0"/>
              </a:p>
            </p:txBody>
          </p:sp>
          <p:sp>
            <p:nvSpPr>
              <p:cNvPr id="189" name="Freeform: Shape 188">
                <a:extLst>
                  <a:ext uri="{FF2B5EF4-FFF2-40B4-BE49-F238E27FC236}">
                    <a16:creationId xmlns:a16="http://schemas.microsoft.com/office/drawing/2014/main" id="{5985AD2D-D780-4BA6-8F3B-D6125630D344}"/>
                  </a:ext>
                </a:extLst>
              </p:cNvPr>
              <p:cNvSpPr/>
              <p:nvPr/>
            </p:nvSpPr>
            <p:spPr>
              <a:xfrm>
                <a:off x="4298394" y="371451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190" name="Freeform: Shape 189">
                <a:extLst>
                  <a:ext uri="{FF2B5EF4-FFF2-40B4-BE49-F238E27FC236}">
                    <a16:creationId xmlns:a16="http://schemas.microsoft.com/office/drawing/2014/main" id="{FE5199ED-47F4-4AA8-A405-9F43533E65E2}"/>
                  </a:ext>
                </a:extLst>
              </p:cNvPr>
              <p:cNvSpPr/>
              <p:nvPr/>
            </p:nvSpPr>
            <p:spPr>
              <a:xfrm>
                <a:off x="6470809" y="3194208"/>
                <a:ext cx="1076325" cy="142875"/>
              </a:xfrm>
              <a:custGeom>
                <a:avLst/>
                <a:gdLst>
                  <a:gd name="connsiteX0" fmla="*/ 11906 w 1076325"/>
                  <a:gd name="connsiteY0" fmla="*/ 7144 h 142875"/>
                  <a:gd name="connsiteX1" fmla="*/ 50006 w 1076325"/>
                  <a:gd name="connsiteY1" fmla="*/ 45244 h 142875"/>
                  <a:gd name="connsiteX2" fmla="*/ 869156 w 1076325"/>
                  <a:gd name="connsiteY2" fmla="*/ 45244 h 142875"/>
                  <a:gd name="connsiteX3" fmla="*/ 1072991 w 1076325"/>
                  <a:gd name="connsiteY3" fmla="*/ 134779 h 142875"/>
                  <a:gd name="connsiteX4" fmla="*/ 1068229 w 1076325"/>
                  <a:gd name="connsiteY4" fmla="*/ 139541 h 142875"/>
                  <a:gd name="connsiteX5" fmla="*/ 866299 w 1076325"/>
                  <a:gd name="connsiteY5" fmla="*/ 51911 h 142875"/>
                  <a:gd name="connsiteX6" fmla="*/ 47149 w 1076325"/>
                  <a:gd name="connsiteY6" fmla="*/ 51911 h 142875"/>
                  <a:gd name="connsiteX7" fmla="*/ 7144 w 1076325"/>
                  <a:gd name="connsiteY7" fmla="*/ 12859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6325" h="142875">
                    <a:moveTo>
                      <a:pt x="11906" y="7144"/>
                    </a:moveTo>
                    <a:lnTo>
                      <a:pt x="50006" y="45244"/>
                    </a:lnTo>
                    <a:lnTo>
                      <a:pt x="869156" y="45244"/>
                    </a:lnTo>
                    <a:lnTo>
                      <a:pt x="1072991" y="134779"/>
                    </a:lnTo>
                    <a:lnTo>
                      <a:pt x="1068229" y="139541"/>
                    </a:lnTo>
                    <a:lnTo>
                      <a:pt x="866299" y="51911"/>
                    </a:lnTo>
                    <a:lnTo>
                      <a:pt x="47149" y="51911"/>
                    </a:lnTo>
                    <a:lnTo>
                      <a:pt x="7144" y="12859"/>
                    </a:lnTo>
                    <a:close/>
                  </a:path>
                </a:pathLst>
              </a:custGeom>
              <a:grpFill/>
              <a:ln w="9525" cap="flat">
                <a:noFill/>
                <a:prstDash val="solid"/>
                <a:miter/>
              </a:ln>
            </p:spPr>
            <p:txBody>
              <a:bodyPr rtlCol="0" anchor="ctr"/>
              <a:lstStyle/>
              <a:p>
                <a:endParaRPr lang="en-US" dirty="0"/>
              </a:p>
            </p:txBody>
          </p:sp>
          <p:sp>
            <p:nvSpPr>
              <p:cNvPr id="191" name="Freeform: Shape 190">
                <a:extLst>
                  <a:ext uri="{FF2B5EF4-FFF2-40B4-BE49-F238E27FC236}">
                    <a16:creationId xmlns:a16="http://schemas.microsoft.com/office/drawing/2014/main" id="{5B32631E-A1E2-433A-8EF4-2568546E8699}"/>
                  </a:ext>
                </a:extLst>
              </p:cNvPr>
              <p:cNvSpPr/>
              <p:nvPr/>
            </p:nvSpPr>
            <p:spPr>
              <a:xfrm>
                <a:off x="6460569" y="3184921"/>
                <a:ext cx="38100" cy="38100"/>
              </a:xfrm>
              <a:custGeom>
                <a:avLst/>
                <a:gdLst>
                  <a:gd name="connsiteX0" fmla="*/ 29766 w 38100"/>
                  <a:gd name="connsiteY0" fmla="*/ 10716 h 38100"/>
                  <a:gd name="connsiteX1" fmla="*/ 10716 w 38100"/>
                  <a:gd name="connsiteY1" fmla="*/ 10716 h 38100"/>
                  <a:gd name="connsiteX2" fmla="*/ 10716 w 38100"/>
                  <a:gd name="connsiteY2" fmla="*/ 29766 h 38100"/>
                  <a:gd name="connsiteX3" fmla="*/ 29766 w 38100"/>
                  <a:gd name="connsiteY3" fmla="*/ 29766 h 38100"/>
                  <a:gd name="connsiteX4" fmla="*/ 2976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9766" y="10716"/>
                    </a:moveTo>
                    <a:cubicBezTo>
                      <a:pt x="25003" y="5953"/>
                      <a:pt x="16431" y="5953"/>
                      <a:pt x="10716" y="10716"/>
                    </a:cubicBezTo>
                    <a:cubicBezTo>
                      <a:pt x="5953" y="15478"/>
                      <a:pt x="5953" y="24051"/>
                      <a:pt x="10716" y="29766"/>
                    </a:cubicBezTo>
                    <a:cubicBezTo>
                      <a:pt x="15478" y="34528"/>
                      <a:pt x="24051" y="34528"/>
                      <a:pt x="29766" y="29766"/>
                    </a:cubicBezTo>
                    <a:cubicBezTo>
                      <a:pt x="34528" y="24051"/>
                      <a:pt x="34528" y="15478"/>
                      <a:pt x="29766" y="10716"/>
                    </a:cubicBezTo>
                    <a:close/>
                  </a:path>
                </a:pathLst>
              </a:custGeom>
              <a:grpFill/>
              <a:ln w="9525" cap="flat">
                <a:noFill/>
                <a:prstDash val="solid"/>
                <a:miter/>
              </a:ln>
            </p:spPr>
            <p:txBody>
              <a:bodyPr rtlCol="0" anchor="ctr"/>
              <a:lstStyle/>
              <a:p>
                <a:endParaRPr lang="en-US" dirty="0"/>
              </a:p>
            </p:txBody>
          </p:sp>
          <p:sp>
            <p:nvSpPr>
              <p:cNvPr id="192" name="Freeform: Shape 191">
                <a:extLst>
                  <a:ext uri="{FF2B5EF4-FFF2-40B4-BE49-F238E27FC236}">
                    <a16:creationId xmlns:a16="http://schemas.microsoft.com/office/drawing/2014/main" id="{C5E6474F-FE3E-4FE3-8ED7-9AC852164B55}"/>
                  </a:ext>
                </a:extLst>
              </p:cNvPr>
              <p:cNvSpPr/>
              <p:nvPr/>
            </p:nvSpPr>
            <p:spPr>
              <a:xfrm>
                <a:off x="5156359" y="3240881"/>
                <a:ext cx="590550" cy="190500"/>
              </a:xfrm>
              <a:custGeom>
                <a:avLst/>
                <a:gdLst>
                  <a:gd name="connsiteX0" fmla="*/ 7144 w 590550"/>
                  <a:gd name="connsiteY0" fmla="*/ 7144 h 190500"/>
                  <a:gd name="connsiteX1" fmla="*/ 408146 w 590550"/>
                  <a:gd name="connsiteY1" fmla="*/ 7144 h 190500"/>
                  <a:gd name="connsiteX2" fmla="*/ 585311 w 590550"/>
                  <a:gd name="connsiteY2" fmla="*/ 184309 h 190500"/>
                  <a:gd name="connsiteX3" fmla="*/ 580549 w 590550"/>
                  <a:gd name="connsiteY3" fmla="*/ 189071 h 190500"/>
                  <a:gd name="connsiteX4" fmla="*/ 405289 w 590550"/>
                  <a:gd name="connsiteY4" fmla="*/ 13811 h 190500"/>
                  <a:gd name="connsiteX5" fmla="*/ 7144 w 590550"/>
                  <a:gd name="connsiteY5" fmla="*/ 138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550" h="190500">
                    <a:moveTo>
                      <a:pt x="7144" y="7144"/>
                    </a:moveTo>
                    <a:lnTo>
                      <a:pt x="408146" y="7144"/>
                    </a:lnTo>
                    <a:lnTo>
                      <a:pt x="585311" y="184309"/>
                    </a:lnTo>
                    <a:lnTo>
                      <a:pt x="580549" y="189071"/>
                    </a:lnTo>
                    <a:lnTo>
                      <a:pt x="405289" y="13811"/>
                    </a:lnTo>
                    <a:lnTo>
                      <a:pt x="7144" y="13811"/>
                    </a:lnTo>
                    <a:close/>
                  </a:path>
                </a:pathLst>
              </a:custGeom>
              <a:grpFill/>
              <a:ln w="9525" cap="flat">
                <a:noFill/>
                <a:prstDash val="solid"/>
                <a:miter/>
              </a:ln>
            </p:spPr>
            <p:txBody>
              <a:bodyPr rtlCol="0" anchor="ctr"/>
              <a:lstStyle/>
              <a:p>
                <a:endParaRPr lang="en-US" dirty="0"/>
              </a:p>
            </p:txBody>
          </p:sp>
          <p:sp>
            <p:nvSpPr>
              <p:cNvPr id="193" name="Freeform: Shape 192">
                <a:extLst>
                  <a:ext uri="{FF2B5EF4-FFF2-40B4-BE49-F238E27FC236}">
                    <a16:creationId xmlns:a16="http://schemas.microsoft.com/office/drawing/2014/main" id="{25A8DCEA-F6D5-4023-A567-5E049C3A12E4}"/>
                  </a:ext>
                </a:extLst>
              </p:cNvPr>
              <p:cNvSpPr/>
              <p:nvPr/>
            </p:nvSpPr>
            <p:spPr>
              <a:xfrm>
                <a:off x="5134451" y="323135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194" name="Freeform: Shape 193">
                <a:extLst>
                  <a:ext uri="{FF2B5EF4-FFF2-40B4-BE49-F238E27FC236}">
                    <a16:creationId xmlns:a16="http://schemas.microsoft.com/office/drawing/2014/main" id="{AF05903D-B940-468C-B78D-F95F0FC28FC1}"/>
                  </a:ext>
                </a:extLst>
              </p:cNvPr>
              <p:cNvSpPr/>
              <p:nvPr/>
            </p:nvSpPr>
            <p:spPr>
              <a:xfrm>
                <a:off x="5084921" y="3377088"/>
                <a:ext cx="361950" cy="95250"/>
              </a:xfrm>
              <a:custGeom>
                <a:avLst/>
                <a:gdLst>
                  <a:gd name="connsiteX0" fmla="*/ 349091 w 361950"/>
                  <a:gd name="connsiteY0" fmla="*/ 7144 h 95250"/>
                  <a:gd name="connsiteX1" fmla="*/ 354806 w 361950"/>
                  <a:gd name="connsiteY1" fmla="*/ 12859 h 95250"/>
                  <a:gd name="connsiteX2" fmla="*/ 271939 w 361950"/>
                  <a:gd name="connsiteY2" fmla="*/ 94774 h 95250"/>
                  <a:gd name="connsiteX3" fmla="*/ 7144 w 361950"/>
                  <a:gd name="connsiteY3" fmla="*/ 94774 h 95250"/>
                  <a:gd name="connsiteX4" fmla="*/ 7144 w 361950"/>
                  <a:gd name="connsiteY4" fmla="*/ 88106 h 95250"/>
                  <a:gd name="connsiteX5" fmla="*/ 269081 w 361950"/>
                  <a:gd name="connsiteY5" fmla="*/ 8810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950" h="95250">
                    <a:moveTo>
                      <a:pt x="349091" y="7144"/>
                    </a:moveTo>
                    <a:lnTo>
                      <a:pt x="354806" y="12859"/>
                    </a:lnTo>
                    <a:lnTo>
                      <a:pt x="271939" y="94774"/>
                    </a:lnTo>
                    <a:lnTo>
                      <a:pt x="7144" y="94774"/>
                    </a:lnTo>
                    <a:lnTo>
                      <a:pt x="7144" y="88106"/>
                    </a:lnTo>
                    <a:lnTo>
                      <a:pt x="269081" y="88106"/>
                    </a:lnTo>
                    <a:close/>
                  </a:path>
                </a:pathLst>
              </a:custGeom>
              <a:grpFill/>
              <a:ln w="9525" cap="flat">
                <a:noFill/>
                <a:prstDash val="solid"/>
                <a:miter/>
              </a:ln>
            </p:spPr>
            <p:txBody>
              <a:bodyPr rtlCol="0" anchor="ctr"/>
              <a:lstStyle/>
              <a:p>
                <a:endParaRPr lang="en-US" dirty="0"/>
              </a:p>
            </p:txBody>
          </p:sp>
          <p:sp>
            <p:nvSpPr>
              <p:cNvPr id="195" name="Freeform: Shape 194">
                <a:extLst>
                  <a:ext uri="{FF2B5EF4-FFF2-40B4-BE49-F238E27FC236}">
                    <a16:creationId xmlns:a16="http://schemas.microsoft.com/office/drawing/2014/main" id="{BC974302-55EB-4179-A85C-4253093217AF}"/>
                  </a:ext>
                </a:extLst>
              </p:cNvPr>
              <p:cNvSpPr/>
              <p:nvPr/>
            </p:nvSpPr>
            <p:spPr>
              <a:xfrm>
                <a:off x="5072539" y="344852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2861" y="12859"/>
                      <a:pt x="27146" y="7144"/>
                      <a:pt x="20479" y="7144"/>
                    </a:cubicBezTo>
                    <a:close/>
                  </a:path>
                </a:pathLst>
              </a:custGeom>
              <a:grpFill/>
              <a:ln w="9525" cap="flat">
                <a:noFill/>
                <a:prstDash val="solid"/>
                <a:miter/>
              </a:ln>
            </p:spPr>
            <p:txBody>
              <a:bodyPr rtlCol="0" anchor="ctr"/>
              <a:lstStyle/>
              <a:p>
                <a:endParaRPr lang="en-US" dirty="0"/>
              </a:p>
            </p:txBody>
          </p:sp>
          <p:sp>
            <p:nvSpPr>
              <p:cNvPr id="196" name="Freeform: Shape 195">
                <a:extLst>
                  <a:ext uri="{FF2B5EF4-FFF2-40B4-BE49-F238E27FC236}">
                    <a16:creationId xmlns:a16="http://schemas.microsoft.com/office/drawing/2014/main" id="{9196BBF4-D47A-46DA-A8BE-90951167D054}"/>
                  </a:ext>
                </a:extLst>
              </p:cNvPr>
              <p:cNvSpPr/>
              <p:nvPr/>
            </p:nvSpPr>
            <p:spPr>
              <a:xfrm>
                <a:off x="5571649" y="3071336"/>
                <a:ext cx="809625" cy="200025"/>
              </a:xfrm>
              <a:custGeom>
                <a:avLst/>
                <a:gdLst>
                  <a:gd name="connsiteX0" fmla="*/ 11906 w 809625"/>
                  <a:gd name="connsiteY0" fmla="*/ 7144 h 200025"/>
                  <a:gd name="connsiteX1" fmla="*/ 192881 w 809625"/>
                  <a:gd name="connsiteY1" fmla="*/ 188119 h 200025"/>
                  <a:gd name="connsiteX2" fmla="*/ 808196 w 809625"/>
                  <a:gd name="connsiteY2" fmla="*/ 188119 h 200025"/>
                  <a:gd name="connsiteX3" fmla="*/ 808196 w 809625"/>
                  <a:gd name="connsiteY3" fmla="*/ 195739 h 200025"/>
                  <a:gd name="connsiteX4" fmla="*/ 190024 w 809625"/>
                  <a:gd name="connsiteY4" fmla="*/ 194786 h 200025"/>
                  <a:gd name="connsiteX5" fmla="*/ 7144 w 809625"/>
                  <a:gd name="connsiteY5" fmla="*/ 1190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625" h="200025">
                    <a:moveTo>
                      <a:pt x="11906" y="7144"/>
                    </a:moveTo>
                    <a:lnTo>
                      <a:pt x="192881" y="188119"/>
                    </a:lnTo>
                    <a:lnTo>
                      <a:pt x="808196" y="188119"/>
                    </a:lnTo>
                    <a:lnTo>
                      <a:pt x="808196" y="195739"/>
                    </a:lnTo>
                    <a:lnTo>
                      <a:pt x="190024" y="194786"/>
                    </a:lnTo>
                    <a:lnTo>
                      <a:pt x="7144" y="11906"/>
                    </a:lnTo>
                    <a:close/>
                  </a:path>
                </a:pathLst>
              </a:custGeom>
              <a:grpFill/>
              <a:ln w="9525" cap="flat">
                <a:noFill/>
                <a:prstDash val="solid"/>
                <a:miter/>
              </a:ln>
            </p:spPr>
            <p:txBody>
              <a:bodyPr rtlCol="0" anchor="ctr"/>
              <a:lstStyle/>
              <a:p>
                <a:endParaRPr lang="en-US" dirty="0"/>
              </a:p>
            </p:txBody>
          </p:sp>
          <p:sp>
            <p:nvSpPr>
              <p:cNvPr id="197" name="Freeform: Shape 196">
                <a:extLst>
                  <a:ext uri="{FF2B5EF4-FFF2-40B4-BE49-F238E27FC236}">
                    <a16:creationId xmlns:a16="http://schemas.microsoft.com/office/drawing/2014/main" id="{E23214B6-1C4F-4C8B-B030-25C78163DF8C}"/>
                  </a:ext>
                </a:extLst>
              </p:cNvPr>
              <p:cNvSpPr/>
              <p:nvPr/>
            </p:nvSpPr>
            <p:spPr>
              <a:xfrm>
                <a:off x="6358414" y="3242786"/>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8099" y="33814"/>
                      <a:pt x="33814" y="28099"/>
                      <a:pt x="33814" y="20479"/>
                    </a:cubicBezTo>
                    <a:cubicBezTo>
                      <a:pt x="33814" y="12859"/>
                      <a:pt x="28099" y="7144"/>
                      <a:pt x="20479" y="7144"/>
                    </a:cubicBezTo>
                    <a:cubicBezTo>
                      <a:pt x="12859" y="7144"/>
                      <a:pt x="7144" y="12859"/>
                      <a:pt x="7144" y="20479"/>
                    </a:cubicBezTo>
                    <a:cubicBezTo>
                      <a:pt x="7144" y="28099"/>
                      <a:pt x="13811" y="33814"/>
                      <a:pt x="20479" y="33814"/>
                    </a:cubicBezTo>
                    <a:close/>
                  </a:path>
                </a:pathLst>
              </a:custGeom>
              <a:grpFill/>
              <a:ln w="9525" cap="flat">
                <a:noFill/>
                <a:prstDash val="solid"/>
                <a:miter/>
              </a:ln>
            </p:spPr>
            <p:txBody>
              <a:bodyPr rtlCol="0" anchor="ctr"/>
              <a:lstStyle/>
              <a:p>
                <a:endParaRPr lang="en-US" dirty="0"/>
              </a:p>
            </p:txBody>
          </p:sp>
        </p:grpSp>
        <p:grpSp>
          <p:nvGrpSpPr>
            <p:cNvPr id="22" name="Graphic 234">
              <a:extLst>
                <a:ext uri="{FF2B5EF4-FFF2-40B4-BE49-F238E27FC236}">
                  <a16:creationId xmlns:a16="http://schemas.microsoft.com/office/drawing/2014/main" id="{0E8BC87D-2319-4EA6-B5B3-DDC5ED3EF8F9}"/>
                </a:ext>
              </a:extLst>
            </p:cNvPr>
            <p:cNvGrpSpPr/>
            <p:nvPr/>
          </p:nvGrpSpPr>
          <p:grpSpPr>
            <a:xfrm>
              <a:off x="3273841" y="2338140"/>
              <a:ext cx="3495664" cy="1188682"/>
              <a:chOff x="7540326" y="1358451"/>
              <a:chExt cx="4257675" cy="1447800"/>
            </a:xfrm>
            <a:grpFill/>
          </p:grpSpPr>
          <p:sp>
            <p:nvSpPr>
              <p:cNvPr id="172" name="Freeform: Shape 171">
                <a:extLst>
                  <a:ext uri="{FF2B5EF4-FFF2-40B4-BE49-F238E27FC236}">
                    <a16:creationId xmlns:a16="http://schemas.microsoft.com/office/drawing/2014/main" id="{452A628C-535B-4754-8D97-5EF9FC4A41D3}"/>
                  </a:ext>
                </a:extLst>
              </p:cNvPr>
              <p:cNvSpPr/>
              <p:nvPr/>
            </p:nvSpPr>
            <p:spPr>
              <a:xfrm>
                <a:off x="8179930" y="1579907"/>
                <a:ext cx="3581400" cy="762000"/>
              </a:xfrm>
              <a:custGeom>
                <a:avLst/>
                <a:gdLst>
                  <a:gd name="connsiteX0" fmla="*/ 37624 w 3581400"/>
                  <a:gd name="connsiteY0" fmla="*/ 761524 h 762000"/>
                  <a:gd name="connsiteX1" fmla="*/ 7144 w 3581400"/>
                  <a:gd name="connsiteY1" fmla="*/ 731044 h 762000"/>
                  <a:gd name="connsiteX2" fmla="*/ 37624 w 3581400"/>
                  <a:gd name="connsiteY2" fmla="*/ 700564 h 762000"/>
                  <a:gd name="connsiteX3" fmla="*/ 64294 w 3581400"/>
                  <a:gd name="connsiteY3" fmla="*/ 715804 h 762000"/>
                  <a:gd name="connsiteX4" fmla="*/ 1177766 w 3581400"/>
                  <a:gd name="connsiteY4" fmla="*/ 715804 h 762000"/>
                  <a:gd name="connsiteX5" fmla="*/ 1060609 w 3581400"/>
                  <a:gd name="connsiteY5" fmla="*/ 597694 h 762000"/>
                  <a:gd name="connsiteX6" fmla="*/ 376714 w 3581400"/>
                  <a:gd name="connsiteY6" fmla="*/ 597694 h 762000"/>
                  <a:gd name="connsiteX7" fmla="*/ 350044 w 3581400"/>
                  <a:gd name="connsiteY7" fmla="*/ 612934 h 762000"/>
                  <a:gd name="connsiteX8" fmla="*/ 319564 w 3581400"/>
                  <a:gd name="connsiteY8" fmla="*/ 582454 h 762000"/>
                  <a:gd name="connsiteX9" fmla="*/ 350044 w 3581400"/>
                  <a:gd name="connsiteY9" fmla="*/ 551974 h 762000"/>
                  <a:gd name="connsiteX10" fmla="*/ 376714 w 3581400"/>
                  <a:gd name="connsiteY10" fmla="*/ 567214 h 762000"/>
                  <a:gd name="connsiteX11" fmla="*/ 804386 w 3581400"/>
                  <a:gd name="connsiteY11" fmla="*/ 567214 h 762000"/>
                  <a:gd name="connsiteX12" fmla="*/ 755809 w 3581400"/>
                  <a:gd name="connsiteY12" fmla="*/ 518636 h 762000"/>
                  <a:gd name="connsiteX13" fmla="*/ 469106 w 3581400"/>
                  <a:gd name="connsiteY13" fmla="*/ 518636 h 762000"/>
                  <a:gd name="connsiteX14" fmla="*/ 442436 w 3581400"/>
                  <a:gd name="connsiteY14" fmla="*/ 533876 h 762000"/>
                  <a:gd name="connsiteX15" fmla="*/ 411956 w 3581400"/>
                  <a:gd name="connsiteY15" fmla="*/ 503396 h 762000"/>
                  <a:gd name="connsiteX16" fmla="*/ 442436 w 3581400"/>
                  <a:gd name="connsiteY16" fmla="*/ 472916 h 762000"/>
                  <a:gd name="connsiteX17" fmla="*/ 469106 w 3581400"/>
                  <a:gd name="connsiteY17" fmla="*/ 488156 h 762000"/>
                  <a:gd name="connsiteX18" fmla="*/ 768191 w 3581400"/>
                  <a:gd name="connsiteY18" fmla="*/ 488156 h 762000"/>
                  <a:gd name="connsiteX19" fmla="*/ 846296 w 3581400"/>
                  <a:gd name="connsiteY19" fmla="*/ 566261 h 762000"/>
                  <a:gd name="connsiteX20" fmla="*/ 1072039 w 3581400"/>
                  <a:gd name="connsiteY20" fmla="*/ 566261 h 762000"/>
                  <a:gd name="connsiteX21" fmla="*/ 1219676 w 3581400"/>
                  <a:gd name="connsiteY21" fmla="*/ 713899 h 762000"/>
                  <a:gd name="connsiteX22" fmla="*/ 1376839 w 3581400"/>
                  <a:gd name="connsiteY22" fmla="*/ 713899 h 762000"/>
                  <a:gd name="connsiteX23" fmla="*/ 1540669 w 3581400"/>
                  <a:gd name="connsiteY23" fmla="*/ 550069 h 762000"/>
                  <a:gd name="connsiteX24" fmla="*/ 2015014 w 3581400"/>
                  <a:gd name="connsiteY24" fmla="*/ 550069 h 762000"/>
                  <a:gd name="connsiteX25" fmla="*/ 2253139 w 3581400"/>
                  <a:gd name="connsiteY25" fmla="*/ 311944 h 762000"/>
                  <a:gd name="connsiteX26" fmla="*/ 2012156 w 3581400"/>
                  <a:gd name="connsiteY26" fmla="*/ 311944 h 762000"/>
                  <a:gd name="connsiteX27" fmla="*/ 1900714 w 3581400"/>
                  <a:gd name="connsiteY27" fmla="*/ 426244 h 762000"/>
                  <a:gd name="connsiteX28" fmla="*/ 1742599 w 3581400"/>
                  <a:gd name="connsiteY28" fmla="*/ 426244 h 762000"/>
                  <a:gd name="connsiteX29" fmla="*/ 1715929 w 3581400"/>
                  <a:gd name="connsiteY29" fmla="*/ 441484 h 762000"/>
                  <a:gd name="connsiteX30" fmla="*/ 1685449 w 3581400"/>
                  <a:gd name="connsiteY30" fmla="*/ 411004 h 762000"/>
                  <a:gd name="connsiteX31" fmla="*/ 1715929 w 3581400"/>
                  <a:gd name="connsiteY31" fmla="*/ 380524 h 762000"/>
                  <a:gd name="connsiteX32" fmla="*/ 1742599 w 3581400"/>
                  <a:gd name="connsiteY32" fmla="*/ 395764 h 762000"/>
                  <a:gd name="connsiteX33" fmla="*/ 1888331 w 3581400"/>
                  <a:gd name="connsiteY33" fmla="*/ 395764 h 762000"/>
                  <a:gd name="connsiteX34" fmla="*/ 1970246 w 3581400"/>
                  <a:gd name="connsiteY34" fmla="*/ 313849 h 762000"/>
                  <a:gd name="connsiteX35" fmla="*/ 1623536 w 3581400"/>
                  <a:gd name="connsiteY35" fmla="*/ 313849 h 762000"/>
                  <a:gd name="connsiteX36" fmla="*/ 1400651 w 3581400"/>
                  <a:gd name="connsiteY36" fmla="*/ 536734 h 762000"/>
                  <a:gd name="connsiteX37" fmla="*/ 1393031 w 3581400"/>
                  <a:gd name="connsiteY37" fmla="*/ 566261 h 762000"/>
                  <a:gd name="connsiteX38" fmla="*/ 1371124 w 3581400"/>
                  <a:gd name="connsiteY38" fmla="*/ 574834 h 762000"/>
                  <a:gd name="connsiteX39" fmla="*/ 1349216 w 3581400"/>
                  <a:gd name="connsiteY39" fmla="*/ 566261 h 762000"/>
                  <a:gd name="connsiteX40" fmla="*/ 1340644 w 3581400"/>
                  <a:gd name="connsiteY40" fmla="*/ 544354 h 762000"/>
                  <a:gd name="connsiteX41" fmla="*/ 1349216 w 3581400"/>
                  <a:gd name="connsiteY41" fmla="*/ 522446 h 762000"/>
                  <a:gd name="connsiteX42" fmla="*/ 1371124 w 3581400"/>
                  <a:gd name="connsiteY42" fmla="*/ 513874 h 762000"/>
                  <a:gd name="connsiteX43" fmla="*/ 1379696 w 3581400"/>
                  <a:gd name="connsiteY43" fmla="*/ 514826 h 762000"/>
                  <a:gd name="connsiteX44" fmla="*/ 1439704 w 3581400"/>
                  <a:gd name="connsiteY44" fmla="*/ 454819 h 762000"/>
                  <a:gd name="connsiteX45" fmla="*/ 1025366 w 3581400"/>
                  <a:gd name="connsiteY45" fmla="*/ 454819 h 762000"/>
                  <a:gd name="connsiteX46" fmla="*/ 988219 w 3581400"/>
                  <a:gd name="connsiteY46" fmla="*/ 417671 h 762000"/>
                  <a:gd name="connsiteX47" fmla="*/ 979646 w 3581400"/>
                  <a:gd name="connsiteY47" fmla="*/ 418624 h 762000"/>
                  <a:gd name="connsiteX48" fmla="*/ 957739 w 3581400"/>
                  <a:gd name="connsiteY48" fmla="*/ 410051 h 762000"/>
                  <a:gd name="connsiteX49" fmla="*/ 949166 w 3581400"/>
                  <a:gd name="connsiteY49" fmla="*/ 388144 h 762000"/>
                  <a:gd name="connsiteX50" fmla="*/ 957739 w 3581400"/>
                  <a:gd name="connsiteY50" fmla="*/ 366236 h 762000"/>
                  <a:gd name="connsiteX51" fmla="*/ 979646 w 3581400"/>
                  <a:gd name="connsiteY51" fmla="*/ 357664 h 762000"/>
                  <a:gd name="connsiteX52" fmla="*/ 1001554 w 3581400"/>
                  <a:gd name="connsiteY52" fmla="*/ 366236 h 762000"/>
                  <a:gd name="connsiteX53" fmla="*/ 1009174 w 3581400"/>
                  <a:gd name="connsiteY53" fmla="*/ 395764 h 762000"/>
                  <a:gd name="connsiteX54" fmla="*/ 1037749 w 3581400"/>
                  <a:gd name="connsiteY54" fmla="*/ 424339 h 762000"/>
                  <a:gd name="connsiteX55" fmla="*/ 1470184 w 3581400"/>
                  <a:gd name="connsiteY55" fmla="*/ 424339 h 762000"/>
                  <a:gd name="connsiteX56" fmla="*/ 1611154 w 3581400"/>
                  <a:gd name="connsiteY56" fmla="*/ 283369 h 762000"/>
                  <a:gd name="connsiteX57" fmla="*/ 2285524 w 3581400"/>
                  <a:gd name="connsiteY57" fmla="*/ 283369 h 762000"/>
                  <a:gd name="connsiteX58" fmla="*/ 2289334 w 3581400"/>
                  <a:gd name="connsiteY58" fmla="*/ 279559 h 762000"/>
                  <a:gd name="connsiteX59" fmla="*/ 2294096 w 3581400"/>
                  <a:gd name="connsiteY59" fmla="*/ 283369 h 762000"/>
                  <a:gd name="connsiteX60" fmla="*/ 2574131 w 3581400"/>
                  <a:gd name="connsiteY60" fmla="*/ 283369 h 762000"/>
                  <a:gd name="connsiteX61" fmla="*/ 2774156 w 3581400"/>
                  <a:gd name="connsiteY61" fmla="*/ 83344 h 762000"/>
                  <a:gd name="connsiteX62" fmla="*/ 2961799 w 3581400"/>
                  <a:gd name="connsiteY62" fmla="*/ 83344 h 762000"/>
                  <a:gd name="connsiteX63" fmla="*/ 3022759 w 3581400"/>
                  <a:gd name="connsiteY63" fmla="*/ 22384 h 762000"/>
                  <a:gd name="connsiteX64" fmla="*/ 3525679 w 3581400"/>
                  <a:gd name="connsiteY64" fmla="*/ 22384 h 762000"/>
                  <a:gd name="connsiteX65" fmla="*/ 3552349 w 3581400"/>
                  <a:gd name="connsiteY65" fmla="*/ 7144 h 762000"/>
                  <a:gd name="connsiteX66" fmla="*/ 3582829 w 3581400"/>
                  <a:gd name="connsiteY66" fmla="*/ 37624 h 762000"/>
                  <a:gd name="connsiteX67" fmla="*/ 3552349 w 3581400"/>
                  <a:gd name="connsiteY67" fmla="*/ 68104 h 762000"/>
                  <a:gd name="connsiteX68" fmla="*/ 3525679 w 3581400"/>
                  <a:gd name="connsiteY68" fmla="*/ 52864 h 762000"/>
                  <a:gd name="connsiteX69" fmla="*/ 3036094 w 3581400"/>
                  <a:gd name="connsiteY69" fmla="*/ 52864 h 762000"/>
                  <a:gd name="connsiteX70" fmla="*/ 2975134 w 3581400"/>
                  <a:gd name="connsiteY70" fmla="*/ 113824 h 762000"/>
                  <a:gd name="connsiteX71" fmla="*/ 2787491 w 3581400"/>
                  <a:gd name="connsiteY71" fmla="*/ 113824 h 762000"/>
                  <a:gd name="connsiteX72" fmla="*/ 2588419 w 3581400"/>
                  <a:gd name="connsiteY72" fmla="*/ 312896 h 762000"/>
                  <a:gd name="connsiteX73" fmla="*/ 2299811 w 3581400"/>
                  <a:gd name="connsiteY73" fmla="*/ 312896 h 762000"/>
                  <a:gd name="connsiteX74" fmla="*/ 2206466 w 3581400"/>
                  <a:gd name="connsiteY74" fmla="*/ 406241 h 762000"/>
                  <a:gd name="connsiteX75" fmla="*/ 2329339 w 3581400"/>
                  <a:gd name="connsiteY75" fmla="*/ 406241 h 762000"/>
                  <a:gd name="connsiteX76" fmla="*/ 2387441 w 3581400"/>
                  <a:gd name="connsiteY76" fmla="*/ 464344 h 762000"/>
                  <a:gd name="connsiteX77" fmla="*/ 2396014 w 3581400"/>
                  <a:gd name="connsiteY77" fmla="*/ 463391 h 762000"/>
                  <a:gd name="connsiteX78" fmla="*/ 2417921 w 3581400"/>
                  <a:gd name="connsiteY78" fmla="*/ 471964 h 762000"/>
                  <a:gd name="connsiteX79" fmla="*/ 2426494 w 3581400"/>
                  <a:gd name="connsiteY79" fmla="*/ 493871 h 762000"/>
                  <a:gd name="connsiteX80" fmla="*/ 2417921 w 3581400"/>
                  <a:gd name="connsiteY80" fmla="*/ 515779 h 762000"/>
                  <a:gd name="connsiteX81" fmla="*/ 2396014 w 3581400"/>
                  <a:gd name="connsiteY81" fmla="*/ 524351 h 762000"/>
                  <a:gd name="connsiteX82" fmla="*/ 2374106 w 3581400"/>
                  <a:gd name="connsiteY82" fmla="*/ 515779 h 762000"/>
                  <a:gd name="connsiteX83" fmla="*/ 2366486 w 3581400"/>
                  <a:gd name="connsiteY83" fmla="*/ 486251 h 762000"/>
                  <a:gd name="connsiteX84" fmla="*/ 2317909 w 3581400"/>
                  <a:gd name="connsiteY84" fmla="*/ 437674 h 762000"/>
                  <a:gd name="connsiteX85" fmla="*/ 2176939 w 3581400"/>
                  <a:gd name="connsiteY85" fmla="*/ 437674 h 762000"/>
                  <a:gd name="connsiteX86" fmla="*/ 2032159 w 3581400"/>
                  <a:gd name="connsiteY86" fmla="*/ 582454 h 762000"/>
                  <a:gd name="connsiteX87" fmla="*/ 1557814 w 3581400"/>
                  <a:gd name="connsiteY87" fmla="*/ 582454 h 762000"/>
                  <a:gd name="connsiteX88" fmla="*/ 1393984 w 3581400"/>
                  <a:gd name="connsiteY88" fmla="*/ 746284 h 762000"/>
                  <a:gd name="connsiteX89" fmla="*/ 64294 w 3581400"/>
                  <a:gd name="connsiteY89" fmla="*/ 746284 h 762000"/>
                  <a:gd name="connsiteX90" fmla="*/ 37624 w 3581400"/>
                  <a:gd name="connsiteY90" fmla="*/ 761524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581400" h="762000">
                    <a:moveTo>
                      <a:pt x="37624" y="761524"/>
                    </a:moveTo>
                    <a:cubicBezTo>
                      <a:pt x="20479" y="761524"/>
                      <a:pt x="7144" y="748189"/>
                      <a:pt x="7144" y="731044"/>
                    </a:cubicBezTo>
                    <a:cubicBezTo>
                      <a:pt x="7144" y="713899"/>
                      <a:pt x="20479" y="700564"/>
                      <a:pt x="37624" y="700564"/>
                    </a:cubicBezTo>
                    <a:cubicBezTo>
                      <a:pt x="49054" y="700564"/>
                      <a:pt x="58579" y="706279"/>
                      <a:pt x="64294" y="715804"/>
                    </a:cubicBezTo>
                    <a:lnTo>
                      <a:pt x="1177766" y="715804"/>
                    </a:lnTo>
                    <a:lnTo>
                      <a:pt x="1060609" y="597694"/>
                    </a:lnTo>
                    <a:lnTo>
                      <a:pt x="376714" y="597694"/>
                    </a:lnTo>
                    <a:cubicBezTo>
                      <a:pt x="370999" y="607219"/>
                      <a:pt x="361474" y="612934"/>
                      <a:pt x="350044" y="612934"/>
                    </a:cubicBezTo>
                    <a:cubicBezTo>
                      <a:pt x="332899" y="612934"/>
                      <a:pt x="319564" y="599599"/>
                      <a:pt x="319564" y="582454"/>
                    </a:cubicBezTo>
                    <a:cubicBezTo>
                      <a:pt x="319564" y="565309"/>
                      <a:pt x="332899" y="551974"/>
                      <a:pt x="350044" y="551974"/>
                    </a:cubicBezTo>
                    <a:cubicBezTo>
                      <a:pt x="361474" y="551974"/>
                      <a:pt x="370999" y="557689"/>
                      <a:pt x="376714" y="567214"/>
                    </a:cubicBezTo>
                    <a:lnTo>
                      <a:pt x="804386" y="567214"/>
                    </a:lnTo>
                    <a:lnTo>
                      <a:pt x="755809" y="518636"/>
                    </a:lnTo>
                    <a:lnTo>
                      <a:pt x="469106" y="518636"/>
                    </a:lnTo>
                    <a:cubicBezTo>
                      <a:pt x="463391" y="528161"/>
                      <a:pt x="453866" y="533876"/>
                      <a:pt x="442436" y="533876"/>
                    </a:cubicBezTo>
                    <a:cubicBezTo>
                      <a:pt x="425291" y="533876"/>
                      <a:pt x="411956" y="520541"/>
                      <a:pt x="411956" y="503396"/>
                    </a:cubicBezTo>
                    <a:cubicBezTo>
                      <a:pt x="411956" y="486251"/>
                      <a:pt x="425291" y="472916"/>
                      <a:pt x="442436" y="472916"/>
                    </a:cubicBezTo>
                    <a:cubicBezTo>
                      <a:pt x="453866" y="472916"/>
                      <a:pt x="463391" y="478631"/>
                      <a:pt x="469106" y="488156"/>
                    </a:cubicBezTo>
                    <a:lnTo>
                      <a:pt x="768191" y="488156"/>
                    </a:lnTo>
                    <a:lnTo>
                      <a:pt x="846296" y="566261"/>
                    </a:lnTo>
                    <a:lnTo>
                      <a:pt x="1072039" y="566261"/>
                    </a:lnTo>
                    <a:lnTo>
                      <a:pt x="1219676" y="713899"/>
                    </a:lnTo>
                    <a:lnTo>
                      <a:pt x="1376839" y="713899"/>
                    </a:lnTo>
                    <a:lnTo>
                      <a:pt x="1540669" y="550069"/>
                    </a:lnTo>
                    <a:lnTo>
                      <a:pt x="2015014" y="550069"/>
                    </a:lnTo>
                    <a:lnTo>
                      <a:pt x="2253139" y="311944"/>
                    </a:lnTo>
                    <a:lnTo>
                      <a:pt x="2012156" y="311944"/>
                    </a:lnTo>
                    <a:lnTo>
                      <a:pt x="1900714" y="426244"/>
                    </a:lnTo>
                    <a:lnTo>
                      <a:pt x="1742599" y="426244"/>
                    </a:lnTo>
                    <a:cubicBezTo>
                      <a:pt x="1736884" y="435769"/>
                      <a:pt x="1727359" y="441484"/>
                      <a:pt x="1715929" y="441484"/>
                    </a:cubicBezTo>
                    <a:cubicBezTo>
                      <a:pt x="1698784" y="441484"/>
                      <a:pt x="1685449" y="428149"/>
                      <a:pt x="1685449" y="411004"/>
                    </a:cubicBezTo>
                    <a:cubicBezTo>
                      <a:pt x="1685449" y="393859"/>
                      <a:pt x="1698784" y="380524"/>
                      <a:pt x="1715929" y="380524"/>
                    </a:cubicBezTo>
                    <a:cubicBezTo>
                      <a:pt x="1727359" y="380524"/>
                      <a:pt x="1736884" y="386239"/>
                      <a:pt x="1742599" y="395764"/>
                    </a:cubicBezTo>
                    <a:lnTo>
                      <a:pt x="1888331" y="395764"/>
                    </a:lnTo>
                    <a:lnTo>
                      <a:pt x="1970246" y="313849"/>
                    </a:lnTo>
                    <a:lnTo>
                      <a:pt x="1623536" y="313849"/>
                    </a:lnTo>
                    <a:lnTo>
                      <a:pt x="1400651" y="536734"/>
                    </a:lnTo>
                    <a:cubicBezTo>
                      <a:pt x="1403509" y="547211"/>
                      <a:pt x="1400651" y="558641"/>
                      <a:pt x="1393031" y="566261"/>
                    </a:cubicBezTo>
                    <a:cubicBezTo>
                      <a:pt x="1387316" y="571976"/>
                      <a:pt x="1379696" y="574834"/>
                      <a:pt x="1371124" y="574834"/>
                    </a:cubicBezTo>
                    <a:cubicBezTo>
                      <a:pt x="1362551" y="574834"/>
                      <a:pt x="1354931" y="571976"/>
                      <a:pt x="1349216" y="566261"/>
                    </a:cubicBezTo>
                    <a:cubicBezTo>
                      <a:pt x="1343501" y="560546"/>
                      <a:pt x="1340644" y="552926"/>
                      <a:pt x="1340644" y="544354"/>
                    </a:cubicBezTo>
                    <a:cubicBezTo>
                      <a:pt x="1340644" y="535781"/>
                      <a:pt x="1343501" y="528161"/>
                      <a:pt x="1349216" y="522446"/>
                    </a:cubicBezTo>
                    <a:cubicBezTo>
                      <a:pt x="1354931" y="516731"/>
                      <a:pt x="1362551" y="513874"/>
                      <a:pt x="1371124" y="513874"/>
                    </a:cubicBezTo>
                    <a:cubicBezTo>
                      <a:pt x="1373981" y="513874"/>
                      <a:pt x="1376839" y="513874"/>
                      <a:pt x="1379696" y="514826"/>
                    </a:cubicBezTo>
                    <a:lnTo>
                      <a:pt x="1439704" y="454819"/>
                    </a:lnTo>
                    <a:lnTo>
                      <a:pt x="1025366" y="454819"/>
                    </a:lnTo>
                    <a:lnTo>
                      <a:pt x="988219" y="417671"/>
                    </a:lnTo>
                    <a:cubicBezTo>
                      <a:pt x="985361" y="418624"/>
                      <a:pt x="982504" y="418624"/>
                      <a:pt x="979646" y="418624"/>
                    </a:cubicBezTo>
                    <a:cubicBezTo>
                      <a:pt x="971074" y="418624"/>
                      <a:pt x="963454" y="415766"/>
                      <a:pt x="957739" y="410051"/>
                    </a:cubicBezTo>
                    <a:cubicBezTo>
                      <a:pt x="952024" y="404336"/>
                      <a:pt x="949166" y="396716"/>
                      <a:pt x="949166" y="388144"/>
                    </a:cubicBezTo>
                    <a:cubicBezTo>
                      <a:pt x="949166" y="379571"/>
                      <a:pt x="952024" y="371951"/>
                      <a:pt x="957739" y="366236"/>
                    </a:cubicBezTo>
                    <a:cubicBezTo>
                      <a:pt x="963454" y="360521"/>
                      <a:pt x="971074" y="357664"/>
                      <a:pt x="979646" y="357664"/>
                    </a:cubicBezTo>
                    <a:cubicBezTo>
                      <a:pt x="988219" y="357664"/>
                      <a:pt x="995839" y="360521"/>
                      <a:pt x="1001554" y="366236"/>
                    </a:cubicBezTo>
                    <a:cubicBezTo>
                      <a:pt x="1009174" y="373856"/>
                      <a:pt x="1012031" y="385286"/>
                      <a:pt x="1009174" y="395764"/>
                    </a:cubicBezTo>
                    <a:lnTo>
                      <a:pt x="1037749" y="424339"/>
                    </a:lnTo>
                    <a:lnTo>
                      <a:pt x="1470184" y="424339"/>
                    </a:lnTo>
                    <a:lnTo>
                      <a:pt x="1611154" y="283369"/>
                    </a:lnTo>
                    <a:lnTo>
                      <a:pt x="2285524" y="283369"/>
                    </a:lnTo>
                    <a:lnTo>
                      <a:pt x="2289334" y="279559"/>
                    </a:lnTo>
                    <a:lnTo>
                      <a:pt x="2294096" y="283369"/>
                    </a:lnTo>
                    <a:lnTo>
                      <a:pt x="2574131" y="283369"/>
                    </a:lnTo>
                    <a:lnTo>
                      <a:pt x="2774156" y="83344"/>
                    </a:lnTo>
                    <a:lnTo>
                      <a:pt x="2961799" y="83344"/>
                    </a:lnTo>
                    <a:lnTo>
                      <a:pt x="3022759" y="22384"/>
                    </a:lnTo>
                    <a:lnTo>
                      <a:pt x="3525679" y="22384"/>
                    </a:lnTo>
                    <a:cubicBezTo>
                      <a:pt x="3531394" y="12859"/>
                      <a:pt x="3540919" y="7144"/>
                      <a:pt x="3552349" y="7144"/>
                    </a:cubicBezTo>
                    <a:cubicBezTo>
                      <a:pt x="3569494" y="7144"/>
                      <a:pt x="3582829" y="20479"/>
                      <a:pt x="3582829" y="37624"/>
                    </a:cubicBezTo>
                    <a:cubicBezTo>
                      <a:pt x="3582829" y="54769"/>
                      <a:pt x="3569494" y="68104"/>
                      <a:pt x="3552349" y="68104"/>
                    </a:cubicBezTo>
                    <a:cubicBezTo>
                      <a:pt x="3540919" y="68104"/>
                      <a:pt x="3531394" y="62389"/>
                      <a:pt x="3525679" y="52864"/>
                    </a:cubicBezTo>
                    <a:lnTo>
                      <a:pt x="3036094" y="52864"/>
                    </a:lnTo>
                    <a:lnTo>
                      <a:pt x="2975134" y="113824"/>
                    </a:lnTo>
                    <a:lnTo>
                      <a:pt x="2787491" y="113824"/>
                    </a:lnTo>
                    <a:lnTo>
                      <a:pt x="2588419" y="312896"/>
                    </a:lnTo>
                    <a:lnTo>
                      <a:pt x="2299811" y="312896"/>
                    </a:lnTo>
                    <a:lnTo>
                      <a:pt x="2206466" y="406241"/>
                    </a:lnTo>
                    <a:lnTo>
                      <a:pt x="2329339" y="406241"/>
                    </a:lnTo>
                    <a:lnTo>
                      <a:pt x="2387441" y="464344"/>
                    </a:lnTo>
                    <a:cubicBezTo>
                      <a:pt x="2390299" y="463391"/>
                      <a:pt x="2393156" y="463391"/>
                      <a:pt x="2396014" y="463391"/>
                    </a:cubicBezTo>
                    <a:cubicBezTo>
                      <a:pt x="2404586" y="463391"/>
                      <a:pt x="2412206" y="466249"/>
                      <a:pt x="2417921" y="471964"/>
                    </a:cubicBezTo>
                    <a:cubicBezTo>
                      <a:pt x="2423636" y="477679"/>
                      <a:pt x="2426494" y="485299"/>
                      <a:pt x="2426494" y="493871"/>
                    </a:cubicBezTo>
                    <a:cubicBezTo>
                      <a:pt x="2426494" y="502444"/>
                      <a:pt x="2423636" y="510064"/>
                      <a:pt x="2417921" y="515779"/>
                    </a:cubicBezTo>
                    <a:cubicBezTo>
                      <a:pt x="2412206" y="521494"/>
                      <a:pt x="2404586" y="524351"/>
                      <a:pt x="2396014" y="524351"/>
                    </a:cubicBezTo>
                    <a:cubicBezTo>
                      <a:pt x="2387441" y="524351"/>
                      <a:pt x="2379821" y="521494"/>
                      <a:pt x="2374106" y="515779"/>
                    </a:cubicBezTo>
                    <a:cubicBezTo>
                      <a:pt x="2366486" y="508159"/>
                      <a:pt x="2363629" y="496729"/>
                      <a:pt x="2366486" y="486251"/>
                    </a:cubicBezTo>
                    <a:lnTo>
                      <a:pt x="2317909" y="437674"/>
                    </a:lnTo>
                    <a:lnTo>
                      <a:pt x="2176939" y="437674"/>
                    </a:lnTo>
                    <a:lnTo>
                      <a:pt x="2032159" y="582454"/>
                    </a:lnTo>
                    <a:lnTo>
                      <a:pt x="1557814" y="582454"/>
                    </a:lnTo>
                    <a:lnTo>
                      <a:pt x="1393984" y="746284"/>
                    </a:lnTo>
                    <a:lnTo>
                      <a:pt x="64294" y="746284"/>
                    </a:lnTo>
                    <a:cubicBezTo>
                      <a:pt x="59531" y="754856"/>
                      <a:pt x="49054" y="761524"/>
                      <a:pt x="37624" y="761524"/>
                    </a:cubicBezTo>
                    <a:close/>
                  </a:path>
                </a:pathLst>
              </a:custGeom>
              <a:grpFill/>
              <a:ln w="9525" cap="flat">
                <a:noFill/>
                <a:prstDash val="solid"/>
                <a:miter/>
              </a:ln>
            </p:spPr>
            <p:txBody>
              <a:bodyPr rtlCol="0" anchor="ctr"/>
              <a:lstStyle/>
              <a:p>
                <a:endParaRPr lang="en-US" dirty="0"/>
              </a:p>
            </p:txBody>
          </p:sp>
          <p:sp>
            <p:nvSpPr>
              <p:cNvPr id="173" name="Freeform: Shape 172">
                <a:extLst>
                  <a:ext uri="{FF2B5EF4-FFF2-40B4-BE49-F238E27FC236}">
                    <a16:creationId xmlns:a16="http://schemas.microsoft.com/office/drawing/2014/main" id="{B020DC91-F1DB-4F7C-8FAD-8D2F402DB394}"/>
                  </a:ext>
                </a:extLst>
              </p:cNvPr>
              <p:cNvSpPr/>
              <p:nvPr/>
            </p:nvSpPr>
            <p:spPr>
              <a:xfrm>
                <a:off x="8190407" y="1590385"/>
                <a:ext cx="3562350" cy="742950"/>
              </a:xfrm>
              <a:custGeom>
                <a:avLst/>
                <a:gdLst>
                  <a:gd name="connsiteX0" fmla="*/ 2567464 w 3562350"/>
                  <a:gd name="connsiteY0" fmla="*/ 282416 h 742950"/>
                  <a:gd name="connsiteX1" fmla="*/ 2279809 w 3562350"/>
                  <a:gd name="connsiteY1" fmla="*/ 282416 h 742950"/>
                  <a:gd name="connsiteX2" fmla="*/ 2278856 w 3562350"/>
                  <a:gd name="connsiteY2" fmla="*/ 281464 h 742950"/>
                  <a:gd name="connsiteX3" fmla="*/ 2277904 w 3562350"/>
                  <a:gd name="connsiteY3" fmla="*/ 282416 h 742950"/>
                  <a:gd name="connsiteX4" fmla="*/ 1603534 w 3562350"/>
                  <a:gd name="connsiteY4" fmla="*/ 282416 h 742950"/>
                  <a:gd name="connsiteX5" fmla="*/ 1461611 w 3562350"/>
                  <a:gd name="connsiteY5" fmla="*/ 424339 h 742950"/>
                  <a:gd name="connsiteX6" fmla="*/ 1021556 w 3562350"/>
                  <a:gd name="connsiteY6" fmla="*/ 424339 h 742950"/>
                  <a:gd name="connsiteX7" fmla="*/ 986314 w 3562350"/>
                  <a:gd name="connsiteY7" fmla="*/ 389096 h 742950"/>
                  <a:gd name="connsiteX8" fmla="*/ 982504 w 3562350"/>
                  <a:gd name="connsiteY8" fmla="*/ 363379 h 742950"/>
                  <a:gd name="connsiteX9" fmla="*/ 952024 w 3562350"/>
                  <a:gd name="connsiteY9" fmla="*/ 363379 h 742950"/>
                  <a:gd name="connsiteX10" fmla="*/ 952024 w 3562350"/>
                  <a:gd name="connsiteY10" fmla="*/ 392906 h 742950"/>
                  <a:gd name="connsiteX11" fmla="*/ 977741 w 3562350"/>
                  <a:gd name="connsiteY11" fmla="*/ 396716 h 742950"/>
                  <a:gd name="connsiteX12" fmla="*/ 1016794 w 3562350"/>
                  <a:gd name="connsiteY12" fmla="*/ 435769 h 742950"/>
                  <a:gd name="connsiteX13" fmla="*/ 1450181 w 3562350"/>
                  <a:gd name="connsiteY13" fmla="*/ 435769 h 742950"/>
                  <a:gd name="connsiteX14" fmla="*/ 1370171 w 3562350"/>
                  <a:gd name="connsiteY14" fmla="*/ 515779 h 742950"/>
                  <a:gd name="connsiteX15" fmla="*/ 1344454 w 3562350"/>
                  <a:gd name="connsiteY15" fmla="*/ 519589 h 742950"/>
                  <a:gd name="connsiteX16" fmla="*/ 1344454 w 3562350"/>
                  <a:gd name="connsiteY16" fmla="*/ 549116 h 742950"/>
                  <a:gd name="connsiteX17" fmla="*/ 1373981 w 3562350"/>
                  <a:gd name="connsiteY17" fmla="*/ 549116 h 742950"/>
                  <a:gd name="connsiteX18" fmla="*/ 1377791 w 3562350"/>
                  <a:gd name="connsiteY18" fmla="*/ 523399 h 742950"/>
                  <a:gd name="connsiteX19" fmla="*/ 1608296 w 3562350"/>
                  <a:gd name="connsiteY19" fmla="*/ 292894 h 742950"/>
                  <a:gd name="connsiteX20" fmla="*/ 1982629 w 3562350"/>
                  <a:gd name="connsiteY20" fmla="*/ 292894 h 742950"/>
                  <a:gd name="connsiteX21" fmla="*/ 1881664 w 3562350"/>
                  <a:gd name="connsiteY21" fmla="*/ 393859 h 742950"/>
                  <a:gd name="connsiteX22" fmla="*/ 1726406 w 3562350"/>
                  <a:gd name="connsiteY22" fmla="*/ 393859 h 742950"/>
                  <a:gd name="connsiteX23" fmla="*/ 1706404 w 3562350"/>
                  <a:gd name="connsiteY23" fmla="*/ 378619 h 742950"/>
                  <a:gd name="connsiteX24" fmla="*/ 1685449 w 3562350"/>
                  <a:gd name="connsiteY24" fmla="*/ 399574 h 742950"/>
                  <a:gd name="connsiteX25" fmla="*/ 1706404 w 3562350"/>
                  <a:gd name="connsiteY25" fmla="*/ 420529 h 742950"/>
                  <a:gd name="connsiteX26" fmla="*/ 1726406 w 3562350"/>
                  <a:gd name="connsiteY26" fmla="*/ 405289 h 742950"/>
                  <a:gd name="connsiteX27" fmla="*/ 1886426 w 3562350"/>
                  <a:gd name="connsiteY27" fmla="*/ 405289 h 742950"/>
                  <a:gd name="connsiteX28" fmla="*/ 1998821 w 3562350"/>
                  <a:gd name="connsiteY28" fmla="*/ 292894 h 742950"/>
                  <a:gd name="connsiteX29" fmla="*/ 2267426 w 3562350"/>
                  <a:gd name="connsiteY29" fmla="*/ 292894 h 742950"/>
                  <a:gd name="connsiteX30" fmla="*/ 2010251 w 3562350"/>
                  <a:gd name="connsiteY30" fmla="*/ 550069 h 742950"/>
                  <a:gd name="connsiteX31" fmla="*/ 1535906 w 3562350"/>
                  <a:gd name="connsiteY31" fmla="*/ 550069 h 742950"/>
                  <a:gd name="connsiteX32" fmla="*/ 1372076 w 3562350"/>
                  <a:gd name="connsiteY32" fmla="*/ 713899 h 742950"/>
                  <a:gd name="connsiteX33" fmla="*/ 1207294 w 3562350"/>
                  <a:gd name="connsiteY33" fmla="*/ 713899 h 742950"/>
                  <a:gd name="connsiteX34" fmla="*/ 1059656 w 3562350"/>
                  <a:gd name="connsiteY34" fmla="*/ 566261 h 742950"/>
                  <a:gd name="connsiteX35" fmla="*/ 833914 w 3562350"/>
                  <a:gd name="connsiteY35" fmla="*/ 566261 h 742950"/>
                  <a:gd name="connsiteX36" fmla="*/ 833914 w 3562350"/>
                  <a:gd name="connsiteY36" fmla="*/ 566261 h 742950"/>
                  <a:gd name="connsiteX37" fmla="*/ 755809 w 3562350"/>
                  <a:gd name="connsiteY37" fmla="*/ 488156 h 742950"/>
                  <a:gd name="connsiteX38" fmla="*/ 453866 w 3562350"/>
                  <a:gd name="connsiteY38" fmla="*/ 488156 h 742950"/>
                  <a:gd name="connsiteX39" fmla="*/ 433864 w 3562350"/>
                  <a:gd name="connsiteY39" fmla="*/ 472916 h 742950"/>
                  <a:gd name="connsiteX40" fmla="*/ 412909 w 3562350"/>
                  <a:gd name="connsiteY40" fmla="*/ 493871 h 742950"/>
                  <a:gd name="connsiteX41" fmla="*/ 433864 w 3562350"/>
                  <a:gd name="connsiteY41" fmla="*/ 514826 h 742950"/>
                  <a:gd name="connsiteX42" fmla="*/ 453866 w 3562350"/>
                  <a:gd name="connsiteY42" fmla="*/ 499586 h 742950"/>
                  <a:gd name="connsiteX43" fmla="*/ 750094 w 3562350"/>
                  <a:gd name="connsiteY43" fmla="*/ 499586 h 742950"/>
                  <a:gd name="connsiteX44" fmla="*/ 817721 w 3562350"/>
                  <a:gd name="connsiteY44" fmla="*/ 567214 h 742950"/>
                  <a:gd name="connsiteX45" fmla="*/ 360521 w 3562350"/>
                  <a:gd name="connsiteY45" fmla="*/ 567214 h 742950"/>
                  <a:gd name="connsiteX46" fmla="*/ 340519 w 3562350"/>
                  <a:gd name="connsiteY46" fmla="*/ 551974 h 742950"/>
                  <a:gd name="connsiteX47" fmla="*/ 319564 w 3562350"/>
                  <a:gd name="connsiteY47" fmla="*/ 572929 h 742950"/>
                  <a:gd name="connsiteX48" fmla="*/ 340519 w 3562350"/>
                  <a:gd name="connsiteY48" fmla="*/ 593884 h 742950"/>
                  <a:gd name="connsiteX49" fmla="*/ 360521 w 3562350"/>
                  <a:gd name="connsiteY49" fmla="*/ 578644 h 742950"/>
                  <a:gd name="connsiteX50" fmla="*/ 1054894 w 3562350"/>
                  <a:gd name="connsiteY50" fmla="*/ 578644 h 742950"/>
                  <a:gd name="connsiteX51" fmla="*/ 1191101 w 3562350"/>
                  <a:gd name="connsiteY51" fmla="*/ 714851 h 742950"/>
                  <a:gd name="connsiteX52" fmla="*/ 48101 w 3562350"/>
                  <a:gd name="connsiteY52" fmla="*/ 714851 h 742950"/>
                  <a:gd name="connsiteX53" fmla="*/ 28099 w 3562350"/>
                  <a:gd name="connsiteY53" fmla="*/ 699611 h 742950"/>
                  <a:gd name="connsiteX54" fmla="*/ 7144 w 3562350"/>
                  <a:gd name="connsiteY54" fmla="*/ 720566 h 742950"/>
                  <a:gd name="connsiteX55" fmla="*/ 28099 w 3562350"/>
                  <a:gd name="connsiteY55" fmla="*/ 741521 h 742950"/>
                  <a:gd name="connsiteX56" fmla="*/ 48101 w 3562350"/>
                  <a:gd name="connsiteY56" fmla="*/ 726281 h 742950"/>
                  <a:gd name="connsiteX57" fmla="*/ 1376839 w 3562350"/>
                  <a:gd name="connsiteY57" fmla="*/ 726281 h 742950"/>
                  <a:gd name="connsiteX58" fmla="*/ 1540669 w 3562350"/>
                  <a:gd name="connsiteY58" fmla="*/ 561499 h 742950"/>
                  <a:gd name="connsiteX59" fmla="*/ 2015014 w 3562350"/>
                  <a:gd name="connsiteY59" fmla="*/ 561499 h 742950"/>
                  <a:gd name="connsiteX60" fmla="*/ 2159794 w 3562350"/>
                  <a:gd name="connsiteY60" fmla="*/ 417671 h 742950"/>
                  <a:gd name="connsiteX61" fmla="*/ 2308384 w 3562350"/>
                  <a:gd name="connsiteY61" fmla="*/ 417671 h 742950"/>
                  <a:gd name="connsiteX62" fmla="*/ 2364581 w 3562350"/>
                  <a:gd name="connsiteY62" fmla="*/ 473869 h 742950"/>
                  <a:gd name="connsiteX63" fmla="*/ 2368391 w 3562350"/>
                  <a:gd name="connsiteY63" fmla="*/ 499586 h 742950"/>
                  <a:gd name="connsiteX64" fmla="*/ 2397919 w 3562350"/>
                  <a:gd name="connsiteY64" fmla="*/ 499586 h 742950"/>
                  <a:gd name="connsiteX65" fmla="*/ 2397919 w 3562350"/>
                  <a:gd name="connsiteY65" fmla="*/ 470059 h 742950"/>
                  <a:gd name="connsiteX66" fmla="*/ 2372201 w 3562350"/>
                  <a:gd name="connsiteY66" fmla="*/ 466249 h 742950"/>
                  <a:gd name="connsiteX67" fmla="*/ 2313146 w 3562350"/>
                  <a:gd name="connsiteY67" fmla="*/ 407194 h 742950"/>
                  <a:gd name="connsiteX68" fmla="*/ 2170271 w 3562350"/>
                  <a:gd name="connsiteY68" fmla="*/ 407194 h 742950"/>
                  <a:gd name="connsiteX69" fmla="*/ 2283619 w 3562350"/>
                  <a:gd name="connsiteY69" fmla="*/ 293846 h 742950"/>
                  <a:gd name="connsiteX70" fmla="*/ 2572226 w 3562350"/>
                  <a:gd name="connsiteY70" fmla="*/ 293846 h 742950"/>
                  <a:gd name="connsiteX71" fmla="*/ 2771299 w 3562350"/>
                  <a:gd name="connsiteY71" fmla="*/ 94774 h 742950"/>
                  <a:gd name="connsiteX72" fmla="*/ 2959894 w 3562350"/>
                  <a:gd name="connsiteY72" fmla="*/ 94774 h 742950"/>
                  <a:gd name="connsiteX73" fmla="*/ 3020854 w 3562350"/>
                  <a:gd name="connsiteY73" fmla="*/ 33814 h 742950"/>
                  <a:gd name="connsiteX74" fmla="*/ 3520916 w 3562350"/>
                  <a:gd name="connsiteY74" fmla="*/ 33814 h 742950"/>
                  <a:gd name="connsiteX75" fmla="*/ 3540919 w 3562350"/>
                  <a:gd name="connsiteY75" fmla="*/ 49054 h 742950"/>
                  <a:gd name="connsiteX76" fmla="*/ 3561874 w 3562350"/>
                  <a:gd name="connsiteY76" fmla="*/ 28099 h 742950"/>
                  <a:gd name="connsiteX77" fmla="*/ 3540919 w 3562350"/>
                  <a:gd name="connsiteY77" fmla="*/ 7144 h 742950"/>
                  <a:gd name="connsiteX78" fmla="*/ 3520916 w 3562350"/>
                  <a:gd name="connsiteY78" fmla="*/ 22384 h 742950"/>
                  <a:gd name="connsiteX79" fmla="*/ 3016091 w 3562350"/>
                  <a:gd name="connsiteY79" fmla="*/ 22384 h 742950"/>
                  <a:gd name="connsiteX80" fmla="*/ 2955131 w 3562350"/>
                  <a:gd name="connsiteY80" fmla="*/ 83344 h 742950"/>
                  <a:gd name="connsiteX81" fmla="*/ 2767489 w 3562350"/>
                  <a:gd name="connsiteY81" fmla="*/ 83344 h 742950"/>
                  <a:gd name="connsiteX82" fmla="*/ 2567464 w 3562350"/>
                  <a:gd name="connsiteY82" fmla="*/ 282416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562350" h="742950">
                    <a:moveTo>
                      <a:pt x="2567464" y="282416"/>
                    </a:moveTo>
                    <a:lnTo>
                      <a:pt x="2279809" y="282416"/>
                    </a:lnTo>
                    <a:lnTo>
                      <a:pt x="2278856" y="281464"/>
                    </a:lnTo>
                    <a:lnTo>
                      <a:pt x="2277904" y="282416"/>
                    </a:lnTo>
                    <a:lnTo>
                      <a:pt x="1603534" y="282416"/>
                    </a:lnTo>
                    <a:lnTo>
                      <a:pt x="1461611" y="424339"/>
                    </a:lnTo>
                    <a:lnTo>
                      <a:pt x="1021556" y="424339"/>
                    </a:lnTo>
                    <a:lnTo>
                      <a:pt x="986314" y="389096"/>
                    </a:lnTo>
                    <a:cubicBezTo>
                      <a:pt x="991076" y="381476"/>
                      <a:pt x="990124" y="370999"/>
                      <a:pt x="982504" y="363379"/>
                    </a:cubicBezTo>
                    <a:cubicBezTo>
                      <a:pt x="973931" y="354806"/>
                      <a:pt x="960596" y="354806"/>
                      <a:pt x="952024" y="363379"/>
                    </a:cubicBezTo>
                    <a:cubicBezTo>
                      <a:pt x="943451" y="371951"/>
                      <a:pt x="943451" y="385286"/>
                      <a:pt x="952024" y="392906"/>
                    </a:cubicBezTo>
                    <a:cubicBezTo>
                      <a:pt x="958691" y="399574"/>
                      <a:pt x="969169" y="400526"/>
                      <a:pt x="977741" y="396716"/>
                    </a:cubicBezTo>
                    <a:lnTo>
                      <a:pt x="1016794" y="435769"/>
                    </a:lnTo>
                    <a:lnTo>
                      <a:pt x="1450181" y="435769"/>
                    </a:lnTo>
                    <a:lnTo>
                      <a:pt x="1370171" y="515779"/>
                    </a:lnTo>
                    <a:cubicBezTo>
                      <a:pt x="1362551" y="511016"/>
                      <a:pt x="1352074" y="511969"/>
                      <a:pt x="1344454" y="519589"/>
                    </a:cubicBezTo>
                    <a:cubicBezTo>
                      <a:pt x="1335881" y="528161"/>
                      <a:pt x="1335881" y="541496"/>
                      <a:pt x="1344454" y="549116"/>
                    </a:cubicBezTo>
                    <a:cubicBezTo>
                      <a:pt x="1353026" y="557689"/>
                      <a:pt x="1366361" y="557689"/>
                      <a:pt x="1373981" y="549116"/>
                    </a:cubicBezTo>
                    <a:cubicBezTo>
                      <a:pt x="1380649" y="542449"/>
                      <a:pt x="1381601" y="531971"/>
                      <a:pt x="1377791" y="523399"/>
                    </a:cubicBezTo>
                    <a:lnTo>
                      <a:pt x="1608296" y="292894"/>
                    </a:lnTo>
                    <a:lnTo>
                      <a:pt x="1982629" y="292894"/>
                    </a:lnTo>
                    <a:lnTo>
                      <a:pt x="1881664" y="393859"/>
                    </a:lnTo>
                    <a:lnTo>
                      <a:pt x="1726406" y="393859"/>
                    </a:lnTo>
                    <a:cubicBezTo>
                      <a:pt x="1723549" y="385286"/>
                      <a:pt x="1715929" y="378619"/>
                      <a:pt x="1706404" y="378619"/>
                    </a:cubicBezTo>
                    <a:cubicBezTo>
                      <a:pt x="1694974" y="378619"/>
                      <a:pt x="1685449" y="388144"/>
                      <a:pt x="1685449" y="399574"/>
                    </a:cubicBezTo>
                    <a:cubicBezTo>
                      <a:pt x="1685449" y="411004"/>
                      <a:pt x="1694974" y="420529"/>
                      <a:pt x="1706404" y="420529"/>
                    </a:cubicBezTo>
                    <a:cubicBezTo>
                      <a:pt x="1715929" y="420529"/>
                      <a:pt x="1724501" y="413861"/>
                      <a:pt x="1726406" y="405289"/>
                    </a:cubicBezTo>
                    <a:lnTo>
                      <a:pt x="1886426" y="405289"/>
                    </a:lnTo>
                    <a:lnTo>
                      <a:pt x="1998821" y="292894"/>
                    </a:lnTo>
                    <a:lnTo>
                      <a:pt x="2267426" y="292894"/>
                    </a:lnTo>
                    <a:lnTo>
                      <a:pt x="2010251" y="550069"/>
                    </a:lnTo>
                    <a:lnTo>
                      <a:pt x="1535906" y="550069"/>
                    </a:lnTo>
                    <a:lnTo>
                      <a:pt x="1372076" y="713899"/>
                    </a:lnTo>
                    <a:lnTo>
                      <a:pt x="1207294" y="713899"/>
                    </a:lnTo>
                    <a:lnTo>
                      <a:pt x="1059656" y="566261"/>
                    </a:lnTo>
                    <a:lnTo>
                      <a:pt x="833914" y="566261"/>
                    </a:lnTo>
                    <a:lnTo>
                      <a:pt x="833914" y="566261"/>
                    </a:lnTo>
                    <a:lnTo>
                      <a:pt x="755809" y="488156"/>
                    </a:lnTo>
                    <a:lnTo>
                      <a:pt x="453866" y="488156"/>
                    </a:lnTo>
                    <a:cubicBezTo>
                      <a:pt x="451009" y="479584"/>
                      <a:pt x="443389" y="472916"/>
                      <a:pt x="433864" y="472916"/>
                    </a:cubicBezTo>
                    <a:cubicBezTo>
                      <a:pt x="422434" y="472916"/>
                      <a:pt x="412909" y="482441"/>
                      <a:pt x="412909" y="493871"/>
                    </a:cubicBezTo>
                    <a:cubicBezTo>
                      <a:pt x="412909" y="505301"/>
                      <a:pt x="422434" y="514826"/>
                      <a:pt x="433864" y="514826"/>
                    </a:cubicBezTo>
                    <a:cubicBezTo>
                      <a:pt x="443389" y="514826"/>
                      <a:pt x="451961" y="508159"/>
                      <a:pt x="453866" y="499586"/>
                    </a:cubicBezTo>
                    <a:lnTo>
                      <a:pt x="750094" y="499586"/>
                    </a:lnTo>
                    <a:lnTo>
                      <a:pt x="817721" y="567214"/>
                    </a:lnTo>
                    <a:lnTo>
                      <a:pt x="360521" y="567214"/>
                    </a:lnTo>
                    <a:cubicBezTo>
                      <a:pt x="357664" y="558641"/>
                      <a:pt x="350044" y="551974"/>
                      <a:pt x="340519" y="551974"/>
                    </a:cubicBezTo>
                    <a:cubicBezTo>
                      <a:pt x="329089" y="551974"/>
                      <a:pt x="319564" y="561499"/>
                      <a:pt x="319564" y="572929"/>
                    </a:cubicBezTo>
                    <a:cubicBezTo>
                      <a:pt x="319564" y="584359"/>
                      <a:pt x="329089" y="593884"/>
                      <a:pt x="340519" y="593884"/>
                    </a:cubicBezTo>
                    <a:cubicBezTo>
                      <a:pt x="350044" y="593884"/>
                      <a:pt x="358616" y="587216"/>
                      <a:pt x="360521" y="578644"/>
                    </a:cubicBezTo>
                    <a:lnTo>
                      <a:pt x="1054894" y="578644"/>
                    </a:lnTo>
                    <a:lnTo>
                      <a:pt x="1191101" y="714851"/>
                    </a:lnTo>
                    <a:lnTo>
                      <a:pt x="48101" y="714851"/>
                    </a:lnTo>
                    <a:cubicBezTo>
                      <a:pt x="45244" y="706279"/>
                      <a:pt x="37624" y="699611"/>
                      <a:pt x="28099" y="699611"/>
                    </a:cubicBezTo>
                    <a:cubicBezTo>
                      <a:pt x="16669" y="699611"/>
                      <a:pt x="7144" y="709136"/>
                      <a:pt x="7144" y="720566"/>
                    </a:cubicBezTo>
                    <a:cubicBezTo>
                      <a:pt x="7144" y="731996"/>
                      <a:pt x="16669" y="741521"/>
                      <a:pt x="28099" y="741521"/>
                    </a:cubicBezTo>
                    <a:cubicBezTo>
                      <a:pt x="37624" y="741521"/>
                      <a:pt x="46196" y="734854"/>
                      <a:pt x="48101" y="726281"/>
                    </a:cubicBezTo>
                    <a:lnTo>
                      <a:pt x="1376839" y="726281"/>
                    </a:lnTo>
                    <a:lnTo>
                      <a:pt x="1540669" y="561499"/>
                    </a:lnTo>
                    <a:lnTo>
                      <a:pt x="2015014" y="561499"/>
                    </a:lnTo>
                    <a:lnTo>
                      <a:pt x="2159794" y="417671"/>
                    </a:lnTo>
                    <a:lnTo>
                      <a:pt x="2308384" y="417671"/>
                    </a:lnTo>
                    <a:lnTo>
                      <a:pt x="2364581" y="473869"/>
                    </a:lnTo>
                    <a:cubicBezTo>
                      <a:pt x="2359819" y="481489"/>
                      <a:pt x="2360771" y="491966"/>
                      <a:pt x="2368391" y="499586"/>
                    </a:cubicBezTo>
                    <a:cubicBezTo>
                      <a:pt x="2376964" y="508159"/>
                      <a:pt x="2390299" y="508159"/>
                      <a:pt x="2397919" y="499586"/>
                    </a:cubicBezTo>
                    <a:cubicBezTo>
                      <a:pt x="2406491" y="491014"/>
                      <a:pt x="2406491" y="477679"/>
                      <a:pt x="2397919" y="470059"/>
                    </a:cubicBezTo>
                    <a:cubicBezTo>
                      <a:pt x="2391251" y="463391"/>
                      <a:pt x="2380774" y="462439"/>
                      <a:pt x="2372201" y="466249"/>
                    </a:cubicBezTo>
                    <a:lnTo>
                      <a:pt x="2313146" y="407194"/>
                    </a:lnTo>
                    <a:lnTo>
                      <a:pt x="2170271" y="407194"/>
                    </a:lnTo>
                    <a:lnTo>
                      <a:pt x="2283619" y="293846"/>
                    </a:lnTo>
                    <a:lnTo>
                      <a:pt x="2572226" y="293846"/>
                    </a:lnTo>
                    <a:lnTo>
                      <a:pt x="2771299" y="94774"/>
                    </a:lnTo>
                    <a:lnTo>
                      <a:pt x="2959894" y="94774"/>
                    </a:lnTo>
                    <a:lnTo>
                      <a:pt x="3020854" y="33814"/>
                    </a:lnTo>
                    <a:lnTo>
                      <a:pt x="3520916" y="33814"/>
                    </a:lnTo>
                    <a:cubicBezTo>
                      <a:pt x="3523774" y="42386"/>
                      <a:pt x="3531394" y="49054"/>
                      <a:pt x="3540919" y="49054"/>
                    </a:cubicBezTo>
                    <a:cubicBezTo>
                      <a:pt x="3552349" y="49054"/>
                      <a:pt x="3561874" y="39529"/>
                      <a:pt x="3561874" y="28099"/>
                    </a:cubicBezTo>
                    <a:cubicBezTo>
                      <a:pt x="3561874" y="16669"/>
                      <a:pt x="3552349" y="7144"/>
                      <a:pt x="3540919" y="7144"/>
                    </a:cubicBezTo>
                    <a:cubicBezTo>
                      <a:pt x="3531394" y="7144"/>
                      <a:pt x="3522821" y="13811"/>
                      <a:pt x="3520916" y="22384"/>
                    </a:cubicBezTo>
                    <a:lnTo>
                      <a:pt x="3016091" y="22384"/>
                    </a:lnTo>
                    <a:lnTo>
                      <a:pt x="2955131" y="83344"/>
                    </a:lnTo>
                    <a:lnTo>
                      <a:pt x="2767489" y="83344"/>
                    </a:lnTo>
                    <a:lnTo>
                      <a:pt x="2567464" y="282416"/>
                    </a:lnTo>
                    <a:close/>
                  </a:path>
                </a:pathLst>
              </a:custGeom>
              <a:grpFill/>
              <a:ln w="9525" cap="flat">
                <a:noFill/>
                <a:prstDash val="solid"/>
                <a:miter/>
              </a:ln>
            </p:spPr>
            <p:txBody>
              <a:bodyPr rtlCol="0" anchor="ctr"/>
              <a:lstStyle/>
              <a:p>
                <a:endParaRPr lang="en-US" dirty="0"/>
              </a:p>
            </p:txBody>
          </p:sp>
          <p:sp>
            <p:nvSpPr>
              <p:cNvPr id="174" name="Freeform: Shape 173">
                <a:extLst>
                  <a:ext uri="{FF2B5EF4-FFF2-40B4-BE49-F238E27FC236}">
                    <a16:creationId xmlns:a16="http://schemas.microsoft.com/office/drawing/2014/main" id="{F6169FD2-C218-4A00-AF51-A9D59F0BE4AC}"/>
                  </a:ext>
                </a:extLst>
              </p:cNvPr>
              <p:cNvSpPr/>
              <p:nvPr/>
            </p:nvSpPr>
            <p:spPr>
              <a:xfrm>
                <a:off x="7533182" y="1351307"/>
                <a:ext cx="3552825" cy="771525"/>
              </a:xfrm>
              <a:custGeom>
                <a:avLst/>
                <a:gdLst>
                  <a:gd name="connsiteX0" fmla="*/ 271939 w 3552825"/>
                  <a:gd name="connsiteY0" fmla="*/ 772954 h 771525"/>
                  <a:gd name="connsiteX1" fmla="*/ 241459 w 3552825"/>
                  <a:gd name="connsiteY1" fmla="*/ 742474 h 771525"/>
                  <a:gd name="connsiteX2" fmla="*/ 271939 w 3552825"/>
                  <a:gd name="connsiteY2" fmla="*/ 711994 h 771525"/>
                  <a:gd name="connsiteX3" fmla="*/ 298609 w 3552825"/>
                  <a:gd name="connsiteY3" fmla="*/ 727234 h 771525"/>
                  <a:gd name="connsiteX4" fmla="*/ 817721 w 3552825"/>
                  <a:gd name="connsiteY4" fmla="*/ 727234 h 771525"/>
                  <a:gd name="connsiteX5" fmla="*/ 890111 w 3552825"/>
                  <a:gd name="connsiteY5" fmla="*/ 653891 h 771525"/>
                  <a:gd name="connsiteX6" fmla="*/ 64294 w 3552825"/>
                  <a:gd name="connsiteY6" fmla="*/ 653891 h 771525"/>
                  <a:gd name="connsiteX7" fmla="*/ 37624 w 3552825"/>
                  <a:gd name="connsiteY7" fmla="*/ 669131 h 771525"/>
                  <a:gd name="connsiteX8" fmla="*/ 7144 w 3552825"/>
                  <a:gd name="connsiteY8" fmla="*/ 638651 h 771525"/>
                  <a:gd name="connsiteX9" fmla="*/ 37624 w 3552825"/>
                  <a:gd name="connsiteY9" fmla="*/ 608171 h 771525"/>
                  <a:gd name="connsiteX10" fmla="*/ 64294 w 3552825"/>
                  <a:gd name="connsiteY10" fmla="*/ 623411 h 771525"/>
                  <a:gd name="connsiteX11" fmla="*/ 1397794 w 3552825"/>
                  <a:gd name="connsiteY11" fmla="*/ 623411 h 771525"/>
                  <a:gd name="connsiteX12" fmla="*/ 1762601 w 3552825"/>
                  <a:gd name="connsiteY12" fmla="*/ 258604 h 771525"/>
                  <a:gd name="connsiteX13" fmla="*/ 2255044 w 3552825"/>
                  <a:gd name="connsiteY13" fmla="*/ 258604 h 771525"/>
                  <a:gd name="connsiteX14" fmla="*/ 2179796 w 3552825"/>
                  <a:gd name="connsiteY14" fmla="*/ 183356 h 771525"/>
                  <a:gd name="connsiteX15" fmla="*/ 1637824 w 3552825"/>
                  <a:gd name="connsiteY15" fmla="*/ 183356 h 771525"/>
                  <a:gd name="connsiteX16" fmla="*/ 1289209 w 3552825"/>
                  <a:gd name="connsiteY16" fmla="*/ 531971 h 771525"/>
                  <a:gd name="connsiteX17" fmla="*/ 803434 w 3552825"/>
                  <a:gd name="connsiteY17" fmla="*/ 531971 h 771525"/>
                  <a:gd name="connsiteX18" fmla="*/ 776764 w 3552825"/>
                  <a:gd name="connsiteY18" fmla="*/ 547211 h 771525"/>
                  <a:gd name="connsiteX19" fmla="*/ 746284 w 3552825"/>
                  <a:gd name="connsiteY19" fmla="*/ 516731 h 771525"/>
                  <a:gd name="connsiteX20" fmla="*/ 776764 w 3552825"/>
                  <a:gd name="connsiteY20" fmla="*/ 486251 h 771525"/>
                  <a:gd name="connsiteX21" fmla="*/ 803434 w 3552825"/>
                  <a:gd name="connsiteY21" fmla="*/ 501491 h 771525"/>
                  <a:gd name="connsiteX22" fmla="*/ 1117759 w 3552825"/>
                  <a:gd name="connsiteY22" fmla="*/ 501491 h 771525"/>
                  <a:gd name="connsiteX23" fmla="*/ 1021556 w 3552825"/>
                  <a:gd name="connsiteY23" fmla="*/ 405289 h 771525"/>
                  <a:gd name="connsiteX24" fmla="*/ 211931 w 3552825"/>
                  <a:gd name="connsiteY24" fmla="*/ 405289 h 771525"/>
                  <a:gd name="connsiteX25" fmla="*/ 100489 w 3552825"/>
                  <a:gd name="connsiteY25" fmla="*/ 294799 h 771525"/>
                  <a:gd name="connsiteX26" fmla="*/ 91916 w 3552825"/>
                  <a:gd name="connsiteY26" fmla="*/ 295751 h 771525"/>
                  <a:gd name="connsiteX27" fmla="*/ 70009 w 3552825"/>
                  <a:gd name="connsiteY27" fmla="*/ 287179 h 771525"/>
                  <a:gd name="connsiteX28" fmla="*/ 70009 w 3552825"/>
                  <a:gd name="connsiteY28" fmla="*/ 243364 h 771525"/>
                  <a:gd name="connsiteX29" fmla="*/ 91916 w 3552825"/>
                  <a:gd name="connsiteY29" fmla="*/ 234791 h 771525"/>
                  <a:gd name="connsiteX30" fmla="*/ 113824 w 3552825"/>
                  <a:gd name="connsiteY30" fmla="*/ 243364 h 771525"/>
                  <a:gd name="connsiteX31" fmla="*/ 121444 w 3552825"/>
                  <a:gd name="connsiteY31" fmla="*/ 272891 h 771525"/>
                  <a:gd name="connsiteX32" fmla="*/ 224314 w 3552825"/>
                  <a:gd name="connsiteY32" fmla="*/ 375761 h 771525"/>
                  <a:gd name="connsiteX33" fmla="*/ 1033939 w 3552825"/>
                  <a:gd name="connsiteY33" fmla="*/ 375761 h 771525"/>
                  <a:gd name="connsiteX34" fmla="*/ 1160621 w 3552825"/>
                  <a:gd name="connsiteY34" fmla="*/ 502444 h 771525"/>
                  <a:gd name="connsiteX35" fmla="*/ 1276826 w 3552825"/>
                  <a:gd name="connsiteY35" fmla="*/ 502444 h 771525"/>
                  <a:gd name="connsiteX36" fmla="*/ 1625441 w 3552825"/>
                  <a:gd name="connsiteY36" fmla="*/ 153829 h 771525"/>
                  <a:gd name="connsiteX37" fmla="*/ 2193131 w 3552825"/>
                  <a:gd name="connsiteY37" fmla="*/ 153829 h 771525"/>
                  <a:gd name="connsiteX38" fmla="*/ 2298859 w 3552825"/>
                  <a:gd name="connsiteY38" fmla="*/ 259556 h 771525"/>
                  <a:gd name="connsiteX39" fmla="*/ 2721769 w 3552825"/>
                  <a:gd name="connsiteY39" fmla="*/ 259556 h 771525"/>
                  <a:gd name="connsiteX40" fmla="*/ 2973229 w 3552825"/>
                  <a:gd name="connsiteY40" fmla="*/ 7144 h 771525"/>
                  <a:gd name="connsiteX41" fmla="*/ 3548539 w 3552825"/>
                  <a:gd name="connsiteY41" fmla="*/ 7144 h 771525"/>
                  <a:gd name="connsiteX42" fmla="*/ 3548539 w 3552825"/>
                  <a:gd name="connsiteY42" fmla="*/ 37624 h 771525"/>
                  <a:gd name="connsiteX43" fmla="*/ 2985611 w 3552825"/>
                  <a:gd name="connsiteY43" fmla="*/ 37624 h 771525"/>
                  <a:gd name="connsiteX44" fmla="*/ 2733199 w 3552825"/>
                  <a:gd name="connsiteY44" fmla="*/ 290036 h 771525"/>
                  <a:gd name="connsiteX45" fmla="*/ 1774984 w 3552825"/>
                  <a:gd name="connsiteY45" fmla="*/ 290036 h 771525"/>
                  <a:gd name="connsiteX46" fmla="*/ 1635919 w 3552825"/>
                  <a:gd name="connsiteY46" fmla="*/ 429101 h 771525"/>
                  <a:gd name="connsiteX47" fmla="*/ 1871186 w 3552825"/>
                  <a:gd name="connsiteY47" fmla="*/ 429101 h 771525"/>
                  <a:gd name="connsiteX48" fmla="*/ 1968341 w 3552825"/>
                  <a:gd name="connsiteY48" fmla="*/ 526256 h 771525"/>
                  <a:gd name="connsiteX49" fmla="*/ 1976914 w 3552825"/>
                  <a:gd name="connsiteY49" fmla="*/ 525304 h 771525"/>
                  <a:gd name="connsiteX50" fmla="*/ 1998821 w 3552825"/>
                  <a:gd name="connsiteY50" fmla="*/ 533876 h 771525"/>
                  <a:gd name="connsiteX51" fmla="*/ 2007394 w 3552825"/>
                  <a:gd name="connsiteY51" fmla="*/ 555784 h 771525"/>
                  <a:gd name="connsiteX52" fmla="*/ 1998821 w 3552825"/>
                  <a:gd name="connsiteY52" fmla="*/ 577691 h 771525"/>
                  <a:gd name="connsiteX53" fmla="*/ 1976914 w 3552825"/>
                  <a:gd name="connsiteY53" fmla="*/ 586264 h 771525"/>
                  <a:gd name="connsiteX54" fmla="*/ 1955006 w 3552825"/>
                  <a:gd name="connsiteY54" fmla="*/ 577691 h 771525"/>
                  <a:gd name="connsiteX55" fmla="*/ 1947386 w 3552825"/>
                  <a:gd name="connsiteY55" fmla="*/ 548164 h 771525"/>
                  <a:gd name="connsiteX56" fmla="*/ 1859756 w 3552825"/>
                  <a:gd name="connsiteY56" fmla="*/ 460534 h 771525"/>
                  <a:gd name="connsiteX57" fmla="*/ 1606391 w 3552825"/>
                  <a:gd name="connsiteY57" fmla="*/ 460534 h 771525"/>
                  <a:gd name="connsiteX58" fmla="*/ 1410176 w 3552825"/>
                  <a:gd name="connsiteY58" fmla="*/ 654844 h 771525"/>
                  <a:gd name="connsiteX59" fmla="*/ 932974 w 3552825"/>
                  <a:gd name="connsiteY59" fmla="*/ 654844 h 771525"/>
                  <a:gd name="connsiteX60" fmla="*/ 830104 w 3552825"/>
                  <a:gd name="connsiteY60" fmla="*/ 757714 h 771525"/>
                  <a:gd name="connsiteX61" fmla="*/ 298609 w 3552825"/>
                  <a:gd name="connsiteY61" fmla="*/ 757714 h 771525"/>
                  <a:gd name="connsiteX62" fmla="*/ 271939 w 3552825"/>
                  <a:gd name="connsiteY62" fmla="*/ 772954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2825" h="771525">
                    <a:moveTo>
                      <a:pt x="271939" y="772954"/>
                    </a:moveTo>
                    <a:cubicBezTo>
                      <a:pt x="254794" y="772954"/>
                      <a:pt x="241459" y="759619"/>
                      <a:pt x="241459" y="742474"/>
                    </a:cubicBezTo>
                    <a:cubicBezTo>
                      <a:pt x="241459" y="725329"/>
                      <a:pt x="254794" y="711994"/>
                      <a:pt x="271939" y="711994"/>
                    </a:cubicBezTo>
                    <a:cubicBezTo>
                      <a:pt x="283369" y="711994"/>
                      <a:pt x="292894" y="717709"/>
                      <a:pt x="298609" y="727234"/>
                    </a:cubicBezTo>
                    <a:lnTo>
                      <a:pt x="817721" y="727234"/>
                    </a:lnTo>
                    <a:lnTo>
                      <a:pt x="890111" y="653891"/>
                    </a:lnTo>
                    <a:lnTo>
                      <a:pt x="64294" y="653891"/>
                    </a:lnTo>
                    <a:cubicBezTo>
                      <a:pt x="58579" y="663416"/>
                      <a:pt x="49054" y="669131"/>
                      <a:pt x="37624" y="669131"/>
                    </a:cubicBezTo>
                    <a:cubicBezTo>
                      <a:pt x="20479" y="669131"/>
                      <a:pt x="7144" y="655796"/>
                      <a:pt x="7144" y="638651"/>
                    </a:cubicBezTo>
                    <a:cubicBezTo>
                      <a:pt x="7144" y="621506"/>
                      <a:pt x="20479" y="608171"/>
                      <a:pt x="37624" y="608171"/>
                    </a:cubicBezTo>
                    <a:cubicBezTo>
                      <a:pt x="49054" y="608171"/>
                      <a:pt x="58579" y="613886"/>
                      <a:pt x="64294" y="623411"/>
                    </a:cubicBezTo>
                    <a:lnTo>
                      <a:pt x="1397794" y="623411"/>
                    </a:lnTo>
                    <a:lnTo>
                      <a:pt x="1762601" y="258604"/>
                    </a:lnTo>
                    <a:lnTo>
                      <a:pt x="2255044" y="258604"/>
                    </a:lnTo>
                    <a:lnTo>
                      <a:pt x="2179796" y="183356"/>
                    </a:lnTo>
                    <a:lnTo>
                      <a:pt x="1637824" y="183356"/>
                    </a:lnTo>
                    <a:lnTo>
                      <a:pt x="1289209" y="531971"/>
                    </a:lnTo>
                    <a:lnTo>
                      <a:pt x="803434" y="531971"/>
                    </a:lnTo>
                    <a:cubicBezTo>
                      <a:pt x="797719" y="541496"/>
                      <a:pt x="788194" y="547211"/>
                      <a:pt x="776764" y="547211"/>
                    </a:cubicBezTo>
                    <a:cubicBezTo>
                      <a:pt x="759619" y="547211"/>
                      <a:pt x="746284" y="533876"/>
                      <a:pt x="746284" y="516731"/>
                    </a:cubicBezTo>
                    <a:cubicBezTo>
                      <a:pt x="746284" y="499586"/>
                      <a:pt x="759619" y="486251"/>
                      <a:pt x="776764" y="486251"/>
                    </a:cubicBezTo>
                    <a:cubicBezTo>
                      <a:pt x="788194" y="486251"/>
                      <a:pt x="797719" y="491966"/>
                      <a:pt x="803434" y="501491"/>
                    </a:cubicBezTo>
                    <a:lnTo>
                      <a:pt x="1117759" y="501491"/>
                    </a:lnTo>
                    <a:lnTo>
                      <a:pt x="1021556" y="405289"/>
                    </a:lnTo>
                    <a:lnTo>
                      <a:pt x="211931" y="405289"/>
                    </a:lnTo>
                    <a:lnTo>
                      <a:pt x="100489" y="294799"/>
                    </a:lnTo>
                    <a:cubicBezTo>
                      <a:pt x="97631" y="295751"/>
                      <a:pt x="94774" y="295751"/>
                      <a:pt x="91916" y="295751"/>
                    </a:cubicBezTo>
                    <a:cubicBezTo>
                      <a:pt x="83344" y="295751"/>
                      <a:pt x="75724" y="292894"/>
                      <a:pt x="70009" y="287179"/>
                    </a:cubicBezTo>
                    <a:cubicBezTo>
                      <a:pt x="57626" y="274796"/>
                      <a:pt x="57626" y="255746"/>
                      <a:pt x="70009" y="243364"/>
                    </a:cubicBezTo>
                    <a:cubicBezTo>
                      <a:pt x="75724" y="237649"/>
                      <a:pt x="83344" y="234791"/>
                      <a:pt x="91916" y="234791"/>
                    </a:cubicBezTo>
                    <a:cubicBezTo>
                      <a:pt x="100489" y="234791"/>
                      <a:pt x="108109" y="237649"/>
                      <a:pt x="113824" y="243364"/>
                    </a:cubicBezTo>
                    <a:cubicBezTo>
                      <a:pt x="121444" y="250984"/>
                      <a:pt x="124301" y="262414"/>
                      <a:pt x="121444" y="272891"/>
                    </a:cubicBezTo>
                    <a:lnTo>
                      <a:pt x="224314" y="375761"/>
                    </a:lnTo>
                    <a:lnTo>
                      <a:pt x="1033939" y="375761"/>
                    </a:lnTo>
                    <a:lnTo>
                      <a:pt x="1160621" y="502444"/>
                    </a:lnTo>
                    <a:lnTo>
                      <a:pt x="1276826" y="502444"/>
                    </a:lnTo>
                    <a:lnTo>
                      <a:pt x="1625441" y="153829"/>
                    </a:lnTo>
                    <a:lnTo>
                      <a:pt x="2193131" y="153829"/>
                    </a:lnTo>
                    <a:lnTo>
                      <a:pt x="2298859" y="259556"/>
                    </a:lnTo>
                    <a:lnTo>
                      <a:pt x="2721769" y="259556"/>
                    </a:lnTo>
                    <a:lnTo>
                      <a:pt x="2973229" y="7144"/>
                    </a:lnTo>
                    <a:lnTo>
                      <a:pt x="3548539" y="7144"/>
                    </a:lnTo>
                    <a:lnTo>
                      <a:pt x="3548539" y="37624"/>
                    </a:lnTo>
                    <a:lnTo>
                      <a:pt x="2985611" y="37624"/>
                    </a:lnTo>
                    <a:lnTo>
                      <a:pt x="2733199" y="290036"/>
                    </a:lnTo>
                    <a:lnTo>
                      <a:pt x="1774984" y="290036"/>
                    </a:lnTo>
                    <a:lnTo>
                      <a:pt x="1635919" y="429101"/>
                    </a:lnTo>
                    <a:lnTo>
                      <a:pt x="1871186" y="429101"/>
                    </a:lnTo>
                    <a:lnTo>
                      <a:pt x="1968341" y="526256"/>
                    </a:lnTo>
                    <a:cubicBezTo>
                      <a:pt x="1971199" y="525304"/>
                      <a:pt x="1974056" y="525304"/>
                      <a:pt x="1976914" y="525304"/>
                    </a:cubicBezTo>
                    <a:cubicBezTo>
                      <a:pt x="1985486" y="525304"/>
                      <a:pt x="1993106" y="528161"/>
                      <a:pt x="1998821" y="533876"/>
                    </a:cubicBezTo>
                    <a:cubicBezTo>
                      <a:pt x="2004536" y="539591"/>
                      <a:pt x="2007394" y="547211"/>
                      <a:pt x="2007394" y="555784"/>
                    </a:cubicBezTo>
                    <a:cubicBezTo>
                      <a:pt x="2007394" y="564356"/>
                      <a:pt x="2004536" y="571976"/>
                      <a:pt x="1998821" y="577691"/>
                    </a:cubicBezTo>
                    <a:cubicBezTo>
                      <a:pt x="1993106" y="583406"/>
                      <a:pt x="1985486" y="586264"/>
                      <a:pt x="1976914" y="586264"/>
                    </a:cubicBezTo>
                    <a:cubicBezTo>
                      <a:pt x="1968341" y="586264"/>
                      <a:pt x="1960721" y="583406"/>
                      <a:pt x="1955006" y="577691"/>
                    </a:cubicBezTo>
                    <a:cubicBezTo>
                      <a:pt x="1947386" y="570071"/>
                      <a:pt x="1944529" y="558641"/>
                      <a:pt x="1947386" y="548164"/>
                    </a:cubicBezTo>
                    <a:lnTo>
                      <a:pt x="1859756" y="460534"/>
                    </a:lnTo>
                    <a:lnTo>
                      <a:pt x="1606391" y="460534"/>
                    </a:lnTo>
                    <a:lnTo>
                      <a:pt x="1410176" y="654844"/>
                    </a:lnTo>
                    <a:lnTo>
                      <a:pt x="932974" y="654844"/>
                    </a:lnTo>
                    <a:lnTo>
                      <a:pt x="830104" y="757714"/>
                    </a:lnTo>
                    <a:lnTo>
                      <a:pt x="298609" y="757714"/>
                    </a:lnTo>
                    <a:cubicBezTo>
                      <a:pt x="292894" y="767239"/>
                      <a:pt x="283369" y="772954"/>
                      <a:pt x="271939" y="772954"/>
                    </a:cubicBezTo>
                    <a:close/>
                  </a:path>
                </a:pathLst>
              </a:custGeom>
              <a:grpFill/>
              <a:ln w="9525" cap="flat">
                <a:noFill/>
                <a:prstDash val="solid"/>
                <a:miter/>
              </a:ln>
            </p:spPr>
            <p:txBody>
              <a:bodyPr rtlCol="0" anchor="ctr"/>
              <a:lstStyle/>
              <a:p>
                <a:endParaRPr lang="en-US" dirty="0"/>
              </a:p>
            </p:txBody>
          </p:sp>
          <p:sp>
            <p:nvSpPr>
              <p:cNvPr id="175" name="Freeform: Shape 174">
                <a:extLst>
                  <a:ext uri="{FF2B5EF4-FFF2-40B4-BE49-F238E27FC236}">
                    <a16:creationId xmlns:a16="http://schemas.microsoft.com/office/drawing/2014/main" id="{9405F4BC-7B95-4DCB-B588-18BA5EDA0A36}"/>
                  </a:ext>
                </a:extLst>
              </p:cNvPr>
              <p:cNvSpPr/>
              <p:nvPr/>
            </p:nvSpPr>
            <p:spPr>
              <a:xfrm>
                <a:off x="7543660" y="1360832"/>
                <a:ext cx="3533775" cy="752475"/>
              </a:xfrm>
              <a:custGeom>
                <a:avLst/>
                <a:gdLst>
                  <a:gd name="connsiteX0" fmla="*/ 903446 w 3533775"/>
                  <a:gd name="connsiteY0" fmla="*/ 634841 h 752475"/>
                  <a:gd name="connsiteX1" fmla="*/ 812006 w 3533775"/>
                  <a:gd name="connsiteY1" fmla="*/ 727234 h 752475"/>
                  <a:gd name="connsiteX2" fmla="*/ 281464 w 3533775"/>
                  <a:gd name="connsiteY2" fmla="*/ 727234 h 752475"/>
                  <a:gd name="connsiteX3" fmla="*/ 261461 w 3533775"/>
                  <a:gd name="connsiteY3" fmla="*/ 711994 h 752475"/>
                  <a:gd name="connsiteX4" fmla="*/ 240506 w 3533775"/>
                  <a:gd name="connsiteY4" fmla="*/ 732949 h 752475"/>
                  <a:gd name="connsiteX5" fmla="*/ 261461 w 3533775"/>
                  <a:gd name="connsiteY5" fmla="*/ 753904 h 752475"/>
                  <a:gd name="connsiteX6" fmla="*/ 281464 w 3533775"/>
                  <a:gd name="connsiteY6" fmla="*/ 738664 h 752475"/>
                  <a:gd name="connsiteX7" fmla="*/ 815816 w 3533775"/>
                  <a:gd name="connsiteY7" fmla="*/ 738664 h 752475"/>
                  <a:gd name="connsiteX8" fmla="*/ 918686 w 3533775"/>
                  <a:gd name="connsiteY8" fmla="*/ 635794 h 752475"/>
                  <a:gd name="connsiteX9" fmla="*/ 917734 w 3533775"/>
                  <a:gd name="connsiteY9" fmla="*/ 634841 h 752475"/>
                  <a:gd name="connsiteX10" fmla="*/ 1395889 w 3533775"/>
                  <a:gd name="connsiteY10" fmla="*/ 634841 h 752475"/>
                  <a:gd name="connsiteX11" fmla="*/ 1591151 w 3533775"/>
                  <a:gd name="connsiteY11" fmla="*/ 439579 h 752475"/>
                  <a:gd name="connsiteX12" fmla="*/ 1852136 w 3533775"/>
                  <a:gd name="connsiteY12" fmla="*/ 439579 h 752475"/>
                  <a:gd name="connsiteX13" fmla="*/ 1947386 w 3533775"/>
                  <a:gd name="connsiteY13" fmla="*/ 534829 h 752475"/>
                  <a:gd name="connsiteX14" fmla="*/ 1951196 w 3533775"/>
                  <a:gd name="connsiteY14" fmla="*/ 560546 h 752475"/>
                  <a:gd name="connsiteX15" fmla="*/ 1980724 w 3533775"/>
                  <a:gd name="connsiteY15" fmla="*/ 560546 h 752475"/>
                  <a:gd name="connsiteX16" fmla="*/ 1980724 w 3533775"/>
                  <a:gd name="connsiteY16" fmla="*/ 531019 h 752475"/>
                  <a:gd name="connsiteX17" fmla="*/ 1955006 w 3533775"/>
                  <a:gd name="connsiteY17" fmla="*/ 527209 h 752475"/>
                  <a:gd name="connsiteX18" fmla="*/ 1856899 w 3533775"/>
                  <a:gd name="connsiteY18" fmla="*/ 429101 h 752475"/>
                  <a:gd name="connsiteX19" fmla="*/ 1602581 w 3533775"/>
                  <a:gd name="connsiteY19" fmla="*/ 429101 h 752475"/>
                  <a:gd name="connsiteX20" fmla="*/ 1760696 w 3533775"/>
                  <a:gd name="connsiteY20" fmla="*/ 270986 h 752475"/>
                  <a:gd name="connsiteX21" fmla="*/ 2718911 w 3533775"/>
                  <a:gd name="connsiteY21" fmla="*/ 270986 h 752475"/>
                  <a:gd name="connsiteX22" fmla="*/ 2971324 w 3533775"/>
                  <a:gd name="connsiteY22" fmla="*/ 18574 h 752475"/>
                  <a:gd name="connsiteX23" fmla="*/ 3528536 w 3533775"/>
                  <a:gd name="connsiteY23" fmla="*/ 18574 h 752475"/>
                  <a:gd name="connsiteX24" fmla="*/ 3528536 w 3533775"/>
                  <a:gd name="connsiteY24" fmla="*/ 7144 h 752475"/>
                  <a:gd name="connsiteX25" fmla="*/ 2966561 w 3533775"/>
                  <a:gd name="connsiteY25" fmla="*/ 7144 h 752475"/>
                  <a:gd name="connsiteX26" fmla="*/ 2714149 w 3533775"/>
                  <a:gd name="connsiteY26" fmla="*/ 259556 h 752475"/>
                  <a:gd name="connsiteX27" fmla="*/ 2282666 w 3533775"/>
                  <a:gd name="connsiteY27" fmla="*/ 259556 h 752475"/>
                  <a:gd name="connsiteX28" fmla="*/ 2282666 w 3533775"/>
                  <a:gd name="connsiteY28" fmla="*/ 259556 h 752475"/>
                  <a:gd name="connsiteX29" fmla="*/ 2177891 w 3533775"/>
                  <a:gd name="connsiteY29" fmla="*/ 153829 h 752475"/>
                  <a:gd name="connsiteX30" fmla="*/ 1617821 w 3533775"/>
                  <a:gd name="connsiteY30" fmla="*/ 153829 h 752475"/>
                  <a:gd name="connsiteX31" fmla="*/ 1270159 w 3533775"/>
                  <a:gd name="connsiteY31" fmla="*/ 502444 h 752475"/>
                  <a:gd name="connsiteX32" fmla="*/ 1146334 w 3533775"/>
                  <a:gd name="connsiteY32" fmla="*/ 502444 h 752475"/>
                  <a:gd name="connsiteX33" fmla="*/ 1020604 w 3533775"/>
                  <a:gd name="connsiteY33" fmla="*/ 376714 h 752475"/>
                  <a:gd name="connsiteX34" fmla="*/ 210979 w 3533775"/>
                  <a:gd name="connsiteY34" fmla="*/ 376714 h 752475"/>
                  <a:gd name="connsiteX35" fmla="*/ 100489 w 3533775"/>
                  <a:gd name="connsiteY35" fmla="*/ 266224 h 752475"/>
                  <a:gd name="connsiteX36" fmla="*/ 96679 w 3533775"/>
                  <a:gd name="connsiteY36" fmla="*/ 240506 h 752475"/>
                  <a:gd name="connsiteX37" fmla="*/ 67151 w 3533775"/>
                  <a:gd name="connsiteY37" fmla="*/ 240506 h 752475"/>
                  <a:gd name="connsiteX38" fmla="*/ 67151 w 3533775"/>
                  <a:gd name="connsiteY38" fmla="*/ 270034 h 752475"/>
                  <a:gd name="connsiteX39" fmla="*/ 92869 w 3533775"/>
                  <a:gd name="connsiteY39" fmla="*/ 273844 h 752475"/>
                  <a:gd name="connsiteX40" fmla="*/ 206216 w 3533775"/>
                  <a:gd name="connsiteY40" fmla="*/ 387191 h 752475"/>
                  <a:gd name="connsiteX41" fmla="*/ 1015841 w 3533775"/>
                  <a:gd name="connsiteY41" fmla="*/ 387191 h 752475"/>
                  <a:gd name="connsiteX42" fmla="*/ 1130141 w 3533775"/>
                  <a:gd name="connsiteY42" fmla="*/ 502444 h 752475"/>
                  <a:gd name="connsiteX43" fmla="*/ 786289 w 3533775"/>
                  <a:gd name="connsiteY43" fmla="*/ 502444 h 752475"/>
                  <a:gd name="connsiteX44" fmla="*/ 766286 w 3533775"/>
                  <a:gd name="connsiteY44" fmla="*/ 487204 h 752475"/>
                  <a:gd name="connsiteX45" fmla="*/ 745331 w 3533775"/>
                  <a:gd name="connsiteY45" fmla="*/ 508159 h 752475"/>
                  <a:gd name="connsiteX46" fmla="*/ 766286 w 3533775"/>
                  <a:gd name="connsiteY46" fmla="*/ 529114 h 752475"/>
                  <a:gd name="connsiteX47" fmla="*/ 786289 w 3533775"/>
                  <a:gd name="connsiteY47" fmla="*/ 513874 h 752475"/>
                  <a:gd name="connsiteX48" fmla="*/ 1274921 w 3533775"/>
                  <a:gd name="connsiteY48" fmla="*/ 513874 h 752475"/>
                  <a:gd name="connsiteX49" fmla="*/ 1623536 w 3533775"/>
                  <a:gd name="connsiteY49" fmla="*/ 165259 h 752475"/>
                  <a:gd name="connsiteX50" fmla="*/ 2174081 w 3533775"/>
                  <a:gd name="connsiteY50" fmla="*/ 165259 h 752475"/>
                  <a:gd name="connsiteX51" fmla="*/ 2268379 w 3533775"/>
                  <a:gd name="connsiteY51" fmla="*/ 259556 h 752475"/>
                  <a:gd name="connsiteX52" fmla="*/ 1756886 w 3533775"/>
                  <a:gd name="connsiteY52" fmla="*/ 259556 h 752475"/>
                  <a:gd name="connsiteX53" fmla="*/ 1392079 w 3533775"/>
                  <a:gd name="connsiteY53" fmla="*/ 624364 h 752475"/>
                  <a:gd name="connsiteX54" fmla="*/ 48101 w 3533775"/>
                  <a:gd name="connsiteY54" fmla="*/ 624364 h 752475"/>
                  <a:gd name="connsiteX55" fmla="*/ 28099 w 3533775"/>
                  <a:gd name="connsiteY55" fmla="*/ 609124 h 752475"/>
                  <a:gd name="connsiteX56" fmla="*/ 7144 w 3533775"/>
                  <a:gd name="connsiteY56" fmla="*/ 630079 h 752475"/>
                  <a:gd name="connsiteX57" fmla="*/ 28099 w 3533775"/>
                  <a:gd name="connsiteY57" fmla="*/ 651034 h 752475"/>
                  <a:gd name="connsiteX58" fmla="*/ 48101 w 3533775"/>
                  <a:gd name="connsiteY58" fmla="*/ 635794 h 752475"/>
                  <a:gd name="connsiteX59" fmla="*/ 903446 w 3533775"/>
                  <a:gd name="connsiteY59" fmla="*/ 63579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533775" h="752475">
                    <a:moveTo>
                      <a:pt x="903446" y="634841"/>
                    </a:moveTo>
                    <a:lnTo>
                      <a:pt x="812006" y="727234"/>
                    </a:lnTo>
                    <a:lnTo>
                      <a:pt x="281464" y="727234"/>
                    </a:lnTo>
                    <a:cubicBezTo>
                      <a:pt x="278606" y="718661"/>
                      <a:pt x="270986" y="711994"/>
                      <a:pt x="261461" y="711994"/>
                    </a:cubicBezTo>
                    <a:cubicBezTo>
                      <a:pt x="250031" y="711994"/>
                      <a:pt x="240506" y="721519"/>
                      <a:pt x="240506" y="732949"/>
                    </a:cubicBezTo>
                    <a:cubicBezTo>
                      <a:pt x="240506" y="744379"/>
                      <a:pt x="250031" y="753904"/>
                      <a:pt x="261461" y="753904"/>
                    </a:cubicBezTo>
                    <a:cubicBezTo>
                      <a:pt x="270986" y="753904"/>
                      <a:pt x="279559" y="747236"/>
                      <a:pt x="281464" y="738664"/>
                    </a:cubicBezTo>
                    <a:lnTo>
                      <a:pt x="815816" y="738664"/>
                    </a:lnTo>
                    <a:lnTo>
                      <a:pt x="918686" y="635794"/>
                    </a:lnTo>
                    <a:lnTo>
                      <a:pt x="917734" y="634841"/>
                    </a:lnTo>
                    <a:lnTo>
                      <a:pt x="1395889" y="634841"/>
                    </a:lnTo>
                    <a:lnTo>
                      <a:pt x="1591151" y="439579"/>
                    </a:lnTo>
                    <a:lnTo>
                      <a:pt x="1852136" y="439579"/>
                    </a:lnTo>
                    <a:lnTo>
                      <a:pt x="1947386" y="534829"/>
                    </a:lnTo>
                    <a:cubicBezTo>
                      <a:pt x="1942624" y="542449"/>
                      <a:pt x="1943576" y="552926"/>
                      <a:pt x="1951196" y="560546"/>
                    </a:cubicBezTo>
                    <a:cubicBezTo>
                      <a:pt x="1959769" y="569119"/>
                      <a:pt x="1973104" y="569119"/>
                      <a:pt x="1980724" y="560546"/>
                    </a:cubicBezTo>
                    <a:cubicBezTo>
                      <a:pt x="1989296" y="551974"/>
                      <a:pt x="1989296" y="538639"/>
                      <a:pt x="1980724" y="531019"/>
                    </a:cubicBezTo>
                    <a:cubicBezTo>
                      <a:pt x="1974056" y="524351"/>
                      <a:pt x="1963579" y="523399"/>
                      <a:pt x="1955006" y="527209"/>
                    </a:cubicBezTo>
                    <a:lnTo>
                      <a:pt x="1856899" y="429101"/>
                    </a:lnTo>
                    <a:lnTo>
                      <a:pt x="1602581" y="429101"/>
                    </a:lnTo>
                    <a:lnTo>
                      <a:pt x="1760696" y="270986"/>
                    </a:lnTo>
                    <a:lnTo>
                      <a:pt x="2718911" y="270986"/>
                    </a:lnTo>
                    <a:lnTo>
                      <a:pt x="2971324" y="18574"/>
                    </a:lnTo>
                    <a:lnTo>
                      <a:pt x="3528536" y="18574"/>
                    </a:lnTo>
                    <a:lnTo>
                      <a:pt x="3528536" y="7144"/>
                    </a:lnTo>
                    <a:lnTo>
                      <a:pt x="2966561" y="7144"/>
                    </a:lnTo>
                    <a:lnTo>
                      <a:pt x="2714149" y="259556"/>
                    </a:lnTo>
                    <a:lnTo>
                      <a:pt x="2282666" y="259556"/>
                    </a:lnTo>
                    <a:lnTo>
                      <a:pt x="2282666" y="259556"/>
                    </a:lnTo>
                    <a:lnTo>
                      <a:pt x="2177891" y="153829"/>
                    </a:lnTo>
                    <a:lnTo>
                      <a:pt x="1617821" y="153829"/>
                    </a:lnTo>
                    <a:lnTo>
                      <a:pt x="1270159" y="502444"/>
                    </a:lnTo>
                    <a:lnTo>
                      <a:pt x="1146334" y="502444"/>
                    </a:lnTo>
                    <a:lnTo>
                      <a:pt x="1020604" y="376714"/>
                    </a:lnTo>
                    <a:lnTo>
                      <a:pt x="210979" y="376714"/>
                    </a:lnTo>
                    <a:lnTo>
                      <a:pt x="100489" y="266224"/>
                    </a:lnTo>
                    <a:cubicBezTo>
                      <a:pt x="105251" y="258604"/>
                      <a:pt x="104299" y="248126"/>
                      <a:pt x="96679" y="240506"/>
                    </a:cubicBezTo>
                    <a:cubicBezTo>
                      <a:pt x="88106" y="231934"/>
                      <a:pt x="74771" y="231934"/>
                      <a:pt x="67151" y="240506"/>
                    </a:cubicBezTo>
                    <a:cubicBezTo>
                      <a:pt x="58579" y="249079"/>
                      <a:pt x="58579" y="262414"/>
                      <a:pt x="67151" y="270034"/>
                    </a:cubicBezTo>
                    <a:cubicBezTo>
                      <a:pt x="73819" y="276701"/>
                      <a:pt x="84296" y="277654"/>
                      <a:pt x="92869" y="273844"/>
                    </a:cubicBezTo>
                    <a:lnTo>
                      <a:pt x="206216" y="387191"/>
                    </a:lnTo>
                    <a:lnTo>
                      <a:pt x="1015841" y="387191"/>
                    </a:lnTo>
                    <a:lnTo>
                      <a:pt x="1130141" y="502444"/>
                    </a:lnTo>
                    <a:lnTo>
                      <a:pt x="786289" y="502444"/>
                    </a:lnTo>
                    <a:cubicBezTo>
                      <a:pt x="783431" y="493871"/>
                      <a:pt x="775811" y="487204"/>
                      <a:pt x="766286" y="487204"/>
                    </a:cubicBezTo>
                    <a:cubicBezTo>
                      <a:pt x="754856" y="487204"/>
                      <a:pt x="745331" y="496729"/>
                      <a:pt x="745331" y="508159"/>
                    </a:cubicBezTo>
                    <a:cubicBezTo>
                      <a:pt x="745331" y="519589"/>
                      <a:pt x="754856" y="529114"/>
                      <a:pt x="766286" y="529114"/>
                    </a:cubicBezTo>
                    <a:cubicBezTo>
                      <a:pt x="775811" y="529114"/>
                      <a:pt x="784384" y="522446"/>
                      <a:pt x="786289" y="513874"/>
                    </a:cubicBezTo>
                    <a:lnTo>
                      <a:pt x="1274921" y="513874"/>
                    </a:lnTo>
                    <a:lnTo>
                      <a:pt x="1623536" y="165259"/>
                    </a:lnTo>
                    <a:lnTo>
                      <a:pt x="2174081" y="165259"/>
                    </a:lnTo>
                    <a:lnTo>
                      <a:pt x="2268379" y="259556"/>
                    </a:lnTo>
                    <a:lnTo>
                      <a:pt x="1756886" y="259556"/>
                    </a:lnTo>
                    <a:lnTo>
                      <a:pt x="1392079" y="624364"/>
                    </a:lnTo>
                    <a:lnTo>
                      <a:pt x="48101" y="624364"/>
                    </a:lnTo>
                    <a:cubicBezTo>
                      <a:pt x="45244" y="615791"/>
                      <a:pt x="37624" y="609124"/>
                      <a:pt x="28099" y="609124"/>
                    </a:cubicBezTo>
                    <a:cubicBezTo>
                      <a:pt x="16669" y="609124"/>
                      <a:pt x="7144" y="618649"/>
                      <a:pt x="7144" y="630079"/>
                    </a:cubicBezTo>
                    <a:cubicBezTo>
                      <a:pt x="7144" y="641509"/>
                      <a:pt x="16669" y="651034"/>
                      <a:pt x="28099" y="651034"/>
                    </a:cubicBezTo>
                    <a:cubicBezTo>
                      <a:pt x="37624" y="651034"/>
                      <a:pt x="46196" y="644366"/>
                      <a:pt x="48101" y="635794"/>
                    </a:cubicBezTo>
                    <a:lnTo>
                      <a:pt x="903446" y="635794"/>
                    </a:lnTo>
                    <a:close/>
                  </a:path>
                </a:pathLst>
              </a:custGeom>
              <a:grpFill/>
              <a:ln w="9525" cap="flat">
                <a:noFill/>
                <a:prstDash val="solid"/>
                <a:miter/>
              </a:ln>
            </p:spPr>
            <p:txBody>
              <a:bodyPr rtlCol="0" anchor="ctr"/>
              <a:lstStyle/>
              <a:p>
                <a:endParaRPr lang="en-US" dirty="0"/>
              </a:p>
            </p:txBody>
          </p:sp>
          <p:sp>
            <p:nvSpPr>
              <p:cNvPr id="176" name="Freeform: Shape 175">
                <a:extLst>
                  <a:ext uri="{FF2B5EF4-FFF2-40B4-BE49-F238E27FC236}">
                    <a16:creationId xmlns:a16="http://schemas.microsoft.com/office/drawing/2014/main" id="{475A5F7C-EAB1-4B94-B467-7E40E073BD6E}"/>
                  </a:ext>
                </a:extLst>
              </p:cNvPr>
              <p:cNvSpPr/>
              <p:nvPr/>
            </p:nvSpPr>
            <p:spPr>
              <a:xfrm>
                <a:off x="7588427" y="1653250"/>
                <a:ext cx="4210050" cy="1152525"/>
              </a:xfrm>
              <a:custGeom>
                <a:avLst/>
                <a:gdLst>
                  <a:gd name="connsiteX0" fmla="*/ 37624 w 4210050"/>
                  <a:gd name="connsiteY0" fmla="*/ 1153954 h 1152525"/>
                  <a:gd name="connsiteX1" fmla="*/ 15716 w 4210050"/>
                  <a:gd name="connsiteY1" fmla="*/ 1145381 h 1152525"/>
                  <a:gd name="connsiteX2" fmla="*/ 7144 w 4210050"/>
                  <a:gd name="connsiteY2" fmla="*/ 1123474 h 1152525"/>
                  <a:gd name="connsiteX3" fmla="*/ 16669 w 4210050"/>
                  <a:gd name="connsiteY3" fmla="*/ 1101566 h 1152525"/>
                  <a:gd name="connsiteX4" fmla="*/ 38576 w 4210050"/>
                  <a:gd name="connsiteY4" fmla="*/ 1092994 h 1152525"/>
                  <a:gd name="connsiteX5" fmla="*/ 47149 w 4210050"/>
                  <a:gd name="connsiteY5" fmla="*/ 1093946 h 1152525"/>
                  <a:gd name="connsiteX6" fmla="*/ 185261 w 4210050"/>
                  <a:gd name="connsiteY6" fmla="*/ 955834 h 1152525"/>
                  <a:gd name="connsiteX7" fmla="*/ 1015841 w 4210050"/>
                  <a:gd name="connsiteY7" fmla="*/ 955834 h 1152525"/>
                  <a:gd name="connsiteX8" fmla="*/ 1182529 w 4210050"/>
                  <a:gd name="connsiteY8" fmla="*/ 789146 h 1152525"/>
                  <a:gd name="connsiteX9" fmla="*/ 524351 w 4210050"/>
                  <a:gd name="connsiteY9" fmla="*/ 789146 h 1152525"/>
                  <a:gd name="connsiteX10" fmla="*/ 455771 w 4210050"/>
                  <a:gd name="connsiteY10" fmla="*/ 720566 h 1152525"/>
                  <a:gd name="connsiteX11" fmla="*/ 447199 w 4210050"/>
                  <a:gd name="connsiteY11" fmla="*/ 721519 h 1152525"/>
                  <a:gd name="connsiteX12" fmla="*/ 425291 w 4210050"/>
                  <a:gd name="connsiteY12" fmla="*/ 712946 h 1152525"/>
                  <a:gd name="connsiteX13" fmla="*/ 416719 w 4210050"/>
                  <a:gd name="connsiteY13" fmla="*/ 691039 h 1152525"/>
                  <a:gd name="connsiteX14" fmla="*/ 425291 w 4210050"/>
                  <a:gd name="connsiteY14" fmla="*/ 669131 h 1152525"/>
                  <a:gd name="connsiteX15" fmla="*/ 447199 w 4210050"/>
                  <a:gd name="connsiteY15" fmla="*/ 660559 h 1152525"/>
                  <a:gd name="connsiteX16" fmla="*/ 469106 w 4210050"/>
                  <a:gd name="connsiteY16" fmla="*/ 669131 h 1152525"/>
                  <a:gd name="connsiteX17" fmla="*/ 476726 w 4210050"/>
                  <a:gd name="connsiteY17" fmla="*/ 698659 h 1152525"/>
                  <a:gd name="connsiteX18" fmla="*/ 536734 w 4210050"/>
                  <a:gd name="connsiteY18" fmla="*/ 758666 h 1152525"/>
                  <a:gd name="connsiteX19" fmla="*/ 1423511 w 4210050"/>
                  <a:gd name="connsiteY19" fmla="*/ 758666 h 1152525"/>
                  <a:gd name="connsiteX20" fmla="*/ 1546384 w 4210050"/>
                  <a:gd name="connsiteY20" fmla="*/ 881539 h 1152525"/>
                  <a:gd name="connsiteX21" fmla="*/ 1890236 w 4210050"/>
                  <a:gd name="connsiteY21" fmla="*/ 881539 h 1152525"/>
                  <a:gd name="connsiteX22" fmla="*/ 1800701 w 4210050"/>
                  <a:gd name="connsiteY22" fmla="*/ 792004 h 1152525"/>
                  <a:gd name="connsiteX23" fmla="*/ 1578769 w 4210050"/>
                  <a:gd name="connsiteY23" fmla="*/ 792004 h 1152525"/>
                  <a:gd name="connsiteX24" fmla="*/ 1552099 w 4210050"/>
                  <a:gd name="connsiteY24" fmla="*/ 807244 h 1152525"/>
                  <a:gd name="connsiteX25" fmla="*/ 1521619 w 4210050"/>
                  <a:gd name="connsiteY25" fmla="*/ 776764 h 1152525"/>
                  <a:gd name="connsiteX26" fmla="*/ 1552099 w 4210050"/>
                  <a:gd name="connsiteY26" fmla="*/ 746284 h 1152525"/>
                  <a:gd name="connsiteX27" fmla="*/ 1578769 w 4210050"/>
                  <a:gd name="connsiteY27" fmla="*/ 761524 h 1152525"/>
                  <a:gd name="connsiteX28" fmla="*/ 1813084 w 4210050"/>
                  <a:gd name="connsiteY28" fmla="*/ 761524 h 1152525"/>
                  <a:gd name="connsiteX29" fmla="*/ 1932146 w 4210050"/>
                  <a:gd name="connsiteY29" fmla="*/ 880586 h 1152525"/>
                  <a:gd name="connsiteX30" fmla="*/ 2062639 w 4210050"/>
                  <a:gd name="connsiteY30" fmla="*/ 880586 h 1152525"/>
                  <a:gd name="connsiteX31" fmla="*/ 2237899 w 4210050"/>
                  <a:gd name="connsiteY31" fmla="*/ 705326 h 1152525"/>
                  <a:gd name="connsiteX32" fmla="*/ 2118836 w 4210050"/>
                  <a:gd name="connsiteY32" fmla="*/ 705326 h 1152525"/>
                  <a:gd name="connsiteX33" fmla="*/ 2095024 w 4210050"/>
                  <a:gd name="connsiteY33" fmla="*/ 729139 h 1152525"/>
                  <a:gd name="connsiteX34" fmla="*/ 2087404 w 4210050"/>
                  <a:gd name="connsiteY34" fmla="*/ 758666 h 1152525"/>
                  <a:gd name="connsiteX35" fmla="*/ 2065496 w 4210050"/>
                  <a:gd name="connsiteY35" fmla="*/ 767239 h 1152525"/>
                  <a:gd name="connsiteX36" fmla="*/ 2043589 w 4210050"/>
                  <a:gd name="connsiteY36" fmla="*/ 758666 h 1152525"/>
                  <a:gd name="connsiteX37" fmla="*/ 2035016 w 4210050"/>
                  <a:gd name="connsiteY37" fmla="*/ 736759 h 1152525"/>
                  <a:gd name="connsiteX38" fmla="*/ 2043589 w 4210050"/>
                  <a:gd name="connsiteY38" fmla="*/ 714851 h 1152525"/>
                  <a:gd name="connsiteX39" fmla="*/ 2065496 w 4210050"/>
                  <a:gd name="connsiteY39" fmla="*/ 706279 h 1152525"/>
                  <a:gd name="connsiteX40" fmla="*/ 2074069 w 4210050"/>
                  <a:gd name="connsiteY40" fmla="*/ 707231 h 1152525"/>
                  <a:gd name="connsiteX41" fmla="*/ 2107406 w 4210050"/>
                  <a:gd name="connsiteY41" fmla="*/ 673894 h 1152525"/>
                  <a:gd name="connsiteX42" fmla="*/ 2380774 w 4210050"/>
                  <a:gd name="connsiteY42" fmla="*/ 673894 h 1152525"/>
                  <a:gd name="connsiteX43" fmla="*/ 2480786 w 4210050"/>
                  <a:gd name="connsiteY43" fmla="*/ 573881 h 1152525"/>
                  <a:gd name="connsiteX44" fmla="*/ 2959894 w 4210050"/>
                  <a:gd name="connsiteY44" fmla="*/ 573881 h 1152525"/>
                  <a:gd name="connsiteX45" fmla="*/ 3093244 w 4210050"/>
                  <a:gd name="connsiteY45" fmla="*/ 440531 h 1152525"/>
                  <a:gd name="connsiteX46" fmla="*/ 3409474 w 4210050"/>
                  <a:gd name="connsiteY46" fmla="*/ 440531 h 1152525"/>
                  <a:gd name="connsiteX47" fmla="*/ 3698081 w 4210050"/>
                  <a:gd name="connsiteY47" fmla="*/ 151924 h 1152525"/>
                  <a:gd name="connsiteX48" fmla="*/ 3527584 w 4210050"/>
                  <a:gd name="connsiteY48" fmla="*/ 151924 h 1152525"/>
                  <a:gd name="connsiteX49" fmla="*/ 3337084 w 4210050"/>
                  <a:gd name="connsiteY49" fmla="*/ 342424 h 1152525"/>
                  <a:gd name="connsiteX50" fmla="*/ 3170396 w 4210050"/>
                  <a:gd name="connsiteY50" fmla="*/ 342424 h 1152525"/>
                  <a:gd name="connsiteX51" fmla="*/ 3143726 w 4210050"/>
                  <a:gd name="connsiteY51" fmla="*/ 357664 h 1152525"/>
                  <a:gd name="connsiteX52" fmla="*/ 3113246 w 4210050"/>
                  <a:gd name="connsiteY52" fmla="*/ 327184 h 1152525"/>
                  <a:gd name="connsiteX53" fmla="*/ 3143726 w 4210050"/>
                  <a:gd name="connsiteY53" fmla="*/ 296704 h 1152525"/>
                  <a:gd name="connsiteX54" fmla="*/ 3170396 w 4210050"/>
                  <a:gd name="connsiteY54" fmla="*/ 311944 h 1152525"/>
                  <a:gd name="connsiteX55" fmla="*/ 3323749 w 4210050"/>
                  <a:gd name="connsiteY55" fmla="*/ 311944 h 1152525"/>
                  <a:gd name="connsiteX56" fmla="*/ 3514249 w 4210050"/>
                  <a:gd name="connsiteY56" fmla="*/ 121444 h 1152525"/>
                  <a:gd name="connsiteX57" fmla="*/ 3727609 w 4210050"/>
                  <a:gd name="connsiteY57" fmla="*/ 121444 h 1152525"/>
                  <a:gd name="connsiteX58" fmla="*/ 3841909 w 4210050"/>
                  <a:gd name="connsiteY58" fmla="*/ 7144 h 1152525"/>
                  <a:gd name="connsiteX59" fmla="*/ 4072414 w 4210050"/>
                  <a:gd name="connsiteY59" fmla="*/ 7144 h 1152525"/>
                  <a:gd name="connsiteX60" fmla="*/ 4172426 w 4210050"/>
                  <a:gd name="connsiteY60" fmla="*/ 107156 h 1152525"/>
                  <a:gd name="connsiteX61" fmla="*/ 4180999 w 4210050"/>
                  <a:gd name="connsiteY61" fmla="*/ 106204 h 1152525"/>
                  <a:gd name="connsiteX62" fmla="*/ 4202906 w 4210050"/>
                  <a:gd name="connsiteY62" fmla="*/ 114776 h 1152525"/>
                  <a:gd name="connsiteX63" fmla="*/ 4211479 w 4210050"/>
                  <a:gd name="connsiteY63" fmla="*/ 136684 h 1152525"/>
                  <a:gd name="connsiteX64" fmla="*/ 4202906 w 4210050"/>
                  <a:gd name="connsiteY64" fmla="*/ 158591 h 1152525"/>
                  <a:gd name="connsiteX65" fmla="*/ 4180999 w 4210050"/>
                  <a:gd name="connsiteY65" fmla="*/ 167164 h 1152525"/>
                  <a:gd name="connsiteX66" fmla="*/ 4159091 w 4210050"/>
                  <a:gd name="connsiteY66" fmla="*/ 158591 h 1152525"/>
                  <a:gd name="connsiteX67" fmla="*/ 4151471 w 4210050"/>
                  <a:gd name="connsiteY67" fmla="*/ 129064 h 1152525"/>
                  <a:gd name="connsiteX68" fmla="*/ 4060984 w 4210050"/>
                  <a:gd name="connsiteY68" fmla="*/ 38576 h 1152525"/>
                  <a:gd name="connsiteX69" fmla="*/ 3856196 w 4210050"/>
                  <a:gd name="connsiteY69" fmla="*/ 38576 h 1152525"/>
                  <a:gd name="connsiteX70" fmla="*/ 3422809 w 4210050"/>
                  <a:gd name="connsiteY70" fmla="*/ 471964 h 1152525"/>
                  <a:gd name="connsiteX71" fmla="*/ 3104674 w 4210050"/>
                  <a:gd name="connsiteY71" fmla="*/ 471964 h 1152525"/>
                  <a:gd name="connsiteX72" fmla="*/ 2767489 w 4210050"/>
                  <a:gd name="connsiteY72" fmla="*/ 809149 h 1152525"/>
                  <a:gd name="connsiteX73" fmla="*/ 2343626 w 4210050"/>
                  <a:gd name="connsiteY73" fmla="*/ 809149 h 1152525"/>
                  <a:gd name="connsiteX74" fmla="*/ 2316956 w 4210050"/>
                  <a:gd name="connsiteY74" fmla="*/ 824389 h 1152525"/>
                  <a:gd name="connsiteX75" fmla="*/ 2286476 w 4210050"/>
                  <a:gd name="connsiteY75" fmla="*/ 793909 h 1152525"/>
                  <a:gd name="connsiteX76" fmla="*/ 2316956 w 4210050"/>
                  <a:gd name="connsiteY76" fmla="*/ 763429 h 1152525"/>
                  <a:gd name="connsiteX77" fmla="*/ 2343626 w 4210050"/>
                  <a:gd name="connsiteY77" fmla="*/ 778669 h 1152525"/>
                  <a:gd name="connsiteX78" fmla="*/ 2755106 w 4210050"/>
                  <a:gd name="connsiteY78" fmla="*/ 778669 h 1152525"/>
                  <a:gd name="connsiteX79" fmla="*/ 2928461 w 4210050"/>
                  <a:gd name="connsiteY79" fmla="*/ 605314 h 1152525"/>
                  <a:gd name="connsiteX80" fmla="*/ 2492216 w 4210050"/>
                  <a:gd name="connsiteY80" fmla="*/ 605314 h 1152525"/>
                  <a:gd name="connsiteX81" fmla="*/ 2392204 w 4210050"/>
                  <a:gd name="connsiteY81" fmla="*/ 705326 h 1152525"/>
                  <a:gd name="connsiteX82" fmla="*/ 2279809 w 4210050"/>
                  <a:gd name="connsiteY82" fmla="*/ 705326 h 1152525"/>
                  <a:gd name="connsiteX83" fmla="*/ 2075021 w 4210050"/>
                  <a:gd name="connsiteY83" fmla="*/ 910114 h 1152525"/>
                  <a:gd name="connsiteX84" fmla="*/ 1533049 w 4210050"/>
                  <a:gd name="connsiteY84" fmla="*/ 910114 h 1152525"/>
                  <a:gd name="connsiteX85" fmla="*/ 1410176 w 4210050"/>
                  <a:gd name="connsiteY85" fmla="*/ 787241 h 1152525"/>
                  <a:gd name="connsiteX86" fmla="*/ 1222534 w 4210050"/>
                  <a:gd name="connsiteY86" fmla="*/ 787241 h 1152525"/>
                  <a:gd name="connsiteX87" fmla="*/ 1026319 w 4210050"/>
                  <a:gd name="connsiteY87" fmla="*/ 983456 h 1152525"/>
                  <a:gd name="connsiteX88" fmla="*/ 195739 w 4210050"/>
                  <a:gd name="connsiteY88" fmla="*/ 983456 h 1152525"/>
                  <a:gd name="connsiteX89" fmla="*/ 67151 w 4210050"/>
                  <a:gd name="connsiteY89" fmla="*/ 1114901 h 1152525"/>
                  <a:gd name="connsiteX90" fmla="*/ 59531 w 4210050"/>
                  <a:gd name="connsiteY90" fmla="*/ 1144429 h 1152525"/>
                  <a:gd name="connsiteX91" fmla="*/ 37624 w 4210050"/>
                  <a:gd name="connsiteY91" fmla="*/ 1153954 h 115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210050" h="1152525">
                    <a:moveTo>
                      <a:pt x="37624" y="1153954"/>
                    </a:moveTo>
                    <a:cubicBezTo>
                      <a:pt x="29051" y="1153954"/>
                      <a:pt x="21431" y="1151096"/>
                      <a:pt x="15716" y="1145381"/>
                    </a:cubicBezTo>
                    <a:cubicBezTo>
                      <a:pt x="10001" y="1139666"/>
                      <a:pt x="7144" y="1132046"/>
                      <a:pt x="7144" y="1123474"/>
                    </a:cubicBezTo>
                    <a:cubicBezTo>
                      <a:pt x="7144" y="1114901"/>
                      <a:pt x="10001" y="1107281"/>
                      <a:pt x="16669" y="1101566"/>
                    </a:cubicBezTo>
                    <a:cubicBezTo>
                      <a:pt x="22384" y="1095851"/>
                      <a:pt x="30004" y="1092994"/>
                      <a:pt x="38576" y="1092994"/>
                    </a:cubicBezTo>
                    <a:cubicBezTo>
                      <a:pt x="41434" y="1092994"/>
                      <a:pt x="44291" y="1092994"/>
                      <a:pt x="47149" y="1093946"/>
                    </a:cubicBezTo>
                    <a:lnTo>
                      <a:pt x="185261" y="955834"/>
                    </a:lnTo>
                    <a:lnTo>
                      <a:pt x="1015841" y="955834"/>
                    </a:lnTo>
                    <a:lnTo>
                      <a:pt x="1182529" y="789146"/>
                    </a:lnTo>
                    <a:lnTo>
                      <a:pt x="524351" y="789146"/>
                    </a:lnTo>
                    <a:lnTo>
                      <a:pt x="455771" y="720566"/>
                    </a:lnTo>
                    <a:cubicBezTo>
                      <a:pt x="452914" y="721519"/>
                      <a:pt x="450056" y="721519"/>
                      <a:pt x="447199" y="721519"/>
                    </a:cubicBezTo>
                    <a:cubicBezTo>
                      <a:pt x="438626" y="721519"/>
                      <a:pt x="431006" y="718661"/>
                      <a:pt x="425291" y="712946"/>
                    </a:cubicBezTo>
                    <a:cubicBezTo>
                      <a:pt x="419576" y="707231"/>
                      <a:pt x="416719" y="699611"/>
                      <a:pt x="416719" y="691039"/>
                    </a:cubicBezTo>
                    <a:cubicBezTo>
                      <a:pt x="416719" y="682466"/>
                      <a:pt x="419576" y="674846"/>
                      <a:pt x="425291" y="669131"/>
                    </a:cubicBezTo>
                    <a:cubicBezTo>
                      <a:pt x="431006" y="663416"/>
                      <a:pt x="438626" y="660559"/>
                      <a:pt x="447199" y="660559"/>
                    </a:cubicBezTo>
                    <a:cubicBezTo>
                      <a:pt x="455771" y="660559"/>
                      <a:pt x="463391" y="663416"/>
                      <a:pt x="469106" y="669131"/>
                    </a:cubicBezTo>
                    <a:cubicBezTo>
                      <a:pt x="476726" y="676751"/>
                      <a:pt x="479584" y="688181"/>
                      <a:pt x="476726" y="698659"/>
                    </a:cubicBezTo>
                    <a:lnTo>
                      <a:pt x="536734" y="758666"/>
                    </a:lnTo>
                    <a:lnTo>
                      <a:pt x="1423511" y="758666"/>
                    </a:lnTo>
                    <a:lnTo>
                      <a:pt x="1546384" y="881539"/>
                    </a:lnTo>
                    <a:lnTo>
                      <a:pt x="1890236" y="881539"/>
                    </a:lnTo>
                    <a:lnTo>
                      <a:pt x="1800701" y="792004"/>
                    </a:lnTo>
                    <a:lnTo>
                      <a:pt x="1578769" y="792004"/>
                    </a:lnTo>
                    <a:cubicBezTo>
                      <a:pt x="1573054" y="801529"/>
                      <a:pt x="1563529" y="807244"/>
                      <a:pt x="1552099" y="807244"/>
                    </a:cubicBezTo>
                    <a:cubicBezTo>
                      <a:pt x="1534954" y="807244"/>
                      <a:pt x="1521619" y="793909"/>
                      <a:pt x="1521619" y="776764"/>
                    </a:cubicBezTo>
                    <a:cubicBezTo>
                      <a:pt x="1521619" y="759619"/>
                      <a:pt x="1534954" y="746284"/>
                      <a:pt x="1552099" y="746284"/>
                    </a:cubicBezTo>
                    <a:cubicBezTo>
                      <a:pt x="1563529" y="746284"/>
                      <a:pt x="1573054" y="751999"/>
                      <a:pt x="1578769" y="761524"/>
                    </a:cubicBezTo>
                    <a:lnTo>
                      <a:pt x="1813084" y="761524"/>
                    </a:lnTo>
                    <a:lnTo>
                      <a:pt x="1932146" y="880586"/>
                    </a:lnTo>
                    <a:lnTo>
                      <a:pt x="2062639" y="880586"/>
                    </a:lnTo>
                    <a:lnTo>
                      <a:pt x="2237899" y="705326"/>
                    </a:lnTo>
                    <a:lnTo>
                      <a:pt x="2118836" y="705326"/>
                    </a:lnTo>
                    <a:lnTo>
                      <a:pt x="2095024" y="729139"/>
                    </a:lnTo>
                    <a:cubicBezTo>
                      <a:pt x="2097881" y="739616"/>
                      <a:pt x="2095024" y="751046"/>
                      <a:pt x="2087404" y="758666"/>
                    </a:cubicBezTo>
                    <a:cubicBezTo>
                      <a:pt x="2081689" y="764381"/>
                      <a:pt x="2074069" y="767239"/>
                      <a:pt x="2065496" y="767239"/>
                    </a:cubicBezTo>
                    <a:cubicBezTo>
                      <a:pt x="2056924" y="767239"/>
                      <a:pt x="2049304" y="764381"/>
                      <a:pt x="2043589" y="758666"/>
                    </a:cubicBezTo>
                    <a:cubicBezTo>
                      <a:pt x="2037874" y="752951"/>
                      <a:pt x="2035016" y="745331"/>
                      <a:pt x="2035016" y="736759"/>
                    </a:cubicBezTo>
                    <a:cubicBezTo>
                      <a:pt x="2035016" y="728186"/>
                      <a:pt x="2037874" y="720566"/>
                      <a:pt x="2043589" y="714851"/>
                    </a:cubicBezTo>
                    <a:cubicBezTo>
                      <a:pt x="2049304" y="709136"/>
                      <a:pt x="2056924" y="706279"/>
                      <a:pt x="2065496" y="706279"/>
                    </a:cubicBezTo>
                    <a:cubicBezTo>
                      <a:pt x="2068354" y="706279"/>
                      <a:pt x="2071211" y="706279"/>
                      <a:pt x="2074069" y="707231"/>
                    </a:cubicBezTo>
                    <a:lnTo>
                      <a:pt x="2107406" y="673894"/>
                    </a:lnTo>
                    <a:lnTo>
                      <a:pt x="2380774" y="673894"/>
                    </a:lnTo>
                    <a:lnTo>
                      <a:pt x="2480786" y="573881"/>
                    </a:lnTo>
                    <a:lnTo>
                      <a:pt x="2959894" y="573881"/>
                    </a:lnTo>
                    <a:lnTo>
                      <a:pt x="3093244" y="440531"/>
                    </a:lnTo>
                    <a:lnTo>
                      <a:pt x="3409474" y="440531"/>
                    </a:lnTo>
                    <a:lnTo>
                      <a:pt x="3698081" y="151924"/>
                    </a:lnTo>
                    <a:lnTo>
                      <a:pt x="3527584" y="151924"/>
                    </a:lnTo>
                    <a:lnTo>
                      <a:pt x="3337084" y="342424"/>
                    </a:lnTo>
                    <a:lnTo>
                      <a:pt x="3170396" y="342424"/>
                    </a:lnTo>
                    <a:cubicBezTo>
                      <a:pt x="3164681" y="351949"/>
                      <a:pt x="3155156" y="357664"/>
                      <a:pt x="3143726" y="357664"/>
                    </a:cubicBezTo>
                    <a:cubicBezTo>
                      <a:pt x="3126581" y="357664"/>
                      <a:pt x="3113246" y="344329"/>
                      <a:pt x="3113246" y="327184"/>
                    </a:cubicBezTo>
                    <a:cubicBezTo>
                      <a:pt x="3113246" y="310039"/>
                      <a:pt x="3126581" y="296704"/>
                      <a:pt x="3143726" y="296704"/>
                    </a:cubicBezTo>
                    <a:cubicBezTo>
                      <a:pt x="3155156" y="296704"/>
                      <a:pt x="3164681" y="302419"/>
                      <a:pt x="3170396" y="311944"/>
                    </a:cubicBezTo>
                    <a:lnTo>
                      <a:pt x="3323749" y="311944"/>
                    </a:lnTo>
                    <a:lnTo>
                      <a:pt x="3514249" y="121444"/>
                    </a:lnTo>
                    <a:lnTo>
                      <a:pt x="3727609" y="121444"/>
                    </a:lnTo>
                    <a:lnTo>
                      <a:pt x="3841909" y="7144"/>
                    </a:lnTo>
                    <a:lnTo>
                      <a:pt x="4072414" y="7144"/>
                    </a:lnTo>
                    <a:lnTo>
                      <a:pt x="4172426" y="107156"/>
                    </a:lnTo>
                    <a:cubicBezTo>
                      <a:pt x="4175284" y="106204"/>
                      <a:pt x="4178141" y="106204"/>
                      <a:pt x="4180999" y="106204"/>
                    </a:cubicBezTo>
                    <a:cubicBezTo>
                      <a:pt x="4189571" y="106204"/>
                      <a:pt x="4197192" y="109061"/>
                      <a:pt x="4202906" y="114776"/>
                    </a:cubicBezTo>
                    <a:cubicBezTo>
                      <a:pt x="4208621" y="120491"/>
                      <a:pt x="4211479" y="128111"/>
                      <a:pt x="4211479" y="136684"/>
                    </a:cubicBezTo>
                    <a:cubicBezTo>
                      <a:pt x="4211479" y="145256"/>
                      <a:pt x="4208621" y="152876"/>
                      <a:pt x="4202906" y="158591"/>
                    </a:cubicBezTo>
                    <a:cubicBezTo>
                      <a:pt x="4197192" y="164306"/>
                      <a:pt x="4189571" y="167164"/>
                      <a:pt x="4180999" y="167164"/>
                    </a:cubicBezTo>
                    <a:cubicBezTo>
                      <a:pt x="4172426" y="167164"/>
                      <a:pt x="4164806" y="164306"/>
                      <a:pt x="4159091" y="158591"/>
                    </a:cubicBezTo>
                    <a:cubicBezTo>
                      <a:pt x="4151471" y="150971"/>
                      <a:pt x="4148614" y="139541"/>
                      <a:pt x="4151471" y="129064"/>
                    </a:cubicBezTo>
                    <a:lnTo>
                      <a:pt x="4060984" y="38576"/>
                    </a:lnTo>
                    <a:lnTo>
                      <a:pt x="3856196" y="38576"/>
                    </a:lnTo>
                    <a:lnTo>
                      <a:pt x="3422809" y="471964"/>
                    </a:lnTo>
                    <a:lnTo>
                      <a:pt x="3104674" y="471964"/>
                    </a:lnTo>
                    <a:lnTo>
                      <a:pt x="2767489" y="809149"/>
                    </a:lnTo>
                    <a:lnTo>
                      <a:pt x="2343626" y="809149"/>
                    </a:lnTo>
                    <a:cubicBezTo>
                      <a:pt x="2337911" y="818674"/>
                      <a:pt x="2328386" y="824389"/>
                      <a:pt x="2316956" y="824389"/>
                    </a:cubicBezTo>
                    <a:cubicBezTo>
                      <a:pt x="2299811" y="824389"/>
                      <a:pt x="2286476" y="811054"/>
                      <a:pt x="2286476" y="793909"/>
                    </a:cubicBezTo>
                    <a:cubicBezTo>
                      <a:pt x="2286476" y="776764"/>
                      <a:pt x="2299811" y="763429"/>
                      <a:pt x="2316956" y="763429"/>
                    </a:cubicBezTo>
                    <a:cubicBezTo>
                      <a:pt x="2328386" y="763429"/>
                      <a:pt x="2337911" y="769144"/>
                      <a:pt x="2343626" y="778669"/>
                    </a:cubicBezTo>
                    <a:lnTo>
                      <a:pt x="2755106" y="778669"/>
                    </a:lnTo>
                    <a:lnTo>
                      <a:pt x="2928461" y="605314"/>
                    </a:lnTo>
                    <a:lnTo>
                      <a:pt x="2492216" y="605314"/>
                    </a:lnTo>
                    <a:lnTo>
                      <a:pt x="2392204" y="705326"/>
                    </a:lnTo>
                    <a:lnTo>
                      <a:pt x="2279809" y="705326"/>
                    </a:lnTo>
                    <a:lnTo>
                      <a:pt x="2075021" y="910114"/>
                    </a:lnTo>
                    <a:lnTo>
                      <a:pt x="1533049" y="910114"/>
                    </a:lnTo>
                    <a:lnTo>
                      <a:pt x="1410176" y="787241"/>
                    </a:lnTo>
                    <a:lnTo>
                      <a:pt x="1222534" y="787241"/>
                    </a:lnTo>
                    <a:lnTo>
                      <a:pt x="1026319" y="983456"/>
                    </a:lnTo>
                    <a:lnTo>
                      <a:pt x="195739" y="983456"/>
                    </a:lnTo>
                    <a:lnTo>
                      <a:pt x="67151" y="1114901"/>
                    </a:lnTo>
                    <a:cubicBezTo>
                      <a:pt x="70009" y="1125379"/>
                      <a:pt x="67151" y="1136809"/>
                      <a:pt x="59531" y="1144429"/>
                    </a:cubicBezTo>
                    <a:cubicBezTo>
                      <a:pt x="52864" y="1150144"/>
                      <a:pt x="45244" y="1153954"/>
                      <a:pt x="37624" y="1153954"/>
                    </a:cubicBezTo>
                    <a:close/>
                  </a:path>
                </a:pathLst>
              </a:custGeom>
              <a:grpFill/>
              <a:ln w="9525" cap="flat">
                <a:noFill/>
                <a:prstDash val="solid"/>
                <a:miter/>
              </a:ln>
            </p:spPr>
            <p:txBody>
              <a:bodyPr rtlCol="0" anchor="ctr"/>
              <a:lstStyle/>
              <a:p>
                <a:endParaRPr lang="en-US" dirty="0"/>
              </a:p>
            </p:txBody>
          </p:sp>
          <p:sp>
            <p:nvSpPr>
              <p:cNvPr id="177" name="Freeform: Shape 176">
                <a:extLst>
                  <a:ext uri="{FF2B5EF4-FFF2-40B4-BE49-F238E27FC236}">
                    <a16:creationId xmlns:a16="http://schemas.microsoft.com/office/drawing/2014/main" id="{588CC3B2-437A-46FC-BF4E-9FB61FE4973A}"/>
                  </a:ext>
                </a:extLst>
              </p:cNvPr>
              <p:cNvSpPr/>
              <p:nvPr/>
            </p:nvSpPr>
            <p:spPr>
              <a:xfrm>
                <a:off x="7596285" y="1665632"/>
                <a:ext cx="4200525" cy="1133475"/>
              </a:xfrm>
              <a:custGeom>
                <a:avLst/>
                <a:gdLst>
                  <a:gd name="connsiteX0" fmla="*/ 4187428 w 4200525"/>
                  <a:gd name="connsiteY0" fmla="*/ 111919 h 1133475"/>
                  <a:gd name="connsiteX1" fmla="*/ 4161711 w 4200525"/>
                  <a:gd name="connsiteY1" fmla="*/ 108109 h 1133475"/>
                  <a:gd name="connsiteX2" fmla="*/ 4060746 w 4200525"/>
                  <a:gd name="connsiteY2" fmla="*/ 7144 h 1133475"/>
                  <a:gd name="connsiteX3" fmla="*/ 3838813 w 4200525"/>
                  <a:gd name="connsiteY3" fmla="*/ 7144 h 1133475"/>
                  <a:gd name="connsiteX4" fmla="*/ 3724513 w 4200525"/>
                  <a:gd name="connsiteY4" fmla="*/ 121444 h 1133475"/>
                  <a:gd name="connsiteX5" fmla="*/ 3511153 w 4200525"/>
                  <a:gd name="connsiteY5" fmla="*/ 121444 h 1133475"/>
                  <a:gd name="connsiteX6" fmla="*/ 3320653 w 4200525"/>
                  <a:gd name="connsiteY6" fmla="*/ 311944 h 1133475"/>
                  <a:gd name="connsiteX7" fmla="*/ 3155871 w 4200525"/>
                  <a:gd name="connsiteY7" fmla="*/ 311944 h 1133475"/>
                  <a:gd name="connsiteX8" fmla="*/ 3135868 w 4200525"/>
                  <a:gd name="connsiteY8" fmla="*/ 296704 h 1133475"/>
                  <a:gd name="connsiteX9" fmla="*/ 3114913 w 4200525"/>
                  <a:gd name="connsiteY9" fmla="*/ 317659 h 1133475"/>
                  <a:gd name="connsiteX10" fmla="*/ 3135868 w 4200525"/>
                  <a:gd name="connsiteY10" fmla="*/ 338614 h 1133475"/>
                  <a:gd name="connsiteX11" fmla="*/ 3155871 w 4200525"/>
                  <a:gd name="connsiteY11" fmla="*/ 323374 h 1133475"/>
                  <a:gd name="connsiteX12" fmla="*/ 3325416 w 4200525"/>
                  <a:gd name="connsiteY12" fmla="*/ 323374 h 1133475"/>
                  <a:gd name="connsiteX13" fmla="*/ 3515916 w 4200525"/>
                  <a:gd name="connsiteY13" fmla="*/ 132874 h 1133475"/>
                  <a:gd name="connsiteX14" fmla="*/ 3713083 w 4200525"/>
                  <a:gd name="connsiteY14" fmla="*/ 132874 h 1133475"/>
                  <a:gd name="connsiteX15" fmla="*/ 3405426 w 4200525"/>
                  <a:gd name="connsiteY15" fmla="*/ 440531 h 1133475"/>
                  <a:gd name="connsiteX16" fmla="*/ 3089196 w 4200525"/>
                  <a:gd name="connsiteY16" fmla="*/ 440531 h 1133475"/>
                  <a:gd name="connsiteX17" fmla="*/ 2955846 w 4200525"/>
                  <a:gd name="connsiteY17" fmla="*/ 573881 h 1133475"/>
                  <a:gd name="connsiteX18" fmla="*/ 2476738 w 4200525"/>
                  <a:gd name="connsiteY18" fmla="*/ 573881 h 1133475"/>
                  <a:gd name="connsiteX19" fmla="*/ 2376726 w 4200525"/>
                  <a:gd name="connsiteY19" fmla="*/ 673894 h 1133475"/>
                  <a:gd name="connsiteX20" fmla="*/ 2102406 w 4200525"/>
                  <a:gd name="connsiteY20" fmla="*/ 673894 h 1133475"/>
                  <a:gd name="connsiteX21" fmla="*/ 2067163 w 4200525"/>
                  <a:gd name="connsiteY21" fmla="*/ 709136 h 1133475"/>
                  <a:gd name="connsiteX22" fmla="*/ 2041446 w 4200525"/>
                  <a:gd name="connsiteY22" fmla="*/ 712946 h 1133475"/>
                  <a:gd name="connsiteX23" fmla="*/ 2041446 w 4200525"/>
                  <a:gd name="connsiteY23" fmla="*/ 742474 h 1133475"/>
                  <a:gd name="connsiteX24" fmla="*/ 2070973 w 4200525"/>
                  <a:gd name="connsiteY24" fmla="*/ 742474 h 1133475"/>
                  <a:gd name="connsiteX25" fmla="*/ 2074783 w 4200525"/>
                  <a:gd name="connsiteY25" fmla="*/ 716756 h 1133475"/>
                  <a:gd name="connsiteX26" fmla="*/ 2106216 w 4200525"/>
                  <a:gd name="connsiteY26" fmla="*/ 685324 h 1133475"/>
                  <a:gd name="connsiteX27" fmla="*/ 2251948 w 4200525"/>
                  <a:gd name="connsiteY27" fmla="*/ 685324 h 1133475"/>
                  <a:gd name="connsiteX28" fmla="*/ 2058591 w 4200525"/>
                  <a:gd name="connsiteY28" fmla="*/ 878681 h 1133475"/>
                  <a:gd name="connsiteX29" fmla="*/ 1920478 w 4200525"/>
                  <a:gd name="connsiteY29" fmla="*/ 878681 h 1133475"/>
                  <a:gd name="connsiteX30" fmla="*/ 1801416 w 4200525"/>
                  <a:gd name="connsiteY30" fmla="*/ 759619 h 1133475"/>
                  <a:gd name="connsiteX31" fmla="*/ 1564243 w 4200525"/>
                  <a:gd name="connsiteY31" fmla="*/ 759619 h 1133475"/>
                  <a:gd name="connsiteX32" fmla="*/ 1544241 w 4200525"/>
                  <a:gd name="connsiteY32" fmla="*/ 744379 h 1133475"/>
                  <a:gd name="connsiteX33" fmla="*/ 1523286 w 4200525"/>
                  <a:gd name="connsiteY33" fmla="*/ 765334 h 1133475"/>
                  <a:gd name="connsiteX34" fmla="*/ 1544241 w 4200525"/>
                  <a:gd name="connsiteY34" fmla="*/ 786289 h 1133475"/>
                  <a:gd name="connsiteX35" fmla="*/ 1564243 w 4200525"/>
                  <a:gd name="connsiteY35" fmla="*/ 771049 h 1133475"/>
                  <a:gd name="connsiteX36" fmla="*/ 1796653 w 4200525"/>
                  <a:gd name="connsiteY36" fmla="*/ 771049 h 1133475"/>
                  <a:gd name="connsiteX37" fmla="*/ 1905238 w 4200525"/>
                  <a:gd name="connsiteY37" fmla="*/ 879634 h 1133475"/>
                  <a:gd name="connsiteX38" fmla="*/ 1533763 w 4200525"/>
                  <a:gd name="connsiteY38" fmla="*/ 879634 h 1133475"/>
                  <a:gd name="connsiteX39" fmla="*/ 1410891 w 4200525"/>
                  <a:gd name="connsiteY39" fmla="*/ 755809 h 1133475"/>
                  <a:gd name="connsiteX40" fmla="*/ 525066 w 4200525"/>
                  <a:gd name="connsiteY40" fmla="*/ 755809 h 1133475"/>
                  <a:gd name="connsiteX41" fmla="*/ 458391 w 4200525"/>
                  <a:gd name="connsiteY41" fmla="*/ 689134 h 1133475"/>
                  <a:gd name="connsiteX42" fmla="*/ 454581 w 4200525"/>
                  <a:gd name="connsiteY42" fmla="*/ 663416 h 1133475"/>
                  <a:gd name="connsiteX43" fmla="*/ 425053 w 4200525"/>
                  <a:gd name="connsiteY43" fmla="*/ 663416 h 1133475"/>
                  <a:gd name="connsiteX44" fmla="*/ 425053 w 4200525"/>
                  <a:gd name="connsiteY44" fmla="*/ 692944 h 1133475"/>
                  <a:gd name="connsiteX45" fmla="*/ 450771 w 4200525"/>
                  <a:gd name="connsiteY45" fmla="*/ 696754 h 1133475"/>
                  <a:gd name="connsiteX46" fmla="*/ 521256 w 4200525"/>
                  <a:gd name="connsiteY46" fmla="*/ 767239 h 1133475"/>
                  <a:gd name="connsiteX47" fmla="*/ 1195626 w 4200525"/>
                  <a:gd name="connsiteY47" fmla="*/ 767239 h 1133475"/>
                  <a:gd name="connsiteX48" fmla="*/ 1009888 w 4200525"/>
                  <a:gd name="connsiteY48" fmla="*/ 952976 h 1133475"/>
                  <a:gd name="connsiteX49" fmla="*/ 179308 w 4200525"/>
                  <a:gd name="connsiteY49" fmla="*/ 952976 h 1133475"/>
                  <a:gd name="connsiteX50" fmla="*/ 39291 w 4200525"/>
                  <a:gd name="connsiteY50" fmla="*/ 1092041 h 1133475"/>
                  <a:gd name="connsiteX51" fmla="*/ 13573 w 4200525"/>
                  <a:gd name="connsiteY51" fmla="*/ 1095851 h 1133475"/>
                  <a:gd name="connsiteX52" fmla="*/ 13573 w 4200525"/>
                  <a:gd name="connsiteY52" fmla="*/ 1125379 h 1133475"/>
                  <a:gd name="connsiteX53" fmla="*/ 43101 w 4200525"/>
                  <a:gd name="connsiteY53" fmla="*/ 1125379 h 1133475"/>
                  <a:gd name="connsiteX54" fmla="*/ 46911 w 4200525"/>
                  <a:gd name="connsiteY54" fmla="*/ 1099661 h 1133475"/>
                  <a:gd name="connsiteX55" fmla="*/ 183118 w 4200525"/>
                  <a:gd name="connsiteY55" fmla="*/ 963454 h 1133475"/>
                  <a:gd name="connsiteX56" fmla="*/ 1013698 w 4200525"/>
                  <a:gd name="connsiteY56" fmla="*/ 963454 h 1133475"/>
                  <a:gd name="connsiteX57" fmla="*/ 1209913 w 4200525"/>
                  <a:gd name="connsiteY57" fmla="*/ 767239 h 1133475"/>
                  <a:gd name="connsiteX58" fmla="*/ 1405176 w 4200525"/>
                  <a:gd name="connsiteY58" fmla="*/ 767239 h 1133475"/>
                  <a:gd name="connsiteX59" fmla="*/ 1528048 w 4200525"/>
                  <a:gd name="connsiteY59" fmla="*/ 890111 h 1133475"/>
                  <a:gd name="connsiteX60" fmla="*/ 2062401 w 4200525"/>
                  <a:gd name="connsiteY60" fmla="*/ 890111 h 1133475"/>
                  <a:gd name="connsiteX61" fmla="*/ 2267188 w 4200525"/>
                  <a:gd name="connsiteY61" fmla="*/ 685324 h 1133475"/>
                  <a:gd name="connsiteX62" fmla="*/ 2379583 w 4200525"/>
                  <a:gd name="connsiteY62" fmla="*/ 685324 h 1133475"/>
                  <a:gd name="connsiteX63" fmla="*/ 2479596 w 4200525"/>
                  <a:gd name="connsiteY63" fmla="*/ 585311 h 1133475"/>
                  <a:gd name="connsiteX64" fmla="*/ 2944416 w 4200525"/>
                  <a:gd name="connsiteY64" fmla="*/ 585311 h 1133475"/>
                  <a:gd name="connsiteX65" fmla="*/ 2752011 w 4200525"/>
                  <a:gd name="connsiteY65" fmla="*/ 777716 h 1133475"/>
                  <a:gd name="connsiteX66" fmla="*/ 2330053 w 4200525"/>
                  <a:gd name="connsiteY66" fmla="*/ 777716 h 1133475"/>
                  <a:gd name="connsiteX67" fmla="*/ 2310051 w 4200525"/>
                  <a:gd name="connsiteY67" fmla="*/ 762476 h 1133475"/>
                  <a:gd name="connsiteX68" fmla="*/ 2289096 w 4200525"/>
                  <a:gd name="connsiteY68" fmla="*/ 783431 h 1133475"/>
                  <a:gd name="connsiteX69" fmla="*/ 2310051 w 4200525"/>
                  <a:gd name="connsiteY69" fmla="*/ 804386 h 1133475"/>
                  <a:gd name="connsiteX70" fmla="*/ 2330053 w 4200525"/>
                  <a:gd name="connsiteY70" fmla="*/ 789146 h 1133475"/>
                  <a:gd name="connsiteX71" fmla="*/ 2756773 w 4200525"/>
                  <a:gd name="connsiteY71" fmla="*/ 789146 h 1133475"/>
                  <a:gd name="connsiteX72" fmla="*/ 3093958 w 4200525"/>
                  <a:gd name="connsiteY72" fmla="*/ 451961 h 1133475"/>
                  <a:gd name="connsiteX73" fmla="*/ 3410188 w 4200525"/>
                  <a:gd name="connsiteY73" fmla="*/ 451961 h 1133475"/>
                  <a:gd name="connsiteX74" fmla="*/ 3843576 w 4200525"/>
                  <a:gd name="connsiteY74" fmla="*/ 18574 h 1133475"/>
                  <a:gd name="connsiteX75" fmla="*/ 4056936 w 4200525"/>
                  <a:gd name="connsiteY75" fmla="*/ 18574 h 1133475"/>
                  <a:gd name="connsiteX76" fmla="*/ 4154091 w 4200525"/>
                  <a:gd name="connsiteY76" fmla="*/ 116681 h 1133475"/>
                  <a:gd name="connsiteX77" fmla="*/ 4157901 w 4200525"/>
                  <a:gd name="connsiteY77" fmla="*/ 142399 h 1133475"/>
                  <a:gd name="connsiteX78" fmla="*/ 4187428 w 4200525"/>
                  <a:gd name="connsiteY78" fmla="*/ 142399 h 1133475"/>
                  <a:gd name="connsiteX79" fmla="*/ 4187428 w 4200525"/>
                  <a:gd name="connsiteY79" fmla="*/ 111919 h 113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200525" h="1133475">
                    <a:moveTo>
                      <a:pt x="4187428" y="111919"/>
                    </a:moveTo>
                    <a:cubicBezTo>
                      <a:pt x="4180761" y="105251"/>
                      <a:pt x="4170283" y="104299"/>
                      <a:pt x="4161711" y="108109"/>
                    </a:cubicBezTo>
                    <a:lnTo>
                      <a:pt x="4060746" y="7144"/>
                    </a:lnTo>
                    <a:lnTo>
                      <a:pt x="3838813" y="7144"/>
                    </a:lnTo>
                    <a:lnTo>
                      <a:pt x="3724513" y="121444"/>
                    </a:lnTo>
                    <a:lnTo>
                      <a:pt x="3511153" y="121444"/>
                    </a:lnTo>
                    <a:lnTo>
                      <a:pt x="3320653" y="311944"/>
                    </a:lnTo>
                    <a:lnTo>
                      <a:pt x="3155871" y="311944"/>
                    </a:lnTo>
                    <a:cubicBezTo>
                      <a:pt x="3153013" y="303371"/>
                      <a:pt x="3145393" y="296704"/>
                      <a:pt x="3135868" y="296704"/>
                    </a:cubicBezTo>
                    <a:cubicBezTo>
                      <a:pt x="3124438" y="296704"/>
                      <a:pt x="3114913" y="306229"/>
                      <a:pt x="3114913" y="317659"/>
                    </a:cubicBezTo>
                    <a:cubicBezTo>
                      <a:pt x="3114913" y="329089"/>
                      <a:pt x="3124438" y="338614"/>
                      <a:pt x="3135868" y="338614"/>
                    </a:cubicBezTo>
                    <a:cubicBezTo>
                      <a:pt x="3145393" y="338614"/>
                      <a:pt x="3153966" y="331946"/>
                      <a:pt x="3155871" y="323374"/>
                    </a:cubicBezTo>
                    <a:lnTo>
                      <a:pt x="3325416" y="323374"/>
                    </a:lnTo>
                    <a:lnTo>
                      <a:pt x="3515916" y="132874"/>
                    </a:lnTo>
                    <a:lnTo>
                      <a:pt x="3713083" y="132874"/>
                    </a:lnTo>
                    <a:lnTo>
                      <a:pt x="3405426" y="440531"/>
                    </a:lnTo>
                    <a:lnTo>
                      <a:pt x="3089196" y="440531"/>
                    </a:lnTo>
                    <a:lnTo>
                      <a:pt x="2955846" y="573881"/>
                    </a:lnTo>
                    <a:lnTo>
                      <a:pt x="2476738" y="573881"/>
                    </a:lnTo>
                    <a:lnTo>
                      <a:pt x="2376726" y="673894"/>
                    </a:lnTo>
                    <a:lnTo>
                      <a:pt x="2102406" y="673894"/>
                    </a:lnTo>
                    <a:lnTo>
                      <a:pt x="2067163" y="709136"/>
                    </a:lnTo>
                    <a:cubicBezTo>
                      <a:pt x="2059543" y="704374"/>
                      <a:pt x="2049066" y="705326"/>
                      <a:pt x="2041446" y="712946"/>
                    </a:cubicBezTo>
                    <a:cubicBezTo>
                      <a:pt x="2032873" y="721519"/>
                      <a:pt x="2032873" y="734854"/>
                      <a:pt x="2041446" y="742474"/>
                    </a:cubicBezTo>
                    <a:cubicBezTo>
                      <a:pt x="2050018" y="751046"/>
                      <a:pt x="2063353" y="751046"/>
                      <a:pt x="2070973" y="742474"/>
                    </a:cubicBezTo>
                    <a:cubicBezTo>
                      <a:pt x="2077641" y="735806"/>
                      <a:pt x="2078593" y="725329"/>
                      <a:pt x="2074783" y="716756"/>
                    </a:cubicBezTo>
                    <a:lnTo>
                      <a:pt x="2106216" y="685324"/>
                    </a:lnTo>
                    <a:lnTo>
                      <a:pt x="2251948" y="685324"/>
                    </a:lnTo>
                    <a:lnTo>
                      <a:pt x="2058591" y="878681"/>
                    </a:lnTo>
                    <a:lnTo>
                      <a:pt x="1920478" y="878681"/>
                    </a:lnTo>
                    <a:lnTo>
                      <a:pt x="1801416" y="759619"/>
                    </a:lnTo>
                    <a:lnTo>
                      <a:pt x="1564243" y="759619"/>
                    </a:lnTo>
                    <a:cubicBezTo>
                      <a:pt x="1561386" y="751046"/>
                      <a:pt x="1553766" y="744379"/>
                      <a:pt x="1544241" y="744379"/>
                    </a:cubicBezTo>
                    <a:cubicBezTo>
                      <a:pt x="1532811" y="744379"/>
                      <a:pt x="1523286" y="753904"/>
                      <a:pt x="1523286" y="765334"/>
                    </a:cubicBezTo>
                    <a:cubicBezTo>
                      <a:pt x="1523286" y="776764"/>
                      <a:pt x="1532811" y="786289"/>
                      <a:pt x="1544241" y="786289"/>
                    </a:cubicBezTo>
                    <a:cubicBezTo>
                      <a:pt x="1553766" y="786289"/>
                      <a:pt x="1562338" y="779621"/>
                      <a:pt x="1564243" y="771049"/>
                    </a:cubicBezTo>
                    <a:lnTo>
                      <a:pt x="1796653" y="771049"/>
                    </a:lnTo>
                    <a:lnTo>
                      <a:pt x="1905238" y="879634"/>
                    </a:lnTo>
                    <a:lnTo>
                      <a:pt x="1533763" y="879634"/>
                    </a:lnTo>
                    <a:lnTo>
                      <a:pt x="1410891" y="755809"/>
                    </a:lnTo>
                    <a:lnTo>
                      <a:pt x="525066" y="755809"/>
                    </a:lnTo>
                    <a:lnTo>
                      <a:pt x="458391" y="689134"/>
                    </a:lnTo>
                    <a:cubicBezTo>
                      <a:pt x="463153" y="681514"/>
                      <a:pt x="462201" y="671036"/>
                      <a:pt x="454581" y="663416"/>
                    </a:cubicBezTo>
                    <a:cubicBezTo>
                      <a:pt x="446008" y="654844"/>
                      <a:pt x="432673" y="654844"/>
                      <a:pt x="425053" y="663416"/>
                    </a:cubicBezTo>
                    <a:cubicBezTo>
                      <a:pt x="416481" y="671989"/>
                      <a:pt x="416481" y="685324"/>
                      <a:pt x="425053" y="692944"/>
                    </a:cubicBezTo>
                    <a:cubicBezTo>
                      <a:pt x="431721" y="699611"/>
                      <a:pt x="442198" y="700564"/>
                      <a:pt x="450771" y="696754"/>
                    </a:cubicBezTo>
                    <a:lnTo>
                      <a:pt x="521256" y="767239"/>
                    </a:lnTo>
                    <a:lnTo>
                      <a:pt x="1195626" y="767239"/>
                    </a:lnTo>
                    <a:lnTo>
                      <a:pt x="1009888" y="952976"/>
                    </a:lnTo>
                    <a:lnTo>
                      <a:pt x="179308" y="952976"/>
                    </a:lnTo>
                    <a:lnTo>
                      <a:pt x="39291" y="1092041"/>
                    </a:lnTo>
                    <a:cubicBezTo>
                      <a:pt x="31671" y="1087279"/>
                      <a:pt x="21193" y="1088231"/>
                      <a:pt x="13573" y="1095851"/>
                    </a:cubicBezTo>
                    <a:cubicBezTo>
                      <a:pt x="5001" y="1104424"/>
                      <a:pt x="5001" y="1117759"/>
                      <a:pt x="13573" y="1125379"/>
                    </a:cubicBezTo>
                    <a:cubicBezTo>
                      <a:pt x="22146" y="1133951"/>
                      <a:pt x="35481" y="1133951"/>
                      <a:pt x="43101" y="1125379"/>
                    </a:cubicBezTo>
                    <a:cubicBezTo>
                      <a:pt x="49768" y="1118711"/>
                      <a:pt x="50721" y="1108234"/>
                      <a:pt x="46911" y="1099661"/>
                    </a:cubicBezTo>
                    <a:lnTo>
                      <a:pt x="183118" y="963454"/>
                    </a:lnTo>
                    <a:lnTo>
                      <a:pt x="1013698" y="963454"/>
                    </a:lnTo>
                    <a:lnTo>
                      <a:pt x="1209913" y="767239"/>
                    </a:lnTo>
                    <a:lnTo>
                      <a:pt x="1405176" y="767239"/>
                    </a:lnTo>
                    <a:lnTo>
                      <a:pt x="1528048" y="890111"/>
                    </a:lnTo>
                    <a:lnTo>
                      <a:pt x="2062401" y="890111"/>
                    </a:lnTo>
                    <a:lnTo>
                      <a:pt x="2267188" y="685324"/>
                    </a:lnTo>
                    <a:lnTo>
                      <a:pt x="2379583" y="685324"/>
                    </a:lnTo>
                    <a:lnTo>
                      <a:pt x="2479596" y="585311"/>
                    </a:lnTo>
                    <a:lnTo>
                      <a:pt x="2944416" y="585311"/>
                    </a:lnTo>
                    <a:lnTo>
                      <a:pt x="2752011" y="777716"/>
                    </a:lnTo>
                    <a:lnTo>
                      <a:pt x="2330053" y="777716"/>
                    </a:lnTo>
                    <a:cubicBezTo>
                      <a:pt x="2327196" y="769144"/>
                      <a:pt x="2319576" y="762476"/>
                      <a:pt x="2310051" y="762476"/>
                    </a:cubicBezTo>
                    <a:cubicBezTo>
                      <a:pt x="2298621" y="762476"/>
                      <a:pt x="2289096" y="772001"/>
                      <a:pt x="2289096" y="783431"/>
                    </a:cubicBezTo>
                    <a:cubicBezTo>
                      <a:pt x="2289096" y="794861"/>
                      <a:pt x="2298621" y="804386"/>
                      <a:pt x="2310051" y="804386"/>
                    </a:cubicBezTo>
                    <a:cubicBezTo>
                      <a:pt x="2319576" y="804386"/>
                      <a:pt x="2328148" y="797719"/>
                      <a:pt x="2330053" y="789146"/>
                    </a:cubicBezTo>
                    <a:lnTo>
                      <a:pt x="2756773" y="789146"/>
                    </a:lnTo>
                    <a:lnTo>
                      <a:pt x="3093958" y="451961"/>
                    </a:lnTo>
                    <a:lnTo>
                      <a:pt x="3410188" y="451961"/>
                    </a:lnTo>
                    <a:lnTo>
                      <a:pt x="3843576" y="18574"/>
                    </a:lnTo>
                    <a:lnTo>
                      <a:pt x="4056936" y="18574"/>
                    </a:lnTo>
                    <a:lnTo>
                      <a:pt x="4154091" y="116681"/>
                    </a:lnTo>
                    <a:cubicBezTo>
                      <a:pt x="4149328" y="124301"/>
                      <a:pt x="4150281" y="134779"/>
                      <a:pt x="4157901" y="142399"/>
                    </a:cubicBezTo>
                    <a:cubicBezTo>
                      <a:pt x="4166473" y="150971"/>
                      <a:pt x="4179808" y="150971"/>
                      <a:pt x="4187428" y="142399"/>
                    </a:cubicBezTo>
                    <a:cubicBezTo>
                      <a:pt x="4196001" y="133826"/>
                      <a:pt x="4196001" y="120491"/>
                      <a:pt x="4187428" y="111919"/>
                    </a:cubicBezTo>
                    <a:close/>
                  </a:path>
                </a:pathLst>
              </a:custGeom>
              <a:grpFill/>
              <a:ln w="9525" cap="flat">
                <a:noFill/>
                <a:prstDash val="solid"/>
                <a:miter/>
              </a:ln>
            </p:spPr>
            <p:txBody>
              <a:bodyPr rtlCol="0" anchor="ctr"/>
              <a:lstStyle/>
              <a:p>
                <a:endParaRPr lang="en-US" dirty="0"/>
              </a:p>
            </p:txBody>
          </p:sp>
        </p:grpSp>
        <p:grpSp>
          <p:nvGrpSpPr>
            <p:cNvPr id="23" name="Graphic 166">
              <a:extLst>
                <a:ext uri="{FF2B5EF4-FFF2-40B4-BE49-F238E27FC236}">
                  <a16:creationId xmlns:a16="http://schemas.microsoft.com/office/drawing/2014/main" id="{F395EF3D-BCFF-4BDA-A136-F3ED3193C979}"/>
                </a:ext>
              </a:extLst>
            </p:cNvPr>
            <p:cNvGrpSpPr/>
            <p:nvPr/>
          </p:nvGrpSpPr>
          <p:grpSpPr>
            <a:xfrm>
              <a:off x="4054049" y="5011904"/>
              <a:ext cx="2667773" cy="560516"/>
              <a:chOff x="4305300" y="3052762"/>
              <a:chExt cx="3581400" cy="752475"/>
            </a:xfrm>
            <a:grpFill/>
          </p:grpSpPr>
          <p:sp>
            <p:nvSpPr>
              <p:cNvPr id="152" name="Freeform: Shape 151">
                <a:extLst>
                  <a:ext uri="{FF2B5EF4-FFF2-40B4-BE49-F238E27FC236}">
                    <a16:creationId xmlns:a16="http://schemas.microsoft.com/office/drawing/2014/main" id="{090CE62D-4354-4DA9-8B3D-ADB230BBCE65}"/>
                  </a:ext>
                </a:extLst>
              </p:cNvPr>
              <p:cNvSpPr/>
              <p:nvPr/>
            </p:nvSpPr>
            <p:spPr>
              <a:xfrm>
                <a:off x="4401979" y="3311366"/>
                <a:ext cx="3476625" cy="200025"/>
              </a:xfrm>
              <a:custGeom>
                <a:avLst/>
                <a:gdLst>
                  <a:gd name="connsiteX0" fmla="*/ 1497806 w 3476625"/>
                  <a:gd name="connsiteY0" fmla="*/ 7144 h 200025"/>
                  <a:gd name="connsiteX1" fmla="*/ 1822609 w 3476625"/>
                  <a:gd name="connsiteY1" fmla="*/ 7144 h 200025"/>
                  <a:gd name="connsiteX2" fmla="*/ 1899761 w 3476625"/>
                  <a:gd name="connsiteY2" fmla="*/ 84296 h 200025"/>
                  <a:gd name="connsiteX3" fmla="*/ 2174081 w 3476625"/>
                  <a:gd name="connsiteY3" fmla="*/ 84296 h 200025"/>
                  <a:gd name="connsiteX4" fmla="*/ 2240756 w 3476625"/>
                  <a:gd name="connsiteY4" fmla="*/ 17621 h 200025"/>
                  <a:gd name="connsiteX5" fmla="*/ 3470434 w 3476625"/>
                  <a:gd name="connsiteY5" fmla="*/ 17621 h 200025"/>
                  <a:gd name="connsiteX6" fmla="*/ 3470434 w 3476625"/>
                  <a:gd name="connsiteY6" fmla="*/ 24289 h 200025"/>
                  <a:gd name="connsiteX7" fmla="*/ 2243614 w 3476625"/>
                  <a:gd name="connsiteY7" fmla="*/ 24289 h 200025"/>
                  <a:gd name="connsiteX8" fmla="*/ 2176939 w 3476625"/>
                  <a:gd name="connsiteY8" fmla="*/ 90964 h 200025"/>
                  <a:gd name="connsiteX9" fmla="*/ 1896904 w 3476625"/>
                  <a:gd name="connsiteY9" fmla="*/ 90964 h 200025"/>
                  <a:gd name="connsiteX10" fmla="*/ 1819751 w 3476625"/>
                  <a:gd name="connsiteY10" fmla="*/ 13811 h 200025"/>
                  <a:gd name="connsiteX11" fmla="*/ 1500664 w 3476625"/>
                  <a:gd name="connsiteY11" fmla="*/ 13811 h 200025"/>
                  <a:gd name="connsiteX12" fmla="*/ 1432084 w 3476625"/>
                  <a:gd name="connsiteY12" fmla="*/ 120491 h 200025"/>
                  <a:gd name="connsiteX13" fmla="*/ 1057751 w 3476625"/>
                  <a:gd name="connsiteY13" fmla="*/ 120491 h 200025"/>
                  <a:gd name="connsiteX14" fmla="*/ 971074 w 3476625"/>
                  <a:gd name="connsiteY14" fmla="*/ 14764 h 200025"/>
                  <a:gd name="connsiteX15" fmla="*/ 379571 w 3476625"/>
                  <a:gd name="connsiteY15" fmla="*/ 14764 h 200025"/>
                  <a:gd name="connsiteX16" fmla="*/ 11906 w 3476625"/>
                  <a:gd name="connsiteY16" fmla="*/ 201454 h 200025"/>
                  <a:gd name="connsiteX17" fmla="*/ 7144 w 3476625"/>
                  <a:gd name="connsiteY17" fmla="*/ 196691 h 200025"/>
                  <a:gd name="connsiteX18" fmla="*/ 376714 w 3476625"/>
                  <a:gd name="connsiteY18" fmla="*/ 8096 h 200025"/>
                  <a:gd name="connsiteX19" fmla="*/ 973931 w 3476625"/>
                  <a:gd name="connsiteY19" fmla="*/ 8096 h 200025"/>
                  <a:gd name="connsiteX20" fmla="*/ 1061561 w 3476625"/>
                  <a:gd name="connsiteY20" fmla="*/ 113824 h 200025"/>
                  <a:gd name="connsiteX21" fmla="*/ 1429226 w 3476625"/>
                  <a:gd name="connsiteY21" fmla="*/ 11382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76625" h="200025">
                    <a:moveTo>
                      <a:pt x="1497806" y="7144"/>
                    </a:moveTo>
                    <a:lnTo>
                      <a:pt x="1822609" y="7144"/>
                    </a:lnTo>
                    <a:lnTo>
                      <a:pt x="1899761" y="84296"/>
                    </a:lnTo>
                    <a:lnTo>
                      <a:pt x="2174081" y="84296"/>
                    </a:lnTo>
                    <a:lnTo>
                      <a:pt x="2240756" y="17621"/>
                    </a:lnTo>
                    <a:lnTo>
                      <a:pt x="3470434" y="17621"/>
                    </a:lnTo>
                    <a:lnTo>
                      <a:pt x="3470434" y="24289"/>
                    </a:lnTo>
                    <a:lnTo>
                      <a:pt x="2243614" y="24289"/>
                    </a:lnTo>
                    <a:lnTo>
                      <a:pt x="2176939" y="90964"/>
                    </a:lnTo>
                    <a:lnTo>
                      <a:pt x="1896904" y="90964"/>
                    </a:lnTo>
                    <a:lnTo>
                      <a:pt x="1819751" y="13811"/>
                    </a:lnTo>
                    <a:lnTo>
                      <a:pt x="1500664" y="13811"/>
                    </a:lnTo>
                    <a:lnTo>
                      <a:pt x="1432084" y="120491"/>
                    </a:lnTo>
                    <a:lnTo>
                      <a:pt x="1057751" y="120491"/>
                    </a:lnTo>
                    <a:lnTo>
                      <a:pt x="971074" y="14764"/>
                    </a:lnTo>
                    <a:lnTo>
                      <a:pt x="379571" y="14764"/>
                    </a:lnTo>
                    <a:lnTo>
                      <a:pt x="11906" y="201454"/>
                    </a:lnTo>
                    <a:lnTo>
                      <a:pt x="7144" y="196691"/>
                    </a:lnTo>
                    <a:lnTo>
                      <a:pt x="376714" y="8096"/>
                    </a:lnTo>
                    <a:lnTo>
                      <a:pt x="973931" y="8096"/>
                    </a:lnTo>
                    <a:lnTo>
                      <a:pt x="1061561" y="113824"/>
                    </a:lnTo>
                    <a:lnTo>
                      <a:pt x="1429226" y="113824"/>
                    </a:lnTo>
                    <a:close/>
                  </a:path>
                </a:pathLst>
              </a:custGeom>
              <a:grpFill/>
              <a:ln w="9525" cap="flat">
                <a:noFill/>
                <a:prstDash val="solid"/>
                <a:miter/>
              </a:ln>
            </p:spPr>
            <p:txBody>
              <a:bodyPr rtlCol="0" anchor="ctr"/>
              <a:lstStyle/>
              <a:p>
                <a:endParaRPr lang="en-US" dirty="0"/>
              </a:p>
            </p:txBody>
          </p:sp>
          <p:sp>
            <p:nvSpPr>
              <p:cNvPr id="153" name="Freeform: Shape 152">
                <a:extLst>
                  <a:ext uri="{FF2B5EF4-FFF2-40B4-BE49-F238E27FC236}">
                    <a16:creationId xmlns:a16="http://schemas.microsoft.com/office/drawing/2014/main" id="{DE406C90-0CD1-4539-B84B-AAEF11219B1F}"/>
                  </a:ext>
                </a:extLst>
              </p:cNvPr>
              <p:cNvSpPr/>
              <p:nvPr/>
            </p:nvSpPr>
            <p:spPr>
              <a:xfrm>
                <a:off x="7851934" y="331231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2859"/>
                      <a:pt x="12859" y="7144"/>
                      <a:pt x="20479" y="7144"/>
                    </a:cubicBezTo>
                    <a:close/>
                  </a:path>
                </a:pathLst>
              </a:custGeom>
              <a:grpFill/>
              <a:ln w="9525" cap="flat">
                <a:noFill/>
                <a:prstDash val="solid"/>
                <a:miter/>
              </a:ln>
            </p:spPr>
            <p:txBody>
              <a:bodyPr rtlCol="0" anchor="ctr"/>
              <a:lstStyle/>
              <a:p>
                <a:endParaRPr lang="en-US" dirty="0"/>
              </a:p>
            </p:txBody>
          </p:sp>
          <p:sp>
            <p:nvSpPr>
              <p:cNvPr id="154" name="Freeform: Shape 153">
                <a:extLst>
                  <a:ext uri="{FF2B5EF4-FFF2-40B4-BE49-F238E27FC236}">
                    <a16:creationId xmlns:a16="http://schemas.microsoft.com/office/drawing/2014/main" id="{38A614C4-57FF-4D59-B082-3DE73F78FBCF}"/>
                  </a:ext>
                </a:extLst>
              </p:cNvPr>
              <p:cNvSpPr/>
              <p:nvPr/>
            </p:nvSpPr>
            <p:spPr>
              <a:xfrm>
                <a:off x="4391739" y="348972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155" name="Freeform: Shape 154">
                <a:extLst>
                  <a:ext uri="{FF2B5EF4-FFF2-40B4-BE49-F238E27FC236}">
                    <a16:creationId xmlns:a16="http://schemas.microsoft.com/office/drawing/2014/main" id="{B97D19A5-209D-458C-B2CE-A9B96792D2D1}"/>
                  </a:ext>
                </a:extLst>
              </p:cNvPr>
              <p:cNvSpPr/>
              <p:nvPr/>
            </p:nvSpPr>
            <p:spPr>
              <a:xfrm>
                <a:off x="4559141" y="3055143"/>
                <a:ext cx="2552700" cy="142875"/>
              </a:xfrm>
              <a:custGeom>
                <a:avLst/>
                <a:gdLst>
                  <a:gd name="connsiteX0" fmla="*/ 7144 w 2552700"/>
                  <a:gd name="connsiteY0" fmla="*/ 7144 h 142875"/>
                  <a:gd name="connsiteX1" fmla="*/ 101441 w 2552700"/>
                  <a:gd name="connsiteY1" fmla="*/ 7144 h 142875"/>
                  <a:gd name="connsiteX2" fmla="*/ 222409 w 2552700"/>
                  <a:gd name="connsiteY2" fmla="*/ 128111 h 142875"/>
                  <a:gd name="connsiteX3" fmla="*/ 813911 w 2552700"/>
                  <a:gd name="connsiteY3" fmla="*/ 128111 h 142875"/>
                  <a:gd name="connsiteX4" fmla="*/ 881539 w 2552700"/>
                  <a:gd name="connsiteY4" fmla="*/ 21431 h 142875"/>
                  <a:gd name="connsiteX5" fmla="*/ 1284446 w 2552700"/>
                  <a:gd name="connsiteY5" fmla="*/ 21431 h 142875"/>
                  <a:gd name="connsiteX6" fmla="*/ 1343501 w 2552700"/>
                  <a:gd name="connsiteY6" fmla="*/ 129064 h 142875"/>
                  <a:gd name="connsiteX7" fmla="*/ 1662589 w 2552700"/>
                  <a:gd name="connsiteY7" fmla="*/ 129064 h 142875"/>
                  <a:gd name="connsiteX8" fmla="*/ 1739741 w 2552700"/>
                  <a:gd name="connsiteY8" fmla="*/ 51911 h 142875"/>
                  <a:gd name="connsiteX9" fmla="*/ 2019776 w 2552700"/>
                  <a:gd name="connsiteY9" fmla="*/ 51911 h 142875"/>
                  <a:gd name="connsiteX10" fmla="*/ 2086451 w 2552700"/>
                  <a:gd name="connsiteY10" fmla="*/ 117634 h 142875"/>
                  <a:gd name="connsiteX11" fmla="*/ 2551271 w 2552700"/>
                  <a:gd name="connsiteY11" fmla="*/ 117634 h 142875"/>
                  <a:gd name="connsiteX12" fmla="*/ 2551271 w 2552700"/>
                  <a:gd name="connsiteY12" fmla="*/ 125254 h 142875"/>
                  <a:gd name="connsiteX13" fmla="*/ 2083594 w 2552700"/>
                  <a:gd name="connsiteY13" fmla="*/ 125254 h 142875"/>
                  <a:gd name="connsiteX14" fmla="*/ 2016919 w 2552700"/>
                  <a:gd name="connsiteY14" fmla="*/ 58579 h 142875"/>
                  <a:gd name="connsiteX15" fmla="*/ 1742599 w 2552700"/>
                  <a:gd name="connsiteY15" fmla="*/ 58579 h 142875"/>
                  <a:gd name="connsiteX16" fmla="*/ 1665446 w 2552700"/>
                  <a:gd name="connsiteY16" fmla="*/ 135731 h 142875"/>
                  <a:gd name="connsiteX17" fmla="*/ 1340644 w 2552700"/>
                  <a:gd name="connsiteY17" fmla="*/ 135731 h 142875"/>
                  <a:gd name="connsiteX18" fmla="*/ 1281589 w 2552700"/>
                  <a:gd name="connsiteY18" fmla="*/ 29051 h 142875"/>
                  <a:gd name="connsiteX19" fmla="*/ 885349 w 2552700"/>
                  <a:gd name="connsiteY19" fmla="*/ 29051 h 142875"/>
                  <a:gd name="connsiteX20" fmla="*/ 816769 w 2552700"/>
                  <a:gd name="connsiteY20" fmla="*/ 134779 h 142875"/>
                  <a:gd name="connsiteX21" fmla="*/ 219551 w 2552700"/>
                  <a:gd name="connsiteY21" fmla="*/ 134779 h 142875"/>
                  <a:gd name="connsiteX22" fmla="*/ 98584 w 2552700"/>
                  <a:gd name="connsiteY22" fmla="*/ 14764 h 142875"/>
                  <a:gd name="connsiteX23" fmla="*/ 7144 w 2552700"/>
                  <a:gd name="connsiteY23" fmla="*/ 14764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52700" h="142875">
                    <a:moveTo>
                      <a:pt x="7144" y="7144"/>
                    </a:moveTo>
                    <a:lnTo>
                      <a:pt x="101441" y="7144"/>
                    </a:lnTo>
                    <a:lnTo>
                      <a:pt x="222409" y="128111"/>
                    </a:lnTo>
                    <a:lnTo>
                      <a:pt x="813911" y="128111"/>
                    </a:lnTo>
                    <a:lnTo>
                      <a:pt x="881539" y="21431"/>
                    </a:lnTo>
                    <a:lnTo>
                      <a:pt x="1284446" y="21431"/>
                    </a:lnTo>
                    <a:lnTo>
                      <a:pt x="1343501" y="129064"/>
                    </a:lnTo>
                    <a:lnTo>
                      <a:pt x="1662589" y="129064"/>
                    </a:lnTo>
                    <a:lnTo>
                      <a:pt x="1739741" y="51911"/>
                    </a:lnTo>
                    <a:lnTo>
                      <a:pt x="2019776" y="51911"/>
                    </a:lnTo>
                    <a:lnTo>
                      <a:pt x="2086451" y="117634"/>
                    </a:lnTo>
                    <a:lnTo>
                      <a:pt x="2551271" y="117634"/>
                    </a:lnTo>
                    <a:lnTo>
                      <a:pt x="2551271" y="125254"/>
                    </a:lnTo>
                    <a:lnTo>
                      <a:pt x="2083594" y="125254"/>
                    </a:lnTo>
                    <a:lnTo>
                      <a:pt x="2016919" y="58579"/>
                    </a:lnTo>
                    <a:lnTo>
                      <a:pt x="1742599" y="58579"/>
                    </a:lnTo>
                    <a:lnTo>
                      <a:pt x="1665446" y="135731"/>
                    </a:lnTo>
                    <a:lnTo>
                      <a:pt x="1340644" y="135731"/>
                    </a:lnTo>
                    <a:lnTo>
                      <a:pt x="1281589" y="29051"/>
                    </a:lnTo>
                    <a:lnTo>
                      <a:pt x="885349" y="29051"/>
                    </a:lnTo>
                    <a:lnTo>
                      <a:pt x="816769" y="134779"/>
                    </a:lnTo>
                    <a:lnTo>
                      <a:pt x="219551" y="134779"/>
                    </a:lnTo>
                    <a:lnTo>
                      <a:pt x="98584" y="14764"/>
                    </a:lnTo>
                    <a:lnTo>
                      <a:pt x="7144" y="14764"/>
                    </a:lnTo>
                    <a:close/>
                  </a:path>
                </a:pathLst>
              </a:custGeom>
              <a:grpFill/>
              <a:ln w="9525" cap="flat">
                <a:noFill/>
                <a:prstDash val="solid"/>
                <a:miter/>
              </a:ln>
            </p:spPr>
            <p:txBody>
              <a:bodyPr rtlCol="0" anchor="ctr"/>
              <a:lstStyle/>
              <a:p>
                <a:endParaRPr lang="en-US" dirty="0"/>
              </a:p>
            </p:txBody>
          </p:sp>
          <p:sp>
            <p:nvSpPr>
              <p:cNvPr id="156" name="Freeform: Shape 155">
                <a:extLst>
                  <a:ext uri="{FF2B5EF4-FFF2-40B4-BE49-F238E27FC236}">
                    <a16:creationId xmlns:a16="http://schemas.microsoft.com/office/drawing/2014/main" id="{9C778A36-9280-4E18-87A5-C28A322B9F1E}"/>
                  </a:ext>
                </a:extLst>
              </p:cNvPr>
              <p:cNvSpPr/>
              <p:nvPr/>
            </p:nvSpPr>
            <p:spPr>
              <a:xfrm>
                <a:off x="7089934" y="315610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3811"/>
                      <a:pt x="12859" y="7144"/>
                      <a:pt x="20479" y="7144"/>
                    </a:cubicBezTo>
                    <a:close/>
                  </a:path>
                </a:pathLst>
              </a:custGeom>
              <a:grpFill/>
              <a:ln w="9525" cap="flat">
                <a:noFill/>
                <a:prstDash val="solid"/>
                <a:miter/>
              </a:ln>
            </p:spPr>
            <p:txBody>
              <a:bodyPr rtlCol="0" anchor="ctr"/>
              <a:lstStyle/>
              <a:p>
                <a:endParaRPr lang="en-US" dirty="0"/>
              </a:p>
            </p:txBody>
          </p:sp>
          <p:sp>
            <p:nvSpPr>
              <p:cNvPr id="157" name="Freeform: Shape 156">
                <a:extLst>
                  <a:ext uri="{FF2B5EF4-FFF2-40B4-BE49-F238E27FC236}">
                    <a16:creationId xmlns:a16="http://schemas.microsoft.com/office/drawing/2014/main" id="{1C30A4CA-403E-4D76-99C6-A2460E109FEE}"/>
                  </a:ext>
                </a:extLst>
              </p:cNvPr>
              <p:cNvSpPr/>
              <p:nvPr/>
            </p:nvSpPr>
            <p:spPr>
              <a:xfrm>
                <a:off x="4546759" y="3045618"/>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158" name="Freeform: Shape 157">
                <a:extLst>
                  <a:ext uri="{FF2B5EF4-FFF2-40B4-BE49-F238E27FC236}">
                    <a16:creationId xmlns:a16="http://schemas.microsoft.com/office/drawing/2014/main" id="{3D6A0DE6-8215-44CE-858E-554564A3DBAD}"/>
                  </a:ext>
                </a:extLst>
              </p:cNvPr>
              <p:cNvSpPr/>
              <p:nvPr/>
            </p:nvSpPr>
            <p:spPr>
              <a:xfrm>
                <a:off x="6717506" y="3322796"/>
                <a:ext cx="676275" cy="104775"/>
              </a:xfrm>
              <a:custGeom>
                <a:avLst/>
                <a:gdLst>
                  <a:gd name="connsiteX0" fmla="*/ 668179 w 676275"/>
                  <a:gd name="connsiteY0" fmla="*/ 7144 h 104775"/>
                  <a:gd name="connsiteX1" fmla="*/ 672941 w 676275"/>
                  <a:gd name="connsiteY1" fmla="*/ 11906 h 104775"/>
                  <a:gd name="connsiteX2" fmla="*/ 471964 w 676275"/>
                  <a:gd name="connsiteY2" fmla="*/ 98584 h 104775"/>
                  <a:gd name="connsiteX3" fmla="*/ 7144 w 676275"/>
                  <a:gd name="connsiteY3" fmla="*/ 98584 h 104775"/>
                  <a:gd name="connsiteX4" fmla="*/ 7144 w 676275"/>
                  <a:gd name="connsiteY4" fmla="*/ 91916 h 104775"/>
                  <a:gd name="connsiteX5" fmla="*/ 469106 w 676275"/>
                  <a:gd name="connsiteY5" fmla="*/ 9191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6275" h="104775">
                    <a:moveTo>
                      <a:pt x="668179" y="7144"/>
                    </a:moveTo>
                    <a:lnTo>
                      <a:pt x="672941" y="11906"/>
                    </a:lnTo>
                    <a:lnTo>
                      <a:pt x="471964" y="98584"/>
                    </a:lnTo>
                    <a:lnTo>
                      <a:pt x="7144" y="98584"/>
                    </a:lnTo>
                    <a:lnTo>
                      <a:pt x="7144" y="91916"/>
                    </a:lnTo>
                    <a:lnTo>
                      <a:pt x="469106" y="91916"/>
                    </a:lnTo>
                    <a:close/>
                  </a:path>
                </a:pathLst>
              </a:custGeom>
              <a:grpFill/>
              <a:ln w="9525" cap="flat">
                <a:noFill/>
                <a:prstDash val="solid"/>
                <a:miter/>
              </a:ln>
            </p:spPr>
            <p:txBody>
              <a:bodyPr rtlCol="0" anchor="ctr"/>
              <a:lstStyle/>
              <a:p>
                <a:endParaRPr lang="en-US" dirty="0"/>
              </a:p>
            </p:txBody>
          </p:sp>
          <p:sp>
            <p:nvSpPr>
              <p:cNvPr id="159" name="Freeform: Shape 158">
                <a:extLst>
                  <a:ext uri="{FF2B5EF4-FFF2-40B4-BE49-F238E27FC236}">
                    <a16:creationId xmlns:a16="http://schemas.microsoft.com/office/drawing/2014/main" id="{443681FF-EAB2-40D4-ABBB-348FA45228B7}"/>
                  </a:ext>
                </a:extLst>
              </p:cNvPr>
              <p:cNvSpPr/>
              <p:nvPr/>
            </p:nvSpPr>
            <p:spPr>
              <a:xfrm>
                <a:off x="6705124" y="3398043"/>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7146" y="7144"/>
                      <a:pt x="20479" y="7144"/>
                    </a:cubicBezTo>
                    <a:close/>
                  </a:path>
                </a:pathLst>
              </a:custGeom>
              <a:grpFill/>
              <a:ln w="9525" cap="flat">
                <a:noFill/>
                <a:prstDash val="solid"/>
                <a:miter/>
              </a:ln>
            </p:spPr>
            <p:txBody>
              <a:bodyPr rtlCol="0" anchor="ctr"/>
              <a:lstStyle/>
              <a:p>
                <a:endParaRPr lang="en-US" dirty="0"/>
              </a:p>
            </p:txBody>
          </p:sp>
          <p:sp>
            <p:nvSpPr>
              <p:cNvPr id="160" name="Freeform: Shape 159">
                <a:extLst>
                  <a:ext uri="{FF2B5EF4-FFF2-40B4-BE49-F238E27FC236}">
                    <a16:creationId xmlns:a16="http://schemas.microsoft.com/office/drawing/2014/main" id="{559C4C46-1F53-4756-B0C3-28A9C2C5231B}"/>
                  </a:ext>
                </a:extLst>
              </p:cNvPr>
              <p:cNvSpPr/>
              <p:nvPr/>
            </p:nvSpPr>
            <p:spPr>
              <a:xfrm>
                <a:off x="5352574" y="3312318"/>
                <a:ext cx="742950" cy="485775"/>
              </a:xfrm>
              <a:custGeom>
                <a:avLst/>
                <a:gdLst>
                  <a:gd name="connsiteX0" fmla="*/ 736759 w 742950"/>
                  <a:gd name="connsiteY0" fmla="*/ 7144 h 485775"/>
                  <a:gd name="connsiteX1" fmla="*/ 741521 w 742950"/>
                  <a:gd name="connsiteY1" fmla="*/ 11906 h 485775"/>
                  <a:gd name="connsiteX2" fmla="*/ 552926 w 742950"/>
                  <a:gd name="connsiteY2" fmla="*/ 200501 h 485775"/>
                  <a:gd name="connsiteX3" fmla="*/ 260509 w 742950"/>
                  <a:gd name="connsiteY3" fmla="*/ 200501 h 485775"/>
                  <a:gd name="connsiteX4" fmla="*/ 12859 w 742950"/>
                  <a:gd name="connsiteY4" fmla="*/ 486251 h 485775"/>
                  <a:gd name="connsiteX5" fmla="*/ 7144 w 742950"/>
                  <a:gd name="connsiteY5" fmla="*/ 481489 h 485775"/>
                  <a:gd name="connsiteX6" fmla="*/ 257651 w 742950"/>
                  <a:gd name="connsiteY6" fmla="*/ 192881 h 485775"/>
                  <a:gd name="connsiteX7" fmla="*/ 550069 w 742950"/>
                  <a:gd name="connsiteY7" fmla="*/ 19288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950" h="485775">
                    <a:moveTo>
                      <a:pt x="736759" y="7144"/>
                    </a:moveTo>
                    <a:lnTo>
                      <a:pt x="741521" y="11906"/>
                    </a:lnTo>
                    <a:lnTo>
                      <a:pt x="552926" y="200501"/>
                    </a:lnTo>
                    <a:lnTo>
                      <a:pt x="260509" y="200501"/>
                    </a:lnTo>
                    <a:lnTo>
                      <a:pt x="12859" y="486251"/>
                    </a:lnTo>
                    <a:lnTo>
                      <a:pt x="7144" y="481489"/>
                    </a:lnTo>
                    <a:lnTo>
                      <a:pt x="257651" y="192881"/>
                    </a:lnTo>
                    <a:lnTo>
                      <a:pt x="550069" y="192881"/>
                    </a:lnTo>
                    <a:close/>
                  </a:path>
                </a:pathLst>
              </a:custGeom>
              <a:grpFill/>
              <a:ln w="9525" cap="flat">
                <a:noFill/>
                <a:prstDash val="solid"/>
                <a:miter/>
              </a:ln>
            </p:spPr>
            <p:txBody>
              <a:bodyPr rtlCol="0" anchor="ctr"/>
              <a:lstStyle/>
              <a:p>
                <a:endParaRPr lang="en-US" dirty="0"/>
              </a:p>
            </p:txBody>
          </p:sp>
          <p:sp>
            <p:nvSpPr>
              <p:cNvPr id="161" name="Freeform: Shape 160">
                <a:extLst>
                  <a:ext uri="{FF2B5EF4-FFF2-40B4-BE49-F238E27FC236}">
                    <a16:creationId xmlns:a16="http://schemas.microsoft.com/office/drawing/2014/main" id="{E01D6716-8E57-4D4B-BF98-02539AEDEE2B}"/>
                  </a:ext>
                </a:extLst>
              </p:cNvPr>
              <p:cNvSpPr/>
              <p:nvPr/>
            </p:nvSpPr>
            <p:spPr>
              <a:xfrm>
                <a:off x="5343287" y="3775709"/>
                <a:ext cx="38100" cy="38100"/>
              </a:xfrm>
              <a:custGeom>
                <a:avLst/>
                <a:gdLst>
                  <a:gd name="connsiteX0" fmla="*/ 10716 w 38100"/>
                  <a:gd name="connsiteY0" fmla="*/ 11430 h 38100"/>
                  <a:gd name="connsiteX1" fmla="*/ 10716 w 38100"/>
                  <a:gd name="connsiteY1" fmla="*/ 30480 h 38100"/>
                  <a:gd name="connsiteX2" fmla="*/ 29766 w 38100"/>
                  <a:gd name="connsiteY2" fmla="*/ 30480 h 38100"/>
                  <a:gd name="connsiteX3" fmla="*/ 29766 w 38100"/>
                  <a:gd name="connsiteY3" fmla="*/ 11430 h 38100"/>
                  <a:gd name="connsiteX4" fmla="*/ 10716 w 38100"/>
                  <a:gd name="connsiteY4" fmla="*/ 1143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1430"/>
                    </a:moveTo>
                    <a:cubicBezTo>
                      <a:pt x="5953" y="16192"/>
                      <a:pt x="5953" y="24765"/>
                      <a:pt x="10716" y="30480"/>
                    </a:cubicBezTo>
                    <a:cubicBezTo>
                      <a:pt x="15478" y="35242"/>
                      <a:pt x="24051" y="35242"/>
                      <a:pt x="29766" y="30480"/>
                    </a:cubicBezTo>
                    <a:cubicBezTo>
                      <a:pt x="34528" y="25717"/>
                      <a:pt x="34528" y="17145"/>
                      <a:pt x="29766" y="11430"/>
                    </a:cubicBezTo>
                    <a:cubicBezTo>
                      <a:pt x="24051" y="5715"/>
                      <a:pt x="15478" y="5715"/>
                      <a:pt x="10716" y="11430"/>
                    </a:cubicBezTo>
                    <a:close/>
                  </a:path>
                </a:pathLst>
              </a:custGeom>
              <a:grpFill/>
              <a:ln w="9525" cap="flat">
                <a:noFill/>
                <a:prstDash val="solid"/>
                <a:miter/>
              </a:ln>
            </p:spPr>
            <p:txBody>
              <a:bodyPr rtlCol="0" anchor="ctr"/>
              <a:lstStyle/>
              <a:p>
                <a:endParaRPr lang="en-US" dirty="0"/>
              </a:p>
            </p:txBody>
          </p:sp>
          <p:sp>
            <p:nvSpPr>
              <p:cNvPr id="162" name="Freeform: Shape 161">
                <a:extLst>
                  <a:ext uri="{FF2B5EF4-FFF2-40B4-BE49-F238E27FC236}">
                    <a16:creationId xmlns:a16="http://schemas.microsoft.com/office/drawing/2014/main" id="{09F97FBC-5636-4ADD-A2AE-A4EBBA06EA88}"/>
                  </a:ext>
                </a:extLst>
              </p:cNvPr>
              <p:cNvSpPr/>
              <p:nvPr/>
            </p:nvSpPr>
            <p:spPr>
              <a:xfrm>
                <a:off x="4308634" y="3313271"/>
                <a:ext cx="1009650" cy="428625"/>
              </a:xfrm>
              <a:custGeom>
                <a:avLst/>
                <a:gdLst>
                  <a:gd name="connsiteX0" fmla="*/ 998696 w 1009650"/>
                  <a:gd name="connsiteY0" fmla="*/ 7144 h 428625"/>
                  <a:gd name="connsiteX1" fmla="*/ 1003459 w 1009650"/>
                  <a:gd name="connsiteY1" fmla="*/ 11906 h 428625"/>
                  <a:gd name="connsiteX2" fmla="*/ 912019 w 1009650"/>
                  <a:gd name="connsiteY2" fmla="*/ 103346 h 428625"/>
                  <a:gd name="connsiteX3" fmla="*/ 646271 w 1009650"/>
                  <a:gd name="connsiteY3" fmla="*/ 103346 h 428625"/>
                  <a:gd name="connsiteX4" fmla="*/ 476726 w 1009650"/>
                  <a:gd name="connsiteY4" fmla="*/ 272891 h 428625"/>
                  <a:gd name="connsiteX5" fmla="*/ 306229 w 1009650"/>
                  <a:gd name="connsiteY5" fmla="*/ 272891 h 428625"/>
                  <a:gd name="connsiteX6" fmla="*/ 11906 w 1009650"/>
                  <a:gd name="connsiteY6" fmla="*/ 424339 h 428625"/>
                  <a:gd name="connsiteX7" fmla="*/ 7144 w 1009650"/>
                  <a:gd name="connsiteY7" fmla="*/ 419576 h 428625"/>
                  <a:gd name="connsiteX8" fmla="*/ 303371 w 1009650"/>
                  <a:gd name="connsiteY8" fmla="*/ 266224 h 428625"/>
                  <a:gd name="connsiteX9" fmla="*/ 472916 w 1009650"/>
                  <a:gd name="connsiteY9" fmla="*/ 266224 h 428625"/>
                  <a:gd name="connsiteX10" fmla="*/ 643414 w 1009650"/>
                  <a:gd name="connsiteY10" fmla="*/ 95726 h 428625"/>
                  <a:gd name="connsiteX11" fmla="*/ 909161 w 1009650"/>
                  <a:gd name="connsiteY11" fmla="*/ 9572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9650" h="428625">
                    <a:moveTo>
                      <a:pt x="998696" y="7144"/>
                    </a:moveTo>
                    <a:lnTo>
                      <a:pt x="1003459" y="11906"/>
                    </a:lnTo>
                    <a:lnTo>
                      <a:pt x="912019" y="103346"/>
                    </a:lnTo>
                    <a:lnTo>
                      <a:pt x="646271" y="103346"/>
                    </a:lnTo>
                    <a:lnTo>
                      <a:pt x="476726" y="272891"/>
                    </a:lnTo>
                    <a:lnTo>
                      <a:pt x="306229" y="272891"/>
                    </a:lnTo>
                    <a:lnTo>
                      <a:pt x="11906" y="424339"/>
                    </a:lnTo>
                    <a:lnTo>
                      <a:pt x="7144" y="419576"/>
                    </a:lnTo>
                    <a:lnTo>
                      <a:pt x="303371" y="266224"/>
                    </a:lnTo>
                    <a:lnTo>
                      <a:pt x="472916" y="266224"/>
                    </a:lnTo>
                    <a:lnTo>
                      <a:pt x="643414" y="95726"/>
                    </a:lnTo>
                    <a:lnTo>
                      <a:pt x="909161" y="95726"/>
                    </a:lnTo>
                    <a:close/>
                  </a:path>
                </a:pathLst>
              </a:custGeom>
              <a:grpFill/>
              <a:ln w="9525" cap="flat">
                <a:noFill/>
                <a:prstDash val="solid"/>
                <a:miter/>
              </a:ln>
            </p:spPr>
            <p:txBody>
              <a:bodyPr rtlCol="0" anchor="ctr"/>
              <a:lstStyle/>
              <a:p>
                <a:endParaRPr lang="en-US" dirty="0"/>
              </a:p>
            </p:txBody>
          </p:sp>
          <p:sp>
            <p:nvSpPr>
              <p:cNvPr id="163" name="Freeform: Shape 162">
                <a:extLst>
                  <a:ext uri="{FF2B5EF4-FFF2-40B4-BE49-F238E27FC236}">
                    <a16:creationId xmlns:a16="http://schemas.microsoft.com/office/drawing/2014/main" id="{44076DDC-7E6F-48CF-8606-FB9B9304D1E9}"/>
                  </a:ext>
                </a:extLst>
              </p:cNvPr>
              <p:cNvSpPr/>
              <p:nvPr/>
            </p:nvSpPr>
            <p:spPr>
              <a:xfrm>
                <a:off x="4298394" y="371451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164" name="Freeform: Shape 163">
                <a:extLst>
                  <a:ext uri="{FF2B5EF4-FFF2-40B4-BE49-F238E27FC236}">
                    <a16:creationId xmlns:a16="http://schemas.microsoft.com/office/drawing/2014/main" id="{FA21E20B-BA80-44E2-BAD4-D7074C7EE4B0}"/>
                  </a:ext>
                </a:extLst>
              </p:cNvPr>
              <p:cNvSpPr/>
              <p:nvPr/>
            </p:nvSpPr>
            <p:spPr>
              <a:xfrm>
                <a:off x="6470809" y="3194208"/>
                <a:ext cx="1076325" cy="142875"/>
              </a:xfrm>
              <a:custGeom>
                <a:avLst/>
                <a:gdLst>
                  <a:gd name="connsiteX0" fmla="*/ 11906 w 1076325"/>
                  <a:gd name="connsiteY0" fmla="*/ 7144 h 142875"/>
                  <a:gd name="connsiteX1" fmla="*/ 50006 w 1076325"/>
                  <a:gd name="connsiteY1" fmla="*/ 45244 h 142875"/>
                  <a:gd name="connsiteX2" fmla="*/ 869156 w 1076325"/>
                  <a:gd name="connsiteY2" fmla="*/ 45244 h 142875"/>
                  <a:gd name="connsiteX3" fmla="*/ 1072991 w 1076325"/>
                  <a:gd name="connsiteY3" fmla="*/ 134779 h 142875"/>
                  <a:gd name="connsiteX4" fmla="*/ 1068229 w 1076325"/>
                  <a:gd name="connsiteY4" fmla="*/ 139541 h 142875"/>
                  <a:gd name="connsiteX5" fmla="*/ 866299 w 1076325"/>
                  <a:gd name="connsiteY5" fmla="*/ 51911 h 142875"/>
                  <a:gd name="connsiteX6" fmla="*/ 47149 w 1076325"/>
                  <a:gd name="connsiteY6" fmla="*/ 51911 h 142875"/>
                  <a:gd name="connsiteX7" fmla="*/ 7144 w 1076325"/>
                  <a:gd name="connsiteY7" fmla="*/ 12859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6325" h="142875">
                    <a:moveTo>
                      <a:pt x="11906" y="7144"/>
                    </a:moveTo>
                    <a:lnTo>
                      <a:pt x="50006" y="45244"/>
                    </a:lnTo>
                    <a:lnTo>
                      <a:pt x="869156" y="45244"/>
                    </a:lnTo>
                    <a:lnTo>
                      <a:pt x="1072991" y="134779"/>
                    </a:lnTo>
                    <a:lnTo>
                      <a:pt x="1068229" y="139541"/>
                    </a:lnTo>
                    <a:lnTo>
                      <a:pt x="866299" y="51911"/>
                    </a:lnTo>
                    <a:lnTo>
                      <a:pt x="47149" y="51911"/>
                    </a:lnTo>
                    <a:lnTo>
                      <a:pt x="7144" y="12859"/>
                    </a:lnTo>
                    <a:close/>
                  </a:path>
                </a:pathLst>
              </a:custGeom>
              <a:grpFill/>
              <a:ln w="9525" cap="flat">
                <a:noFill/>
                <a:prstDash val="solid"/>
                <a:miter/>
              </a:ln>
            </p:spPr>
            <p:txBody>
              <a:bodyPr rtlCol="0" anchor="ctr"/>
              <a:lstStyle/>
              <a:p>
                <a:endParaRPr lang="en-US" dirty="0"/>
              </a:p>
            </p:txBody>
          </p:sp>
          <p:sp>
            <p:nvSpPr>
              <p:cNvPr id="165" name="Freeform: Shape 164">
                <a:extLst>
                  <a:ext uri="{FF2B5EF4-FFF2-40B4-BE49-F238E27FC236}">
                    <a16:creationId xmlns:a16="http://schemas.microsoft.com/office/drawing/2014/main" id="{B4C7D4B5-B4AA-4AA9-BD57-7D8D8F221349}"/>
                  </a:ext>
                </a:extLst>
              </p:cNvPr>
              <p:cNvSpPr/>
              <p:nvPr/>
            </p:nvSpPr>
            <p:spPr>
              <a:xfrm>
                <a:off x="6460569" y="3184921"/>
                <a:ext cx="38100" cy="38100"/>
              </a:xfrm>
              <a:custGeom>
                <a:avLst/>
                <a:gdLst>
                  <a:gd name="connsiteX0" fmla="*/ 29766 w 38100"/>
                  <a:gd name="connsiteY0" fmla="*/ 10716 h 38100"/>
                  <a:gd name="connsiteX1" fmla="*/ 10716 w 38100"/>
                  <a:gd name="connsiteY1" fmla="*/ 10716 h 38100"/>
                  <a:gd name="connsiteX2" fmla="*/ 10716 w 38100"/>
                  <a:gd name="connsiteY2" fmla="*/ 29766 h 38100"/>
                  <a:gd name="connsiteX3" fmla="*/ 29766 w 38100"/>
                  <a:gd name="connsiteY3" fmla="*/ 29766 h 38100"/>
                  <a:gd name="connsiteX4" fmla="*/ 2976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9766" y="10716"/>
                    </a:moveTo>
                    <a:cubicBezTo>
                      <a:pt x="25003" y="5953"/>
                      <a:pt x="16431" y="5953"/>
                      <a:pt x="10716" y="10716"/>
                    </a:cubicBezTo>
                    <a:cubicBezTo>
                      <a:pt x="5953" y="15478"/>
                      <a:pt x="5953" y="24051"/>
                      <a:pt x="10716" y="29766"/>
                    </a:cubicBezTo>
                    <a:cubicBezTo>
                      <a:pt x="15478" y="34528"/>
                      <a:pt x="24051" y="34528"/>
                      <a:pt x="29766" y="29766"/>
                    </a:cubicBezTo>
                    <a:cubicBezTo>
                      <a:pt x="34528" y="24051"/>
                      <a:pt x="34528" y="15478"/>
                      <a:pt x="29766" y="10716"/>
                    </a:cubicBezTo>
                    <a:close/>
                  </a:path>
                </a:pathLst>
              </a:custGeom>
              <a:grpFill/>
              <a:ln w="9525" cap="flat">
                <a:noFill/>
                <a:prstDash val="solid"/>
                <a:miter/>
              </a:ln>
            </p:spPr>
            <p:txBody>
              <a:bodyPr rtlCol="0" anchor="ctr"/>
              <a:lstStyle/>
              <a:p>
                <a:endParaRPr lang="en-US" dirty="0"/>
              </a:p>
            </p:txBody>
          </p:sp>
          <p:sp>
            <p:nvSpPr>
              <p:cNvPr id="166" name="Freeform: Shape 165">
                <a:extLst>
                  <a:ext uri="{FF2B5EF4-FFF2-40B4-BE49-F238E27FC236}">
                    <a16:creationId xmlns:a16="http://schemas.microsoft.com/office/drawing/2014/main" id="{B00AF39C-D107-404C-A81D-C80709F4A833}"/>
                  </a:ext>
                </a:extLst>
              </p:cNvPr>
              <p:cNvSpPr/>
              <p:nvPr/>
            </p:nvSpPr>
            <p:spPr>
              <a:xfrm>
                <a:off x="5156359" y="3240881"/>
                <a:ext cx="590550" cy="190500"/>
              </a:xfrm>
              <a:custGeom>
                <a:avLst/>
                <a:gdLst>
                  <a:gd name="connsiteX0" fmla="*/ 7144 w 590550"/>
                  <a:gd name="connsiteY0" fmla="*/ 7144 h 190500"/>
                  <a:gd name="connsiteX1" fmla="*/ 408146 w 590550"/>
                  <a:gd name="connsiteY1" fmla="*/ 7144 h 190500"/>
                  <a:gd name="connsiteX2" fmla="*/ 585311 w 590550"/>
                  <a:gd name="connsiteY2" fmla="*/ 184309 h 190500"/>
                  <a:gd name="connsiteX3" fmla="*/ 580549 w 590550"/>
                  <a:gd name="connsiteY3" fmla="*/ 189071 h 190500"/>
                  <a:gd name="connsiteX4" fmla="*/ 405289 w 590550"/>
                  <a:gd name="connsiteY4" fmla="*/ 13811 h 190500"/>
                  <a:gd name="connsiteX5" fmla="*/ 7144 w 590550"/>
                  <a:gd name="connsiteY5" fmla="*/ 138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550" h="190500">
                    <a:moveTo>
                      <a:pt x="7144" y="7144"/>
                    </a:moveTo>
                    <a:lnTo>
                      <a:pt x="408146" y="7144"/>
                    </a:lnTo>
                    <a:lnTo>
                      <a:pt x="585311" y="184309"/>
                    </a:lnTo>
                    <a:lnTo>
                      <a:pt x="580549" y="189071"/>
                    </a:lnTo>
                    <a:lnTo>
                      <a:pt x="405289" y="13811"/>
                    </a:lnTo>
                    <a:lnTo>
                      <a:pt x="7144" y="13811"/>
                    </a:lnTo>
                    <a:close/>
                  </a:path>
                </a:pathLst>
              </a:custGeom>
              <a:grpFill/>
              <a:ln w="9525" cap="flat">
                <a:noFill/>
                <a:prstDash val="solid"/>
                <a:miter/>
              </a:ln>
            </p:spPr>
            <p:txBody>
              <a:bodyPr rtlCol="0" anchor="ctr"/>
              <a:lstStyle/>
              <a:p>
                <a:endParaRPr lang="en-US" dirty="0"/>
              </a:p>
            </p:txBody>
          </p:sp>
          <p:sp>
            <p:nvSpPr>
              <p:cNvPr id="167" name="Freeform: Shape 166">
                <a:extLst>
                  <a:ext uri="{FF2B5EF4-FFF2-40B4-BE49-F238E27FC236}">
                    <a16:creationId xmlns:a16="http://schemas.microsoft.com/office/drawing/2014/main" id="{2C86537A-A636-4F9B-A44B-F82BF4DBFD1C}"/>
                  </a:ext>
                </a:extLst>
              </p:cNvPr>
              <p:cNvSpPr/>
              <p:nvPr/>
            </p:nvSpPr>
            <p:spPr>
              <a:xfrm>
                <a:off x="5134451" y="323135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168" name="Freeform: Shape 167">
                <a:extLst>
                  <a:ext uri="{FF2B5EF4-FFF2-40B4-BE49-F238E27FC236}">
                    <a16:creationId xmlns:a16="http://schemas.microsoft.com/office/drawing/2014/main" id="{4268C19B-7D5C-4751-9E7F-1EF92882C0EF}"/>
                  </a:ext>
                </a:extLst>
              </p:cNvPr>
              <p:cNvSpPr/>
              <p:nvPr/>
            </p:nvSpPr>
            <p:spPr>
              <a:xfrm>
                <a:off x="5084921" y="3377088"/>
                <a:ext cx="361950" cy="95250"/>
              </a:xfrm>
              <a:custGeom>
                <a:avLst/>
                <a:gdLst>
                  <a:gd name="connsiteX0" fmla="*/ 349091 w 361950"/>
                  <a:gd name="connsiteY0" fmla="*/ 7144 h 95250"/>
                  <a:gd name="connsiteX1" fmla="*/ 354806 w 361950"/>
                  <a:gd name="connsiteY1" fmla="*/ 12859 h 95250"/>
                  <a:gd name="connsiteX2" fmla="*/ 271939 w 361950"/>
                  <a:gd name="connsiteY2" fmla="*/ 94774 h 95250"/>
                  <a:gd name="connsiteX3" fmla="*/ 7144 w 361950"/>
                  <a:gd name="connsiteY3" fmla="*/ 94774 h 95250"/>
                  <a:gd name="connsiteX4" fmla="*/ 7144 w 361950"/>
                  <a:gd name="connsiteY4" fmla="*/ 88106 h 95250"/>
                  <a:gd name="connsiteX5" fmla="*/ 269081 w 361950"/>
                  <a:gd name="connsiteY5" fmla="*/ 8810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950" h="95250">
                    <a:moveTo>
                      <a:pt x="349091" y="7144"/>
                    </a:moveTo>
                    <a:lnTo>
                      <a:pt x="354806" y="12859"/>
                    </a:lnTo>
                    <a:lnTo>
                      <a:pt x="271939" y="94774"/>
                    </a:lnTo>
                    <a:lnTo>
                      <a:pt x="7144" y="94774"/>
                    </a:lnTo>
                    <a:lnTo>
                      <a:pt x="7144" y="88106"/>
                    </a:lnTo>
                    <a:lnTo>
                      <a:pt x="269081" y="88106"/>
                    </a:lnTo>
                    <a:close/>
                  </a:path>
                </a:pathLst>
              </a:custGeom>
              <a:grpFill/>
              <a:ln w="9525" cap="flat">
                <a:noFill/>
                <a:prstDash val="solid"/>
                <a:miter/>
              </a:ln>
            </p:spPr>
            <p:txBody>
              <a:bodyPr rtlCol="0" anchor="ctr"/>
              <a:lstStyle/>
              <a:p>
                <a:endParaRPr lang="en-US" dirty="0"/>
              </a:p>
            </p:txBody>
          </p:sp>
          <p:sp>
            <p:nvSpPr>
              <p:cNvPr id="169" name="Freeform: Shape 168">
                <a:extLst>
                  <a:ext uri="{FF2B5EF4-FFF2-40B4-BE49-F238E27FC236}">
                    <a16:creationId xmlns:a16="http://schemas.microsoft.com/office/drawing/2014/main" id="{1CDF8655-1534-4557-AB56-575CDACF01BF}"/>
                  </a:ext>
                </a:extLst>
              </p:cNvPr>
              <p:cNvSpPr/>
              <p:nvPr/>
            </p:nvSpPr>
            <p:spPr>
              <a:xfrm>
                <a:off x="5072539" y="344852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2861" y="12859"/>
                      <a:pt x="27146" y="7144"/>
                      <a:pt x="20479" y="7144"/>
                    </a:cubicBezTo>
                    <a:close/>
                  </a:path>
                </a:pathLst>
              </a:custGeom>
              <a:grpFill/>
              <a:ln w="9525" cap="flat">
                <a:noFill/>
                <a:prstDash val="solid"/>
                <a:miter/>
              </a:ln>
            </p:spPr>
            <p:txBody>
              <a:bodyPr rtlCol="0" anchor="ctr"/>
              <a:lstStyle/>
              <a:p>
                <a:endParaRPr lang="en-US" dirty="0"/>
              </a:p>
            </p:txBody>
          </p:sp>
          <p:sp>
            <p:nvSpPr>
              <p:cNvPr id="170" name="Freeform: Shape 169">
                <a:extLst>
                  <a:ext uri="{FF2B5EF4-FFF2-40B4-BE49-F238E27FC236}">
                    <a16:creationId xmlns:a16="http://schemas.microsoft.com/office/drawing/2014/main" id="{73B7697A-913B-4B31-8445-898BFEBE1C7E}"/>
                  </a:ext>
                </a:extLst>
              </p:cNvPr>
              <p:cNvSpPr/>
              <p:nvPr/>
            </p:nvSpPr>
            <p:spPr>
              <a:xfrm>
                <a:off x="5571649" y="3071336"/>
                <a:ext cx="809625" cy="200025"/>
              </a:xfrm>
              <a:custGeom>
                <a:avLst/>
                <a:gdLst>
                  <a:gd name="connsiteX0" fmla="*/ 11906 w 809625"/>
                  <a:gd name="connsiteY0" fmla="*/ 7144 h 200025"/>
                  <a:gd name="connsiteX1" fmla="*/ 192881 w 809625"/>
                  <a:gd name="connsiteY1" fmla="*/ 188119 h 200025"/>
                  <a:gd name="connsiteX2" fmla="*/ 808196 w 809625"/>
                  <a:gd name="connsiteY2" fmla="*/ 188119 h 200025"/>
                  <a:gd name="connsiteX3" fmla="*/ 808196 w 809625"/>
                  <a:gd name="connsiteY3" fmla="*/ 195739 h 200025"/>
                  <a:gd name="connsiteX4" fmla="*/ 190024 w 809625"/>
                  <a:gd name="connsiteY4" fmla="*/ 194786 h 200025"/>
                  <a:gd name="connsiteX5" fmla="*/ 7144 w 809625"/>
                  <a:gd name="connsiteY5" fmla="*/ 1190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625" h="200025">
                    <a:moveTo>
                      <a:pt x="11906" y="7144"/>
                    </a:moveTo>
                    <a:lnTo>
                      <a:pt x="192881" y="188119"/>
                    </a:lnTo>
                    <a:lnTo>
                      <a:pt x="808196" y="188119"/>
                    </a:lnTo>
                    <a:lnTo>
                      <a:pt x="808196" y="195739"/>
                    </a:lnTo>
                    <a:lnTo>
                      <a:pt x="190024" y="194786"/>
                    </a:lnTo>
                    <a:lnTo>
                      <a:pt x="7144" y="11906"/>
                    </a:lnTo>
                    <a:close/>
                  </a:path>
                </a:pathLst>
              </a:custGeom>
              <a:grpFill/>
              <a:ln w="9525" cap="flat">
                <a:noFill/>
                <a:prstDash val="solid"/>
                <a:miter/>
              </a:ln>
            </p:spPr>
            <p:txBody>
              <a:bodyPr rtlCol="0" anchor="ctr"/>
              <a:lstStyle/>
              <a:p>
                <a:endParaRPr lang="en-US" dirty="0"/>
              </a:p>
            </p:txBody>
          </p:sp>
          <p:sp>
            <p:nvSpPr>
              <p:cNvPr id="171" name="Freeform: Shape 170">
                <a:extLst>
                  <a:ext uri="{FF2B5EF4-FFF2-40B4-BE49-F238E27FC236}">
                    <a16:creationId xmlns:a16="http://schemas.microsoft.com/office/drawing/2014/main" id="{71031A19-1A7C-4901-966B-5346553B35C1}"/>
                  </a:ext>
                </a:extLst>
              </p:cNvPr>
              <p:cNvSpPr/>
              <p:nvPr/>
            </p:nvSpPr>
            <p:spPr>
              <a:xfrm>
                <a:off x="6358414" y="3242786"/>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8099" y="33814"/>
                      <a:pt x="33814" y="28099"/>
                      <a:pt x="33814" y="20479"/>
                    </a:cubicBezTo>
                    <a:cubicBezTo>
                      <a:pt x="33814" y="12859"/>
                      <a:pt x="28099" y="7144"/>
                      <a:pt x="20479" y="7144"/>
                    </a:cubicBezTo>
                    <a:cubicBezTo>
                      <a:pt x="12859" y="7144"/>
                      <a:pt x="7144" y="12859"/>
                      <a:pt x="7144" y="20479"/>
                    </a:cubicBezTo>
                    <a:cubicBezTo>
                      <a:pt x="7144" y="28099"/>
                      <a:pt x="13811" y="33814"/>
                      <a:pt x="20479" y="33814"/>
                    </a:cubicBezTo>
                    <a:close/>
                  </a:path>
                </a:pathLst>
              </a:custGeom>
              <a:grpFill/>
              <a:ln w="9525" cap="flat">
                <a:noFill/>
                <a:prstDash val="solid"/>
                <a:miter/>
              </a:ln>
            </p:spPr>
            <p:txBody>
              <a:bodyPr rtlCol="0" anchor="ctr"/>
              <a:lstStyle/>
              <a:p>
                <a:endParaRPr lang="en-US" dirty="0"/>
              </a:p>
            </p:txBody>
          </p:sp>
        </p:grpSp>
        <p:grpSp>
          <p:nvGrpSpPr>
            <p:cNvPr id="24" name="Graphic 3">
              <a:extLst>
                <a:ext uri="{FF2B5EF4-FFF2-40B4-BE49-F238E27FC236}">
                  <a16:creationId xmlns:a16="http://schemas.microsoft.com/office/drawing/2014/main" id="{A11F8951-D580-4389-8CEC-94BFFE8B462E}"/>
                </a:ext>
              </a:extLst>
            </p:cNvPr>
            <p:cNvGrpSpPr/>
            <p:nvPr/>
          </p:nvGrpSpPr>
          <p:grpSpPr>
            <a:xfrm>
              <a:off x="4373594" y="2154094"/>
              <a:ext cx="2920314" cy="3443179"/>
              <a:chOff x="5269706" y="2450305"/>
              <a:chExt cx="1654494" cy="1950721"/>
            </a:xfrm>
            <a:grpFill/>
          </p:grpSpPr>
          <p:sp>
            <p:nvSpPr>
              <p:cNvPr id="25" name="Freeform: Shape 24">
                <a:extLst>
                  <a:ext uri="{FF2B5EF4-FFF2-40B4-BE49-F238E27FC236}">
                    <a16:creationId xmlns:a16="http://schemas.microsoft.com/office/drawing/2014/main" id="{6652FEE1-5D21-4162-850A-023CFB4ABDFA}"/>
                  </a:ext>
                </a:extLst>
              </p:cNvPr>
              <p:cNvSpPr/>
              <p:nvPr/>
            </p:nvSpPr>
            <p:spPr>
              <a:xfrm>
                <a:off x="6101239" y="2703671"/>
                <a:ext cx="28575" cy="28575"/>
              </a:xfrm>
              <a:custGeom>
                <a:avLst/>
                <a:gdLst>
                  <a:gd name="connsiteX0" fmla="*/ 14764 w 28575"/>
                  <a:gd name="connsiteY0" fmla="*/ 22384 h 28575"/>
                  <a:gd name="connsiteX1" fmla="*/ 22384 w 28575"/>
                  <a:gd name="connsiteY1" fmla="*/ 14764 h 28575"/>
                  <a:gd name="connsiteX2" fmla="*/ 14764 w 28575"/>
                  <a:gd name="connsiteY2" fmla="*/ 7144 h 28575"/>
                  <a:gd name="connsiteX3" fmla="*/ 7144 w 28575"/>
                  <a:gd name="connsiteY3" fmla="*/ 14764 h 28575"/>
                  <a:gd name="connsiteX4" fmla="*/ 14764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764" y="22384"/>
                    </a:moveTo>
                    <a:cubicBezTo>
                      <a:pt x="18574" y="22384"/>
                      <a:pt x="22384" y="18574"/>
                      <a:pt x="22384" y="14764"/>
                    </a:cubicBezTo>
                    <a:cubicBezTo>
                      <a:pt x="22384" y="10954"/>
                      <a:pt x="18574" y="7144"/>
                      <a:pt x="14764" y="7144"/>
                    </a:cubicBezTo>
                    <a:cubicBezTo>
                      <a:pt x="10954" y="7144"/>
                      <a:pt x="7144" y="10954"/>
                      <a:pt x="7144" y="14764"/>
                    </a:cubicBezTo>
                    <a:cubicBezTo>
                      <a:pt x="7144" y="19526"/>
                      <a:pt x="10954" y="22384"/>
                      <a:pt x="14764" y="22384"/>
                    </a:cubicBezTo>
                    <a:close/>
                  </a:path>
                </a:pathLst>
              </a:custGeom>
              <a:grpFill/>
              <a:ln w="9525" cap="flat">
                <a:noFill/>
                <a:prstDash val="solid"/>
                <a:miter/>
              </a:ln>
            </p:spPr>
            <p:txBody>
              <a:bodyPr rtlCol="0" anchor="ctr"/>
              <a:lstStyle/>
              <a:p>
                <a:endParaRPr lang="en-US" dirty="0"/>
              </a:p>
            </p:txBody>
          </p:sp>
          <p:sp>
            <p:nvSpPr>
              <p:cNvPr id="26" name="Freeform: Shape 25">
                <a:extLst>
                  <a:ext uri="{FF2B5EF4-FFF2-40B4-BE49-F238E27FC236}">
                    <a16:creationId xmlns:a16="http://schemas.microsoft.com/office/drawing/2014/main" id="{721A7032-4210-4948-8AA7-82671C232F79}"/>
                  </a:ext>
                </a:extLst>
              </p:cNvPr>
              <p:cNvSpPr/>
              <p:nvPr/>
            </p:nvSpPr>
            <p:spPr>
              <a:xfrm>
                <a:off x="5951696" y="2877026"/>
                <a:ext cx="38100" cy="38100"/>
              </a:xfrm>
              <a:custGeom>
                <a:avLst/>
                <a:gdLst>
                  <a:gd name="connsiteX0" fmla="*/ 19526 w 38100"/>
                  <a:gd name="connsiteY0" fmla="*/ 31909 h 38100"/>
                  <a:gd name="connsiteX1" fmla="*/ 31909 w 38100"/>
                  <a:gd name="connsiteY1" fmla="*/ 19526 h 38100"/>
                  <a:gd name="connsiteX2" fmla="*/ 19526 w 38100"/>
                  <a:gd name="connsiteY2" fmla="*/ 7144 h 38100"/>
                  <a:gd name="connsiteX3" fmla="*/ 7144 w 38100"/>
                  <a:gd name="connsiteY3" fmla="*/ 19526 h 38100"/>
                  <a:gd name="connsiteX4" fmla="*/ 19526 w 38100"/>
                  <a:gd name="connsiteY4" fmla="*/ 3190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526" y="31909"/>
                    </a:moveTo>
                    <a:cubicBezTo>
                      <a:pt x="26194" y="31909"/>
                      <a:pt x="31909" y="26194"/>
                      <a:pt x="31909" y="19526"/>
                    </a:cubicBezTo>
                    <a:cubicBezTo>
                      <a:pt x="31909" y="12859"/>
                      <a:pt x="26194" y="7144"/>
                      <a:pt x="19526" y="7144"/>
                    </a:cubicBezTo>
                    <a:cubicBezTo>
                      <a:pt x="12859" y="7144"/>
                      <a:pt x="7144" y="12859"/>
                      <a:pt x="7144" y="19526"/>
                    </a:cubicBezTo>
                    <a:cubicBezTo>
                      <a:pt x="7144" y="26194"/>
                      <a:pt x="11906" y="31909"/>
                      <a:pt x="19526" y="31909"/>
                    </a:cubicBezTo>
                    <a:close/>
                  </a:path>
                </a:pathLst>
              </a:custGeom>
              <a:grpFill/>
              <a:ln w="9525" cap="flat">
                <a:noFill/>
                <a:prstDash val="solid"/>
                <a:miter/>
              </a:ln>
            </p:spPr>
            <p:txBody>
              <a:bodyPr rtlCol="0" anchor="ctr"/>
              <a:lstStyle/>
              <a:p>
                <a:endParaRPr lang="en-US" dirty="0"/>
              </a:p>
            </p:txBody>
          </p:sp>
          <p:sp>
            <p:nvSpPr>
              <p:cNvPr id="27" name="Freeform: Shape 26">
                <a:extLst>
                  <a:ext uri="{FF2B5EF4-FFF2-40B4-BE49-F238E27FC236}">
                    <a16:creationId xmlns:a16="http://schemas.microsoft.com/office/drawing/2014/main" id="{8FADED69-6170-4C5E-80CE-3C1F5E0125EA}"/>
                  </a:ext>
                </a:extLst>
              </p:cNvPr>
              <p:cNvSpPr/>
              <p:nvPr/>
            </p:nvSpPr>
            <p:spPr>
              <a:xfrm>
                <a:off x="5698331" y="3973354"/>
                <a:ext cx="19050" cy="19050"/>
              </a:xfrm>
              <a:custGeom>
                <a:avLst/>
                <a:gdLst>
                  <a:gd name="connsiteX0" fmla="*/ 18574 w 19050"/>
                  <a:gd name="connsiteY0" fmla="*/ 12859 h 19050"/>
                  <a:gd name="connsiteX1" fmla="*/ 12859 w 19050"/>
                  <a:gd name="connsiteY1" fmla="*/ 18574 h 19050"/>
                  <a:gd name="connsiteX2" fmla="*/ 7144 w 19050"/>
                  <a:gd name="connsiteY2" fmla="*/ 12859 h 19050"/>
                  <a:gd name="connsiteX3" fmla="*/ 12859 w 19050"/>
                  <a:gd name="connsiteY3" fmla="*/ 714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6015"/>
                      <a:pt x="16015" y="18574"/>
                      <a:pt x="12859" y="18574"/>
                    </a:cubicBezTo>
                    <a:cubicBezTo>
                      <a:pt x="9702" y="18574"/>
                      <a:pt x="7144" y="16015"/>
                      <a:pt x="7144" y="12859"/>
                    </a:cubicBezTo>
                    <a:cubicBezTo>
                      <a:pt x="7144" y="9702"/>
                      <a:pt x="9702" y="7144"/>
                      <a:pt x="12859" y="7144"/>
                    </a:cubicBezTo>
                    <a:cubicBezTo>
                      <a:pt x="16015" y="7144"/>
                      <a:pt x="18574" y="9702"/>
                      <a:pt x="18574" y="12859"/>
                    </a:cubicBezTo>
                    <a:close/>
                  </a:path>
                </a:pathLst>
              </a:custGeom>
              <a:grpFill/>
              <a:ln w="9525" cap="flat">
                <a:noFill/>
                <a:prstDash val="solid"/>
                <a:miter/>
              </a:ln>
            </p:spPr>
            <p:txBody>
              <a:bodyPr rtlCol="0" anchor="ctr"/>
              <a:lstStyle/>
              <a:p>
                <a:endParaRPr lang="en-US" dirty="0"/>
              </a:p>
            </p:txBody>
          </p:sp>
          <p:sp>
            <p:nvSpPr>
              <p:cNvPr id="28" name="Freeform: Shape 27">
                <a:extLst>
                  <a:ext uri="{FF2B5EF4-FFF2-40B4-BE49-F238E27FC236}">
                    <a16:creationId xmlns:a16="http://schemas.microsoft.com/office/drawing/2014/main" id="{804C4903-4291-4B86-AEBD-DBB246FAE01D}"/>
                  </a:ext>
                </a:extLst>
              </p:cNvPr>
              <p:cNvSpPr/>
              <p:nvPr/>
            </p:nvSpPr>
            <p:spPr>
              <a:xfrm>
                <a:off x="5746909" y="4064794"/>
                <a:ext cx="123825" cy="114300"/>
              </a:xfrm>
              <a:custGeom>
                <a:avLst/>
                <a:gdLst>
                  <a:gd name="connsiteX0" fmla="*/ 21431 w 123825"/>
                  <a:gd name="connsiteY0" fmla="*/ 61436 h 114300"/>
                  <a:gd name="connsiteX1" fmla="*/ 20479 w 123825"/>
                  <a:gd name="connsiteY1" fmla="*/ 68104 h 114300"/>
                  <a:gd name="connsiteX2" fmla="*/ 59531 w 123825"/>
                  <a:gd name="connsiteY2" fmla="*/ 107156 h 114300"/>
                  <a:gd name="connsiteX3" fmla="*/ 98584 w 123825"/>
                  <a:gd name="connsiteY3" fmla="*/ 68104 h 114300"/>
                  <a:gd name="connsiteX4" fmla="*/ 91916 w 123825"/>
                  <a:gd name="connsiteY4" fmla="*/ 46196 h 114300"/>
                  <a:gd name="connsiteX5" fmla="*/ 92869 w 123825"/>
                  <a:gd name="connsiteY5" fmla="*/ 46196 h 114300"/>
                  <a:gd name="connsiteX6" fmla="*/ 109061 w 123825"/>
                  <a:gd name="connsiteY6" fmla="*/ 30004 h 114300"/>
                  <a:gd name="connsiteX7" fmla="*/ 109061 w 123825"/>
                  <a:gd name="connsiteY7" fmla="*/ 27146 h 114300"/>
                  <a:gd name="connsiteX8" fmla="*/ 116681 w 123825"/>
                  <a:gd name="connsiteY8" fmla="*/ 17621 h 114300"/>
                  <a:gd name="connsiteX9" fmla="*/ 106204 w 123825"/>
                  <a:gd name="connsiteY9" fmla="*/ 7144 h 114300"/>
                  <a:gd name="connsiteX10" fmla="*/ 96679 w 123825"/>
                  <a:gd name="connsiteY10" fmla="*/ 13811 h 114300"/>
                  <a:gd name="connsiteX11" fmla="*/ 92869 w 123825"/>
                  <a:gd name="connsiteY11" fmla="*/ 12859 h 114300"/>
                  <a:gd name="connsiteX12" fmla="*/ 76676 w 123825"/>
                  <a:gd name="connsiteY12" fmla="*/ 29051 h 114300"/>
                  <a:gd name="connsiteX13" fmla="*/ 76676 w 123825"/>
                  <a:gd name="connsiteY13" fmla="*/ 31909 h 114300"/>
                  <a:gd name="connsiteX14" fmla="*/ 59531 w 123825"/>
                  <a:gd name="connsiteY14" fmla="*/ 28099 h 114300"/>
                  <a:gd name="connsiteX15" fmla="*/ 31909 w 123825"/>
                  <a:gd name="connsiteY15" fmla="*/ 39529 h 114300"/>
                  <a:gd name="connsiteX16" fmla="*/ 20479 w 123825"/>
                  <a:gd name="connsiteY16" fmla="*/ 33814 h 114300"/>
                  <a:gd name="connsiteX17" fmla="*/ 7144 w 123825"/>
                  <a:gd name="connsiteY17" fmla="*/ 47149 h 114300"/>
                  <a:gd name="connsiteX18" fmla="*/ 21431 w 123825"/>
                  <a:gd name="connsiteY18" fmla="*/ 61436 h 114300"/>
                  <a:gd name="connsiteX19" fmla="*/ 21431 w 123825"/>
                  <a:gd name="connsiteY19" fmla="*/ 61436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3825" h="114300">
                    <a:moveTo>
                      <a:pt x="21431" y="61436"/>
                    </a:moveTo>
                    <a:cubicBezTo>
                      <a:pt x="21431" y="63341"/>
                      <a:pt x="20479" y="66199"/>
                      <a:pt x="20479" y="68104"/>
                    </a:cubicBezTo>
                    <a:cubicBezTo>
                      <a:pt x="20479" y="90011"/>
                      <a:pt x="37624" y="107156"/>
                      <a:pt x="59531" y="107156"/>
                    </a:cubicBezTo>
                    <a:cubicBezTo>
                      <a:pt x="81439" y="107156"/>
                      <a:pt x="98584" y="90011"/>
                      <a:pt x="98584" y="68104"/>
                    </a:cubicBezTo>
                    <a:cubicBezTo>
                      <a:pt x="98584" y="60484"/>
                      <a:pt x="95726" y="52864"/>
                      <a:pt x="91916" y="46196"/>
                    </a:cubicBezTo>
                    <a:cubicBezTo>
                      <a:pt x="91916" y="46196"/>
                      <a:pt x="91916" y="46196"/>
                      <a:pt x="92869" y="46196"/>
                    </a:cubicBezTo>
                    <a:cubicBezTo>
                      <a:pt x="101441" y="46196"/>
                      <a:pt x="109061" y="38576"/>
                      <a:pt x="109061" y="30004"/>
                    </a:cubicBezTo>
                    <a:cubicBezTo>
                      <a:pt x="109061" y="29051"/>
                      <a:pt x="109061" y="28099"/>
                      <a:pt x="109061" y="27146"/>
                    </a:cubicBezTo>
                    <a:cubicBezTo>
                      <a:pt x="112871" y="26194"/>
                      <a:pt x="116681" y="22384"/>
                      <a:pt x="116681" y="17621"/>
                    </a:cubicBezTo>
                    <a:cubicBezTo>
                      <a:pt x="116681" y="11906"/>
                      <a:pt x="111919" y="7144"/>
                      <a:pt x="106204" y="7144"/>
                    </a:cubicBezTo>
                    <a:cubicBezTo>
                      <a:pt x="102394" y="7144"/>
                      <a:pt x="98584" y="10001"/>
                      <a:pt x="96679" y="13811"/>
                    </a:cubicBezTo>
                    <a:cubicBezTo>
                      <a:pt x="95726" y="13811"/>
                      <a:pt x="93821" y="12859"/>
                      <a:pt x="92869" y="12859"/>
                    </a:cubicBezTo>
                    <a:cubicBezTo>
                      <a:pt x="84296" y="12859"/>
                      <a:pt x="76676" y="20479"/>
                      <a:pt x="76676" y="29051"/>
                    </a:cubicBezTo>
                    <a:cubicBezTo>
                      <a:pt x="76676" y="30004"/>
                      <a:pt x="76676" y="30956"/>
                      <a:pt x="76676" y="31909"/>
                    </a:cubicBezTo>
                    <a:cubicBezTo>
                      <a:pt x="71914" y="29051"/>
                      <a:pt x="66199" y="28099"/>
                      <a:pt x="59531" y="28099"/>
                    </a:cubicBezTo>
                    <a:cubicBezTo>
                      <a:pt x="49054" y="28099"/>
                      <a:pt x="39529" y="32861"/>
                      <a:pt x="31909" y="39529"/>
                    </a:cubicBezTo>
                    <a:cubicBezTo>
                      <a:pt x="29051" y="35719"/>
                      <a:pt x="25241" y="33814"/>
                      <a:pt x="20479" y="33814"/>
                    </a:cubicBezTo>
                    <a:cubicBezTo>
                      <a:pt x="12859" y="33814"/>
                      <a:pt x="7144" y="39529"/>
                      <a:pt x="7144" y="47149"/>
                    </a:cubicBezTo>
                    <a:cubicBezTo>
                      <a:pt x="7144" y="54769"/>
                      <a:pt x="14764" y="61436"/>
                      <a:pt x="21431" y="61436"/>
                    </a:cubicBezTo>
                    <a:cubicBezTo>
                      <a:pt x="21431" y="61436"/>
                      <a:pt x="21431" y="61436"/>
                      <a:pt x="21431" y="61436"/>
                    </a:cubicBezTo>
                    <a:close/>
                  </a:path>
                </a:pathLst>
              </a:custGeom>
              <a:grpFill/>
              <a:ln w="9525" cap="flat">
                <a:noFill/>
                <a:prstDash val="solid"/>
                <a:miter/>
              </a:ln>
            </p:spPr>
            <p:txBody>
              <a:bodyPr rtlCol="0" anchor="ctr"/>
              <a:lstStyle/>
              <a:p>
                <a:endParaRPr lang="en-US" dirty="0"/>
              </a:p>
            </p:txBody>
          </p:sp>
          <p:sp>
            <p:nvSpPr>
              <p:cNvPr id="29" name="Freeform: Shape 28">
                <a:extLst>
                  <a:ext uri="{FF2B5EF4-FFF2-40B4-BE49-F238E27FC236}">
                    <a16:creationId xmlns:a16="http://schemas.microsoft.com/office/drawing/2014/main" id="{9E6B3CF6-2811-4E64-AB8C-1BCEBC432F0D}"/>
                  </a:ext>
                </a:extLst>
              </p:cNvPr>
              <p:cNvSpPr/>
              <p:nvPr/>
            </p:nvSpPr>
            <p:spPr>
              <a:xfrm>
                <a:off x="5687854" y="3799046"/>
                <a:ext cx="28575" cy="28575"/>
              </a:xfrm>
              <a:custGeom>
                <a:avLst/>
                <a:gdLst>
                  <a:gd name="connsiteX0" fmla="*/ 24289 w 28575"/>
                  <a:gd name="connsiteY0" fmla="*/ 15716 h 28575"/>
                  <a:gd name="connsiteX1" fmla="*/ 15716 w 28575"/>
                  <a:gd name="connsiteY1" fmla="*/ 24289 h 28575"/>
                  <a:gd name="connsiteX2" fmla="*/ 7144 w 28575"/>
                  <a:gd name="connsiteY2" fmla="*/ 15716 h 28575"/>
                  <a:gd name="connsiteX3" fmla="*/ 15716 w 28575"/>
                  <a:gd name="connsiteY3" fmla="*/ 7144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20451"/>
                      <a:pt x="20451" y="24289"/>
                      <a:pt x="15716" y="24289"/>
                    </a:cubicBezTo>
                    <a:cubicBezTo>
                      <a:pt x="10982" y="24289"/>
                      <a:pt x="7144" y="20451"/>
                      <a:pt x="7144" y="15716"/>
                    </a:cubicBezTo>
                    <a:cubicBezTo>
                      <a:pt x="7144" y="10982"/>
                      <a:pt x="10982" y="7144"/>
                      <a:pt x="15716" y="7144"/>
                    </a:cubicBezTo>
                    <a:cubicBezTo>
                      <a:pt x="20451" y="7144"/>
                      <a:pt x="24289" y="10982"/>
                      <a:pt x="24289" y="15716"/>
                    </a:cubicBezTo>
                    <a:close/>
                  </a:path>
                </a:pathLst>
              </a:custGeom>
              <a:grpFill/>
              <a:ln w="9525" cap="flat">
                <a:noFill/>
                <a:prstDash val="solid"/>
                <a:miter/>
              </a:ln>
            </p:spPr>
            <p:txBody>
              <a:bodyPr rtlCol="0" anchor="ctr"/>
              <a:lstStyle/>
              <a:p>
                <a:endParaRPr lang="en-US" dirty="0"/>
              </a:p>
            </p:txBody>
          </p:sp>
          <p:sp>
            <p:nvSpPr>
              <p:cNvPr id="30" name="Freeform: Shape 29">
                <a:extLst>
                  <a:ext uri="{FF2B5EF4-FFF2-40B4-BE49-F238E27FC236}">
                    <a16:creationId xmlns:a16="http://schemas.microsoft.com/office/drawing/2014/main" id="{B4A18E7B-6A5E-439A-950C-D24B1A57FFC6}"/>
                  </a:ext>
                </a:extLst>
              </p:cNvPr>
              <p:cNvSpPr/>
              <p:nvPr/>
            </p:nvSpPr>
            <p:spPr>
              <a:xfrm>
                <a:off x="5623084" y="3319939"/>
                <a:ext cx="38100" cy="38100"/>
              </a:xfrm>
              <a:custGeom>
                <a:avLst/>
                <a:gdLst>
                  <a:gd name="connsiteX0" fmla="*/ 23336 w 38100"/>
                  <a:gd name="connsiteY0" fmla="*/ 39529 h 38100"/>
                  <a:gd name="connsiteX1" fmla="*/ 39529 w 38100"/>
                  <a:gd name="connsiteY1" fmla="*/ 23336 h 38100"/>
                  <a:gd name="connsiteX2" fmla="*/ 23336 w 38100"/>
                  <a:gd name="connsiteY2" fmla="*/ 7144 h 38100"/>
                  <a:gd name="connsiteX3" fmla="*/ 7144 w 38100"/>
                  <a:gd name="connsiteY3" fmla="*/ 23336 h 38100"/>
                  <a:gd name="connsiteX4" fmla="*/ 23336 w 38100"/>
                  <a:gd name="connsiteY4" fmla="*/ 3952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3336" y="39529"/>
                    </a:moveTo>
                    <a:cubicBezTo>
                      <a:pt x="31909" y="39529"/>
                      <a:pt x="39529" y="31909"/>
                      <a:pt x="39529" y="23336"/>
                    </a:cubicBezTo>
                    <a:cubicBezTo>
                      <a:pt x="39529" y="14764"/>
                      <a:pt x="31909" y="7144"/>
                      <a:pt x="23336" y="7144"/>
                    </a:cubicBezTo>
                    <a:cubicBezTo>
                      <a:pt x="14764" y="7144"/>
                      <a:pt x="7144" y="14764"/>
                      <a:pt x="7144" y="23336"/>
                    </a:cubicBezTo>
                    <a:cubicBezTo>
                      <a:pt x="8096" y="31909"/>
                      <a:pt x="14764" y="39529"/>
                      <a:pt x="23336" y="39529"/>
                    </a:cubicBezTo>
                    <a:close/>
                  </a:path>
                </a:pathLst>
              </a:custGeom>
              <a:grpFill/>
              <a:ln w="9525" cap="flat">
                <a:noFill/>
                <a:prstDash val="solid"/>
                <a:miter/>
              </a:ln>
            </p:spPr>
            <p:txBody>
              <a:bodyPr rtlCol="0" anchor="ctr"/>
              <a:lstStyle/>
              <a:p>
                <a:endParaRPr lang="en-US" dirty="0"/>
              </a:p>
            </p:txBody>
          </p:sp>
          <p:sp>
            <p:nvSpPr>
              <p:cNvPr id="31" name="Freeform: Shape 30">
                <a:extLst>
                  <a:ext uri="{FF2B5EF4-FFF2-40B4-BE49-F238E27FC236}">
                    <a16:creationId xmlns:a16="http://schemas.microsoft.com/office/drawing/2014/main" id="{B8EE48EF-3528-49E6-BE95-FD71748CB1DB}"/>
                  </a:ext>
                </a:extLst>
              </p:cNvPr>
              <p:cNvSpPr/>
              <p:nvPr/>
            </p:nvSpPr>
            <p:spPr>
              <a:xfrm>
                <a:off x="5570696" y="3153251"/>
                <a:ext cx="38100" cy="38100"/>
              </a:xfrm>
              <a:custGeom>
                <a:avLst/>
                <a:gdLst>
                  <a:gd name="connsiteX0" fmla="*/ 22384 w 38100"/>
                  <a:gd name="connsiteY0" fmla="*/ 37624 h 38100"/>
                  <a:gd name="connsiteX1" fmla="*/ 37624 w 38100"/>
                  <a:gd name="connsiteY1" fmla="*/ 22384 h 38100"/>
                  <a:gd name="connsiteX2" fmla="*/ 22384 w 38100"/>
                  <a:gd name="connsiteY2" fmla="*/ 7144 h 38100"/>
                  <a:gd name="connsiteX3" fmla="*/ 7144 w 38100"/>
                  <a:gd name="connsiteY3" fmla="*/ 22384 h 38100"/>
                  <a:gd name="connsiteX4" fmla="*/ 22384 w 38100"/>
                  <a:gd name="connsiteY4" fmla="*/ 3762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2384" y="37624"/>
                    </a:moveTo>
                    <a:cubicBezTo>
                      <a:pt x="30956" y="37624"/>
                      <a:pt x="37624" y="30956"/>
                      <a:pt x="37624" y="22384"/>
                    </a:cubicBezTo>
                    <a:cubicBezTo>
                      <a:pt x="37624" y="13811"/>
                      <a:pt x="30956" y="7144"/>
                      <a:pt x="22384" y="7144"/>
                    </a:cubicBezTo>
                    <a:cubicBezTo>
                      <a:pt x="13811" y="7144"/>
                      <a:pt x="7144" y="13811"/>
                      <a:pt x="7144" y="22384"/>
                    </a:cubicBezTo>
                    <a:cubicBezTo>
                      <a:pt x="7144" y="30956"/>
                      <a:pt x="13811" y="37624"/>
                      <a:pt x="22384" y="37624"/>
                    </a:cubicBezTo>
                    <a:close/>
                  </a:path>
                </a:pathLst>
              </a:custGeom>
              <a:grpFill/>
              <a:ln w="9525" cap="flat">
                <a:noFill/>
                <a:prstDash val="solid"/>
                <a:miter/>
              </a:ln>
            </p:spPr>
            <p:txBody>
              <a:bodyPr rtlCol="0" anchor="ctr"/>
              <a:lstStyle/>
              <a:p>
                <a:endParaRPr lang="en-US" dirty="0"/>
              </a:p>
            </p:txBody>
          </p:sp>
          <p:sp>
            <p:nvSpPr>
              <p:cNvPr id="32" name="Freeform: Shape 31">
                <a:extLst>
                  <a:ext uri="{FF2B5EF4-FFF2-40B4-BE49-F238E27FC236}">
                    <a16:creationId xmlns:a16="http://schemas.microsoft.com/office/drawing/2014/main" id="{33F8C2AB-1474-4D19-8F9D-C95FB8620184}"/>
                  </a:ext>
                </a:extLst>
              </p:cNvPr>
              <p:cNvSpPr/>
              <p:nvPr/>
            </p:nvSpPr>
            <p:spPr>
              <a:xfrm>
                <a:off x="5729764" y="3684746"/>
                <a:ext cx="28575" cy="28575"/>
              </a:xfrm>
              <a:custGeom>
                <a:avLst/>
                <a:gdLst>
                  <a:gd name="connsiteX0" fmla="*/ 22384 w 28575"/>
                  <a:gd name="connsiteY0" fmla="*/ 14764 h 28575"/>
                  <a:gd name="connsiteX1" fmla="*/ 14764 w 28575"/>
                  <a:gd name="connsiteY1" fmla="*/ 22384 h 28575"/>
                  <a:gd name="connsiteX2" fmla="*/ 7144 w 28575"/>
                  <a:gd name="connsiteY2" fmla="*/ 14764 h 28575"/>
                  <a:gd name="connsiteX3" fmla="*/ 14764 w 28575"/>
                  <a:gd name="connsiteY3" fmla="*/ 714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8972"/>
                      <a:pt x="18972" y="22384"/>
                      <a:pt x="14764" y="22384"/>
                    </a:cubicBezTo>
                    <a:cubicBezTo>
                      <a:pt x="10555" y="22384"/>
                      <a:pt x="7144" y="18972"/>
                      <a:pt x="7144" y="14764"/>
                    </a:cubicBezTo>
                    <a:cubicBezTo>
                      <a:pt x="7144" y="10555"/>
                      <a:pt x="10555" y="7144"/>
                      <a:pt x="14764" y="7144"/>
                    </a:cubicBezTo>
                    <a:cubicBezTo>
                      <a:pt x="18972" y="7144"/>
                      <a:pt x="22384" y="10555"/>
                      <a:pt x="22384" y="14764"/>
                    </a:cubicBezTo>
                    <a:close/>
                  </a:path>
                </a:pathLst>
              </a:custGeom>
              <a:grpFill/>
              <a:ln w="9525" cap="flat">
                <a:noFill/>
                <a:prstDash val="solid"/>
                <a:miter/>
              </a:ln>
            </p:spPr>
            <p:txBody>
              <a:bodyPr rtlCol="0" anchor="ctr"/>
              <a:lstStyle/>
              <a:p>
                <a:endParaRPr lang="en-US" dirty="0"/>
              </a:p>
            </p:txBody>
          </p:sp>
          <p:sp>
            <p:nvSpPr>
              <p:cNvPr id="33" name="Freeform: Shape 32">
                <a:extLst>
                  <a:ext uri="{FF2B5EF4-FFF2-40B4-BE49-F238E27FC236}">
                    <a16:creationId xmlns:a16="http://schemas.microsoft.com/office/drawing/2014/main" id="{BF8ACD57-7FE0-49D4-95B9-532A99819F8C}"/>
                  </a:ext>
                </a:extLst>
              </p:cNvPr>
              <p:cNvSpPr/>
              <p:nvPr/>
            </p:nvSpPr>
            <p:spPr>
              <a:xfrm>
                <a:off x="6108859" y="3107531"/>
                <a:ext cx="19050" cy="19050"/>
              </a:xfrm>
              <a:custGeom>
                <a:avLst/>
                <a:gdLst>
                  <a:gd name="connsiteX0" fmla="*/ 7144 w 19050"/>
                  <a:gd name="connsiteY0" fmla="*/ 11906 h 19050"/>
                  <a:gd name="connsiteX1" fmla="*/ 11906 w 19050"/>
                  <a:gd name="connsiteY1" fmla="*/ 16669 h 19050"/>
                  <a:gd name="connsiteX2" fmla="*/ 16669 w 19050"/>
                  <a:gd name="connsiteY2" fmla="*/ 11906 h 19050"/>
                  <a:gd name="connsiteX3" fmla="*/ 10954 w 19050"/>
                  <a:gd name="connsiteY3" fmla="*/ 7144 h 19050"/>
                  <a:gd name="connsiteX4" fmla="*/ 7144 w 19050"/>
                  <a:gd name="connsiteY4" fmla="*/ 11906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1906"/>
                    </a:moveTo>
                    <a:cubicBezTo>
                      <a:pt x="7144" y="14764"/>
                      <a:pt x="9049" y="16669"/>
                      <a:pt x="11906" y="16669"/>
                    </a:cubicBezTo>
                    <a:cubicBezTo>
                      <a:pt x="14764" y="16669"/>
                      <a:pt x="16669" y="14764"/>
                      <a:pt x="16669" y="11906"/>
                    </a:cubicBezTo>
                    <a:cubicBezTo>
                      <a:pt x="16669" y="9049"/>
                      <a:pt x="13811" y="7144"/>
                      <a:pt x="10954" y="7144"/>
                    </a:cubicBezTo>
                    <a:cubicBezTo>
                      <a:pt x="9049" y="7144"/>
                      <a:pt x="7144" y="9049"/>
                      <a:pt x="7144" y="11906"/>
                    </a:cubicBezTo>
                    <a:close/>
                  </a:path>
                </a:pathLst>
              </a:custGeom>
              <a:grpFill/>
              <a:ln w="9525" cap="flat">
                <a:noFill/>
                <a:prstDash val="solid"/>
                <a:miter/>
              </a:ln>
            </p:spPr>
            <p:txBody>
              <a:bodyPr rtlCol="0" anchor="ctr"/>
              <a:lstStyle/>
              <a:p>
                <a:endParaRPr lang="en-US" dirty="0"/>
              </a:p>
            </p:txBody>
          </p:sp>
          <p:sp>
            <p:nvSpPr>
              <p:cNvPr id="34" name="Freeform: Shape 33">
                <a:extLst>
                  <a:ext uri="{FF2B5EF4-FFF2-40B4-BE49-F238E27FC236}">
                    <a16:creationId xmlns:a16="http://schemas.microsoft.com/office/drawing/2014/main" id="{4584B00E-9B2D-4C79-8631-88F8B901AF16}"/>
                  </a:ext>
                </a:extLst>
              </p:cNvPr>
              <p:cNvSpPr/>
              <p:nvPr/>
            </p:nvSpPr>
            <p:spPr>
              <a:xfrm>
                <a:off x="5836444" y="4114324"/>
                <a:ext cx="57150" cy="47625"/>
              </a:xfrm>
              <a:custGeom>
                <a:avLst/>
                <a:gdLst>
                  <a:gd name="connsiteX0" fmla="*/ 47149 w 57150"/>
                  <a:gd name="connsiteY0" fmla="*/ 43339 h 47625"/>
                  <a:gd name="connsiteX1" fmla="*/ 57626 w 57150"/>
                  <a:gd name="connsiteY1" fmla="*/ 32861 h 47625"/>
                  <a:gd name="connsiteX2" fmla="*/ 48101 w 57150"/>
                  <a:gd name="connsiteY2" fmla="*/ 22384 h 47625"/>
                  <a:gd name="connsiteX3" fmla="*/ 30004 w 57150"/>
                  <a:gd name="connsiteY3" fmla="*/ 7144 h 47625"/>
                  <a:gd name="connsiteX4" fmla="*/ 11906 w 57150"/>
                  <a:gd name="connsiteY4" fmla="*/ 25241 h 47625"/>
                  <a:gd name="connsiteX5" fmla="*/ 11906 w 57150"/>
                  <a:gd name="connsiteY5" fmla="*/ 28099 h 47625"/>
                  <a:gd name="connsiteX6" fmla="*/ 7144 w 57150"/>
                  <a:gd name="connsiteY6" fmla="*/ 33814 h 47625"/>
                  <a:gd name="connsiteX7" fmla="*/ 12859 w 57150"/>
                  <a:gd name="connsiteY7" fmla="*/ 39529 h 47625"/>
                  <a:gd name="connsiteX8" fmla="*/ 16669 w 57150"/>
                  <a:gd name="connsiteY8" fmla="*/ 37624 h 47625"/>
                  <a:gd name="connsiteX9" fmla="*/ 29051 w 57150"/>
                  <a:gd name="connsiteY9" fmla="*/ 42386 h 47625"/>
                  <a:gd name="connsiteX10" fmla="*/ 39529 w 57150"/>
                  <a:gd name="connsiteY10" fmla="*/ 38576 h 47625"/>
                  <a:gd name="connsiteX11" fmla="*/ 47149 w 57150"/>
                  <a:gd name="connsiteY11" fmla="*/ 43339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150" h="47625">
                    <a:moveTo>
                      <a:pt x="47149" y="43339"/>
                    </a:moveTo>
                    <a:cubicBezTo>
                      <a:pt x="52864" y="43339"/>
                      <a:pt x="57626" y="38576"/>
                      <a:pt x="57626" y="32861"/>
                    </a:cubicBezTo>
                    <a:cubicBezTo>
                      <a:pt x="57626" y="27146"/>
                      <a:pt x="52864" y="22384"/>
                      <a:pt x="48101" y="22384"/>
                    </a:cubicBezTo>
                    <a:cubicBezTo>
                      <a:pt x="46196" y="13811"/>
                      <a:pt x="39529" y="7144"/>
                      <a:pt x="30004" y="7144"/>
                    </a:cubicBezTo>
                    <a:cubicBezTo>
                      <a:pt x="19526" y="7144"/>
                      <a:pt x="11906" y="15716"/>
                      <a:pt x="11906" y="25241"/>
                    </a:cubicBezTo>
                    <a:cubicBezTo>
                      <a:pt x="11906" y="26194"/>
                      <a:pt x="11906" y="27146"/>
                      <a:pt x="11906" y="28099"/>
                    </a:cubicBezTo>
                    <a:cubicBezTo>
                      <a:pt x="9049" y="29051"/>
                      <a:pt x="7144" y="30956"/>
                      <a:pt x="7144" y="33814"/>
                    </a:cubicBezTo>
                    <a:cubicBezTo>
                      <a:pt x="7144" y="37624"/>
                      <a:pt x="10001" y="39529"/>
                      <a:pt x="12859" y="39529"/>
                    </a:cubicBezTo>
                    <a:cubicBezTo>
                      <a:pt x="14764" y="39529"/>
                      <a:pt x="15716" y="38576"/>
                      <a:pt x="16669" y="37624"/>
                    </a:cubicBezTo>
                    <a:cubicBezTo>
                      <a:pt x="19526" y="40481"/>
                      <a:pt x="24289" y="42386"/>
                      <a:pt x="29051" y="42386"/>
                    </a:cubicBezTo>
                    <a:cubicBezTo>
                      <a:pt x="32861" y="42386"/>
                      <a:pt x="36671" y="41434"/>
                      <a:pt x="39529" y="38576"/>
                    </a:cubicBezTo>
                    <a:cubicBezTo>
                      <a:pt x="42386" y="42386"/>
                      <a:pt x="44291" y="43339"/>
                      <a:pt x="47149" y="43339"/>
                    </a:cubicBezTo>
                    <a:close/>
                  </a:path>
                </a:pathLst>
              </a:custGeom>
              <a:grpFill/>
              <a:ln w="9525"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5A04A99C-43CA-4D08-9874-917C9491BAFB}"/>
                  </a:ext>
                </a:extLst>
              </p:cNvPr>
              <p:cNvSpPr/>
              <p:nvPr/>
            </p:nvSpPr>
            <p:spPr>
              <a:xfrm>
                <a:off x="5983129" y="4121944"/>
                <a:ext cx="28575" cy="28575"/>
              </a:xfrm>
              <a:custGeom>
                <a:avLst/>
                <a:gdLst>
                  <a:gd name="connsiteX0" fmla="*/ 17621 w 28575"/>
                  <a:gd name="connsiteY0" fmla="*/ 7144 h 28575"/>
                  <a:gd name="connsiteX1" fmla="*/ 7144 w 28575"/>
                  <a:gd name="connsiteY1" fmla="*/ 17621 h 28575"/>
                  <a:gd name="connsiteX2" fmla="*/ 17621 w 28575"/>
                  <a:gd name="connsiteY2" fmla="*/ 28099 h 28575"/>
                  <a:gd name="connsiteX3" fmla="*/ 28099 w 28575"/>
                  <a:gd name="connsiteY3" fmla="*/ 17621 h 28575"/>
                  <a:gd name="connsiteX4" fmla="*/ 17621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7144"/>
                    </a:moveTo>
                    <a:cubicBezTo>
                      <a:pt x="11906" y="7144"/>
                      <a:pt x="7144" y="11906"/>
                      <a:pt x="7144" y="17621"/>
                    </a:cubicBezTo>
                    <a:cubicBezTo>
                      <a:pt x="7144" y="23336"/>
                      <a:pt x="11906" y="28099"/>
                      <a:pt x="17621" y="28099"/>
                    </a:cubicBezTo>
                    <a:cubicBezTo>
                      <a:pt x="23336" y="28099"/>
                      <a:pt x="28099" y="23336"/>
                      <a:pt x="28099" y="17621"/>
                    </a:cubicBezTo>
                    <a:cubicBezTo>
                      <a:pt x="28099" y="11906"/>
                      <a:pt x="23336" y="7144"/>
                      <a:pt x="17621" y="7144"/>
                    </a:cubicBezTo>
                    <a:close/>
                  </a:path>
                </a:pathLst>
              </a:custGeom>
              <a:grpFill/>
              <a:ln w="9525" cap="flat">
                <a:noFill/>
                <a:prstDash val="solid"/>
                <a:miter/>
              </a:ln>
            </p:spPr>
            <p:txBody>
              <a:bodyPr rtlCol="0" anchor="ctr"/>
              <a:lstStyle/>
              <a:p>
                <a:endParaRPr lang="en-US" dirty="0"/>
              </a:p>
            </p:txBody>
          </p:sp>
          <p:sp>
            <p:nvSpPr>
              <p:cNvPr id="36" name="Freeform: Shape 35">
                <a:extLst>
                  <a:ext uri="{FF2B5EF4-FFF2-40B4-BE49-F238E27FC236}">
                    <a16:creationId xmlns:a16="http://schemas.microsoft.com/office/drawing/2014/main" id="{2969B493-6C24-468D-B452-55DCC56546F6}"/>
                  </a:ext>
                </a:extLst>
              </p:cNvPr>
              <p:cNvSpPr/>
              <p:nvPr/>
            </p:nvSpPr>
            <p:spPr>
              <a:xfrm>
                <a:off x="5954554" y="4154329"/>
                <a:ext cx="47625" cy="38100"/>
              </a:xfrm>
              <a:custGeom>
                <a:avLst/>
                <a:gdLst>
                  <a:gd name="connsiteX0" fmla="*/ 7144 w 47625"/>
                  <a:gd name="connsiteY0" fmla="*/ 22384 h 38100"/>
                  <a:gd name="connsiteX1" fmla="*/ 13811 w 47625"/>
                  <a:gd name="connsiteY1" fmla="*/ 29051 h 38100"/>
                  <a:gd name="connsiteX2" fmla="*/ 20479 w 47625"/>
                  <a:gd name="connsiteY2" fmla="*/ 24289 h 38100"/>
                  <a:gd name="connsiteX3" fmla="*/ 31909 w 47625"/>
                  <a:gd name="connsiteY3" fmla="*/ 31909 h 38100"/>
                  <a:gd name="connsiteX4" fmla="*/ 44291 w 47625"/>
                  <a:gd name="connsiteY4" fmla="*/ 19526 h 38100"/>
                  <a:gd name="connsiteX5" fmla="*/ 31909 w 47625"/>
                  <a:gd name="connsiteY5" fmla="*/ 7144 h 38100"/>
                  <a:gd name="connsiteX6" fmla="*/ 19526 w 47625"/>
                  <a:gd name="connsiteY6" fmla="*/ 18574 h 38100"/>
                  <a:gd name="connsiteX7" fmla="*/ 13811 w 47625"/>
                  <a:gd name="connsiteY7" fmla="*/ 15716 h 38100"/>
                  <a:gd name="connsiteX8" fmla="*/ 7144 w 47625"/>
                  <a:gd name="connsiteY8" fmla="*/ 22384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38100">
                    <a:moveTo>
                      <a:pt x="7144" y="22384"/>
                    </a:moveTo>
                    <a:cubicBezTo>
                      <a:pt x="7144" y="26194"/>
                      <a:pt x="10001" y="29051"/>
                      <a:pt x="13811" y="29051"/>
                    </a:cubicBezTo>
                    <a:cubicBezTo>
                      <a:pt x="16669" y="29051"/>
                      <a:pt x="19526" y="27146"/>
                      <a:pt x="20479" y="24289"/>
                    </a:cubicBezTo>
                    <a:cubicBezTo>
                      <a:pt x="22384" y="28099"/>
                      <a:pt x="26194" y="31909"/>
                      <a:pt x="31909" y="31909"/>
                    </a:cubicBezTo>
                    <a:cubicBezTo>
                      <a:pt x="38576" y="31909"/>
                      <a:pt x="44291" y="26194"/>
                      <a:pt x="44291" y="19526"/>
                    </a:cubicBezTo>
                    <a:cubicBezTo>
                      <a:pt x="44291" y="12859"/>
                      <a:pt x="38576" y="7144"/>
                      <a:pt x="31909" y="7144"/>
                    </a:cubicBezTo>
                    <a:cubicBezTo>
                      <a:pt x="25241" y="7144"/>
                      <a:pt x="20479" y="11906"/>
                      <a:pt x="19526" y="18574"/>
                    </a:cubicBezTo>
                    <a:cubicBezTo>
                      <a:pt x="18574" y="16669"/>
                      <a:pt x="16669" y="15716"/>
                      <a:pt x="13811" y="15716"/>
                    </a:cubicBezTo>
                    <a:cubicBezTo>
                      <a:pt x="10001" y="14764"/>
                      <a:pt x="7144" y="18574"/>
                      <a:pt x="7144" y="22384"/>
                    </a:cubicBezTo>
                    <a:close/>
                  </a:path>
                </a:pathLst>
              </a:custGeom>
              <a:grpFill/>
              <a:ln w="9525" cap="flat">
                <a:noFill/>
                <a:prstDash val="solid"/>
                <a:miter/>
              </a:ln>
            </p:spPr>
            <p:txBody>
              <a:bodyPr rtlCol="0" anchor="ctr"/>
              <a:lstStyle/>
              <a:p>
                <a:endParaRPr lang="en-US" dirty="0"/>
              </a:p>
            </p:txBody>
          </p:sp>
          <p:sp>
            <p:nvSpPr>
              <p:cNvPr id="37" name="Freeform: Shape 36">
                <a:extLst>
                  <a:ext uri="{FF2B5EF4-FFF2-40B4-BE49-F238E27FC236}">
                    <a16:creationId xmlns:a16="http://schemas.microsoft.com/office/drawing/2014/main" id="{84F31F34-3E80-44CB-8583-7F8A36CFF232}"/>
                  </a:ext>
                </a:extLst>
              </p:cNvPr>
              <p:cNvSpPr/>
              <p:nvPr/>
            </p:nvSpPr>
            <p:spPr>
              <a:xfrm>
                <a:off x="5931694" y="3744754"/>
                <a:ext cx="28575" cy="38100"/>
              </a:xfrm>
              <a:custGeom>
                <a:avLst/>
                <a:gdLst>
                  <a:gd name="connsiteX0" fmla="*/ 18574 w 28575"/>
                  <a:gd name="connsiteY0" fmla="*/ 30956 h 38100"/>
                  <a:gd name="connsiteX1" fmla="*/ 30004 w 28575"/>
                  <a:gd name="connsiteY1" fmla="*/ 18574 h 38100"/>
                  <a:gd name="connsiteX2" fmla="*/ 18574 w 28575"/>
                  <a:gd name="connsiteY2" fmla="*/ 7144 h 38100"/>
                  <a:gd name="connsiteX3" fmla="*/ 7144 w 28575"/>
                  <a:gd name="connsiteY3" fmla="*/ 18574 h 38100"/>
                  <a:gd name="connsiteX4" fmla="*/ 18574 w 28575"/>
                  <a:gd name="connsiteY4" fmla="*/ 3095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38100">
                    <a:moveTo>
                      <a:pt x="18574" y="30956"/>
                    </a:moveTo>
                    <a:cubicBezTo>
                      <a:pt x="25241" y="30956"/>
                      <a:pt x="30004" y="25241"/>
                      <a:pt x="30004" y="18574"/>
                    </a:cubicBezTo>
                    <a:cubicBezTo>
                      <a:pt x="30004" y="11906"/>
                      <a:pt x="24289" y="7144"/>
                      <a:pt x="18574" y="7144"/>
                    </a:cubicBezTo>
                    <a:cubicBezTo>
                      <a:pt x="11906" y="7144"/>
                      <a:pt x="7144" y="12859"/>
                      <a:pt x="7144" y="18574"/>
                    </a:cubicBezTo>
                    <a:cubicBezTo>
                      <a:pt x="7144" y="24289"/>
                      <a:pt x="11906" y="30956"/>
                      <a:pt x="18574" y="30956"/>
                    </a:cubicBezTo>
                    <a:close/>
                  </a:path>
                </a:pathLst>
              </a:custGeom>
              <a:grpFill/>
              <a:ln w="9525" cap="flat">
                <a:noFill/>
                <a:prstDash val="solid"/>
                <a:miter/>
              </a:ln>
            </p:spPr>
            <p:txBody>
              <a:bodyPr rtlCol="0" anchor="ctr"/>
              <a:lstStyle/>
              <a:p>
                <a:endParaRPr lang="en-US" dirty="0"/>
              </a:p>
            </p:txBody>
          </p:sp>
          <p:sp>
            <p:nvSpPr>
              <p:cNvPr id="38" name="Freeform: Shape 37">
                <a:extLst>
                  <a:ext uri="{FF2B5EF4-FFF2-40B4-BE49-F238E27FC236}">
                    <a16:creationId xmlns:a16="http://schemas.microsoft.com/office/drawing/2014/main" id="{9F223C60-188E-49FC-AD18-163F73C3EAB5}"/>
                  </a:ext>
                </a:extLst>
              </p:cNvPr>
              <p:cNvSpPr/>
              <p:nvPr/>
            </p:nvSpPr>
            <p:spPr>
              <a:xfrm>
                <a:off x="5695474" y="3153251"/>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1431"/>
                      <a:pt x="26194" y="16669"/>
                    </a:cubicBezTo>
                    <a:cubicBezTo>
                      <a:pt x="26194" y="10954"/>
                      <a:pt x="21431" y="7144"/>
                      <a:pt x="16669" y="7144"/>
                    </a:cubicBezTo>
                    <a:cubicBezTo>
                      <a:pt x="10954" y="7144"/>
                      <a:pt x="7144" y="11906"/>
                      <a:pt x="7144" y="16669"/>
                    </a:cubicBezTo>
                    <a:cubicBezTo>
                      <a:pt x="7144" y="22384"/>
                      <a:pt x="11906" y="26194"/>
                      <a:pt x="16669" y="26194"/>
                    </a:cubicBezTo>
                    <a:close/>
                  </a:path>
                </a:pathLst>
              </a:custGeom>
              <a:grpFill/>
              <a:ln w="9525" cap="flat">
                <a:noFill/>
                <a:prstDash val="solid"/>
                <a:miter/>
              </a:ln>
            </p:spPr>
            <p:txBody>
              <a:bodyPr rtlCol="0" anchor="ctr"/>
              <a:lstStyle/>
              <a:p>
                <a:endParaRPr lang="en-US" dirty="0"/>
              </a:p>
            </p:txBody>
          </p:sp>
          <p:sp>
            <p:nvSpPr>
              <p:cNvPr id="39" name="Freeform: Shape 38">
                <a:extLst>
                  <a:ext uri="{FF2B5EF4-FFF2-40B4-BE49-F238E27FC236}">
                    <a16:creationId xmlns:a16="http://schemas.microsoft.com/office/drawing/2014/main" id="{504AF744-B4F5-4145-A113-D9876D5CFC10}"/>
                  </a:ext>
                </a:extLst>
              </p:cNvPr>
              <p:cNvSpPr/>
              <p:nvPr/>
            </p:nvSpPr>
            <p:spPr>
              <a:xfrm>
                <a:off x="5837396" y="2713196"/>
                <a:ext cx="19050" cy="19050"/>
              </a:xfrm>
              <a:custGeom>
                <a:avLst/>
                <a:gdLst>
                  <a:gd name="connsiteX0" fmla="*/ 13811 w 19050"/>
                  <a:gd name="connsiteY0" fmla="*/ 20479 h 19050"/>
                  <a:gd name="connsiteX1" fmla="*/ 20479 w 19050"/>
                  <a:gd name="connsiteY1" fmla="*/ 13811 h 19050"/>
                  <a:gd name="connsiteX2" fmla="*/ 13811 w 19050"/>
                  <a:gd name="connsiteY2" fmla="*/ 7144 h 19050"/>
                  <a:gd name="connsiteX3" fmla="*/ 7144 w 19050"/>
                  <a:gd name="connsiteY3" fmla="*/ 13811 h 19050"/>
                  <a:gd name="connsiteX4" fmla="*/ 13811 w 19050"/>
                  <a:gd name="connsiteY4" fmla="*/ 2047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20479"/>
                    </a:moveTo>
                    <a:cubicBezTo>
                      <a:pt x="17621" y="20479"/>
                      <a:pt x="20479" y="17621"/>
                      <a:pt x="20479" y="13811"/>
                    </a:cubicBezTo>
                    <a:cubicBezTo>
                      <a:pt x="20479" y="10001"/>
                      <a:pt x="17621" y="7144"/>
                      <a:pt x="13811" y="7144"/>
                    </a:cubicBezTo>
                    <a:cubicBezTo>
                      <a:pt x="10001" y="7144"/>
                      <a:pt x="7144" y="10001"/>
                      <a:pt x="7144" y="13811"/>
                    </a:cubicBezTo>
                    <a:cubicBezTo>
                      <a:pt x="7144" y="17621"/>
                      <a:pt x="10001" y="20479"/>
                      <a:pt x="13811" y="20479"/>
                    </a:cubicBezTo>
                    <a:close/>
                  </a:path>
                </a:pathLst>
              </a:custGeom>
              <a:grpFill/>
              <a:ln w="9525" cap="flat">
                <a:noFill/>
                <a:prstDash val="solid"/>
                <a:miter/>
              </a:ln>
            </p:spPr>
            <p:txBody>
              <a:bodyPr rtlCol="0" anchor="ctr"/>
              <a:lstStyle/>
              <a:p>
                <a:endParaRPr lang="en-US" dirty="0"/>
              </a:p>
            </p:txBody>
          </p:sp>
          <p:sp>
            <p:nvSpPr>
              <p:cNvPr id="40" name="Freeform: Shape 39">
                <a:extLst>
                  <a:ext uri="{FF2B5EF4-FFF2-40B4-BE49-F238E27FC236}">
                    <a16:creationId xmlns:a16="http://schemas.microsoft.com/office/drawing/2014/main" id="{F50B4BB1-5D23-49BD-82BC-35D3DCDFE246}"/>
                  </a:ext>
                </a:extLst>
              </p:cNvPr>
              <p:cNvSpPr/>
              <p:nvPr/>
            </p:nvSpPr>
            <p:spPr>
              <a:xfrm>
                <a:off x="6235541" y="2754154"/>
                <a:ext cx="38100" cy="38100"/>
              </a:xfrm>
              <a:custGeom>
                <a:avLst/>
                <a:gdLst>
                  <a:gd name="connsiteX0" fmla="*/ 31909 w 38100"/>
                  <a:gd name="connsiteY0" fmla="*/ 19526 h 38100"/>
                  <a:gd name="connsiteX1" fmla="*/ 19526 w 38100"/>
                  <a:gd name="connsiteY1" fmla="*/ 7144 h 38100"/>
                  <a:gd name="connsiteX2" fmla="*/ 7144 w 38100"/>
                  <a:gd name="connsiteY2" fmla="*/ 19526 h 38100"/>
                  <a:gd name="connsiteX3" fmla="*/ 19526 w 38100"/>
                  <a:gd name="connsiteY3" fmla="*/ 31909 h 38100"/>
                  <a:gd name="connsiteX4" fmla="*/ 31909 w 38100"/>
                  <a:gd name="connsiteY4" fmla="*/ 1952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1909" y="19526"/>
                    </a:moveTo>
                    <a:cubicBezTo>
                      <a:pt x="31909" y="12859"/>
                      <a:pt x="26194" y="7144"/>
                      <a:pt x="19526" y="7144"/>
                    </a:cubicBezTo>
                    <a:cubicBezTo>
                      <a:pt x="12859" y="7144"/>
                      <a:pt x="7144" y="12859"/>
                      <a:pt x="7144" y="19526"/>
                    </a:cubicBezTo>
                    <a:cubicBezTo>
                      <a:pt x="7144" y="26194"/>
                      <a:pt x="12859" y="31909"/>
                      <a:pt x="19526" y="31909"/>
                    </a:cubicBezTo>
                    <a:cubicBezTo>
                      <a:pt x="26194" y="31909"/>
                      <a:pt x="31909" y="26194"/>
                      <a:pt x="31909" y="19526"/>
                    </a:cubicBezTo>
                    <a:close/>
                  </a:path>
                </a:pathLst>
              </a:custGeom>
              <a:grpFill/>
              <a:ln w="9525" cap="flat">
                <a:noFill/>
                <a:prstDash val="solid"/>
                <a:miter/>
              </a:ln>
            </p:spPr>
            <p:txBody>
              <a:bodyPr rtlCol="0" anchor="ctr"/>
              <a:lstStyle/>
              <a:p>
                <a:endParaRPr lang="en-US" dirty="0"/>
              </a:p>
            </p:txBody>
          </p:sp>
          <p:sp>
            <p:nvSpPr>
              <p:cNvPr id="41" name="Freeform: Shape 40">
                <a:extLst>
                  <a:ext uri="{FF2B5EF4-FFF2-40B4-BE49-F238E27FC236}">
                    <a16:creationId xmlns:a16="http://schemas.microsoft.com/office/drawing/2014/main" id="{B0E5B37A-1BB2-472D-B176-ABE1116F2440}"/>
                  </a:ext>
                </a:extLst>
              </p:cNvPr>
              <p:cNvSpPr/>
              <p:nvPr/>
            </p:nvSpPr>
            <p:spPr>
              <a:xfrm>
                <a:off x="5832634" y="2902744"/>
                <a:ext cx="19050" cy="19050"/>
              </a:xfrm>
              <a:custGeom>
                <a:avLst/>
                <a:gdLst>
                  <a:gd name="connsiteX0" fmla="*/ 12859 w 19050"/>
                  <a:gd name="connsiteY0" fmla="*/ 18574 h 19050"/>
                  <a:gd name="connsiteX1" fmla="*/ 18574 w 19050"/>
                  <a:gd name="connsiteY1" fmla="*/ 12859 h 19050"/>
                  <a:gd name="connsiteX2" fmla="*/ 12859 w 19050"/>
                  <a:gd name="connsiteY2" fmla="*/ 7144 h 19050"/>
                  <a:gd name="connsiteX3" fmla="*/ 7144 w 19050"/>
                  <a:gd name="connsiteY3" fmla="*/ 12859 h 19050"/>
                  <a:gd name="connsiteX4" fmla="*/ 12859 w 19050"/>
                  <a:gd name="connsiteY4" fmla="*/ 1857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2859" y="18574"/>
                    </a:moveTo>
                    <a:cubicBezTo>
                      <a:pt x="15716" y="18574"/>
                      <a:pt x="18574" y="15716"/>
                      <a:pt x="18574" y="12859"/>
                    </a:cubicBezTo>
                    <a:cubicBezTo>
                      <a:pt x="18574" y="10001"/>
                      <a:pt x="15716" y="7144"/>
                      <a:pt x="12859" y="7144"/>
                    </a:cubicBezTo>
                    <a:cubicBezTo>
                      <a:pt x="10001" y="7144"/>
                      <a:pt x="7144" y="10001"/>
                      <a:pt x="7144" y="12859"/>
                    </a:cubicBezTo>
                    <a:cubicBezTo>
                      <a:pt x="7144" y="16669"/>
                      <a:pt x="9049" y="18574"/>
                      <a:pt x="12859" y="18574"/>
                    </a:cubicBezTo>
                    <a:close/>
                  </a:path>
                </a:pathLst>
              </a:custGeom>
              <a:grpFill/>
              <a:ln w="9525" cap="flat">
                <a:noFill/>
                <a:prstDash val="solid"/>
                <a:miter/>
              </a:ln>
            </p:spPr>
            <p:txBody>
              <a:bodyPr rtlCol="0" anchor="ctr"/>
              <a:lstStyle/>
              <a:p>
                <a:endParaRPr lang="en-US" dirty="0"/>
              </a:p>
            </p:txBody>
          </p:sp>
          <p:sp>
            <p:nvSpPr>
              <p:cNvPr id="42" name="Freeform: Shape 41">
                <a:extLst>
                  <a:ext uri="{FF2B5EF4-FFF2-40B4-BE49-F238E27FC236}">
                    <a16:creationId xmlns:a16="http://schemas.microsoft.com/office/drawing/2014/main" id="{B13B717E-9DBC-49FF-912A-C05DAA8992AF}"/>
                  </a:ext>
                </a:extLst>
              </p:cNvPr>
              <p:cNvSpPr/>
              <p:nvPr/>
            </p:nvSpPr>
            <p:spPr>
              <a:xfrm>
                <a:off x="5535454" y="3318034"/>
                <a:ext cx="66675" cy="66675"/>
              </a:xfrm>
              <a:custGeom>
                <a:avLst/>
                <a:gdLst>
                  <a:gd name="connsiteX0" fmla="*/ 62389 w 66675"/>
                  <a:gd name="connsiteY0" fmla="*/ 34766 h 66675"/>
                  <a:gd name="connsiteX1" fmla="*/ 34766 w 66675"/>
                  <a:gd name="connsiteY1" fmla="*/ 62389 h 66675"/>
                  <a:gd name="connsiteX2" fmla="*/ 7144 w 66675"/>
                  <a:gd name="connsiteY2" fmla="*/ 34766 h 66675"/>
                  <a:gd name="connsiteX3" fmla="*/ 34766 w 66675"/>
                  <a:gd name="connsiteY3" fmla="*/ 7144 h 66675"/>
                  <a:gd name="connsiteX4" fmla="*/ 62389 w 66675"/>
                  <a:gd name="connsiteY4" fmla="*/ 34766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62389" y="34766"/>
                    </a:moveTo>
                    <a:cubicBezTo>
                      <a:pt x="62389" y="50022"/>
                      <a:pt x="50022" y="62389"/>
                      <a:pt x="34766" y="62389"/>
                    </a:cubicBezTo>
                    <a:cubicBezTo>
                      <a:pt x="19511" y="62389"/>
                      <a:pt x="7144" y="50022"/>
                      <a:pt x="7144" y="34766"/>
                    </a:cubicBezTo>
                    <a:cubicBezTo>
                      <a:pt x="7144" y="19511"/>
                      <a:pt x="19511" y="7144"/>
                      <a:pt x="34766" y="7144"/>
                    </a:cubicBezTo>
                    <a:cubicBezTo>
                      <a:pt x="50022" y="7144"/>
                      <a:pt x="62389" y="19511"/>
                      <a:pt x="62389" y="34766"/>
                    </a:cubicBezTo>
                    <a:close/>
                  </a:path>
                </a:pathLst>
              </a:custGeom>
              <a:grpFill/>
              <a:ln w="9525" cap="flat">
                <a:noFill/>
                <a:prstDash val="solid"/>
                <a:miter/>
              </a:ln>
            </p:spPr>
            <p:txBody>
              <a:bodyPr rtlCol="0" anchor="ctr"/>
              <a:lstStyle/>
              <a:p>
                <a:endParaRPr lang="en-US" dirty="0"/>
              </a:p>
            </p:txBody>
          </p:sp>
          <p:sp>
            <p:nvSpPr>
              <p:cNvPr id="43" name="Freeform: Shape 42">
                <a:extLst>
                  <a:ext uri="{FF2B5EF4-FFF2-40B4-BE49-F238E27FC236}">
                    <a16:creationId xmlns:a16="http://schemas.microsoft.com/office/drawing/2014/main" id="{1EFE2F74-B037-4337-8DE2-3000F7280576}"/>
                  </a:ext>
                </a:extLst>
              </p:cNvPr>
              <p:cNvSpPr/>
              <p:nvPr/>
            </p:nvSpPr>
            <p:spPr>
              <a:xfrm>
                <a:off x="5367814" y="3373279"/>
                <a:ext cx="19050" cy="19050"/>
              </a:xfrm>
              <a:custGeom>
                <a:avLst/>
                <a:gdLst>
                  <a:gd name="connsiteX0" fmla="*/ 11906 w 19050"/>
                  <a:gd name="connsiteY0" fmla="*/ 16669 h 19050"/>
                  <a:gd name="connsiteX1" fmla="*/ 16669 w 19050"/>
                  <a:gd name="connsiteY1" fmla="*/ 11906 h 19050"/>
                  <a:gd name="connsiteX2" fmla="*/ 11906 w 19050"/>
                  <a:gd name="connsiteY2" fmla="*/ 7144 h 19050"/>
                  <a:gd name="connsiteX3" fmla="*/ 7144 w 19050"/>
                  <a:gd name="connsiteY3" fmla="*/ 11906 h 19050"/>
                  <a:gd name="connsiteX4" fmla="*/ 11906 w 19050"/>
                  <a:gd name="connsiteY4" fmla="*/ 1666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1906" y="16669"/>
                    </a:moveTo>
                    <a:cubicBezTo>
                      <a:pt x="14764" y="16669"/>
                      <a:pt x="16669" y="14764"/>
                      <a:pt x="16669" y="11906"/>
                    </a:cubicBezTo>
                    <a:cubicBezTo>
                      <a:pt x="16669" y="9049"/>
                      <a:pt x="14764" y="7144"/>
                      <a:pt x="11906" y="7144"/>
                    </a:cubicBezTo>
                    <a:cubicBezTo>
                      <a:pt x="9049" y="7144"/>
                      <a:pt x="7144" y="9049"/>
                      <a:pt x="7144" y="11906"/>
                    </a:cubicBezTo>
                    <a:cubicBezTo>
                      <a:pt x="7144" y="14764"/>
                      <a:pt x="10001" y="16669"/>
                      <a:pt x="11906" y="16669"/>
                    </a:cubicBezTo>
                    <a:close/>
                  </a:path>
                </a:pathLst>
              </a:custGeom>
              <a:grpFill/>
              <a:ln w="9525" cap="flat">
                <a:noFill/>
                <a:prstDash val="solid"/>
                <a:miter/>
              </a:ln>
            </p:spPr>
            <p:txBody>
              <a:bodyPr rtlCol="0" anchor="ctr"/>
              <a:lstStyle/>
              <a:p>
                <a:endParaRPr lang="en-US" dirty="0"/>
              </a:p>
            </p:txBody>
          </p:sp>
          <p:sp>
            <p:nvSpPr>
              <p:cNvPr id="44" name="Freeform: Shape 43">
                <a:extLst>
                  <a:ext uri="{FF2B5EF4-FFF2-40B4-BE49-F238E27FC236}">
                    <a16:creationId xmlns:a16="http://schemas.microsoft.com/office/drawing/2014/main" id="{6F5B4E6C-5E23-4AAC-9C68-CA945BA9C2F2}"/>
                  </a:ext>
                </a:extLst>
              </p:cNvPr>
              <p:cNvSpPr/>
              <p:nvPr/>
            </p:nvSpPr>
            <p:spPr>
              <a:xfrm>
                <a:off x="5561171" y="3803809"/>
                <a:ext cx="76200" cy="85725"/>
              </a:xfrm>
              <a:custGeom>
                <a:avLst/>
                <a:gdLst>
                  <a:gd name="connsiteX0" fmla="*/ 62389 w 76200"/>
                  <a:gd name="connsiteY0" fmla="*/ 18574 h 85725"/>
                  <a:gd name="connsiteX1" fmla="*/ 50959 w 76200"/>
                  <a:gd name="connsiteY1" fmla="*/ 7144 h 85725"/>
                  <a:gd name="connsiteX2" fmla="*/ 39529 w 76200"/>
                  <a:gd name="connsiteY2" fmla="*/ 18574 h 85725"/>
                  <a:gd name="connsiteX3" fmla="*/ 39529 w 76200"/>
                  <a:gd name="connsiteY3" fmla="*/ 19526 h 85725"/>
                  <a:gd name="connsiteX4" fmla="*/ 38576 w 76200"/>
                  <a:gd name="connsiteY4" fmla="*/ 19526 h 85725"/>
                  <a:gd name="connsiteX5" fmla="*/ 7144 w 76200"/>
                  <a:gd name="connsiteY5" fmla="*/ 50959 h 85725"/>
                  <a:gd name="connsiteX6" fmla="*/ 38576 w 76200"/>
                  <a:gd name="connsiteY6" fmla="*/ 82391 h 85725"/>
                  <a:gd name="connsiteX7" fmla="*/ 70009 w 76200"/>
                  <a:gd name="connsiteY7" fmla="*/ 50959 h 85725"/>
                  <a:gd name="connsiteX8" fmla="*/ 58579 w 76200"/>
                  <a:gd name="connsiteY8" fmla="*/ 27146 h 85725"/>
                  <a:gd name="connsiteX9" fmla="*/ 62389 w 76200"/>
                  <a:gd name="connsiteY9" fmla="*/ 1857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 h="85725">
                    <a:moveTo>
                      <a:pt x="62389" y="18574"/>
                    </a:moveTo>
                    <a:cubicBezTo>
                      <a:pt x="62389" y="11906"/>
                      <a:pt x="57626" y="7144"/>
                      <a:pt x="50959" y="7144"/>
                    </a:cubicBezTo>
                    <a:cubicBezTo>
                      <a:pt x="44291" y="7144"/>
                      <a:pt x="39529" y="11906"/>
                      <a:pt x="39529" y="18574"/>
                    </a:cubicBezTo>
                    <a:cubicBezTo>
                      <a:pt x="39529" y="18574"/>
                      <a:pt x="39529" y="18574"/>
                      <a:pt x="39529" y="19526"/>
                    </a:cubicBezTo>
                    <a:cubicBezTo>
                      <a:pt x="39529" y="19526"/>
                      <a:pt x="38576" y="19526"/>
                      <a:pt x="38576" y="19526"/>
                    </a:cubicBezTo>
                    <a:cubicBezTo>
                      <a:pt x="21431" y="19526"/>
                      <a:pt x="7144" y="33814"/>
                      <a:pt x="7144" y="50959"/>
                    </a:cubicBezTo>
                    <a:cubicBezTo>
                      <a:pt x="7144" y="68104"/>
                      <a:pt x="21431" y="82391"/>
                      <a:pt x="38576" y="82391"/>
                    </a:cubicBezTo>
                    <a:cubicBezTo>
                      <a:pt x="55721" y="82391"/>
                      <a:pt x="70009" y="68104"/>
                      <a:pt x="70009" y="50959"/>
                    </a:cubicBezTo>
                    <a:cubicBezTo>
                      <a:pt x="70009" y="41434"/>
                      <a:pt x="65246" y="32861"/>
                      <a:pt x="58579" y="27146"/>
                    </a:cubicBezTo>
                    <a:cubicBezTo>
                      <a:pt x="60484" y="24289"/>
                      <a:pt x="62389" y="21431"/>
                      <a:pt x="62389" y="18574"/>
                    </a:cubicBezTo>
                    <a:close/>
                  </a:path>
                </a:pathLst>
              </a:custGeom>
              <a:grpFill/>
              <a:ln w="9525" cap="flat">
                <a:noFill/>
                <a:prstDash val="solid"/>
                <a:miter/>
              </a:ln>
            </p:spPr>
            <p:txBody>
              <a:bodyPr rtlCol="0" anchor="ctr"/>
              <a:lstStyle/>
              <a:p>
                <a:endParaRPr lang="en-US" dirty="0"/>
              </a:p>
            </p:txBody>
          </p:sp>
          <p:sp>
            <p:nvSpPr>
              <p:cNvPr id="45" name="Freeform: Shape 44">
                <a:extLst>
                  <a:ext uri="{FF2B5EF4-FFF2-40B4-BE49-F238E27FC236}">
                    <a16:creationId xmlns:a16="http://schemas.microsoft.com/office/drawing/2014/main" id="{84AD5165-C08D-477D-80DC-A719D2044DD0}"/>
                  </a:ext>
                </a:extLst>
              </p:cNvPr>
              <p:cNvSpPr/>
              <p:nvPr/>
            </p:nvSpPr>
            <p:spPr>
              <a:xfrm>
                <a:off x="5891689" y="3838099"/>
                <a:ext cx="66675" cy="57150"/>
              </a:xfrm>
              <a:custGeom>
                <a:avLst/>
                <a:gdLst>
                  <a:gd name="connsiteX0" fmla="*/ 23336 w 66675"/>
                  <a:gd name="connsiteY0" fmla="*/ 17621 h 57150"/>
                  <a:gd name="connsiteX1" fmla="*/ 7144 w 66675"/>
                  <a:gd name="connsiteY1" fmla="*/ 33814 h 57150"/>
                  <a:gd name="connsiteX2" fmla="*/ 23336 w 66675"/>
                  <a:gd name="connsiteY2" fmla="*/ 50006 h 57150"/>
                  <a:gd name="connsiteX3" fmla="*/ 38576 w 66675"/>
                  <a:gd name="connsiteY3" fmla="*/ 38576 h 57150"/>
                  <a:gd name="connsiteX4" fmla="*/ 45244 w 66675"/>
                  <a:gd name="connsiteY4" fmla="*/ 39529 h 57150"/>
                  <a:gd name="connsiteX5" fmla="*/ 61436 w 66675"/>
                  <a:gd name="connsiteY5" fmla="*/ 23336 h 57150"/>
                  <a:gd name="connsiteX6" fmla="*/ 45244 w 66675"/>
                  <a:gd name="connsiteY6" fmla="*/ 7144 h 57150"/>
                  <a:gd name="connsiteX7" fmla="*/ 30004 w 66675"/>
                  <a:gd name="connsiteY7" fmla="*/ 19526 h 57150"/>
                  <a:gd name="connsiteX8" fmla="*/ 23336 w 66675"/>
                  <a:gd name="connsiteY8" fmla="*/ 17621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 h="57150">
                    <a:moveTo>
                      <a:pt x="23336" y="17621"/>
                    </a:moveTo>
                    <a:cubicBezTo>
                      <a:pt x="14764" y="17621"/>
                      <a:pt x="7144" y="25241"/>
                      <a:pt x="7144" y="33814"/>
                    </a:cubicBezTo>
                    <a:cubicBezTo>
                      <a:pt x="7144" y="42386"/>
                      <a:pt x="14764" y="50006"/>
                      <a:pt x="23336" y="50006"/>
                    </a:cubicBezTo>
                    <a:cubicBezTo>
                      <a:pt x="30956" y="50006"/>
                      <a:pt x="36671" y="45244"/>
                      <a:pt x="38576" y="38576"/>
                    </a:cubicBezTo>
                    <a:cubicBezTo>
                      <a:pt x="40481" y="39529"/>
                      <a:pt x="42386" y="39529"/>
                      <a:pt x="45244" y="39529"/>
                    </a:cubicBezTo>
                    <a:cubicBezTo>
                      <a:pt x="53816" y="39529"/>
                      <a:pt x="61436" y="31909"/>
                      <a:pt x="61436" y="23336"/>
                    </a:cubicBezTo>
                    <a:cubicBezTo>
                      <a:pt x="61436" y="14764"/>
                      <a:pt x="53816" y="7144"/>
                      <a:pt x="45244" y="7144"/>
                    </a:cubicBezTo>
                    <a:cubicBezTo>
                      <a:pt x="37624" y="7144"/>
                      <a:pt x="31909" y="11906"/>
                      <a:pt x="30004" y="19526"/>
                    </a:cubicBezTo>
                    <a:cubicBezTo>
                      <a:pt x="28099" y="17621"/>
                      <a:pt x="26194" y="17621"/>
                      <a:pt x="23336" y="17621"/>
                    </a:cubicBezTo>
                    <a:close/>
                  </a:path>
                </a:pathLst>
              </a:custGeom>
              <a:grpFill/>
              <a:ln w="9525" cap="flat">
                <a:noFill/>
                <a:prstDash val="solid"/>
                <a:miter/>
              </a:ln>
            </p:spPr>
            <p:txBody>
              <a:bodyPr rtlCol="0" anchor="ctr"/>
              <a:lstStyle/>
              <a:p>
                <a:endParaRPr lang="en-US" dirty="0"/>
              </a:p>
            </p:txBody>
          </p:sp>
          <p:sp>
            <p:nvSpPr>
              <p:cNvPr id="46" name="Freeform: Shape 45">
                <a:extLst>
                  <a:ext uri="{FF2B5EF4-FFF2-40B4-BE49-F238E27FC236}">
                    <a16:creationId xmlns:a16="http://schemas.microsoft.com/office/drawing/2014/main" id="{92A8D20B-1A5D-49B7-8A34-32B03993A1CB}"/>
                  </a:ext>
                </a:extLst>
              </p:cNvPr>
              <p:cNvSpPr/>
              <p:nvPr/>
            </p:nvSpPr>
            <p:spPr>
              <a:xfrm>
                <a:off x="5664994" y="3268504"/>
                <a:ext cx="114300" cy="114300"/>
              </a:xfrm>
              <a:custGeom>
                <a:avLst/>
                <a:gdLst>
                  <a:gd name="connsiteX0" fmla="*/ 98584 w 114300"/>
                  <a:gd name="connsiteY0" fmla="*/ 43339 h 114300"/>
                  <a:gd name="connsiteX1" fmla="*/ 108109 w 114300"/>
                  <a:gd name="connsiteY1" fmla="*/ 33814 h 114300"/>
                  <a:gd name="connsiteX2" fmla="*/ 98584 w 114300"/>
                  <a:gd name="connsiteY2" fmla="*/ 24289 h 114300"/>
                  <a:gd name="connsiteX3" fmla="*/ 94774 w 114300"/>
                  <a:gd name="connsiteY3" fmla="*/ 25241 h 114300"/>
                  <a:gd name="connsiteX4" fmla="*/ 75724 w 114300"/>
                  <a:gd name="connsiteY4" fmla="*/ 7144 h 114300"/>
                  <a:gd name="connsiteX5" fmla="*/ 56674 w 114300"/>
                  <a:gd name="connsiteY5" fmla="*/ 26194 h 114300"/>
                  <a:gd name="connsiteX6" fmla="*/ 57626 w 114300"/>
                  <a:gd name="connsiteY6" fmla="*/ 30956 h 114300"/>
                  <a:gd name="connsiteX7" fmla="*/ 46196 w 114300"/>
                  <a:gd name="connsiteY7" fmla="*/ 46196 h 114300"/>
                  <a:gd name="connsiteX8" fmla="*/ 27146 w 114300"/>
                  <a:gd name="connsiteY8" fmla="*/ 30956 h 114300"/>
                  <a:gd name="connsiteX9" fmla="*/ 7144 w 114300"/>
                  <a:gd name="connsiteY9" fmla="*/ 50959 h 114300"/>
                  <a:gd name="connsiteX10" fmla="*/ 27146 w 114300"/>
                  <a:gd name="connsiteY10" fmla="*/ 70961 h 114300"/>
                  <a:gd name="connsiteX11" fmla="*/ 46196 w 114300"/>
                  <a:gd name="connsiteY11" fmla="*/ 56674 h 114300"/>
                  <a:gd name="connsiteX12" fmla="*/ 69056 w 114300"/>
                  <a:gd name="connsiteY12" fmla="*/ 75724 h 114300"/>
                  <a:gd name="connsiteX13" fmla="*/ 73819 w 114300"/>
                  <a:gd name="connsiteY13" fmla="*/ 74771 h 114300"/>
                  <a:gd name="connsiteX14" fmla="*/ 72866 w 114300"/>
                  <a:gd name="connsiteY14" fmla="*/ 77629 h 114300"/>
                  <a:gd name="connsiteX15" fmla="*/ 85249 w 114300"/>
                  <a:gd name="connsiteY15" fmla="*/ 90011 h 114300"/>
                  <a:gd name="connsiteX16" fmla="*/ 88106 w 114300"/>
                  <a:gd name="connsiteY16" fmla="*/ 89059 h 114300"/>
                  <a:gd name="connsiteX17" fmla="*/ 88106 w 114300"/>
                  <a:gd name="connsiteY17" fmla="*/ 90964 h 114300"/>
                  <a:gd name="connsiteX18" fmla="*/ 90964 w 114300"/>
                  <a:gd name="connsiteY18" fmla="*/ 99536 h 114300"/>
                  <a:gd name="connsiteX19" fmla="*/ 86201 w 114300"/>
                  <a:gd name="connsiteY19" fmla="*/ 106204 h 114300"/>
                  <a:gd name="connsiteX20" fmla="*/ 93821 w 114300"/>
                  <a:gd name="connsiteY20" fmla="*/ 113824 h 114300"/>
                  <a:gd name="connsiteX21" fmla="*/ 101441 w 114300"/>
                  <a:gd name="connsiteY21" fmla="*/ 106204 h 114300"/>
                  <a:gd name="connsiteX22" fmla="*/ 100489 w 114300"/>
                  <a:gd name="connsiteY22" fmla="*/ 103346 h 114300"/>
                  <a:gd name="connsiteX23" fmla="*/ 111919 w 114300"/>
                  <a:gd name="connsiteY23" fmla="*/ 91916 h 114300"/>
                  <a:gd name="connsiteX24" fmla="*/ 99536 w 114300"/>
                  <a:gd name="connsiteY24" fmla="*/ 79534 h 114300"/>
                  <a:gd name="connsiteX25" fmla="*/ 96679 w 114300"/>
                  <a:gd name="connsiteY25" fmla="*/ 80486 h 114300"/>
                  <a:gd name="connsiteX26" fmla="*/ 96679 w 114300"/>
                  <a:gd name="connsiteY26" fmla="*/ 78581 h 114300"/>
                  <a:gd name="connsiteX27" fmla="*/ 86201 w 114300"/>
                  <a:gd name="connsiteY27" fmla="*/ 67151 h 114300"/>
                  <a:gd name="connsiteX28" fmla="*/ 90964 w 114300"/>
                  <a:gd name="connsiteY28" fmla="*/ 53816 h 114300"/>
                  <a:gd name="connsiteX29" fmla="*/ 88106 w 114300"/>
                  <a:gd name="connsiteY29" fmla="*/ 43339 h 114300"/>
                  <a:gd name="connsiteX30" fmla="*/ 89059 w 114300"/>
                  <a:gd name="connsiteY30" fmla="*/ 42386 h 114300"/>
                  <a:gd name="connsiteX31" fmla="*/ 98584 w 114300"/>
                  <a:gd name="connsiteY31" fmla="*/ 43339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4300" h="114300">
                    <a:moveTo>
                      <a:pt x="98584" y="43339"/>
                    </a:moveTo>
                    <a:cubicBezTo>
                      <a:pt x="104299" y="43339"/>
                      <a:pt x="108109" y="38576"/>
                      <a:pt x="108109" y="33814"/>
                    </a:cubicBezTo>
                    <a:cubicBezTo>
                      <a:pt x="108109" y="29051"/>
                      <a:pt x="103346" y="24289"/>
                      <a:pt x="98584" y="24289"/>
                    </a:cubicBezTo>
                    <a:cubicBezTo>
                      <a:pt x="97631" y="24289"/>
                      <a:pt x="96679" y="24289"/>
                      <a:pt x="94774" y="25241"/>
                    </a:cubicBezTo>
                    <a:cubicBezTo>
                      <a:pt x="93821" y="15716"/>
                      <a:pt x="86201" y="7144"/>
                      <a:pt x="75724" y="7144"/>
                    </a:cubicBezTo>
                    <a:cubicBezTo>
                      <a:pt x="65246" y="7144"/>
                      <a:pt x="56674" y="15716"/>
                      <a:pt x="56674" y="26194"/>
                    </a:cubicBezTo>
                    <a:cubicBezTo>
                      <a:pt x="56674" y="28099"/>
                      <a:pt x="56674" y="29051"/>
                      <a:pt x="57626" y="30956"/>
                    </a:cubicBezTo>
                    <a:cubicBezTo>
                      <a:pt x="51911" y="33814"/>
                      <a:pt x="48101" y="39529"/>
                      <a:pt x="46196" y="46196"/>
                    </a:cubicBezTo>
                    <a:cubicBezTo>
                      <a:pt x="44291" y="37624"/>
                      <a:pt x="36671" y="30956"/>
                      <a:pt x="27146" y="30956"/>
                    </a:cubicBezTo>
                    <a:cubicBezTo>
                      <a:pt x="16669" y="30956"/>
                      <a:pt x="7144" y="39529"/>
                      <a:pt x="7144" y="50959"/>
                    </a:cubicBezTo>
                    <a:cubicBezTo>
                      <a:pt x="7144" y="62389"/>
                      <a:pt x="15716" y="70961"/>
                      <a:pt x="27146" y="70961"/>
                    </a:cubicBezTo>
                    <a:cubicBezTo>
                      <a:pt x="36671" y="70961"/>
                      <a:pt x="43339" y="64294"/>
                      <a:pt x="46196" y="56674"/>
                    </a:cubicBezTo>
                    <a:cubicBezTo>
                      <a:pt x="48101" y="68104"/>
                      <a:pt x="57626" y="75724"/>
                      <a:pt x="69056" y="75724"/>
                    </a:cubicBezTo>
                    <a:cubicBezTo>
                      <a:pt x="70961" y="75724"/>
                      <a:pt x="72866" y="75724"/>
                      <a:pt x="73819" y="74771"/>
                    </a:cubicBezTo>
                    <a:cubicBezTo>
                      <a:pt x="73819" y="75724"/>
                      <a:pt x="72866" y="76676"/>
                      <a:pt x="72866" y="77629"/>
                    </a:cubicBezTo>
                    <a:cubicBezTo>
                      <a:pt x="72866" y="84296"/>
                      <a:pt x="78581" y="90011"/>
                      <a:pt x="85249" y="90011"/>
                    </a:cubicBezTo>
                    <a:cubicBezTo>
                      <a:pt x="86201" y="90011"/>
                      <a:pt x="87154" y="90011"/>
                      <a:pt x="88106" y="89059"/>
                    </a:cubicBezTo>
                    <a:cubicBezTo>
                      <a:pt x="88106" y="90011"/>
                      <a:pt x="88106" y="90011"/>
                      <a:pt x="88106" y="90964"/>
                    </a:cubicBezTo>
                    <a:cubicBezTo>
                      <a:pt x="88106" y="93821"/>
                      <a:pt x="89059" y="96679"/>
                      <a:pt x="90964" y="99536"/>
                    </a:cubicBezTo>
                    <a:cubicBezTo>
                      <a:pt x="88106" y="100489"/>
                      <a:pt x="86201" y="103346"/>
                      <a:pt x="86201" y="106204"/>
                    </a:cubicBezTo>
                    <a:cubicBezTo>
                      <a:pt x="86201" y="110014"/>
                      <a:pt x="90011" y="113824"/>
                      <a:pt x="93821" y="113824"/>
                    </a:cubicBezTo>
                    <a:cubicBezTo>
                      <a:pt x="97631" y="113824"/>
                      <a:pt x="101441" y="110014"/>
                      <a:pt x="101441" y="106204"/>
                    </a:cubicBezTo>
                    <a:cubicBezTo>
                      <a:pt x="101441" y="105251"/>
                      <a:pt x="101441" y="104299"/>
                      <a:pt x="100489" y="103346"/>
                    </a:cubicBezTo>
                    <a:cubicBezTo>
                      <a:pt x="107156" y="103346"/>
                      <a:pt x="111919" y="97631"/>
                      <a:pt x="111919" y="91916"/>
                    </a:cubicBezTo>
                    <a:cubicBezTo>
                      <a:pt x="111919" y="85249"/>
                      <a:pt x="106204" y="79534"/>
                      <a:pt x="99536" y="79534"/>
                    </a:cubicBezTo>
                    <a:cubicBezTo>
                      <a:pt x="98584" y="79534"/>
                      <a:pt x="97631" y="79534"/>
                      <a:pt x="96679" y="80486"/>
                    </a:cubicBezTo>
                    <a:cubicBezTo>
                      <a:pt x="96679" y="79534"/>
                      <a:pt x="96679" y="79534"/>
                      <a:pt x="96679" y="78581"/>
                    </a:cubicBezTo>
                    <a:cubicBezTo>
                      <a:pt x="96679" y="72866"/>
                      <a:pt x="91916" y="68104"/>
                      <a:pt x="86201" y="67151"/>
                    </a:cubicBezTo>
                    <a:cubicBezTo>
                      <a:pt x="89059" y="63341"/>
                      <a:pt x="90964" y="58579"/>
                      <a:pt x="90964" y="53816"/>
                    </a:cubicBezTo>
                    <a:cubicBezTo>
                      <a:pt x="90964" y="50006"/>
                      <a:pt x="90011" y="46196"/>
                      <a:pt x="88106" y="43339"/>
                    </a:cubicBezTo>
                    <a:cubicBezTo>
                      <a:pt x="88106" y="43339"/>
                      <a:pt x="89059" y="42386"/>
                      <a:pt x="89059" y="42386"/>
                    </a:cubicBezTo>
                    <a:cubicBezTo>
                      <a:pt x="91916" y="41434"/>
                      <a:pt x="94774" y="43339"/>
                      <a:pt x="98584" y="43339"/>
                    </a:cubicBezTo>
                    <a:close/>
                  </a:path>
                </a:pathLst>
              </a:custGeom>
              <a:grpFill/>
              <a:ln w="9525" cap="flat">
                <a:noFill/>
                <a:prstDash val="solid"/>
                <a:miter/>
              </a:ln>
            </p:spPr>
            <p:txBody>
              <a:bodyPr rtlCol="0" anchor="ctr"/>
              <a:lstStyle/>
              <a:p>
                <a:endParaRPr lang="en-US" dirty="0"/>
              </a:p>
            </p:txBody>
          </p:sp>
          <p:sp>
            <p:nvSpPr>
              <p:cNvPr id="47" name="Freeform: Shape 46">
                <a:extLst>
                  <a:ext uri="{FF2B5EF4-FFF2-40B4-BE49-F238E27FC236}">
                    <a16:creationId xmlns:a16="http://schemas.microsoft.com/office/drawing/2014/main" id="{B7E613D9-3BB1-4543-953F-5057185EB1A1}"/>
                  </a:ext>
                </a:extLst>
              </p:cNvPr>
              <p:cNvSpPr/>
              <p:nvPr/>
            </p:nvSpPr>
            <p:spPr>
              <a:xfrm>
                <a:off x="5531644" y="2882741"/>
                <a:ext cx="28575" cy="28575"/>
              </a:xfrm>
              <a:custGeom>
                <a:avLst/>
                <a:gdLst>
                  <a:gd name="connsiteX0" fmla="*/ 17621 w 28575"/>
                  <a:gd name="connsiteY0" fmla="*/ 28099 h 28575"/>
                  <a:gd name="connsiteX1" fmla="*/ 28099 w 28575"/>
                  <a:gd name="connsiteY1" fmla="*/ 17621 h 28575"/>
                  <a:gd name="connsiteX2" fmla="*/ 17621 w 28575"/>
                  <a:gd name="connsiteY2" fmla="*/ 7144 h 28575"/>
                  <a:gd name="connsiteX3" fmla="*/ 7144 w 28575"/>
                  <a:gd name="connsiteY3" fmla="*/ 17621 h 28575"/>
                  <a:gd name="connsiteX4" fmla="*/ 17621 w 28575"/>
                  <a:gd name="connsiteY4" fmla="*/ 28099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28099"/>
                    </a:moveTo>
                    <a:cubicBezTo>
                      <a:pt x="23336" y="28099"/>
                      <a:pt x="28099" y="23336"/>
                      <a:pt x="28099" y="17621"/>
                    </a:cubicBezTo>
                    <a:cubicBezTo>
                      <a:pt x="28099" y="11906"/>
                      <a:pt x="23336" y="7144"/>
                      <a:pt x="17621" y="7144"/>
                    </a:cubicBezTo>
                    <a:cubicBezTo>
                      <a:pt x="11906" y="7144"/>
                      <a:pt x="7144" y="11906"/>
                      <a:pt x="7144" y="17621"/>
                    </a:cubicBezTo>
                    <a:cubicBezTo>
                      <a:pt x="7144" y="23336"/>
                      <a:pt x="11906" y="28099"/>
                      <a:pt x="17621" y="28099"/>
                    </a:cubicBezTo>
                    <a:close/>
                  </a:path>
                </a:pathLst>
              </a:custGeom>
              <a:grpFill/>
              <a:ln w="9525" cap="flat">
                <a:noFill/>
                <a:prstDash val="solid"/>
                <a:miter/>
              </a:ln>
            </p:spPr>
            <p:txBody>
              <a:bodyPr rtlCol="0" anchor="ctr"/>
              <a:lstStyle/>
              <a:p>
                <a:endParaRPr lang="en-US" dirty="0"/>
              </a:p>
            </p:txBody>
          </p:sp>
          <p:sp>
            <p:nvSpPr>
              <p:cNvPr id="48" name="Freeform: Shape 47">
                <a:extLst>
                  <a:ext uri="{FF2B5EF4-FFF2-40B4-BE49-F238E27FC236}">
                    <a16:creationId xmlns:a16="http://schemas.microsoft.com/office/drawing/2014/main" id="{E0207523-EE14-42DB-8279-9BAE73CE8B3D}"/>
                  </a:ext>
                </a:extLst>
              </p:cNvPr>
              <p:cNvSpPr/>
              <p:nvPr/>
            </p:nvSpPr>
            <p:spPr>
              <a:xfrm>
                <a:off x="5657374" y="3650456"/>
                <a:ext cx="57150" cy="85725"/>
              </a:xfrm>
              <a:custGeom>
                <a:avLst/>
                <a:gdLst>
                  <a:gd name="connsiteX0" fmla="*/ 53816 w 57150"/>
                  <a:gd name="connsiteY0" fmla="*/ 61436 h 85725"/>
                  <a:gd name="connsiteX1" fmla="*/ 46196 w 57150"/>
                  <a:gd name="connsiteY1" fmla="*/ 44291 h 85725"/>
                  <a:gd name="connsiteX2" fmla="*/ 58579 w 57150"/>
                  <a:gd name="connsiteY2" fmla="*/ 28099 h 85725"/>
                  <a:gd name="connsiteX3" fmla="*/ 41434 w 57150"/>
                  <a:gd name="connsiteY3" fmla="*/ 10954 h 85725"/>
                  <a:gd name="connsiteX4" fmla="*/ 27146 w 57150"/>
                  <a:gd name="connsiteY4" fmla="*/ 18574 h 85725"/>
                  <a:gd name="connsiteX5" fmla="*/ 28099 w 57150"/>
                  <a:gd name="connsiteY5" fmla="*/ 15716 h 85725"/>
                  <a:gd name="connsiteX6" fmla="*/ 19526 w 57150"/>
                  <a:gd name="connsiteY6" fmla="*/ 7144 h 85725"/>
                  <a:gd name="connsiteX7" fmla="*/ 10001 w 57150"/>
                  <a:gd name="connsiteY7" fmla="*/ 16669 h 85725"/>
                  <a:gd name="connsiteX8" fmla="*/ 18574 w 57150"/>
                  <a:gd name="connsiteY8" fmla="*/ 25241 h 85725"/>
                  <a:gd name="connsiteX9" fmla="*/ 25241 w 57150"/>
                  <a:gd name="connsiteY9" fmla="*/ 21431 h 85725"/>
                  <a:gd name="connsiteX10" fmla="*/ 24289 w 57150"/>
                  <a:gd name="connsiteY10" fmla="*/ 28099 h 85725"/>
                  <a:gd name="connsiteX11" fmla="*/ 28099 w 57150"/>
                  <a:gd name="connsiteY11" fmla="*/ 38576 h 85725"/>
                  <a:gd name="connsiteX12" fmla="*/ 7144 w 57150"/>
                  <a:gd name="connsiteY12" fmla="*/ 61436 h 85725"/>
                  <a:gd name="connsiteX13" fmla="*/ 30004 w 57150"/>
                  <a:gd name="connsiteY13" fmla="*/ 84296 h 85725"/>
                  <a:gd name="connsiteX14" fmla="*/ 53816 w 57150"/>
                  <a:gd name="connsiteY14" fmla="*/ 61436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150" h="85725">
                    <a:moveTo>
                      <a:pt x="53816" y="61436"/>
                    </a:moveTo>
                    <a:cubicBezTo>
                      <a:pt x="53816" y="54769"/>
                      <a:pt x="50959" y="49054"/>
                      <a:pt x="46196" y="44291"/>
                    </a:cubicBezTo>
                    <a:cubicBezTo>
                      <a:pt x="52864" y="42386"/>
                      <a:pt x="58579" y="35719"/>
                      <a:pt x="58579" y="28099"/>
                    </a:cubicBezTo>
                    <a:cubicBezTo>
                      <a:pt x="58579" y="18574"/>
                      <a:pt x="50959" y="10954"/>
                      <a:pt x="41434" y="10954"/>
                    </a:cubicBezTo>
                    <a:cubicBezTo>
                      <a:pt x="35719" y="10954"/>
                      <a:pt x="30004" y="13811"/>
                      <a:pt x="27146" y="18574"/>
                    </a:cubicBezTo>
                    <a:cubicBezTo>
                      <a:pt x="27146" y="17621"/>
                      <a:pt x="28099" y="16669"/>
                      <a:pt x="28099" y="15716"/>
                    </a:cubicBezTo>
                    <a:cubicBezTo>
                      <a:pt x="28099" y="10954"/>
                      <a:pt x="24289" y="7144"/>
                      <a:pt x="19526" y="7144"/>
                    </a:cubicBezTo>
                    <a:cubicBezTo>
                      <a:pt x="14764" y="7144"/>
                      <a:pt x="10001" y="10954"/>
                      <a:pt x="10001" y="16669"/>
                    </a:cubicBezTo>
                    <a:cubicBezTo>
                      <a:pt x="10001" y="21431"/>
                      <a:pt x="13811" y="25241"/>
                      <a:pt x="18574" y="25241"/>
                    </a:cubicBezTo>
                    <a:cubicBezTo>
                      <a:pt x="21431" y="25241"/>
                      <a:pt x="24289" y="23336"/>
                      <a:pt x="25241" y="21431"/>
                    </a:cubicBezTo>
                    <a:cubicBezTo>
                      <a:pt x="24289" y="23336"/>
                      <a:pt x="24289" y="26194"/>
                      <a:pt x="24289" y="28099"/>
                    </a:cubicBezTo>
                    <a:cubicBezTo>
                      <a:pt x="24289" y="31909"/>
                      <a:pt x="25241" y="35719"/>
                      <a:pt x="28099" y="38576"/>
                    </a:cubicBezTo>
                    <a:cubicBezTo>
                      <a:pt x="16669" y="39529"/>
                      <a:pt x="7144" y="49054"/>
                      <a:pt x="7144" y="61436"/>
                    </a:cubicBezTo>
                    <a:cubicBezTo>
                      <a:pt x="7144" y="73819"/>
                      <a:pt x="17621" y="84296"/>
                      <a:pt x="30004" y="84296"/>
                    </a:cubicBezTo>
                    <a:cubicBezTo>
                      <a:pt x="43339" y="84296"/>
                      <a:pt x="53816" y="73819"/>
                      <a:pt x="53816" y="61436"/>
                    </a:cubicBezTo>
                    <a:close/>
                  </a:path>
                </a:pathLst>
              </a:custGeom>
              <a:grpFill/>
              <a:ln w="9525" cap="flat">
                <a:noFill/>
                <a:prstDash val="solid"/>
                <a:miter/>
              </a:ln>
            </p:spPr>
            <p:txBody>
              <a:bodyPr rtlCol="0" anchor="ctr"/>
              <a:lstStyle/>
              <a:p>
                <a:endParaRPr lang="en-US" dirty="0"/>
              </a:p>
            </p:txBody>
          </p:sp>
          <p:sp>
            <p:nvSpPr>
              <p:cNvPr id="49" name="Freeform: Shape 48">
                <a:extLst>
                  <a:ext uri="{FF2B5EF4-FFF2-40B4-BE49-F238E27FC236}">
                    <a16:creationId xmlns:a16="http://schemas.microsoft.com/office/drawing/2014/main" id="{42080175-49BF-43BC-9CC0-A435D947869C}"/>
                  </a:ext>
                </a:extLst>
              </p:cNvPr>
              <p:cNvSpPr/>
              <p:nvPr/>
            </p:nvSpPr>
            <p:spPr>
              <a:xfrm>
                <a:off x="5672614" y="3374231"/>
                <a:ext cx="47625" cy="47625"/>
              </a:xfrm>
              <a:custGeom>
                <a:avLst/>
                <a:gdLst>
                  <a:gd name="connsiteX0" fmla="*/ 7144 w 47625"/>
                  <a:gd name="connsiteY0" fmla="*/ 25241 h 47625"/>
                  <a:gd name="connsiteX1" fmla="*/ 25241 w 47625"/>
                  <a:gd name="connsiteY1" fmla="*/ 43339 h 47625"/>
                  <a:gd name="connsiteX2" fmla="*/ 43339 w 47625"/>
                  <a:gd name="connsiteY2" fmla="*/ 25241 h 47625"/>
                  <a:gd name="connsiteX3" fmla="*/ 25241 w 47625"/>
                  <a:gd name="connsiteY3" fmla="*/ 7144 h 47625"/>
                  <a:gd name="connsiteX4" fmla="*/ 7144 w 47625"/>
                  <a:gd name="connsiteY4" fmla="*/ 25241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7144" y="25241"/>
                    </a:moveTo>
                    <a:cubicBezTo>
                      <a:pt x="7144" y="35719"/>
                      <a:pt x="15716" y="43339"/>
                      <a:pt x="25241" y="43339"/>
                    </a:cubicBezTo>
                    <a:cubicBezTo>
                      <a:pt x="34766" y="43339"/>
                      <a:pt x="43339" y="34766"/>
                      <a:pt x="43339" y="25241"/>
                    </a:cubicBezTo>
                    <a:cubicBezTo>
                      <a:pt x="43339" y="14764"/>
                      <a:pt x="34766" y="7144"/>
                      <a:pt x="25241" y="7144"/>
                    </a:cubicBezTo>
                    <a:cubicBezTo>
                      <a:pt x="15716" y="7144"/>
                      <a:pt x="7144" y="14764"/>
                      <a:pt x="7144" y="25241"/>
                    </a:cubicBezTo>
                    <a:close/>
                  </a:path>
                </a:pathLst>
              </a:custGeom>
              <a:grpFill/>
              <a:ln w="9525" cap="flat">
                <a:noFill/>
                <a:prstDash val="solid"/>
                <a:miter/>
              </a:ln>
            </p:spPr>
            <p:txBody>
              <a:bodyPr rtlCol="0" anchor="ctr"/>
              <a:lstStyle/>
              <a:p>
                <a:endParaRPr lang="en-US" dirty="0"/>
              </a:p>
            </p:txBody>
          </p:sp>
          <p:sp>
            <p:nvSpPr>
              <p:cNvPr id="50" name="Freeform: Shape 49">
                <a:extLst>
                  <a:ext uri="{FF2B5EF4-FFF2-40B4-BE49-F238E27FC236}">
                    <a16:creationId xmlns:a16="http://schemas.microsoft.com/office/drawing/2014/main" id="{FC9268F1-F46A-4805-884D-CA88A2F1006A}"/>
                  </a:ext>
                </a:extLst>
              </p:cNvPr>
              <p:cNvSpPr/>
              <p:nvPr/>
            </p:nvSpPr>
            <p:spPr>
              <a:xfrm>
                <a:off x="5797391" y="4164806"/>
                <a:ext cx="28575" cy="28575"/>
              </a:xfrm>
              <a:custGeom>
                <a:avLst/>
                <a:gdLst>
                  <a:gd name="connsiteX0" fmla="*/ 24289 w 28575"/>
                  <a:gd name="connsiteY0" fmla="*/ 15716 h 28575"/>
                  <a:gd name="connsiteX1" fmla="*/ 15716 w 28575"/>
                  <a:gd name="connsiteY1" fmla="*/ 7144 h 28575"/>
                  <a:gd name="connsiteX2" fmla="*/ 7144 w 28575"/>
                  <a:gd name="connsiteY2" fmla="*/ 15716 h 28575"/>
                  <a:gd name="connsiteX3" fmla="*/ 15716 w 28575"/>
                  <a:gd name="connsiteY3" fmla="*/ 24289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10954"/>
                      <a:pt x="20479" y="7144"/>
                      <a:pt x="15716" y="7144"/>
                    </a:cubicBezTo>
                    <a:cubicBezTo>
                      <a:pt x="10954" y="7144"/>
                      <a:pt x="7144" y="10954"/>
                      <a:pt x="7144" y="15716"/>
                    </a:cubicBezTo>
                    <a:cubicBezTo>
                      <a:pt x="7144" y="20479"/>
                      <a:pt x="10954" y="24289"/>
                      <a:pt x="15716" y="24289"/>
                    </a:cubicBezTo>
                    <a:cubicBezTo>
                      <a:pt x="20479" y="23336"/>
                      <a:pt x="24289" y="19526"/>
                      <a:pt x="24289" y="15716"/>
                    </a:cubicBezTo>
                    <a:close/>
                  </a:path>
                </a:pathLst>
              </a:custGeom>
              <a:grpFill/>
              <a:ln w="9525" cap="flat">
                <a:noFill/>
                <a:prstDash val="solid"/>
                <a:miter/>
              </a:ln>
            </p:spPr>
            <p:txBody>
              <a:bodyPr rtlCol="0" anchor="ctr"/>
              <a:lstStyle/>
              <a:p>
                <a:endParaRPr lang="en-US" dirty="0"/>
              </a:p>
            </p:txBody>
          </p:sp>
          <p:sp>
            <p:nvSpPr>
              <p:cNvPr id="51" name="Freeform: Shape 50">
                <a:extLst>
                  <a:ext uri="{FF2B5EF4-FFF2-40B4-BE49-F238E27FC236}">
                    <a16:creationId xmlns:a16="http://schemas.microsoft.com/office/drawing/2014/main" id="{0FE25E3C-C9B2-41BD-9727-EC76C0B3DEF3}"/>
                  </a:ext>
                </a:extLst>
              </p:cNvPr>
              <p:cNvSpPr/>
              <p:nvPr/>
            </p:nvSpPr>
            <p:spPr>
              <a:xfrm>
                <a:off x="6067717" y="3886676"/>
                <a:ext cx="19050" cy="19050"/>
              </a:xfrm>
              <a:custGeom>
                <a:avLst/>
                <a:gdLst>
                  <a:gd name="connsiteX0" fmla="*/ 13043 w 19050"/>
                  <a:gd name="connsiteY0" fmla="*/ 18574 h 19050"/>
                  <a:gd name="connsiteX1" fmla="*/ 18758 w 19050"/>
                  <a:gd name="connsiteY1" fmla="*/ 12859 h 19050"/>
                  <a:gd name="connsiteX2" fmla="*/ 13043 w 19050"/>
                  <a:gd name="connsiteY2" fmla="*/ 7144 h 19050"/>
                  <a:gd name="connsiteX3" fmla="*/ 7328 w 19050"/>
                  <a:gd name="connsiteY3" fmla="*/ 12859 h 19050"/>
                  <a:gd name="connsiteX4" fmla="*/ 13043 w 19050"/>
                  <a:gd name="connsiteY4" fmla="*/ 1857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043" y="18574"/>
                    </a:moveTo>
                    <a:cubicBezTo>
                      <a:pt x="15901" y="18574"/>
                      <a:pt x="18758" y="15716"/>
                      <a:pt x="18758" y="12859"/>
                    </a:cubicBezTo>
                    <a:cubicBezTo>
                      <a:pt x="18758" y="10001"/>
                      <a:pt x="15901" y="7144"/>
                      <a:pt x="13043" y="7144"/>
                    </a:cubicBezTo>
                    <a:cubicBezTo>
                      <a:pt x="10186" y="7144"/>
                      <a:pt x="7328" y="10001"/>
                      <a:pt x="7328" y="12859"/>
                    </a:cubicBezTo>
                    <a:cubicBezTo>
                      <a:pt x="6376" y="15716"/>
                      <a:pt x="9233" y="18574"/>
                      <a:pt x="13043" y="18574"/>
                    </a:cubicBezTo>
                    <a:close/>
                  </a:path>
                </a:pathLst>
              </a:custGeom>
              <a:grpFill/>
              <a:ln w="9525" cap="flat">
                <a:noFill/>
                <a:prstDash val="solid"/>
                <a:miter/>
              </a:ln>
            </p:spPr>
            <p:txBody>
              <a:bodyPr rtlCol="0" anchor="ctr"/>
              <a:lstStyle/>
              <a:p>
                <a:endParaRPr lang="en-US" dirty="0"/>
              </a:p>
            </p:txBody>
          </p:sp>
          <p:sp>
            <p:nvSpPr>
              <p:cNvPr id="52" name="Freeform: Shape 51">
                <a:extLst>
                  <a:ext uri="{FF2B5EF4-FFF2-40B4-BE49-F238E27FC236}">
                    <a16:creationId xmlns:a16="http://schemas.microsoft.com/office/drawing/2014/main" id="{5041F865-C946-41C9-95D9-31420B1F04FC}"/>
                  </a:ext>
                </a:extLst>
              </p:cNvPr>
              <p:cNvSpPr/>
              <p:nvPr/>
            </p:nvSpPr>
            <p:spPr>
              <a:xfrm>
                <a:off x="5555456" y="3539014"/>
                <a:ext cx="57150" cy="57150"/>
              </a:xfrm>
              <a:custGeom>
                <a:avLst/>
                <a:gdLst>
                  <a:gd name="connsiteX0" fmla="*/ 31909 w 57150"/>
                  <a:gd name="connsiteY0" fmla="*/ 56674 h 57150"/>
                  <a:gd name="connsiteX1" fmla="*/ 56674 w 57150"/>
                  <a:gd name="connsiteY1" fmla="*/ 31909 h 57150"/>
                  <a:gd name="connsiteX2" fmla="*/ 31909 w 57150"/>
                  <a:gd name="connsiteY2" fmla="*/ 7144 h 57150"/>
                  <a:gd name="connsiteX3" fmla="*/ 7144 w 57150"/>
                  <a:gd name="connsiteY3" fmla="*/ 31909 h 57150"/>
                  <a:gd name="connsiteX4" fmla="*/ 31909 w 57150"/>
                  <a:gd name="connsiteY4" fmla="*/ 56674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31909" y="56674"/>
                    </a:moveTo>
                    <a:cubicBezTo>
                      <a:pt x="45244" y="56674"/>
                      <a:pt x="56674" y="46196"/>
                      <a:pt x="56674" y="31909"/>
                    </a:cubicBezTo>
                    <a:cubicBezTo>
                      <a:pt x="56674" y="18574"/>
                      <a:pt x="46196" y="7144"/>
                      <a:pt x="31909" y="7144"/>
                    </a:cubicBezTo>
                    <a:cubicBezTo>
                      <a:pt x="18574" y="7144"/>
                      <a:pt x="7144" y="17621"/>
                      <a:pt x="7144" y="31909"/>
                    </a:cubicBezTo>
                    <a:cubicBezTo>
                      <a:pt x="7144" y="46196"/>
                      <a:pt x="18574" y="56674"/>
                      <a:pt x="31909" y="56674"/>
                    </a:cubicBezTo>
                    <a:close/>
                  </a:path>
                </a:pathLst>
              </a:custGeom>
              <a:grpFill/>
              <a:ln w="9525" cap="flat">
                <a:noFill/>
                <a:prstDash val="solid"/>
                <a:miter/>
              </a:ln>
            </p:spPr>
            <p:txBody>
              <a:bodyPr rtlCol="0" anchor="ctr"/>
              <a:lstStyle/>
              <a:p>
                <a:endParaRPr lang="en-US" dirty="0"/>
              </a:p>
            </p:txBody>
          </p:sp>
          <p:sp>
            <p:nvSpPr>
              <p:cNvPr id="53" name="Freeform: Shape 52">
                <a:extLst>
                  <a:ext uri="{FF2B5EF4-FFF2-40B4-BE49-F238E27FC236}">
                    <a16:creationId xmlns:a16="http://schemas.microsoft.com/office/drawing/2014/main" id="{21A31480-EEC2-438C-9B69-CD7870676EC9}"/>
                  </a:ext>
                </a:extLst>
              </p:cNvPr>
              <p:cNvSpPr/>
              <p:nvPr/>
            </p:nvSpPr>
            <p:spPr>
              <a:xfrm>
                <a:off x="6038374" y="4180046"/>
                <a:ext cx="19050" cy="19050"/>
              </a:xfrm>
              <a:custGeom>
                <a:avLst/>
                <a:gdLst>
                  <a:gd name="connsiteX0" fmla="*/ 7144 w 19050"/>
                  <a:gd name="connsiteY0" fmla="*/ 12859 h 19050"/>
                  <a:gd name="connsiteX1" fmla="*/ 12859 w 19050"/>
                  <a:gd name="connsiteY1" fmla="*/ 18574 h 19050"/>
                  <a:gd name="connsiteX2" fmla="*/ 18574 w 19050"/>
                  <a:gd name="connsiteY2" fmla="*/ 12859 h 19050"/>
                  <a:gd name="connsiteX3" fmla="*/ 12859 w 19050"/>
                  <a:gd name="connsiteY3" fmla="*/ 7144 h 19050"/>
                  <a:gd name="connsiteX4" fmla="*/ 714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2859"/>
                    </a:moveTo>
                    <a:cubicBezTo>
                      <a:pt x="7144" y="15716"/>
                      <a:pt x="10001" y="18574"/>
                      <a:pt x="12859" y="18574"/>
                    </a:cubicBezTo>
                    <a:cubicBezTo>
                      <a:pt x="15716" y="18574"/>
                      <a:pt x="18574" y="15716"/>
                      <a:pt x="18574" y="12859"/>
                    </a:cubicBezTo>
                    <a:cubicBezTo>
                      <a:pt x="18574" y="10001"/>
                      <a:pt x="15716" y="7144"/>
                      <a:pt x="12859" y="7144"/>
                    </a:cubicBezTo>
                    <a:cubicBezTo>
                      <a:pt x="10001" y="8096"/>
                      <a:pt x="7144" y="10001"/>
                      <a:pt x="7144" y="12859"/>
                    </a:cubicBezTo>
                    <a:close/>
                  </a:path>
                </a:pathLst>
              </a:custGeom>
              <a:grpFill/>
              <a:ln w="9525" cap="flat">
                <a:noFill/>
                <a:prstDash val="solid"/>
                <a:miter/>
              </a:ln>
            </p:spPr>
            <p:txBody>
              <a:bodyPr rtlCol="0" anchor="ctr"/>
              <a:lstStyle/>
              <a:p>
                <a:endParaRPr lang="en-US" dirty="0"/>
              </a:p>
            </p:txBody>
          </p:sp>
          <p:sp>
            <p:nvSpPr>
              <p:cNvPr id="54" name="Freeform: Shape 53">
                <a:extLst>
                  <a:ext uri="{FF2B5EF4-FFF2-40B4-BE49-F238E27FC236}">
                    <a16:creationId xmlns:a16="http://schemas.microsoft.com/office/drawing/2014/main" id="{8F2DEF52-A27C-4E23-A031-8BBAA6F799E1}"/>
                  </a:ext>
                </a:extLst>
              </p:cNvPr>
              <p:cNvSpPr/>
              <p:nvPr/>
            </p:nvSpPr>
            <p:spPr>
              <a:xfrm>
                <a:off x="5919311" y="3565684"/>
                <a:ext cx="19050" cy="19050"/>
              </a:xfrm>
              <a:custGeom>
                <a:avLst/>
                <a:gdLst>
                  <a:gd name="connsiteX0" fmla="*/ 7144 w 19050"/>
                  <a:gd name="connsiteY0" fmla="*/ 12859 h 19050"/>
                  <a:gd name="connsiteX1" fmla="*/ 12859 w 19050"/>
                  <a:gd name="connsiteY1" fmla="*/ 18574 h 19050"/>
                  <a:gd name="connsiteX2" fmla="*/ 18574 w 19050"/>
                  <a:gd name="connsiteY2" fmla="*/ 12859 h 19050"/>
                  <a:gd name="connsiteX3" fmla="*/ 12859 w 19050"/>
                  <a:gd name="connsiteY3" fmla="*/ 7144 h 19050"/>
                  <a:gd name="connsiteX4" fmla="*/ 714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2859"/>
                    </a:moveTo>
                    <a:cubicBezTo>
                      <a:pt x="7144" y="15716"/>
                      <a:pt x="10001" y="18574"/>
                      <a:pt x="12859" y="18574"/>
                    </a:cubicBezTo>
                    <a:cubicBezTo>
                      <a:pt x="15716" y="18574"/>
                      <a:pt x="18574" y="15716"/>
                      <a:pt x="18574" y="12859"/>
                    </a:cubicBezTo>
                    <a:cubicBezTo>
                      <a:pt x="18574" y="10001"/>
                      <a:pt x="15716" y="7144"/>
                      <a:pt x="12859" y="7144"/>
                    </a:cubicBezTo>
                    <a:cubicBezTo>
                      <a:pt x="10001" y="7144"/>
                      <a:pt x="7144" y="10001"/>
                      <a:pt x="7144" y="12859"/>
                    </a:cubicBezTo>
                    <a:close/>
                  </a:path>
                </a:pathLst>
              </a:custGeom>
              <a:grpFill/>
              <a:ln w="9525" cap="flat">
                <a:noFill/>
                <a:prstDash val="solid"/>
                <a:miter/>
              </a:ln>
            </p:spPr>
            <p:txBody>
              <a:bodyPr rtlCol="0" anchor="ctr"/>
              <a:lstStyle/>
              <a:p>
                <a:endParaRPr lang="en-US" dirty="0"/>
              </a:p>
            </p:txBody>
          </p:sp>
          <p:sp>
            <p:nvSpPr>
              <p:cNvPr id="55" name="Freeform: Shape 54">
                <a:extLst>
                  <a:ext uri="{FF2B5EF4-FFF2-40B4-BE49-F238E27FC236}">
                    <a16:creationId xmlns:a16="http://schemas.microsoft.com/office/drawing/2014/main" id="{CF365CE0-D26C-4FFE-AD62-CEE7CCEAA690}"/>
                  </a:ext>
                </a:extLst>
              </p:cNvPr>
              <p:cNvSpPr/>
              <p:nvPr/>
            </p:nvSpPr>
            <p:spPr>
              <a:xfrm>
                <a:off x="5928836" y="4101941"/>
                <a:ext cx="19050" cy="19050"/>
              </a:xfrm>
              <a:custGeom>
                <a:avLst/>
                <a:gdLst>
                  <a:gd name="connsiteX0" fmla="*/ 12859 w 19050"/>
                  <a:gd name="connsiteY0" fmla="*/ 18574 h 19050"/>
                  <a:gd name="connsiteX1" fmla="*/ 18574 w 19050"/>
                  <a:gd name="connsiteY1" fmla="*/ 12859 h 19050"/>
                  <a:gd name="connsiteX2" fmla="*/ 12859 w 19050"/>
                  <a:gd name="connsiteY2" fmla="*/ 7144 h 19050"/>
                  <a:gd name="connsiteX3" fmla="*/ 7144 w 19050"/>
                  <a:gd name="connsiteY3" fmla="*/ 12859 h 19050"/>
                  <a:gd name="connsiteX4" fmla="*/ 12859 w 19050"/>
                  <a:gd name="connsiteY4" fmla="*/ 1857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2859" y="18574"/>
                    </a:moveTo>
                    <a:cubicBezTo>
                      <a:pt x="15716" y="18574"/>
                      <a:pt x="18574" y="15716"/>
                      <a:pt x="18574" y="12859"/>
                    </a:cubicBezTo>
                    <a:cubicBezTo>
                      <a:pt x="18574" y="10001"/>
                      <a:pt x="15716" y="7144"/>
                      <a:pt x="12859" y="7144"/>
                    </a:cubicBezTo>
                    <a:cubicBezTo>
                      <a:pt x="10001" y="7144"/>
                      <a:pt x="7144" y="10001"/>
                      <a:pt x="7144" y="12859"/>
                    </a:cubicBezTo>
                    <a:cubicBezTo>
                      <a:pt x="7144" y="15716"/>
                      <a:pt x="10001" y="18574"/>
                      <a:pt x="12859" y="18574"/>
                    </a:cubicBezTo>
                    <a:close/>
                  </a:path>
                </a:pathLst>
              </a:custGeom>
              <a:grpFill/>
              <a:ln w="9525" cap="flat">
                <a:noFill/>
                <a:prstDash val="solid"/>
                <a:miter/>
              </a:ln>
            </p:spPr>
            <p:txBody>
              <a:bodyPr rtlCol="0" anchor="ctr"/>
              <a:lstStyle/>
              <a:p>
                <a:endParaRPr lang="en-US" dirty="0"/>
              </a:p>
            </p:txBody>
          </p:sp>
          <p:sp>
            <p:nvSpPr>
              <p:cNvPr id="56" name="Freeform: Shape 55">
                <a:extLst>
                  <a:ext uri="{FF2B5EF4-FFF2-40B4-BE49-F238E27FC236}">
                    <a16:creationId xmlns:a16="http://schemas.microsoft.com/office/drawing/2014/main" id="{4CDF836D-FA76-4532-8E91-1ED01A061322}"/>
                  </a:ext>
                </a:extLst>
              </p:cNvPr>
              <p:cNvSpPr/>
              <p:nvPr/>
            </p:nvSpPr>
            <p:spPr>
              <a:xfrm>
                <a:off x="5470684" y="3559016"/>
                <a:ext cx="66675" cy="66675"/>
              </a:xfrm>
              <a:custGeom>
                <a:avLst/>
                <a:gdLst>
                  <a:gd name="connsiteX0" fmla="*/ 33814 w 66675"/>
                  <a:gd name="connsiteY0" fmla="*/ 7144 h 66675"/>
                  <a:gd name="connsiteX1" fmla="*/ 7144 w 66675"/>
                  <a:gd name="connsiteY1" fmla="*/ 33814 h 66675"/>
                  <a:gd name="connsiteX2" fmla="*/ 33814 w 66675"/>
                  <a:gd name="connsiteY2" fmla="*/ 60484 h 66675"/>
                  <a:gd name="connsiteX3" fmla="*/ 60484 w 66675"/>
                  <a:gd name="connsiteY3" fmla="*/ 33814 h 66675"/>
                  <a:gd name="connsiteX4" fmla="*/ 33814 w 66675"/>
                  <a:gd name="connsiteY4" fmla="*/ 714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3814" y="7144"/>
                    </a:moveTo>
                    <a:cubicBezTo>
                      <a:pt x="19526" y="7144"/>
                      <a:pt x="7144" y="18574"/>
                      <a:pt x="7144" y="33814"/>
                    </a:cubicBezTo>
                    <a:cubicBezTo>
                      <a:pt x="7144" y="48101"/>
                      <a:pt x="18574" y="60484"/>
                      <a:pt x="33814" y="60484"/>
                    </a:cubicBezTo>
                    <a:cubicBezTo>
                      <a:pt x="48101" y="60484"/>
                      <a:pt x="60484" y="49054"/>
                      <a:pt x="60484" y="33814"/>
                    </a:cubicBezTo>
                    <a:cubicBezTo>
                      <a:pt x="59531" y="18574"/>
                      <a:pt x="48101" y="7144"/>
                      <a:pt x="33814" y="7144"/>
                    </a:cubicBezTo>
                    <a:close/>
                  </a:path>
                </a:pathLst>
              </a:custGeom>
              <a:grpFill/>
              <a:ln w="9525" cap="flat">
                <a:noFill/>
                <a:prstDash val="solid"/>
                <a:miter/>
              </a:ln>
            </p:spPr>
            <p:txBody>
              <a:bodyPr rtlCol="0" anchor="ctr"/>
              <a:lstStyle/>
              <a:p>
                <a:endParaRPr lang="en-US" dirty="0"/>
              </a:p>
            </p:txBody>
          </p:sp>
          <p:sp>
            <p:nvSpPr>
              <p:cNvPr id="57" name="Freeform: Shape 56">
                <a:extLst>
                  <a:ext uri="{FF2B5EF4-FFF2-40B4-BE49-F238E27FC236}">
                    <a16:creationId xmlns:a16="http://schemas.microsoft.com/office/drawing/2014/main" id="{13BB298A-41BD-4F46-A885-398B760E6553}"/>
                  </a:ext>
                </a:extLst>
              </p:cNvPr>
              <p:cNvSpPr/>
              <p:nvPr/>
            </p:nvSpPr>
            <p:spPr>
              <a:xfrm>
                <a:off x="5958364" y="3854291"/>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7146" y="33814"/>
                      <a:pt x="33814" y="28099"/>
                      <a:pt x="33814" y="20479"/>
                    </a:cubicBezTo>
                    <a:cubicBezTo>
                      <a:pt x="33814" y="12859"/>
                      <a:pt x="28099" y="7144"/>
                      <a:pt x="20479" y="7144"/>
                    </a:cubicBezTo>
                    <a:cubicBezTo>
                      <a:pt x="13811" y="7144"/>
                      <a:pt x="7144" y="12859"/>
                      <a:pt x="7144" y="20479"/>
                    </a:cubicBezTo>
                    <a:cubicBezTo>
                      <a:pt x="7144" y="28099"/>
                      <a:pt x="12859" y="33814"/>
                      <a:pt x="20479" y="33814"/>
                    </a:cubicBezTo>
                    <a:close/>
                  </a:path>
                </a:pathLst>
              </a:custGeom>
              <a:grpFill/>
              <a:ln w="9525" cap="flat">
                <a:noFill/>
                <a:prstDash val="solid"/>
                <a:miter/>
              </a:ln>
            </p:spPr>
            <p:txBody>
              <a:bodyPr rtlCol="0" anchor="ctr"/>
              <a:lstStyle/>
              <a:p>
                <a:endParaRPr lang="en-US" dirty="0"/>
              </a:p>
            </p:txBody>
          </p:sp>
          <p:sp>
            <p:nvSpPr>
              <p:cNvPr id="58" name="Freeform: Shape 57">
                <a:extLst>
                  <a:ext uri="{FF2B5EF4-FFF2-40B4-BE49-F238E27FC236}">
                    <a16:creationId xmlns:a16="http://schemas.microsoft.com/office/drawing/2014/main" id="{A2306094-61E7-46D2-B561-7C18DAE7EB75}"/>
                  </a:ext>
                </a:extLst>
              </p:cNvPr>
              <p:cNvSpPr/>
              <p:nvPr/>
            </p:nvSpPr>
            <p:spPr>
              <a:xfrm>
                <a:off x="6216491" y="2458879"/>
                <a:ext cx="19050" cy="19050"/>
              </a:xfrm>
              <a:custGeom>
                <a:avLst/>
                <a:gdLst>
                  <a:gd name="connsiteX0" fmla="*/ 13811 w 19050"/>
                  <a:gd name="connsiteY0" fmla="*/ 20479 h 19050"/>
                  <a:gd name="connsiteX1" fmla="*/ 20479 w 19050"/>
                  <a:gd name="connsiteY1" fmla="*/ 13811 h 19050"/>
                  <a:gd name="connsiteX2" fmla="*/ 13811 w 19050"/>
                  <a:gd name="connsiteY2" fmla="*/ 7144 h 19050"/>
                  <a:gd name="connsiteX3" fmla="*/ 7144 w 19050"/>
                  <a:gd name="connsiteY3" fmla="*/ 13811 h 19050"/>
                  <a:gd name="connsiteX4" fmla="*/ 13811 w 19050"/>
                  <a:gd name="connsiteY4" fmla="*/ 2047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20479"/>
                    </a:moveTo>
                    <a:cubicBezTo>
                      <a:pt x="17621" y="20479"/>
                      <a:pt x="20479" y="17621"/>
                      <a:pt x="20479" y="13811"/>
                    </a:cubicBezTo>
                    <a:cubicBezTo>
                      <a:pt x="20479" y="10001"/>
                      <a:pt x="17621" y="7144"/>
                      <a:pt x="13811" y="7144"/>
                    </a:cubicBezTo>
                    <a:cubicBezTo>
                      <a:pt x="10001" y="7144"/>
                      <a:pt x="7144" y="10001"/>
                      <a:pt x="7144" y="13811"/>
                    </a:cubicBezTo>
                    <a:cubicBezTo>
                      <a:pt x="7144" y="17621"/>
                      <a:pt x="10001" y="20479"/>
                      <a:pt x="13811" y="20479"/>
                    </a:cubicBezTo>
                    <a:close/>
                  </a:path>
                </a:pathLst>
              </a:custGeom>
              <a:grpFill/>
              <a:ln w="9525" cap="flat">
                <a:noFill/>
                <a:prstDash val="solid"/>
                <a:miter/>
              </a:ln>
            </p:spPr>
            <p:txBody>
              <a:bodyPr rtlCol="0" anchor="ctr"/>
              <a:lstStyle/>
              <a:p>
                <a:endParaRPr lang="en-US" dirty="0"/>
              </a:p>
            </p:txBody>
          </p:sp>
          <p:sp>
            <p:nvSpPr>
              <p:cNvPr id="59" name="Freeform: Shape 58">
                <a:extLst>
                  <a:ext uri="{FF2B5EF4-FFF2-40B4-BE49-F238E27FC236}">
                    <a16:creationId xmlns:a16="http://schemas.microsoft.com/office/drawing/2014/main" id="{AD83547C-9F3E-4095-98F1-92AE1E3F4189}"/>
                  </a:ext>
                </a:extLst>
              </p:cNvPr>
              <p:cNvSpPr/>
              <p:nvPr/>
            </p:nvSpPr>
            <p:spPr>
              <a:xfrm>
                <a:off x="5384006" y="3668554"/>
                <a:ext cx="66675" cy="66675"/>
              </a:xfrm>
              <a:custGeom>
                <a:avLst/>
                <a:gdLst>
                  <a:gd name="connsiteX0" fmla="*/ 34766 w 66675"/>
                  <a:gd name="connsiteY0" fmla="*/ 7144 h 66675"/>
                  <a:gd name="connsiteX1" fmla="*/ 7144 w 66675"/>
                  <a:gd name="connsiteY1" fmla="*/ 34766 h 66675"/>
                  <a:gd name="connsiteX2" fmla="*/ 34766 w 66675"/>
                  <a:gd name="connsiteY2" fmla="*/ 62389 h 66675"/>
                  <a:gd name="connsiteX3" fmla="*/ 62389 w 66675"/>
                  <a:gd name="connsiteY3" fmla="*/ 34766 h 66675"/>
                  <a:gd name="connsiteX4" fmla="*/ 34766 w 66675"/>
                  <a:gd name="connsiteY4" fmla="*/ 714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4766" y="7144"/>
                    </a:moveTo>
                    <a:cubicBezTo>
                      <a:pt x="19526" y="7144"/>
                      <a:pt x="7144" y="19526"/>
                      <a:pt x="7144" y="34766"/>
                    </a:cubicBezTo>
                    <a:cubicBezTo>
                      <a:pt x="7144" y="50006"/>
                      <a:pt x="19526" y="62389"/>
                      <a:pt x="34766" y="62389"/>
                    </a:cubicBezTo>
                    <a:cubicBezTo>
                      <a:pt x="50006" y="62389"/>
                      <a:pt x="62389" y="50006"/>
                      <a:pt x="62389" y="34766"/>
                    </a:cubicBezTo>
                    <a:cubicBezTo>
                      <a:pt x="62389" y="18574"/>
                      <a:pt x="50006" y="7144"/>
                      <a:pt x="34766" y="7144"/>
                    </a:cubicBezTo>
                    <a:close/>
                  </a:path>
                </a:pathLst>
              </a:custGeom>
              <a:grpFill/>
              <a:ln w="9525" cap="flat">
                <a:noFill/>
                <a:prstDash val="solid"/>
                <a:miter/>
              </a:ln>
            </p:spPr>
            <p:txBody>
              <a:bodyPr rtlCol="0" anchor="ctr"/>
              <a:lstStyle/>
              <a:p>
                <a:endParaRPr lang="en-US" dirty="0"/>
              </a:p>
            </p:txBody>
          </p:sp>
          <p:sp>
            <p:nvSpPr>
              <p:cNvPr id="60" name="Freeform: Shape 59">
                <a:extLst>
                  <a:ext uri="{FF2B5EF4-FFF2-40B4-BE49-F238E27FC236}">
                    <a16:creationId xmlns:a16="http://schemas.microsoft.com/office/drawing/2014/main" id="{D3F74F95-A183-417F-8E87-187DFC41239A}"/>
                  </a:ext>
                </a:extLst>
              </p:cNvPr>
              <p:cNvSpPr/>
              <p:nvPr/>
            </p:nvSpPr>
            <p:spPr>
              <a:xfrm>
                <a:off x="5896451" y="3007519"/>
                <a:ext cx="57150" cy="57150"/>
              </a:xfrm>
              <a:custGeom>
                <a:avLst/>
                <a:gdLst>
                  <a:gd name="connsiteX0" fmla="*/ 7144 w 57150"/>
                  <a:gd name="connsiteY0" fmla="*/ 30004 h 57150"/>
                  <a:gd name="connsiteX1" fmla="*/ 30004 w 57150"/>
                  <a:gd name="connsiteY1" fmla="*/ 52864 h 57150"/>
                  <a:gd name="connsiteX2" fmla="*/ 52864 w 57150"/>
                  <a:gd name="connsiteY2" fmla="*/ 30004 h 57150"/>
                  <a:gd name="connsiteX3" fmla="*/ 30004 w 57150"/>
                  <a:gd name="connsiteY3" fmla="*/ 7144 h 57150"/>
                  <a:gd name="connsiteX4" fmla="*/ 7144 w 57150"/>
                  <a:gd name="connsiteY4" fmla="*/ 30004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7144" y="30004"/>
                    </a:moveTo>
                    <a:cubicBezTo>
                      <a:pt x="7144" y="43339"/>
                      <a:pt x="17621" y="52864"/>
                      <a:pt x="30004" y="52864"/>
                    </a:cubicBezTo>
                    <a:cubicBezTo>
                      <a:pt x="43339" y="52864"/>
                      <a:pt x="52864" y="42386"/>
                      <a:pt x="52864" y="30004"/>
                    </a:cubicBezTo>
                    <a:cubicBezTo>
                      <a:pt x="52864" y="16669"/>
                      <a:pt x="42386" y="7144"/>
                      <a:pt x="30004" y="7144"/>
                    </a:cubicBezTo>
                    <a:cubicBezTo>
                      <a:pt x="17621" y="7144"/>
                      <a:pt x="7144" y="17621"/>
                      <a:pt x="7144" y="30004"/>
                    </a:cubicBezTo>
                    <a:close/>
                  </a:path>
                </a:pathLst>
              </a:custGeom>
              <a:grpFill/>
              <a:ln w="9525" cap="flat">
                <a:noFill/>
                <a:prstDash val="solid"/>
                <a:miter/>
              </a:ln>
            </p:spPr>
            <p:txBody>
              <a:bodyPr rtlCol="0" anchor="ctr"/>
              <a:lstStyle/>
              <a:p>
                <a:endParaRPr lang="en-US" dirty="0"/>
              </a:p>
            </p:txBody>
          </p:sp>
          <p:sp>
            <p:nvSpPr>
              <p:cNvPr id="61" name="Freeform: Shape 60">
                <a:extLst>
                  <a:ext uri="{FF2B5EF4-FFF2-40B4-BE49-F238E27FC236}">
                    <a16:creationId xmlns:a16="http://schemas.microsoft.com/office/drawing/2014/main" id="{36818A00-6CB4-4F70-BF13-5C967EE7EC25}"/>
                  </a:ext>
                </a:extLst>
              </p:cNvPr>
              <p:cNvSpPr/>
              <p:nvPr/>
            </p:nvSpPr>
            <p:spPr>
              <a:xfrm>
                <a:off x="6256496" y="2455069"/>
                <a:ext cx="28575" cy="28575"/>
              </a:xfrm>
              <a:custGeom>
                <a:avLst/>
                <a:gdLst>
                  <a:gd name="connsiteX0" fmla="*/ 14764 w 28575"/>
                  <a:gd name="connsiteY0" fmla="*/ 22384 h 28575"/>
                  <a:gd name="connsiteX1" fmla="*/ 22384 w 28575"/>
                  <a:gd name="connsiteY1" fmla="*/ 14764 h 28575"/>
                  <a:gd name="connsiteX2" fmla="*/ 14764 w 28575"/>
                  <a:gd name="connsiteY2" fmla="*/ 7144 h 28575"/>
                  <a:gd name="connsiteX3" fmla="*/ 7144 w 28575"/>
                  <a:gd name="connsiteY3" fmla="*/ 14764 h 28575"/>
                  <a:gd name="connsiteX4" fmla="*/ 14764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764" y="22384"/>
                    </a:moveTo>
                    <a:cubicBezTo>
                      <a:pt x="19526" y="22384"/>
                      <a:pt x="22384" y="18574"/>
                      <a:pt x="22384" y="14764"/>
                    </a:cubicBezTo>
                    <a:cubicBezTo>
                      <a:pt x="22384" y="10001"/>
                      <a:pt x="18574" y="7144"/>
                      <a:pt x="14764" y="7144"/>
                    </a:cubicBezTo>
                    <a:cubicBezTo>
                      <a:pt x="10954" y="7144"/>
                      <a:pt x="7144" y="10954"/>
                      <a:pt x="7144" y="14764"/>
                    </a:cubicBezTo>
                    <a:cubicBezTo>
                      <a:pt x="7144" y="18574"/>
                      <a:pt x="10001" y="22384"/>
                      <a:pt x="14764" y="22384"/>
                    </a:cubicBezTo>
                    <a:close/>
                  </a:path>
                </a:pathLst>
              </a:custGeom>
              <a:grpFill/>
              <a:ln w="9525" cap="flat">
                <a:noFill/>
                <a:prstDash val="solid"/>
                <a:miter/>
              </a:ln>
            </p:spPr>
            <p:txBody>
              <a:bodyPr rtlCol="0" anchor="ctr"/>
              <a:lstStyle/>
              <a:p>
                <a:endParaRPr lang="en-US" dirty="0"/>
              </a:p>
            </p:txBody>
          </p:sp>
          <p:sp>
            <p:nvSpPr>
              <p:cNvPr id="62" name="Freeform: Shape 61">
                <a:extLst>
                  <a:ext uri="{FF2B5EF4-FFF2-40B4-BE49-F238E27FC236}">
                    <a16:creationId xmlns:a16="http://schemas.microsoft.com/office/drawing/2014/main" id="{F163BAE2-AD65-442E-90B9-6C6E661E2B63}"/>
                  </a:ext>
                </a:extLst>
              </p:cNvPr>
              <p:cNvSpPr/>
              <p:nvPr/>
            </p:nvSpPr>
            <p:spPr>
              <a:xfrm>
                <a:off x="5407819" y="3471386"/>
                <a:ext cx="38100" cy="38100"/>
              </a:xfrm>
              <a:custGeom>
                <a:avLst/>
                <a:gdLst>
                  <a:gd name="connsiteX0" fmla="*/ 39529 w 38100"/>
                  <a:gd name="connsiteY0" fmla="*/ 23336 h 38100"/>
                  <a:gd name="connsiteX1" fmla="*/ 23336 w 38100"/>
                  <a:gd name="connsiteY1" fmla="*/ 39529 h 38100"/>
                  <a:gd name="connsiteX2" fmla="*/ 7144 w 38100"/>
                  <a:gd name="connsiteY2" fmla="*/ 23336 h 38100"/>
                  <a:gd name="connsiteX3" fmla="*/ 23336 w 38100"/>
                  <a:gd name="connsiteY3" fmla="*/ 7144 h 38100"/>
                  <a:gd name="connsiteX4" fmla="*/ 39529 w 38100"/>
                  <a:gd name="connsiteY4" fmla="*/ 23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9529" y="23336"/>
                    </a:moveTo>
                    <a:cubicBezTo>
                      <a:pt x="39529" y="32279"/>
                      <a:pt x="32279" y="39529"/>
                      <a:pt x="23336" y="39529"/>
                    </a:cubicBezTo>
                    <a:cubicBezTo>
                      <a:pt x="14393" y="39529"/>
                      <a:pt x="7144" y="32279"/>
                      <a:pt x="7144" y="23336"/>
                    </a:cubicBezTo>
                    <a:cubicBezTo>
                      <a:pt x="7144" y="14393"/>
                      <a:pt x="14393" y="7144"/>
                      <a:pt x="23336" y="7144"/>
                    </a:cubicBezTo>
                    <a:cubicBezTo>
                      <a:pt x="32279" y="7144"/>
                      <a:pt x="39529" y="14393"/>
                      <a:pt x="39529" y="23336"/>
                    </a:cubicBezTo>
                    <a:close/>
                  </a:path>
                </a:pathLst>
              </a:custGeom>
              <a:grpFill/>
              <a:ln w="9525" cap="flat">
                <a:noFill/>
                <a:prstDash val="solid"/>
                <a:miter/>
              </a:ln>
            </p:spPr>
            <p:txBody>
              <a:bodyPr rtlCol="0" anchor="ctr"/>
              <a:lstStyle/>
              <a:p>
                <a:endParaRPr lang="en-US" dirty="0"/>
              </a:p>
            </p:txBody>
          </p:sp>
          <p:sp>
            <p:nvSpPr>
              <p:cNvPr id="63" name="Freeform: Shape 62">
                <a:extLst>
                  <a:ext uri="{FF2B5EF4-FFF2-40B4-BE49-F238E27FC236}">
                    <a16:creationId xmlns:a16="http://schemas.microsoft.com/office/drawing/2014/main" id="{DA17A58E-565B-4529-B31B-370429B14419}"/>
                  </a:ext>
                </a:extLst>
              </p:cNvPr>
              <p:cNvSpPr/>
              <p:nvPr/>
            </p:nvSpPr>
            <p:spPr>
              <a:xfrm>
                <a:off x="6014561" y="2881789"/>
                <a:ext cx="19050" cy="19050"/>
              </a:xfrm>
              <a:custGeom>
                <a:avLst/>
                <a:gdLst>
                  <a:gd name="connsiteX0" fmla="*/ 7144 w 19050"/>
                  <a:gd name="connsiteY0" fmla="*/ 12859 h 19050"/>
                  <a:gd name="connsiteX1" fmla="*/ 12859 w 19050"/>
                  <a:gd name="connsiteY1" fmla="*/ 18574 h 19050"/>
                  <a:gd name="connsiteX2" fmla="*/ 18574 w 19050"/>
                  <a:gd name="connsiteY2" fmla="*/ 12859 h 19050"/>
                  <a:gd name="connsiteX3" fmla="*/ 12859 w 19050"/>
                  <a:gd name="connsiteY3" fmla="*/ 7144 h 19050"/>
                  <a:gd name="connsiteX4" fmla="*/ 714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2859"/>
                    </a:moveTo>
                    <a:cubicBezTo>
                      <a:pt x="7144" y="15716"/>
                      <a:pt x="9049" y="18574"/>
                      <a:pt x="12859" y="18574"/>
                    </a:cubicBezTo>
                    <a:cubicBezTo>
                      <a:pt x="15716" y="18574"/>
                      <a:pt x="18574" y="16669"/>
                      <a:pt x="18574" y="12859"/>
                    </a:cubicBezTo>
                    <a:cubicBezTo>
                      <a:pt x="18574" y="10001"/>
                      <a:pt x="16669" y="7144"/>
                      <a:pt x="12859" y="7144"/>
                    </a:cubicBezTo>
                    <a:cubicBezTo>
                      <a:pt x="9049" y="8096"/>
                      <a:pt x="7144" y="10001"/>
                      <a:pt x="7144" y="12859"/>
                    </a:cubicBezTo>
                    <a:close/>
                  </a:path>
                </a:pathLst>
              </a:custGeom>
              <a:grpFill/>
              <a:ln w="9525" cap="flat">
                <a:noFill/>
                <a:prstDash val="solid"/>
                <a:miter/>
              </a:ln>
            </p:spPr>
            <p:txBody>
              <a:bodyPr rtlCol="0" anchor="ctr"/>
              <a:lstStyle/>
              <a:p>
                <a:endParaRPr lang="en-US" dirty="0"/>
              </a:p>
            </p:txBody>
          </p:sp>
          <p:sp>
            <p:nvSpPr>
              <p:cNvPr id="64" name="Freeform: Shape 63">
                <a:extLst>
                  <a:ext uri="{FF2B5EF4-FFF2-40B4-BE49-F238E27FC236}">
                    <a16:creationId xmlns:a16="http://schemas.microsoft.com/office/drawing/2014/main" id="{BDA53D05-15C6-49FB-AEA6-678A811EF5B7}"/>
                  </a:ext>
                </a:extLst>
              </p:cNvPr>
              <p:cNvSpPr/>
              <p:nvPr/>
            </p:nvSpPr>
            <p:spPr>
              <a:xfrm>
                <a:off x="5963126" y="2893219"/>
                <a:ext cx="76200" cy="85725"/>
              </a:xfrm>
              <a:custGeom>
                <a:avLst/>
                <a:gdLst>
                  <a:gd name="connsiteX0" fmla="*/ 13811 w 76200"/>
                  <a:gd name="connsiteY0" fmla="*/ 37624 h 85725"/>
                  <a:gd name="connsiteX1" fmla="*/ 13811 w 76200"/>
                  <a:gd name="connsiteY1" fmla="*/ 40481 h 85725"/>
                  <a:gd name="connsiteX2" fmla="*/ 7144 w 76200"/>
                  <a:gd name="connsiteY2" fmla="*/ 57626 h 85725"/>
                  <a:gd name="connsiteX3" fmla="*/ 15716 w 76200"/>
                  <a:gd name="connsiteY3" fmla="*/ 77629 h 85725"/>
                  <a:gd name="connsiteX4" fmla="*/ 28099 w 76200"/>
                  <a:gd name="connsiteY4" fmla="*/ 86201 h 85725"/>
                  <a:gd name="connsiteX5" fmla="*/ 33814 w 76200"/>
                  <a:gd name="connsiteY5" fmla="*/ 84296 h 85725"/>
                  <a:gd name="connsiteX6" fmla="*/ 58579 w 76200"/>
                  <a:gd name="connsiteY6" fmla="*/ 64294 h 85725"/>
                  <a:gd name="connsiteX7" fmla="*/ 74771 w 76200"/>
                  <a:gd name="connsiteY7" fmla="*/ 37624 h 85725"/>
                  <a:gd name="connsiteX8" fmla="*/ 44291 w 76200"/>
                  <a:gd name="connsiteY8" fmla="*/ 7144 h 85725"/>
                  <a:gd name="connsiteX9" fmla="*/ 13811 w 76200"/>
                  <a:gd name="connsiteY9" fmla="*/ 3762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 h="85725">
                    <a:moveTo>
                      <a:pt x="13811" y="37624"/>
                    </a:moveTo>
                    <a:cubicBezTo>
                      <a:pt x="13811" y="38576"/>
                      <a:pt x="13811" y="39529"/>
                      <a:pt x="13811" y="40481"/>
                    </a:cubicBezTo>
                    <a:cubicBezTo>
                      <a:pt x="10001" y="45244"/>
                      <a:pt x="7144" y="50959"/>
                      <a:pt x="7144" y="57626"/>
                    </a:cubicBezTo>
                    <a:cubicBezTo>
                      <a:pt x="7144" y="65246"/>
                      <a:pt x="10954" y="71914"/>
                      <a:pt x="15716" y="77629"/>
                    </a:cubicBezTo>
                    <a:cubicBezTo>
                      <a:pt x="17621" y="82391"/>
                      <a:pt x="22384" y="86201"/>
                      <a:pt x="28099" y="86201"/>
                    </a:cubicBezTo>
                    <a:cubicBezTo>
                      <a:pt x="30004" y="86201"/>
                      <a:pt x="31909" y="85249"/>
                      <a:pt x="33814" y="84296"/>
                    </a:cubicBezTo>
                    <a:cubicBezTo>
                      <a:pt x="46196" y="84296"/>
                      <a:pt x="55721" y="75724"/>
                      <a:pt x="58579" y="64294"/>
                    </a:cubicBezTo>
                    <a:cubicBezTo>
                      <a:pt x="68104" y="58579"/>
                      <a:pt x="74771" y="49054"/>
                      <a:pt x="74771" y="37624"/>
                    </a:cubicBezTo>
                    <a:cubicBezTo>
                      <a:pt x="74771" y="20479"/>
                      <a:pt x="60484" y="7144"/>
                      <a:pt x="44291" y="7144"/>
                    </a:cubicBezTo>
                    <a:cubicBezTo>
                      <a:pt x="28099" y="7144"/>
                      <a:pt x="13811" y="20479"/>
                      <a:pt x="13811" y="37624"/>
                    </a:cubicBezTo>
                    <a:close/>
                  </a:path>
                </a:pathLst>
              </a:custGeom>
              <a:grpFill/>
              <a:ln w="9525" cap="flat">
                <a:noFill/>
                <a:prstDash val="solid"/>
                <a:miter/>
              </a:ln>
            </p:spPr>
            <p:txBody>
              <a:bodyPr rtlCol="0" anchor="ctr"/>
              <a:lstStyle/>
              <a:p>
                <a:endParaRPr lang="en-US" dirty="0"/>
              </a:p>
            </p:txBody>
          </p:sp>
          <p:sp>
            <p:nvSpPr>
              <p:cNvPr id="65" name="Freeform: Shape 64">
                <a:extLst>
                  <a:ext uri="{FF2B5EF4-FFF2-40B4-BE49-F238E27FC236}">
                    <a16:creationId xmlns:a16="http://schemas.microsoft.com/office/drawing/2014/main" id="{B278BD38-1F79-4406-9F3C-9BF595192E7B}"/>
                  </a:ext>
                </a:extLst>
              </p:cNvPr>
              <p:cNvSpPr/>
              <p:nvPr/>
            </p:nvSpPr>
            <p:spPr>
              <a:xfrm>
                <a:off x="5599271" y="3773329"/>
                <a:ext cx="28575" cy="28575"/>
              </a:xfrm>
              <a:custGeom>
                <a:avLst/>
                <a:gdLst>
                  <a:gd name="connsiteX0" fmla="*/ 14764 w 28575"/>
                  <a:gd name="connsiteY0" fmla="*/ 22384 h 28575"/>
                  <a:gd name="connsiteX1" fmla="*/ 22384 w 28575"/>
                  <a:gd name="connsiteY1" fmla="*/ 14764 h 28575"/>
                  <a:gd name="connsiteX2" fmla="*/ 14764 w 28575"/>
                  <a:gd name="connsiteY2" fmla="*/ 7144 h 28575"/>
                  <a:gd name="connsiteX3" fmla="*/ 7144 w 28575"/>
                  <a:gd name="connsiteY3" fmla="*/ 14764 h 28575"/>
                  <a:gd name="connsiteX4" fmla="*/ 14764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764" y="22384"/>
                    </a:moveTo>
                    <a:cubicBezTo>
                      <a:pt x="18574" y="22384"/>
                      <a:pt x="22384" y="19526"/>
                      <a:pt x="22384" y="14764"/>
                    </a:cubicBezTo>
                    <a:cubicBezTo>
                      <a:pt x="22384" y="10954"/>
                      <a:pt x="18574" y="7144"/>
                      <a:pt x="14764" y="7144"/>
                    </a:cubicBezTo>
                    <a:cubicBezTo>
                      <a:pt x="10954" y="7144"/>
                      <a:pt x="7144" y="10001"/>
                      <a:pt x="7144" y="14764"/>
                    </a:cubicBezTo>
                    <a:cubicBezTo>
                      <a:pt x="7144" y="18574"/>
                      <a:pt x="10954" y="22384"/>
                      <a:pt x="14764" y="22384"/>
                    </a:cubicBezTo>
                    <a:close/>
                  </a:path>
                </a:pathLst>
              </a:custGeom>
              <a:grpFill/>
              <a:ln w="9525" cap="flat">
                <a:noFill/>
                <a:prstDash val="solid"/>
                <a:miter/>
              </a:ln>
            </p:spPr>
            <p:txBody>
              <a:bodyPr rtlCol="0" anchor="ctr"/>
              <a:lstStyle/>
              <a:p>
                <a:endParaRPr lang="en-US" dirty="0"/>
              </a:p>
            </p:txBody>
          </p:sp>
          <p:sp>
            <p:nvSpPr>
              <p:cNvPr id="66" name="Freeform: Shape 65">
                <a:extLst>
                  <a:ext uri="{FF2B5EF4-FFF2-40B4-BE49-F238E27FC236}">
                    <a16:creationId xmlns:a16="http://schemas.microsoft.com/office/drawing/2014/main" id="{CE637A85-B58A-44C2-98B0-DFC164AD3465}"/>
                  </a:ext>
                </a:extLst>
              </p:cNvPr>
              <p:cNvSpPr/>
              <p:nvPr/>
            </p:nvSpPr>
            <p:spPr>
              <a:xfrm>
                <a:off x="5607844" y="3741896"/>
                <a:ext cx="38100" cy="38100"/>
              </a:xfrm>
              <a:custGeom>
                <a:avLst/>
                <a:gdLst>
                  <a:gd name="connsiteX0" fmla="*/ 23336 w 38100"/>
                  <a:gd name="connsiteY0" fmla="*/ 7144 h 38100"/>
                  <a:gd name="connsiteX1" fmla="*/ 7144 w 38100"/>
                  <a:gd name="connsiteY1" fmla="*/ 23336 h 38100"/>
                  <a:gd name="connsiteX2" fmla="*/ 23336 w 38100"/>
                  <a:gd name="connsiteY2" fmla="*/ 39529 h 38100"/>
                  <a:gd name="connsiteX3" fmla="*/ 39529 w 38100"/>
                  <a:gd name="connsiteY3" fmla="*/ 23336 h 38100"/>
                  <a:gd name="connsiteX4" fmla="*/ 23336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3336" y="7144"/>
                    </a:moveTo>
                    <a:cubicBezTo>
                      <a:pt x="13811" y="7144"/>
                      <a:pt x="7144" y="14764"/>
                      <a:pt x="7144" y="23336"/>
                    </a:cubicBezTo>
                    <a:cubicBezTo>
                      <a:pt x="7144" y="31909"/>
                      <a:pt x="14764" y="39529"/>
                      <a:pt x="23336" y="39529"/>
                    </a:cubicBezTo>
                    <a:cubicBezTo>
                      <a:pt x="32861" y="39529"/>
                      <a:pt x="39529" y="31909"/>
                      <a:pt x="39529" y="23336"/>
                    </a:cubicBezTo>
                    <a:cubicBezTo>
                      <a:pt x="39529" y="14764"/>
                      <a:pt x="31909" y="7144"/>
                      <a:pt x="23336" y="7144"/>
                    </a:cubicBezTo>
                    <a:close/>
                  </a:path>
                </a:pathLst>
              </a:custGeom>
              <a:grpFill/>
              <a:ln w="9525" cap="flat">
                <a:noFill/>
                <a:prstDash val="solid"/>
                <a:miter/>
              </a:ln>
            </p:spPr>
            <p:txBody>
              <a:bodyPr rtlCol="0" anchor="ctr"/>
              <a:lstStyle/>
              <a:p>
                <a:endParaRPr lang="en-US" dirty="0"/>
              </a:p>
            </p:txBody>
          </p:sp>
          <p:sp>
            <p:nvSpPr>
              <p:cNvPr id="67" name="Freeform: Shape 66">
                <a:extLst>
                  <a:ext uri="{FF2B5EF4-FFF2-40B4-BE49-F238E27FC236}">
                    <a16:creationId xmlns:a16="http://schemas.microsoft.com/office/drawing/2014/main" id="{D5579501-5E52-4D11-A2D3-12B09C2949B0}"/>
                  </a:ext>
                </a:extLst>
              </p:cNvPr>
              <p:cNvSpPr/>
              <p:nvPr/>
            </p:nvSpPr>
            <p:spPr>
              <a:xfrm>
                <a:off x="6123146" y="2626519"/>
                <a:ext cx="47625" cy="47625"/>
              </a:xfrm>
              <a:custGeom>
                <a:avLst/>
                <a:gdLst>
                  <a:gd name="connsiteX0" fmla="*/ 28099 w 47625"/>
                  <a:gd name="connsiteY0" fmla="*/ 49054 h 47625"/>
                  <a:gd name="connsiteX1" fmla="*/ 49054 w 47625"/>
                  <a:gd name="connsiteY1" fmla="*/ 28099 h 47625"/>
                  <a:gd name="connsiteX2" fmla="*/ 28099 w 47625"/>
                  <a:gd name="connsiteY2" fmla="*/ 7144 h 47625"/>
                  <a:gd name="connsiteX3" fmla="*/ 7144 w 47625"/>
                  <a:gd name="connsiteY3" fmla="*/ 28099 h 47625"/>
                  <a:gd name="connsiteX4" fmla="*/ 28099 w 47625"/>
                  <a:gd name="connsiteY4" fmla="*/ 490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28099" y="49054"/>
                    </a:moveTo>
                    <a:cubicBezTo>
                      <a:pt x="39529" y="49054"/>
                      <a:pt x="49054" y="39529"/>
                      <a:pt x="49054" y="28099"/>
                    </a:cubicBezTo>
                    <a:cubicBezTo>
                      <a:pt x="49054" y="16669"/>
                      <a:pt x="39529" y="7144"/>
                      <a:pt x="28099" y="7144"/>
                    </a:cubicBezTo>
                    <a:cubicBezTo>
                      <a:pt x="16669" y="7144"/>
                      <a:pt x="7144" y="16669"/>
                      <a:pt x="7144" y="28099"/>
                    </a:cubicBezTo>
                    <a:cubicBezTo>
                      <a:pt x="7144" y="39529"/>
                      <a:pt x="16669" y="49054"/>
                      <a:pt x="28099" y="49054"/>
                    </a:cubicBezTo>
                    <a:close/>
                  </a:path>
                </a:pathLst>
              </a:custGeom>
              <a:grpFill/>
              <a:ln w="9525" cap="flat">
                <a:noFill/>
                <a:prstDash val="solid"/>
                <a:miter/>
              </a:ln>
            </p:spPr>
            <p:txBody>
              <a:bodyPr rtlCol="0" anchor="ctr"/>
              <a:lstStyle/>
              <a:p>
                <a:endParaRPr lang="en-US" dirty="0"/>
              </a:p>
            </p:txBody>
          </p:sp>
          <p:sp>
            <p:nvSpPr>
              <p:cNvPr id="68" name="Freeform: Shape 67">
                <a:extLst>
                  <a:ext uri="{FF2B5EF4-FFF2-40B4-BE49-F238E27FC236}">
                    <a16:creationId xmlns:a16="http://schemas.microsoft.com/office/drawing/2014/main" id="{440BB581-3D25-40D7-8360-6ED7A9F2BF2F}"/>
                  </a:ext>
                </a:extLst>
              </p:cNvPr>
              <p:cNvSpPr/>
              <p:nvPr/>
            </p:nvSpPr>
            <p:spPr>
              <a:xfrm>
                <a:off x="6023134" y="2957989"/>
                <a:ext cx="28575" cy="28575"/>
              </a:xfrm>
              <a:custGeom>
                <a:avLst/>
                <a:gdLst>
                  <a:gd name="connsiteX0" fmla="*/ 7144 w 28575"/>
                  <a:gd name="connsiteY0" fmla="*/ 15716 h 28575"/>
                  <a:gd name="connsiteX1" fmla="*/ 15716 w 28575"/>
                  <a:gd name="connsiteY1" fmla="*/ 24289 h 28575"/>
                  <a:gd name="connsiteX2" fmla="*/ 24289 w 28575"/>
                  <a:gd name="connsiteY2" fmla="*/ 15716 h 28575"/>
                  <a:gd name="connsiteX3" fmla="*/ 15716 w 28575"/>
                  <a:gd name="connsiteY3" fmla="*/ 7144 h 28575"/>
                  <a:gd name="connsiteX4" fmla="*/ 7144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5716"/>
                    </a:moveTo>
                    <a:cubicBezTo>
                      <a:pt x="7144" y="20479"/>
                      <a:pt x="10954" y="24289"/>
                      <a:pt x="15716" y="24289"/>
                    </a:cubicBezTo>
                    <a:cubicBezTo>
                      <a:pt x="20479" y="24289"/>
                      <a:pt x="24289" y="20479"/>
                      <a:pt x="24289" y="15716"/>
                    </a:cubicBezTo>
                    <a:cubicBezTo>
                      <a:pt x="24289" y="10954"/>
                      <a:pt x="20479" y="7144"/>
                      <a:pt x="15716" y="7144"/>
                    </a:cubicBezTo>
                    <a:cubicBezTo>
                      <a:pt x="10001" y="8096"/>
                      <a:pt x="7144" y="11906"/>
                      <a:pt x="7144" y="15716"/>
                    </a:cubicBezTo>
                    <a:close/>
                  </a:path>
                </a:pathLst>
              </a:custGeom>
              <a:grpFill/>
              <a:ln w="9525" cap="flat">
                <a:noFill/>
                <a:prstDash val="solid"/>
                <a:miter/>
              </a:ln>
            </p:spPr>
            <p:txBody>
              <a:bodyPr rtlCol="0" anchor="ctr"/>
              <a:lstStyle/>
              <a:p>
                <a:endParaRPr lang="en-US" dirty="0"/>
              </a:p>
            </p:txBody>
          </p:sp>
          <p:sp>
            <p:nvSpPr>
              <p:cNvPr id="69" name="Freeform: Shape 68">
                <a:extLst>
                  <a:ext uri="{FF2B5EF4-FFF2-40B4-BE49-F238E27FC236}">
                    <a16:creationId xmlns:a16="http://schemas.microsoft.com/office/drawing/2014/main" id="{6E7E0F58-2811-4E1E-9BA2-99B133063569}"/>
                  </a:ext>
                </a:extLst>
              </p:cNvPr>
              <p:cNvSpPr/>
              <p:nvPr/>
            </p:nvSpPr>
            <p:spPr>
              <a:xfrm>
                <a:off x="5868829" y="2835116"/>
                <a:ext cx="57150" cy="57150"/>
              </a:xfrm>
              <a:custGeom>
                <a:avLst/>
                <a:gdLst>
                  <a:gd name="connsiteX0" fmla="*/ 29051 w 57150"/>
                  <a:gd name="connsiteY0" fmla="*/ 50959 h 57150"/>
                  <a:gd name="connsiteX1" fmla="*/ 50959 w 57150"/>
                  <a:gd name="connsiteY1" fmla="*/ 29051 h 57150"/>
                  <a:gd name="connsiteX2" fmla="*/ 29051 w 57150"/>
                  <a:gd name="connsiteY2" fmla="*/ 7144 h 57150"/>
                  <a:gd name="connsiteX3" fmla="*/ 7144 w 57150"/>
                  <a:gd name="connsiteY3" fmla="*/ 29051 h 57150"/>
                  <a:gd name="connsiteX4" fmla="*/ 29051 w 57150"/>
                  <a:gd name="connsiteY4" fmla="*/ 50959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29051" y="50959"/>
                    </a:moveTo>
                    <a:cubicBezTo>
                      <a:pt x="41434" y="50959"/>
                      <a:pt x="50959" y="41434"/>
                      <a:pt x="50959" y="29051"/>
                    </a:cubicBezTo>
                    <a:cubicBezTo>
                      <a:pt x="50959" y="16669"/>
                      <a:pt x="41434" y="7144"/>
                      <a:pt x="29051" y="7144"/>
                    </a:cubicBezTo>
                    <a:cubicBezTo>
                      <a:pt x="16669" y="7144"/>
                      <a:pt x="7144" y="16669"/>
                      <a:pt x="7144" y="29051"/>
                    </a:cubicBezTo>
                    <a:cubicBezTo>
                      <a:pt x="7144" y="41434"/>
                      <a:pt x="16669" y="50959"/>
                      <a:pt x="29051" y="50959"/>
                    </a:cubicBezTo>
                    <a:close/>
                  </a:path>
                </a:pathLst>
              </a:custGeom>
              <a:grpFill/>
              <a:ln w="9525" cap="flat">
                <a:noFill/>
                <a:prstDash val="solid"/>
                <a:miter/>
              </a:ln>
            </p:spPr>
            <p:txBody>
              <a:bodyPr rtlCol="0" anchor="ctr"/>
              <a:lstStyle/>
              <a:p>
                <a:endParaRPr lang="en-US" dirty="0"/>
              </a:p>
            </p:txBody>
          </p:sp>
          <p:sp>
            <p:nvSpPr>
              <p:cNvPr id="70" name="Freeform: Shape 69">
                <a:extLst>
                  <a:ext uri="{FF2B5EF4-FFF2-40B4-BE49-F238E27FC236}">
                    <a16:creationId xmlns:a16="http://schemas.microsoft.com/office/drawing/2014/main" id="{9F0DB081-26B8-4209-A46A-F8810AAA7834}"/>
                  </a:ext>
                </a:extLst>
              </p:cNvPr>
              <p:cNvSpPr/>
              <p:nvPr/>
            </p:nvSpPr>
            <p:spPr>
              <a:xfrm>
                <a:off x="5718334" y="3236119"/>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1431"/>
                      <a:pt x="26194" y="16669"/>
                    </a:cubicBezTo>
                    <a:cubicBezTo>
                      <a:pt x="26194" y="10954"/>
                      <a:pt x="21431" y="7144"/>
                      <a:pt x="16669" y="7144"/>
                    </a:cubicBezTo>
                    <a:cubicBezTo>
                      <a:pt x="10954" y="7144"/>
                      <a:pt x="7144" y="11906"/>
                      <a:pt x="7144" y="16669"/>
                    </a:cubicBezTo>
                    <a:cubicBezTo>
                      <a:pt x="7144" y="21431"/>
                      <a:pt x="11906" y="26194"/>
                      <a:pt x="16669" y="26194"/>
                    </a:cubicBezTo>
                    <a:close/>
                  </a:path>
                </a:pathLst>
              </a:custGeom>
              <a:grpFill/>
              <a:ln w="9525" cap="flat">
                <a:noFill/>
                <a:prstDash val="solid"/>
                <a:miter/>
              </a:ln>
            </p:spPr>
            <p:txBody>
              <a:bodyPr rtlCol="0" anchor="ctr"/>
              <a:lstStyle/>
              <a:p>
                <a:endParaRPr lang="en-US" dirty="0"/>
              </a:p>
            </p:txBody>
          </p:sp>
          <p:sp>
            <p:nvSpPr>
              <p:cNvPr id="71" name="Freeform: Shape 70">
                <a:extLst>
                  <a:ext uri="{FF2B5EF4-FFF2-40B4-BE49-F238E27FC236}">
                    <a16:creationId xmlns:a16="http://schemas.microsoft.com/office/drawing/2014/main" id="{C03EACFA-2B27-4F1E-9DD1-A0BD6FADBD06}"/>
                  </a:ext>
                </a:extLst>
              </p:cNvPr>
              <p:cNvSpPr/>
              <p:nvPr/>
            </p:nvSpPr>
            <p:spPr>
              <a:xfrm>
                <a:off x="6134576" y="2823686"/>
                <a:ext cx="28575" cy="28575"/>
              </a:xfrm>
              <a:custGeom>
                <a:avLst/>
                <a:gdLst>
                  <a:gd name="connsiteX0" fmla="*/ 18574 w 28575"/>
                  <a:gd name="connsiteY0" fmla="*/ 30004 h 28575"/>
                  <a:gd name="connsiteX1" fmla="*/ 30004 w 28575"/>
                  <a:gd name="connsiteY1" fmla="*/ 18574 h 28575"/>
                  <a:gd name="connsiteX2" fmla="*/ 18574 w 28575"/>
                  <a:gd name="connsiteY2" fmla="*/ 7144 h 28575"/>
                  <a:gd name="connsiteX3" fmla="*/ 7144 w 28575"/>
                  <a:gd name="connsiteY3" fmla="*/ 18574 h 28575"/>
                  <a:gd name="connsiteX4" fmla="*/ 18574 w 28575"/>
                  <a:gd name="connsiteY4" fmla="*/ 3000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30004"/>
                    </a:moveTo>
                    <a:cubicBezTo>
                      <a:pt x="25241" y="30004"/>
                      <a:pt x="30004" y="25241"/>
                      <a:pt x="30004" y="18574"/>
                    </a:cubicBezTo>
                    <a:cubicBezTo>
                      <a:pt x="30004" y="12859"/>
                      <a:pt x="25241" y="7144"/>
                      <a:pt x="18574" y="7144"/>
                    </a:cubicBezTo>
                    <a:cubicBezTo>
                      <a:pt x="11906" y="7144"/>
                      <a:pt x="7144" y="11906"/>
                      <a:pt x="7144" y="18574"/>
                    </a:cubicBezTo>
                    <a:cubicBezTo>
                      <a:pt x="7144" y="25241"/>
                      <a:pt x="11906" y="30004"/>
                      <a:pt x="18574" y="30004"/>
                    </a:cubicBezTo>
                    <a:close/>
                  </a:path>
                </a:pathLst>
              </a:custGeom>
              <a:grpFill/>
              <a:ln w="9525" cap="flat">
                <a:noFill/>
                <a:prstDash val="solid"/>
                <a:miter/>
              </a:ln>
            </p:spPr>
            <p:txBody>
              <a:bodyPr rtlCol="0" anchor="ctr"/>
              <a:lstStyle/>
              <a:p>
                <a:endParaRPr lang="en-US" dirty="0"/>
              </a:p>
            </p:txBody>
          </p:sp>
          <p:sp>
            <p:nvSpPr>
              <p:cNvPr id="72" name="Freeform: Shape 71">
                <a:extLst>
                  <a:ext uri="{FF2B5EF4-FFF2-40B4-BE49-F238E27FC236}">
                    <a16:creationId xmlns:a16="http://schemas.microsoft.com/office/drawing/2014/main" id="{405AA606-61A6-48B5-899C-0B6ABBD96C4B}"/>
                  </a:ext>
                </a:extLst>
              </p:cNvPr>
              <p:cNvSpPr/>
              <p:nvPr/>
            </p:nvSpPr>
            <p:spPr>
              <a:xfrm>
                <a:off x="6121241" y="2847499"/>
                <a:ext cx="38100" cy="38100"/>
              </a:xfrm>
              <a:custGeom>
                <a:avLst/>
                <a:gdLst>
                  <a:gd name="connsiteX0" fmla="*/ 23336 w 38100"/>
                  <a:gd name="connsiteY0" fmla="*/ 39529 h 38100"/>
                  <a:gd name="connsiteX1" fmla="*/ 39529 w 38100"/>
                  <a:gd name="connsiteY1" fmla="*/ 23336 h 38100"/>
                  <a:gd name="connsiteX2" fmla="*/ 23336 w 38100"/>
                  <a:gd name="connsiteY2" fmla="*/ 7144 h 38100"/>
                  <a:gd name="connsiteX3" fmla="*/ 7144 w 38100"/>
                  <a:gd name="connsiteY3" fmla="*/ 23336 h 38100"/>
                  <a:gd name="connsiteX4" fmla="*/ 23336 w 38100"/>
                  <a:gd name="connsiteY4" fmla="*/ 3952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3336" y="39529"/>
                    </a:moveTo>
                    <a:cubicBezTo>
                      <a:pt x="31909" y="39529"/>
                      <a:pt x="39529" y="31909"/>
                      <a:pt x="39529" y="23336"/>
                    </a:cubicBezTo>
                    <a:cubicBezTo>
                      <a:pt x="39529" y="14764"/>
                      <a:pt x="32861" y="7144"/>
                      <a:pt x="23336" y="7144"/>
                    </a:cubicBezTo>
                    <a:cubicBezTo>
                      <a:pt x="14764" y="7144"/>
                      <a:pt x="7144" y="13811"/>
                      <a:pt x="7144" y="23336"/>
                    </a:cubicBezTo>
                    <a:cubicBezTo>
                      <a:pt x="8096" y="31909"/>
                      <a:pt x="14764" y="39529"/>
                      <a:pt x="23336" y="39529"/>
                    </a:cubicBezTo>
                    <a:close/>
                  </a:path>
                </a:pathLst>
              </a:custGeom>
              <a:grpFill/>
              <a:ln w="9525" cap="flat">
                <a:noFill/>
                <a:prstDash val="solid"/>
                <a:miter/>
              </a:ln>
            </p:spPr>
            <p:txBody>
              <a:bodyPr rtlCol="0" anchor="ctr"/>
              <a:lstStyle/>
              <a:p>
                <a:endParaRPr lang="en-US" dirty="0"/>
              </a:p>
            </p:txBody>
          </p:sp>
          <p:sp>
            <p:nvSpPr>
              <p:cNvPr id="73" name="Freeform: Shape 72">
                <a:extLst>
                  <a:ext uri="{FF2B5EF4-FFF2-40B4-BE49-F238E27FC236}">
                    <a16:creationId xmlns:a16="http://schemas.microsoft.com/office/drawing/2014/main" id="{ED78F833-70B1-4B96-A07A-D8701E340F12}"/>
                  </a:ext>
                </a:extLst>
              </p:cNvPr>
              <p:cNvSpPr/>
              <p:nvPr/>
            </p:nvSpPr>
            <p:spPr>
              <a:xfrm>
                <a:off x="5774531" y="3376136"/>
                <a:ext cx="76200" cy="95250"/>
              </a:xfrm>
              <a:custGeom>
                <a:avLst/>
                <a:gdLst>
                  <a:gd name="connsiteX0" fmla="*/ 25241 w 76200"/>
                  <a:gd name="connsiteY0" fmla="*/ 7144 h 95250"/>
                  <a:gd name="connsiteX1" fmla="*/ 7144 w 76200"/>
                  <a:gd name="connsiteY1" fmla="*/ 25241 h 95250"/>
                  <a:gd name="connsiteX2" fmla="*/ 18574 w 76200"/>
                  <a:gd name="connsiteY2" fmla="*/ 42386 h 95250"/>
                  <a:gd name="connsiteX3" fmla="*/ 14764 w 76200"/>
                  <a:gd name="connsiteY3" fmla="*/ 54769 h 95250"/>
                  <a:gd name="connsiteX4" fmla="*/ 14764 w 76200"/>
                  <a:gd name="connsiteY4" fmla="*/ 55721 h 95250"/>
                  <a:gd name="connsiteX5" fmla="*/ 7144 w 76200"/>
                  <a:gd name="connsiteY5" fmla="*/ 71914 h 95250"/>
                  <a:gd name="connsiteX6" fmla="*/ 29051 w 76200"/>
                  <a:gd name="connsiteY6" fmla="*/ 93821 h 95250"/>
                  <a:gd name="connsiteX7" fmla="*/ 50959 w 76200"/>
                  <a:gd name="connsiteY7" fmla="*/ 71914 h 95250"/>
                  <a:gd name="connsiteX8" fmla="*/ 50959 w 76200"/>
                  <a:gd name="connsiteY8" fmla="*/ 68104 h 95250"/>
                  <a:gd name="connsiteX9" fmla="*/ 54769 w 76200"/>
                  <a:gd name="connsiteY9" fmla="*/ 61436 h 95250"/>
                  <a:gd name="connsiteX10" fmla="*/ 61436 w 76200"/>
                  <a:gd name="connsiteY10" fmla="*/ 64294 h 95250"/>
                  <a:gd name="connsiteX11" fmla="*/ 71914 w 76200"/>
                  <a:gd name="connsiteY11" fmla="*/ 53816 h 95250"/>
                  <a:gd name="connsiteX12" fmla="*/ 61436 w 76200"/>
                  <a:gd name="connsiteY12" fmla="*/ 43339 h 95250"/>
                  <a:gd name="connsiteX13" fmla="*/ 54769 w 76200"/>
                  <a:gd name="connsiteY13" fmla="*/ 46196 h 95250"/>
                  <a:gd name="connsiteX14" fmla="*/ 40481 w 76200"/>
                  <a:gd name="connsiteY14" fmla="*/ 33814 h 95250"/>
                  <a:gd name="connsiteX15" fmla="*/ 42386 w 76200"/>
                  <a:gd name="connsiteY15" fmla="*/ 25241 h 95250"/>
                  <a:gd name="connsiteX16" fmla="*/ 25241 w 76200"/>
                  <a:gd name="connsiteY16" fmla="*/ 7144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6200" h="95250">
                    <a:moveTo>
                      <a:pt x="25241" y="7144"/>
                    </a:moveTo>
                    <a:cubicBezTo>
                      <a:pt x="14764" y="7144"/>
                      <a:pt x="7144" y="15716"/>
                      <a:pt x="7144" y="25241"/>
                    </a:cubicBezTo>
                    <a:cubicBezTo>
                      <a:pt x="7144" y="32861"/>
                      <a:pt x="11906" y="39529"/>
                      <a:pt x="18574" y="42386"/>
                    </a:cubicBezTo>
                    <a:cubicBezTo>
                      <a:pt x="15716" y="46196"/>
                      <a:pt x="14764" y="50006"/>
                      <a:pt x="14764" y="54769"/>
                    </a:cubicBezTo>
                    <a:cubicBezTo>
                      <a:pt x="14764" y="55721"/>
                      <a:pt x="14764" y="55721"/>
                      <a:pt x="14764" y="55721"/>
                    </a:cubicBezTo>
                    <a:cubicBezTo>
                      <a:pt x="10001" y="59531"/>
                      <a:pt x="7144" y="65246"/>
                      <a:pt x="7144" y="71914"/>
                    </a:cubicBezTo>
                    <a:cubicBezTo>
                      <a:pt x="7144" y="84296"/>
                      <a:pt x="16669" y="93821"/>
                      <a:pt x="29051" y="93821"/>
                    </a:cubicBezTo>
                    <a:cubicBezTo>
                      <a:pt x="41434" y="93821"/>
                      <a:pt x="50959" y="84296"/>
                      <a:pt x="50959" y="71914"/>
                    </a:cubicBezTo>
                    <a:cubicBezTo>
                      <a:pt x="50959" y="70961"/>
                      <a:pt x="50959" y="70009"/>
                      <a:pt x="50959" y="68104"/>
                    </a:cubicBezTo>
                    <a:cubicBezTo>
                      <a:pt x="52864" y="66199"/>
                      <a:pt x="53816" y="64294"/>
                      <a:pt x="54769" y="61436"/>
                    </a:cubicBezTo>
                    <a:cubicBezTo>
                      <a:pt x="56674" y="63341"/>
                      <a:pt x="59531" y="64294"/>
                      <a:pt x="61436" y="64294"/>
                    </a:cubicBezTo>
                    <a:cubicBezTo>
                      <a:pt x="67151" y="64294"/>
                      <a:pt x="71914" y="59531"/>
                      <a:pt x="71914" y="53816"/>
                    </a:cubicBezTo>
                    <a:cubicBezTo>
                      <a:pt x="71914" y="48101"/>
                      <a:pt x="67151" y="43339"/>
                      <a:pt x="61436" y="43339"/>
                    </a:cubicBezTo>
                    <a:cubicBezTo>
                      <a:pt x="58579" y="43339"/>
                      <a:pt x="56674" y="44291"/>
                      <a:pt x="54769" y="46196"/>
                    </a:cubicBezTo>
                    <a:cubicBezTo>
                      <a:pt x="51911" y="39529"/>
                      <a:pt x="47149" y="34766"/>
                      <a:pt x="40481" y="33814"/>
                    </a:cubicBezTo>
                    <a:cubicBezTo>
                      <a:pt x="41434" y="30956"/>
                      <a:pt x="42386" y="28099"/>
                      <a:pt x="42386" y="25241"/>
                    </a:cubicBezTo>
                    <a:cubicBezTo>
                      <a:pt x="43339" y="15716"/>
                      <a:pt x="34766" y="7144"/>
                      <a:pt x="25241" y="7144"/>
                    </a:cubicBezTo>
                    <a:close/>
                  </a:path>
                </a:pathLst>
              </a:custGeom>
              <a:grpFill/>
              <a:ln w="9525" cap="flat">
                <a:noFill/>
                <a:prstDash val="solid"/>
                <a:miter/>
              </a:ln>
            </p:spPr>
            <p:txBody>
              <a:bodyPr rtlCol="0" anchor="ctr"/>
              <a:lstStyle/>
              <a:p>
                <a:endParaRPr lang="en-US" dirty="0"/>
              </a:p>
            </p:txBody>
          </p:sp>
          <p:sp>
            <p:nvSpPr>
              <p:cNvPr id="74" name="Freeform: Shape 73">
                <a:extLst>
                  <a:ext uri="{FF2B5EF4-FFF2-40B4-BE49-F238E27FC236}">
                    <a16:creationId xmlns:a16="http://schemas.microsoft.com/office/drawing/2014/main" id="{84F308DD-6BE0-4F14-80E4-F0C9697BD96F}"/>
                  </a:ext>
                </a:extLst>
              </p:cNvPr>
              <p:cNvSpPr/>
              <p:nvPr/>
            </p:nvSpPr>
            <p:spPr>
              <a:xfrm>
                <a:off x="5570696" y="3223736"/>
                <a:ext cx="28575" cy="28575"/>
              </a:xfrm>
              <a:custGeom>
                <a:avLst/>
                <a:gdLst>
                  <a:gd name="connsiteX0" fmla="*/ 28099 w 28575"/>
                  <a:gd name="connsiteY0" fmla="*/ 17621 h 28575"/>
                  <a:gd name="connsiteX1" fmla="*/ 17621 w 28575"/>
                  <a:gd name="connsiteY1" fmla="*/ 7144 h 28575"/>
                  <a:gd name="connsiteX2" fmla="*/ 7144 w 28575"/>
                  <a:gd name="connsiteY2" fmla="*/ 17621 h 28575"/>
                  <a:gd name="connsiteX3" fmla="*/ 17621 w 28575"/>
                  <a:gd name="connsiteY3" fmla="*/ 28099 h 28575"/>
                  <a:gd name="connsiteX4" fmla="*/ 28099 w 28575"/>
                  <a:gd name="connsiteY4" fmla="*/ 1762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099" y="17621"/>
                    </a:moveTo>
                    <a:cubicBezTo>
                      <a:pt x="28099" y="11906"/>
                      <a:pt x="23336" y="7144"/>
                      <a:pt x="17621" y="7144"/>
                    </a:cubicBezTo>
                    <a:cubicBezTo>
                      <a:pt x="11906" y="7144"/>
                      <a:pt x="7144" y="11906"/>
                      <a:pt x="7144" y="17621"/>
                    </a:cubicBezTo>
                    <a:cubicBezTo>
                      <a:pt x="7144" y="23336"/>
                      <a:pt x="11906" y="28099"/>
                      <a:pt x="17621" y="28099"/>
                    </a:cubicBezTo>
                    <a:cubicBezTo>
                      <a:pt x="23336" y="28099"/>
                      <a:pt x="28099" y="23336"/>
                      <a:pt x="28099" y="17621"/>
                    </a:cubicBezTo>
                    <a:close/>
                  </a:path>
                </a:pathLst>
              </a:custGeom>
              <a:grpFill/>
              <a:ln w="9525" cap="flat">
                <a:noFill/>
                <a:prstDash val="solid"/>
                <a:miter/>
              </a:ln>
            </p:spPr>
            <p:txBody>
              <a:bodyPr rtlCol="0" anchor="ctr"/>
              <a:lstStyle/>
              <a:p>
                <a:endParaRPr lang="en-US" dirty="0"/>
              </a:p>
            </p:txBody>
          </p:sp>
          <p:sp>
            <p:nvSpPr>
              <p:cNvPr id="75" name="Freeform: Shape 74">
                <a:extLst>
                  <a:ext uri="{FF2B5EF4-FFF2-40B4-BE49-F238E27FC236}">
                    <a16:creationId xmlns:a16="http://schemas.microsoft.com/office/drawing/2014/main" id="{B45E6BCE-38E7-4548-9BB7-F4EDA3FE7B51}"/>
                  </a:ext>
                </a:extLst>
              </p:cNvPr>
              <p:cNvSpPr/>
              <p:nvPr/>
            </p:nvSpPr>
            <p:spPr>
              <a:xfrm>
                <a:off x="5915501" y="4155281"/>
                <a:ext cx="38100" cy="28575"/>
              </a:xfrm>
              <a:custGeom>
                <a:avLst/>
                <a:gdLst>
                  <a:gd name="connsiteX0" fmla="*/ 7144 w 38100"/>
                  <a:gd name="connsiteY0" fmla="*/ 20479 h 28575"/>
                  <a:gd name="connsiteX1" fmla="*/ 14764 w 38100"/>
                  <a:gd name="connsiteY1" fmla="*/ 28099 h 28575"/>
                  <a:gd name="connsiteX2" fmla="*/ 22384 w 38100"/>
                  <a:gd name="connsiteY2" fmla="*/ 20479 h 28575"/>
                  <a:gd name="connsiteX3" fmla="*/ 28099 w 38100"/>
                  <a:gd name="connsiteY3" fmla="*/ 23336 h 28575"/>
                  <a:gd name="connsiteX4" fmla="*/ 35719 w 38100"/>
                  <a:gd name="connsiteY4" fmla="*/ 15716 h 28575"/>
                  <a:gd name="connsiteX5" fmla="*/ 28099 w 38100"/>
                  <a:gd name="connsiteY5" fmla="*/ 7144 h 28575"/>
                  <a:gd name="connsiteX6" fmla="*/ 20479 w 38100"/>
                  <a:gd name="connsiteY6" fmla="*/ 14764 h 28575"/>
                  <a:gd name="connsiteX7" fmla="*/ 14764 w 38100"/>
                  <a:gd name="connsiteY7" fmla="*/ 11906 h 28575"/>
                  <a:gd name="connsiteX8" fmla="*/ 7144 w 38100"/>
                  <a:gd name="connsiteY8" fmla="*/ 20479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100" h="28575">
                    <a:moveTo>
                      <a:pt x="7144" y="20479"/>
                    </a:moveTo>
                    <a:cubicBezTo>
                      <a:pt x="7144" y="25241"/>
                      <a:pt x="10954" y="28099"/>
                      <a:pt x="14764" y="28099"/>
                    </a:cubicBezTo>
                    <a:cubicBezTo>
                      <a:pt x="19526" y="28099"/>
                      <a:pt x="22384" y="24289"/>
                      <a:pt x="22384" y="20479"/>
                    </a:cubicBezTo>
                    <a:cubicBezTo>
                      <a:pt x="23336" y="22384"/>
                      <a:pt x="26194" y="23336"/>
                      <a:pt x="28099" y="23336"/>
                    </a:cubicBezTo>
                    <a:cubicBezTo>
                      <a:pt x="31909" y="23336"/>
                      <a:pt x="35719" y="19526"/>
                      <a:pt x="35719" y="15716"/>
                    </a:cubicBezTo>
                    <a:cubicBezTo>
                      <a:pt x="35719" y="11906"/>
                      <a:pt x="32861" y="7144"/>
                      <a:pt x="28099" y="7144"/>
                    </a:cubicBezTo>
                    <a:cubicBezTo>
                      <a:pt x="24289" y="7144"/>
                      <a:pt x="20479" y="10954"/>
                      <a:pt x="20479" y="14764"/>
                    </a:cubicBezTo>
                    <a:cubicBezTo>
                      <a:pt x="18574" y="12859"/>
                      <a:pt x="16669" y="11906"/>
                      <a:pt x="14764" y="11906"/>
                    </a:cubicBezTo>
                    <a:cubicBezTo>
                      <a:pt x="10001" y="11906"/>
                      <a:pt x="7144" y="15716"/>
                      <a:pt x="7144" y="20479"/>
                    </a:cubicBezTo>
                    <a:close/>
                  </a:path>
                </a:pathLst>
              </a:custGeom>
              <a:grpFill/>
              <a:ln w="9525" cap="flat">
                <a:noFill/>
                <a:prstDash val="solid"/>
                <a:miter/>
              </a:ln>
            </p:spPr>
            <p:txBody>
              <a:bodyPr rtlCol="0" anchor="ctr"/>
              <a:lstStyle/>
              <a:p>
                <a:endParaRPr lang="en-US" dirty="0"/>
              </a:p>
            </p:txBody>
          </p:sp>
          <p:sp>
            <p:nvSpPr>
              <p:cNvPr id="76" name="Freeform: Shape 75">
                <a:extLst>
                  <a:ext uri="{FF2B5EF4-FFF2-40B4-BE49-F238E27FC236}">
                    <a16:creationId xmlns:a16="http://schemas.microsoft.com/office/drawing/2014/main" id="{CF979A80-C1A1-4A27-91DF-4FD4C5BB88AE}"/>
                  </a:ext>
                </a:extLst>
              </p:cNvPr>
              <p:cNvSpPr/>
              <p:nvPr/>
            </p:nvSpPr>
            <p:spPr>
              <a:xfrm>
                <a:off x="5491639" y="3211354"/>
                <a:ext cx="66675" cy="66675"/>
              </a:xfrm>
              <a:custGeom>
                <a:avLst/>
                <a:gdLst>
                  <a:gd name="connsiteX0" fmla="*/ 37624 w 66675"/>
                  <a:gd name="connsiteY0" fmla="*/ 68104 h 66675"/>
                  <a:gd name="connsiteX1" fmla="*/ 68104 w 66675"/>
                  <a:gd name="connsiteY1" fmla="*/ 37624 h 66675"/>
                  <a:gd name="connsiteX2" fmla="*/ 37624 w 66675"/>
                  <a:gd name="connsiteY2" fmla="*/ 7144 h 66675"/>
                  <a:gd name="connsiteX3" fmla="*/ 7144 w 66675"/>
                  <a:gd name="connsiteY3" fmla="*/ 37624 h 66675"/>
                  <a:gd name="connsiteX4" fmla="*/ 37624 w 66675"/>
                  <a:gd name="connsiteY4" fmla="*/ 6810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7624" y="68104"/>
                    </a:moveTo>
                    <a:cubicBezTo>
                      <a:pt x="54769" y="68104"/>
                      <a:pt x="68104" y="54769"/>
                      <a:pt x="68104" y="37624"/>
                    </a:cubicBezTo>
                    <a:cubicBezTo>
                      <a:pt x="68104" y="20479"/>
                      <a:pt x="54769" y="7144"/>
                      <a:pt x="37624" y="7144"/>
                    </a:cubicBezTo>
                    <a:cubicBezTo>
                      <a:pt x="20479" y="7144"/>
                      <a:pt x="7144" y="20479"/>
                      <a:pt x="7144" y="37624"/>
                    </a:cubicBezTo>
                    <a:cubicBezTo>
                      <a:pt x="7144" y="54769"/>
                      <a:pt x="20479" y="68104"/>
                      <a:pt x="37624" y="68104"/>
                    </a:cubicBezTo>
                    <a:close/>
                  </a:path>
                </a:pathLst>
              </a:custGeom>
              <a:grpFill/>
              <a:ln w="9525" cap="flat">
                <a:noFill/>
                <a:prstDash val="solid"/>
                <a:miter/>
              </a:ln>
            </p:spPr>
            <p:txBody>
              <a:bodyPr rtlCol="0" anchor="ctr"/>
              <a:lstStyle/>
              <a:p>
                <a:endParaRPr lang="en-US" dirty="0"/>
              </a:p>
            </p:txBody>
          </p:sp>
          <p:sp>
            <p:nvSpPr>
              <p:cNvPr id="77" name="Freeform: Shape 76">
                <a:extLst>
                  <a:ext uri="{FF2B5EF4-FFF2-40B4-BE49-F238E27FC236}">
                    <a16:creationId xmlns:a16="http://schemas.microsoft.com/office/drawing/2014/main" id="{B37E6589-EA54-4209-8C4A-F82EC3F15733}"/>
                  </a:ext>
                </a:extLst>
              </p:cNvPr>
              <p:cNvSpPr/>
              <p:nvPr/>
            </p:nvSpPr>
            <p:spPr>
              <a:xfrm>
                <a:off x="5838349" y="3117056"/>
                <a:ext cx="76200" cy="85725"/>
              </a:xfrm>
              <a:custGeom>
                <a:avLst/>
                <a:gdLst>
                  <a:gd name="connsiteX0" fmla="*/ 49054 w 76200"/>
                  <a:gd name="connsiteY0" fmla="*/ 64294 h 85725"/>
                  <a:gd name="connsiteX1" fmla="*/ 73819 w 76200"/>
                  <a:gd name="connsiteY1" fmla="*/ 39529 h 85725"/>
                  <a:gd name="connsiteX2" fmla="*/ 55721 w 76200"/>
                  <a:gd name="connsiteY2" fmla="*/ 15716 h 85725"/>
                  <a:gd name="connsiteX3" fmla="*/ 35719 w 76200"/>
                  <a:gd name="connsiteY3" fmla="*/ 7144 h 85725"/>
                  <a:gd name="connsiteX4" fmla="*/ 8096 w 76200"/>
                  <a:gd name="connsiteY4" fmla="*/ 34766 h 85725"/>
                  <a:gd name="connsiteX5" fmla="*/ 15716 w 76200"/>
                  <a:gd name="connsiteY5" fmla="*/ 53816 h 85725"/>
                  <a:gd name="connsiteX6" fmla="*/ 7144 w 76200"/>
                  <a:gd name="connsiteY6" fmla="*/ 67151 h 85725"/>
                  <a:gd name="connsiteX7" fmla="*/ 22384 w 76200"/>
                  <a:gd name="connsiteY7" fmla="*/ 82391 h 85725"/>
                  <a:gd name="connsiteX8" fmla="*/ 37624 w 76200"/>
                  <a:gd name="connsiteY8" fmla="*/ 67151 h 85725"/>
                  <a:gd name="connsiteX9" fmla="*/ 36671 w 76200"/>
                  <a:gd name="connsiteY9" fmla="*/ 62389 h 85725"/>
                  <a:gd name="connsiteX10" fmla="*/ 40481 w 76200"/>
                  <a:gd name="connsiteY10" fmla="*/ 62389 h 85725"/>
                  <a:gd name="connsiteX11" fmla="*/ 49054 w 76200"/>
                  <a:gd name="connsiteY11" fmla="*/ 6429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200" h="85725">
                    <a:moveTo>
                      <a:pt x="49054" y="64294"/>
                    </a:moveTo>
                    <a:cubicBezTo>
                      <a:pt x="62389" y="64294"/>
                      <a:pt x="73819" y="53816"/>
                      <a:pt x="73819" y="39529"/>
                    </a:cubicBezTo>
                    <a:cubicBezTo>
                      <a:pt x="73819" y="28099"/>
                      <a:pt x="66199" y="18574"/>
                      <a:pt x="55721" y="15716"/>
                    </a:cubicBezTo>
                    <a:cubicBezTo>
                      <a:pt x="50959" y="10001"/>
                      <a:pt x="43339" y="7144"/>
                      <a:pt x="35719" y="7144"/>
                    </a:cubicBezTo>
                    <a:cubicBezTo>
                      <a:pt x="20479" y="7144"/>
                      <a:pt x="8096" y="19526"/>
                      <a:pt x="8096" y="34766"/>
                    </a:cubicBezTo>
                    <a:cubicBezTo>
                      <a:pt x="8096" y="42386"/>
                      <a:pt x="10954" y="49054"/>
                      <a:pt x="15716" y="53816"/>
                    </a:cubicBezTo>
                    <a:cubicBezTo>
                      <a:pt x="10954" y="56674"/>
                      <a:pt x="7144" y="61436"/>
                      <a:pt x="7144" y="67151"/>
                    </a:cubicBezTo>
                    <a:cubicBezTo>
                      <a:pt x="7144" y="75724"/>
                      <a:pt x="13811" y="82391"/>
                      <a:pt x="22384" y="82391"/>
                    </a:cubicBezTo>
                    <a:cubicBezTo>
                      <a:pt x="30956" y="82391"/>
                      <a:pt x="37624" y="75724"/>
                      <a:pt x="37624" y="67151"/>
                    </a:cubicBezTo>
                    <a:cubicBezTo>
                      <a:pt x="37624" y="65246"/>
                      <a:pt x="37624" y="63341"/>
                      <a:pt x="36671" y="62389"/>
                    </a:cubicBezTo>
                    <a:cubicBezTo>
                      <a:pt x="37624" y="62389"/>
                      <a:pt x="38576" y="62389"/>
                      <a:pt x="40481" y="62389"/>
                    </a:cubicBezTo>
                    <a:cubicBezTo>
                      <a:pt x="43339" y="63341"/>
                      <a:pt x="46196" y="64294"/>
                      <a:pt x="49054" y="64294"/>
                    </a:cubicBezTo>
                    <a:close/>
                  </a:path>
                </a:pathLst>
              </a:custGeom>
              <a:grpFill/>
              <a:ln w="9525" cap="flat">
                <a:noFill/>
                <a:prstDash val="solid"/>
                <a:miter/>
              </a:ln>
            </p:spPr>
            <p:txBody>
              <a:bodyPr rtlCol="0" anchor="ctr"/>
              <a:lstStyle/>
              <a:p>
                <a:endParaRPr lang="en-US" dirty="0"/>
              </a:p>
            </p:txBody>
          </p:sp>
          <p:sp>
            <p:nvSpPr>
              <p:cNvPr id="78" name="Freeform: Shape 77">
                <a:extLst>
                  <a:ext uri="{FF2B5EF4-FFF2-40B4-BE49-F238E27FC236}">
                    <a16:creationId xmlns:a16="http://schemas.microsoft.com/office/drawing/2014/main" id="{7164D8A6-B01E-4C3D-BCFB-72F38638AF47}"/>
                  </a:ext>
                </a:extLst>
              </p:cNvPr>
              <p:cNvSpPr/>
              <p:nvPr/>
            </p:nvSpPr>
            <p:spPr>
              <a:xfrm>
                <a:off x="5675471" y="3245644"/>
                <a:ext cx="28575" cy="28575"/>
              </a:xfrm>
              <a:custGeom>
                <a:avLst/>
                <a:gdLst>
                  <a:gd name="connsiteX0" fmla="*/ 7144 w 28575"/>
                  <a:gd name="connsiteY0" fmla="*/ 18574 h 28575"/>
                  <a:gd name="connsiteX1" fmla="*/ 18574 w 28575"/>
                  <a:gd name="connsiteY1" fmla="*/ 30004 h 28575"/>
                  <a:gd name="connsiteX2" fmla="*/ 30004 w 28575"/>
                  <a:gd name="connsiteY2" fmla="*/ 18574 h 28575"/>
                  <a:gd name="connsiteX3" fmla="*/ 18574 w 28575"/>
                  <a:gd name="connsiteY3" fmla="*/ 7144 h 28575"/>
                  <a:gd name="connsiteX4" fmla="*/ 7144 w 28575"/>
                  <a:gd name="connsiteY4" fmla="*/ 1857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8574"/>
                    </a:moveTo>
                    <a:cubicBezTo>
                      <a:pt x="7144" y="25241"/>
                      <a:pt x="11906" y="30004"/>
                      <a:pt x="18574" y="30004"/>
                    </a:cubicBezTo>
                    <a:cubicBezTo>
                      <a:pt x="25241" y="30004"/>
                      <a:pt x="30004" y="25241"/>
                      <a:pt x="30004" y="18574"/>
                    </a:cubicBezTo>
                    <a:cubicBezTo>
                      <a:pt x="30004" y="11906"/>
                      <a:pt x="25241" y="7144"/>
                      <a:pt x="18574" y="7144"/>
                    </a:cubicBezTo>
                    <a:cubicBezTo>
                      <a:pt x="12859" y="7144"/>
                      <a:pt x="7144" y="12859"/>
                      <a:pt x="7144" y="18574"/>
                    </a:cubicBezTo>
                    <a:close/>
                  </a:path>
                </a:pathLst>
              </a:custGeom>
              <a:grpFill/>
              <a:ln w="9525" cap="flat">
                <a:noFill/>
                <a:prstDash val="solid"/>
                <a:miter/>
              </a:ln>
            </p:spPr>
            <p:txBody>
              <a:bodyPr rtlCol="0" anchor="ctr"/>
              <a:lstStyle/>
              <a:p>
                <a:endParaRPr lang="en-US" dirty="0"/>
              </a:p>
            </p:txBody>
          </p:sp>
          <p:sp>
            <p:nvSpPr>
              <p:cNvPr id="79" name="Freeform: Shape 78">
                <a:extLst>
                  <a:ext uri="{FF2B5EF4-FFF2-40B4-BE49-F238E27FC236}">
                    <a16:creationId xmlns:a16="http://schemas.microsoft.com/office/drawing/2014/main" id="{E9965FAC-8158-4729-B6B0-9A06B1A490FE}"/>
                  </a:ext>
                </a:extLst>
              </p:cNvPr>
              <p:cNvSpPr/>
              <p:nvPr/>
            </p:nvSpPr>
            <p:spPr>
              <a:xfrm>
                <a:off x="5369719" y="3549491"/>
                <a:ext cx="38100" cy="38100"/>
              </a:xfrm>
              <a:custGeom>
                <a:avLst/>
                <a:gdLst>
                  <a:gd name="connsiteX0" fmla="*/ 39529 w 38100"/>
                  <a:gd name="connsiteY0" fmla="*/ 23336 h 38100"/>
                  <a:gd name="connsiteX1" fmla="*/ 23336 w 38100"/>
                  <a:gd name="connsiteY1" fmla="*/ 7144 h 38100"/>
                  <a:gd name="connsiteX2" fmla="*/ 7144 w 38100"/>
                  <a:gd name="connsiteY2" fmla="*/ 23336 h 38100"/>
                  <a:gd name="connsiteX3" fmla="*/ 23336 w 38100"/>
                  <a:gd name="connsiteY3" fmla="*/ 39529 h 38100"/>
                  <a:gd name="connsiteX4" fmla="*/ 39529 w 38100"/>
                  <a:gd name="connsiteY4" fmla="*/ 23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9529" y="23336"/>
                    </a:moveTo>
                    <a:cubicBezTo>
                      <a:pt x="39529" y="13811"/>
                      <a:pt x="31909" y="7144"/>
                      <a:pt x="23336" y="7144"/>
                    </a:cubicBezTo>
                    <a:cubicBezTo>
                      <a:pt x="13811" y="7144"/>
                      <a:pt x="7144" y="14764"/>
                      <a:pt x="7144" y="23336"/>
                    </a:cubicBezTo>
                    <a:cubicBezTo>
                      <a:pt x="7144" y="32861"/>
                      <a:pt x="14764" y="39529"/>
                      <a:pt x="23336" y="39529"/>
                    </a:cubicBezTo>
                    <a:cubicBezTo>
                      <a:pt x="31909" y="40481"/>
                      <a:pt x="39529" y="32861"/>
                      <a:pt x="39529" y="23336"/>
                    </a:cubicBezTo>
                    <a:close/>
                  </a:path>
                </a:pathLst>
              </a:custGeom>
              <a:grpFill/>
              <a:ln w="9525" cap="flat">
                <a:noFill/>
                <a:prstDash val="solid"/>
                <a:miter/>
              </a:ln>
            </p:spPr>
            <p:txBody>
              <a:bodyPr rtlCol="0" anchor="ctr"/>
              <a:lstStyle/>
              <a:p>
                <a:endParaRPr lang="en-US" dirty="0"/>
              </a:p>
            </p:txBody>
          </p:sp>
          <p:sp>
            <p:nvSpPr>
              <p:cNvPr id="80" name="Freeform: Shape 79">
                <a:extLst>
                  <a:ext uri="{FF2B5EF4-FFF2-40B4-BE49-F238E27FC236}">
                    <a16:creationId xmlns:a16="http://schemas.microsoft.com/office/drawing/2014/main" id="{9A513717-B175-4821-AFF8-2B8E1B793E2F}"/>
                  </a:ext>
                </a:extLst>
              </p:cNvPr>
              <p:cNvSpPr/>
              <p:nvPr/>
            </p:nvSpPr>
            <p:spPr>
              <a:xfrm>
                <a:off x="5723096" y="3647599"/>
                <a:ext cx="38100" cy="38100"/>
              </a:xfrm>
              <a:custGeom>
                <a:avLst/>
                <a:gdLst>
                  <a:gd name="connsiteX0" fmla="*/ 35719 w 38100"/>
                  <a:gd name="connsiteY0" fmla="*/ 21431 h 38100"/>
                  <a:gd name="connsiteX1" fmla="*/ 21431 w 38100"/>
                  <a:gd name="connsiteY1" fmla="*/ 7144 h 38100"/>
                  <a:gd name="connsiteX2" fmla="*/ 7144 w 38100"/>
                  <a:gd name="connsiteY2" fmla="*/ 21431 h 38100"/>
                  <a:gd name="connsiteX3" fmla="*/ 21431 w 38100"/>
                  <a:gd name="connsiteY3" fmla="*/ 35719 h 38100"/>
                  <a:gd name="connsiteX4" fmla="*/ 35719 w 38100"/>
                  <a:gd name="connsiteY4" fmla="*/ 2143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5719" y="21431"/>
                    </a:moveTo>
                    <a:cubicBezTo>
                      <a:pt x="35719" y="12859"/>
                      <a:pt x="29051" y="7144"/>
                      <a:pt x="21431" y="7144"/>
                    </a:cubicBezTo>
                    <a:cubicBezTo>
                      <a:pt x="13811" y="7144"/>
                      <a:pt x="7144" y="13811"/>
                      <a:pt x="7144" y="21431"/>
                    </a:cubicBezTo>
                    <a:cubicBezTo>
                      <a:pt x="7144" y="30004"/>
                      <a:pt x="13811" y="35719"/>
                      <a:pt x="21431" y="35719"/>
                    </a:cubicBezTo>
                    <a:cubicBezTo>
                      <a:pt x="29051" y="35719"/>
                      <a:pt x="35719" y="30004"/>
                      <a:pt x="35719" y="21431"/>
                    </a:cubicBezTo>
                    <a:close/>
                  </a:path>
                </a:pathLst>
              </a:custGeom>
              <a:grpFill/>
              <a:ln w="9525" cap="flat">
                <a:noFill/>
                <a:prstDash val="solid"/>
                <a:miter/>
              </a:ln>
            </p:spPr>
            <p:txBody>
              <a:bodyPr rtlCol="0" anchor="ctr"/>
              <a:lstStyle/>
              <a:p>
                <a:endParaRPr lang="en-US" dirty="0"/>
              </a:p>
            </p:txBody>
          </p:sp>
          <p:sp>
            <p:nvSpPr>
              <p:cNvPr id="81" name="Freeform: Shape 80">
                <a:extLst>
                  <a:ext uri="{FF2B5EF4-FFF2-40B4-BE49-F238E27FC236}">
                    <a16:creationId xmlns:a16="http://schemas.microsoft.com/office/drawing/2014/main" id="{C148B944-1414-4863-9FA1-95547CFE6FFD}"/>
                  </a:ext>
                </a:extLst>
              </p:cNvPr>
              <p:cNvSpPr/>
              <p:nvPr/>
            </p:nvSpPr>
            <p:spPr>
              <a:xfrm>
                <a:off x="6036469" y="2917984"/>
                <a:ext cx="161925" cy="133350"/>
              </a:xfrm>
              <a:custGeom>
                <a:avLst/>
                <a:gdLst>
                  <a:gd name="connsiteX0" fmla="*/ 74771 w 161925"/>
                  <a:gd name="connsiteY0" fmla="*/ 30004 h 133350"/>
                  <a:gd name="connsiteX1" fmla="*/ 77629 w 161925"/>
                  <a:gd name="connsiteY1" fmla="*/ 21431 h 133350"/>
                  <a:gd name="connsiteX2" fmla="*/ 63341 w 161925"/>
                  <a:gd name="connsiteY2" fmla="*/ 7144 h 133350"/>
                  <a:gd name="connsiteX3" fmla="*/ 49054 w 161925"/>
                  <a:gd name="connsiteY3" fmla="*/ 21431 h 133350"/>
                  <a:gd name="connsiteX4" fmla="*/ 49054 w 161925"/>
                  <a:gd name="connsiteY4" fmla="*/ 24289 h 133350"/>
                  <a:gd name="connsiteX5" fmla="*/ 22384 w 161925"/>
                  <a:gd name="connsiteY5" fmla="*/ 56674 h 133350"/>
                  <a:gd name="connsiteX6" fmla="*/ 27146 w 161925"/>
                  <a:gd name="connsiteY6" fmla="*/ 72866 h 133350"/>
                  <a:gd name="connsiteX7" fmla="*/ 25241 w 161925"/>
                  <a:gd name="connsiteY7" fmla="*/ 72866 h 133350"/>
                  <a:gd name="connsiteX8" fmla="*/ 7144 w 161925"/>
                  <a:gd name="connsiteY8" fmla="*/ 90964 h 133350"/>
                  <a:gd name="connsiteX9" fmla="*/ 25241 w 161925"/>
                  <a:gd name="connsiteY9" fmla="*/ 109061 h 133350"/>
                  <a:gd name="connsiteX10" fmla="*/ 42386 w 161925"/>
                  <a:gd name="connsiteY10" fmla="*/ 93821 h 133350"/>
                  <a:gd name="connsiteX11" fmla="*/ 78581 w 161925"/>
                  <a:gd name="connsiteY11" fmla="*/ 130016 h 133350"/>
                  <a:gd name="connsiteX12" fmla="*/ 114776 w 161925"/>
                  <a:gd name="connsiteY12" fmla="*/ 93821 h 133350"/>
                  <a:gd name="connsiteX13" fmla="*/ 109061 w 161925"/>
                  <a:gd name="connsiteY13" fmla="*/ 73819 h 133350"/>
                  <a:gd name="connsiteX14" fmla="*/ 124301 w 161925"/>
                  <a:gd name="connsiteY14" fmla="*/ 80486 h 133350"/>
                  <a:gd name="connsiteX15" fmla="*/ 146209 w 161925"/>
                  <a:gd name="connsiteY15" fmla="*/ 61436 h 133350"/>
                  <a:gd name="connsiteX16" fmla="*/ 151924 w 161925"/>
                  <a:gd name="connsiteY16" fmla="*/ 63341 h 133350"/>
                  <a:gd name="connsiteX17" fmla="*/ 163354 w 161925"/>
                  <a:gd name="connsiteY17" fmla="*/ 51911 h 133350"/>
                  <a:gd name="connsiteX18" fmla="*/ 151924 w 161925"/>
                  <a:gd name="connsiteY18" fmla="*/ 40481 h 133350"/>
                  <a:gd name="connsiteX19" fmla="*/ 142399 w 161925"/>
                  <a:gd name="connsiteY19" fmla="*/ 46196 h 133350"/>
                  <a:gd name="connsiteX20" fmla="*/ 124301 w 161925"/>
                  <a:gd name="connsiteY20" fmla="*/ 36671 h 133350"/>
                  <a:gd name="connsiteX21" fmla="*/ 102394 w 161925"/>
                  <a:gd name="connsiteY21" fmla="*/ 58579 h 133350"/>
                  <a:gd name="connsiteX22" fmla="*/ 105251 w 161925"/>
                  <a:gd name="connsiteY22" fmla="*/ 70009 h 133350"/>
                  <a:gd name="connsiteX23" fmla="*/ 88106 w 161925"/>
                  <a:gd name="connsiteY23" fmla="*/ 59531 h 133350"/>
                  <a:gd name="connsiteX24" fmla="*/ 88106 w 161925"/>
                  <a:gd name="connsiteY24" fmla="*/ 58579 h 133350"/>
                  <a:gd name="connsiteX25" fmla="*/ 74771 w 161925"/>
                  <a:gd name="connsiteY25" fmla="*/ 30004 h 133350"/>
                  <a:gd name="connsiteX26" fmla="*/ 42386 w 161925"/>
                  <a:gd name="connsiteY26" fmla="*/ 91916 h 133350"/>
                  <a:gd name="connsiteX27" fmla="*/ 42386 w 161925"/>
                  <a:gd name="connsiteY27" fmla="*/ 89059 h 133350"/>
                  <a:gd name="connsiteX28" fmla="*/ 43339 w 161925"/>
                  <a:gd name="connsiteY28" fmla="*/ 89059 h 133350"/>
                  <a:gd name="connsiteX29" fmla="*/ 42386 w 161925"/>
                  <a:gd name="connsiteY29" fmla="*/ 91916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925" h="133350">
                    <a:moveTo>
                      <a:pt x="74771" y="30004"/>
                    </a:moveTo>
                    <a:cubicBezTo>
                      <a:pt x="76676" y="28099"/>
                      <a:pt x="77629" y="25241"/>
                      <a:pt x="77629" y="21431"/>
                    </a:cubicBezTo>
                    <a:cubicBezTo>
                      <a:pt x="77629" y="13811"/>
                      <a:pt x="70961" y="7144"/>
                      <a:pt x="63341" y="7144"/>
                    </a:cubicBezTo>
                    <a:cubicBezTo>
                      <a:pt x="55721" y="7144"/>
                      <a:pt x="49054" y="13811"/>
                      <a:pt x="49054" y="21431"/>
                    </a:cubicBezTo>
                    <a:cubicBezTo>
                      <a:pt x="49054" y="22384"/>
                      <a:pt x="49054" y="23336"/>
                      <a:pt x="49054" y="24289"/>
                    </a:cubicBezTo>
                    <a:cubicBezTo>
                      <a:pt x="33814" y="27146"/>
                      <a:pt x="22384" y="40481"/>
                      <a:pt x="22384" y="56674"/>
                    </a:cubicBezTo>
                    <a:cubicBezTo>
                      <a:pt x="22384" y="62389"/>
                      <a:pt x="24289" y="68104"/>
                      <a:pt x="27146" y="72866"/>
                    </a:cubicBezTo>
                    <a:cubicBezTo>
                      <a:pt x="26194" y="72866"/>
                      <a:pt x="26194" y="72866"/>
                      <a:pt x="25241" y="72866"/>
                    </a:cubicBezTo>
                    <a:cubicBezTo>
                      <a:pt x="15716" y="72866"/>
                      <a:pt x="7144" y="80486"/>
                      <a:pt x="7144" y="90964"/>
                    </a:cubicBezTo>
                    <a:cubicBezTo>
                      <a:pt x="7144" y="101441"/>
                      <a:pt x="14764" y="109061"/>
                      <a:pt x="25241" y="109061"/>
                    </a:cubicBezTo>
                    <a:cubicBezTo>
                      <a:pt x="33814" y="109061"/>
                      <a:pt x="41434" y="102394"/>
                      <a:pt x="42386" y="93821"/>
                    </a:cubicBezTo>
                    <a:cubicBezTo>
                      <a:pt x="42386" y="113824"/>
                      <a:pt x="58579" y="130016"/>
                      <a:pt x="78581" y="130016"/>
                    </a:cubicBezTo>
                    <a:cubicBezTo>
                      <a:pt x="98584" y="130016"/>
                      <a:pt x="114776" y="113824"/>
                      <a:pt x="114776" y="93821"/>
                    </a:cubicBezTo>
                    <a:cubicBezTo>
                      <a:pt x="114776" y="86201"/>
                      <a:pt x="112871" y="79534"/>
                      <a:pt x="109061" y="73819"/>
                    </a:cubicBezTo>
                    <a:cubicBezTo>
                      <a:pt x="112871" y="77629"/>
                      <a:pt x="118586" y="80486"/>
                      <a:pt x="124301" y="80486"/>
                    </a:cubicBezTo>
                    <a:cubicBezTo>
                      <a:pt x="135731" y="80486"/>
                      <a:pt x="144304" y="71914"/>
                      <a:pt x="146209" y="61436"/>
                    </a:cubicBezTo>
                    <a:cubicBezTo>
                      <a:pt x="148114" y="62389"/>
                      <a:pt x="150019" y="63341"/>
                      <a:pt x="151924" y="63341"/>
                    </a:cubicBezTo>
                    <a:cubicBezTo>
                      <a:pt x="158591" y="63341"/>
                      <a:pt x="163354" y="58579"/>
                      <a:pt x="163354" y="51911"/>
                    </a:cubicBezTo>
                    <a:cubicBezTo>
                      <a:pt x="163354" y="45244"/>
                      <a:pt x="158591" y="40481"/>
                      <a:pt x="151924" y="40481"/>
                    </a:cubicBezTo>
                    <a:cubicBezTo>
                      <a:pt x="148114" y="40481"/>
                      <a:pt x="144304" y="42386"/>
                      <a:pt x="142399" y="46196"/>
                    </a:cubicBezTo>
                    <a:cubicBezTo>
                      <a:pt x="138589" y="40481"/>
                      <a:pt x="131921" y="36671"/>
                      <a:pt x="124301" y="36671"/>
                    </a:cubicBezTo>
                    <a:cubicBezTo>
                      <a:pt x="111919" y="36671"/>
                      <a:pt x="102394" y="46196"/>
                      <a:pt x="102394" y="58579"/>
                    </a:cubicBezTo>
                    <a:cubicBezTo>
                      <a:pt x="102394" y="62389"/>
                      <a:pt x="103346" y="66199"/>
                      <a:pt x="105251" y="70009"/>
                    </a:cubicBezTo>
                    <a:cubicBezTo>
                      <a:pt x="100489" y="65246"/>
                      <a:pt x="94774" y="61436"/>
                      <a:pt x="88106" y="59531"/>
                    </a:cubicBezTo>
                    <a:cubicBezTo>
                      <a:pt x="88106" y="59531"/>
                      <a:pt x="88106" y="58579"/>
                      <a:pt x="88106" y="58579"/>
                    </a:cubicBezTo>
                    <a:cubicBezTo>
                      <a:pt x="89059" y="46196"/>
                      <a:pt x="83344" y="36671"/>
                      <a:pt x="74771" y="30004"/>
                    </a:cubicBezTo>
                    <a:close/>
                    <a:moveTo>
                      <a:pt x="42386" y="91916"/>
                    </a:moveTo>
                    <a:cubicBezTo>
                      <a:pt x="42386" y="90964"/>
                      <a:pt x="42386" y="90011"/>
                      <a:pt x="42386" y="89059"/>
                    </a:cubicBezTo>
                    <a:cubicBezTo>
                      <a:pt x="42386" y="89059"/>
                      <a:pt x="42386" y="89059"/>
                      <a:pt x="43339" y="89059"/>
                    </a:cubicBezTo>
                    <a:cubicBezTo>
                      <a:pt x="43339" y="89059"/>
                      <a:pt x="42386" y="90964"/>
                      <a:pt x="42386" y="91916"/>
                    </a:cubicBezTo>
                    <a:close/>
                  </a:path>
                </a:pathLst>
              </a:custGeom>
              <a:grpFill/>
              <a:ln w="9525" cap="flat">
                <a:noFill/>
                <a:prstDash val="solid"/>
                <a:miter/>
              </a:ln>
            </p:spPr>
            <p:txBody>
              <a:bodyPr rtlCol="0" anchor="ctr"/>
              <a:lstStyle/>
              <a:p>
                <a:endParaRPr lang="en-US" dirty="0"/>
              </a:p>
            </p:txBody>
          </p:sp>
          <p:sp>
            <p:nvSpPr>
              <p:cNvPr id="82" name="Freeform: Shape 81">
                <a:extLst>
                  <a:ext uri="{FF2B5EF4-FFF2-40B4-BE49-F238E27FC236}">
                    <a16:creationId xmlns:a16="http://schemas.microsoft.com/office/drawing/2014/main" id="{A83AF7CD-A3CE-4FE6-8C3F-8468103C1A54}"/>
                  </a:ext>
                </a:extLst>
              </p:cNvPr>
              <p:cNvSpPr/>
              <p:nvPr/>
            </p:nvSpPr>
            <p:spPr>
              <a:xfrm>
                <a:off x="5822156" y="3741896"/>
                <a:ext cx="28575" cy="28575"/>
              </a:xfrm>
              <a:custGeom>
                <a:avLst/>
                <a:gdLst>
                  <a:gd name="connsiteX0" fmla="*/ 22384 w 28575"/>
                  <a:gd name="connsiteY0" fmla="*/ 14764 h 28575"/>
                  <a:gd name="connsiteX1" fmla="*/ 14764 w 28575"/>
                  <a:gd name="connsiteY1" fmla="*/ 22384 h 28575"/>
                  <a:gd name="connsiteX2" fmla="*/ 7144 w 28575"/>
                  <a:gd name="connsiteY2" fmla="*/ 14764 h 28575"/>
                  <a:gd name="connsiteX3" fmla="*/ 14764 w 28575"/>
                  <a:gd name="connsiteY3" fmla="*/ 714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8972"/>
                      <a:pt x="18972" y="22384"/>
                      <a:pt x="14764" y="22384"/>
                    </a:cubicBezTo>
                    <a:cubicBezTo>
                      <a:pt x="10555" y="22384"/>
                      <a:pt x="7144" y="18972"/>
                      <a:pt x="7144" y="14764"/>
                    </a:cubicBezTo>
                    <a:cubicBezTo>
                      <a:pt x="7144" y="10555"/>
                      <a:pt x="10555" y="7144"/>
                      <a:pt x="14764" y="7144"/>
                    </a:cubicBezTo>
                    <a:cubicBezTo>
                      <a:pt x="18972" y="7144"/>
                      <a:pt x="22384" y="10555"/>
                      <a:pt x="22384" y="14764"/>
                    </a:cubicBezTo>
                    <a:close/>
                  </a:path>
                </a:pathLst>
              </a:custGeom>
              <a:grpFill/>
              <a:ln w="9525" cap="flat">
                <a:noFill/>
                <a:prstDash val="solid"/>
                <a:miter/>
              </a:ln>
            </p:spPr>
            <p:txBody>
              <a:bodyPr rtlCol="0" anchor="ctr"/>
              <a:lstStyle/>
              <a:p>
                <a:endParaRPr lang="en-US" dirty="0"/>
              </a:p>
            </p:txBody>
          </p:sp>
          <p:sp>
            <p:nvSpPr>
              <p:cNvPr id="83" name="Freeform: Shape 82">
                <a:extLst>
                  <a:ext uri="{FF2B5EF4-FFF2-40B4-BE49-F238E27FC236}">
                    <a16:creationId xmlns:a16="http://schemas.microsoft.com/office/drawing/2014/main" id="{BF250EB3-11B0-4200-8FA4-193A1C0AC2D7}"/>
                  </a:ext>
                </a:extLst>
              </p:cNvPr>
              <p:cNvSpPr/>
              <p:nvPr/>
            </p:nvSpPr>
            <p:spPr>
              <a:xfrm>
                <a:off x="5948839" y="2976086"/>
                <a:ext cx="28575" cy="28575"/>
              </a:xfrm>
              <a:custGeom>
                <a:avLst/>
                <a:gdLst>
                  <a:gd name="connsiteX0" fmla="*/ 15716 w 28575"/>
                  <a:gd name="connsiteY0" fmla="*/ 24289 h 28575"/>
                  <a:gd name="connsiteX1" fmla="*/ 24289 w 28575"/>
                  <a:gd name="connsiteY1" fmla="*/ 15716 h 28575"/>
                  <a:gd name="connsiteX2" fmla="*/ 15716 w 28575"/>
                  <a:gd name="connsiteY2" fmla="*/ 7144 h 28575"/>
                  <a:gd name="connsiteX3" fmla="*/ 7144 w 28575"/>
                  <a:gd name="connsiteY3" fmla="*/ 15716 h 28575"/>
                  <a:gd name="connsiteX4" fmla="*/ 15716 w 28575"/>
                  <a:gd name="connsiteY4" fmla="*/ 24289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5716" y="24289"/>
                    </a:moveTo>
                    <a:cubicBezTo>
                      <a:pt x="20479" y="24289"/>
                      <a:pt x="24289" y="20479"/>
                      <a:pt x="24289" y="15716"/>
                    </a:cubicBezTo>
                    <a:cubicBezTo>
                      <a:pt x="24289" y="10954"/>
                      <a:pt x="20479" y="7144"/>
                      <a:pt x="15716" y="7144"/>
                    </a:cubicBezTo>
                    <a:cubicBezTo>
                      <a:pt x="10954" y="7144"/>
                      <a:pt x="7144" y="10954"/>
                      <a:pt x="7144" y="15716"/>
                    </a:cubicBezTo>
                    <a:cubicBezTo>
                      <a:pt x="8096" y="20479"/>
                      <a:pt x="11906" y="24289"/>
                      <a:pt x="15716" y="24289"/>
                    </a:cubicBezTo>
                    <a:close/>
                  </a:path>
                </a:pathLst>
              </a:custGeom>
              <a:grpFill/>
              <a:ln w="9525" cap="flat">
                <a:noFill/>
                <a:prstDash val="solid"/>
                <a:miter/>
              </a:ln>
            </p:spPr>
            <p:txBody>
              <a:bodyPr rtlCol="0" anchor="ctr"/>
              <a:lstStyle/>
              <a:p>
                <a:endParaRPr lang="en-US" dirty="0"/>
              </a:p>
            </p:txBody>
          </p:sp>
          <p:sp>
            <p:nvSpPr>
              <p:cNvPr id="84" name="Freeform: Shape 83">
                <a:extLst>
                  <a:ext uri="{FF2B5EF4-FFF2-40B4-BE49-F238E27FC236}">
                    <a16:creationId xmlns:a16="http://schemas.microsoft.com/office/drawing/2014/main" id="{CBEF3E2C-37DC-40C6-AD5E-47CBCE9E2A3A}"/>
                  </a:ext>
                </a:extLst>
              </p:cNvPr>
              <p:cNvSpPr/>
              <p:nvPr/>
            </p:nvSpPr>
            <p:spPr>
              <a:xfrm>
                <a:off x="5656094" y="3041809"/>
                <a:ext cx="95250" cy="114300"/>
              </a:xfrm>
              <a:custGeom>
                <a:avLst/>
                <a:gdLst>
                  <a:gd name="connsiteX0" fmla="*/ 20806 w 95250"/>
                  <a:gd name="connsiteY0" fmla="*/ 90964 h 114300"/>
                  <a:gd name="connsiteX1" fmla="*/ 27474 w 95250"/>
                  <a:gd name="connsiteY1" fmla="*/ 89059 h 114300"/>
                  <a:gd name="connsiteX2" fmla="*/ 57954 w 95250"/>
                  <a:gd name="connsiteY2" fmla="*/ 108109 h 114300"/>
                  <a:gd name="connsiteX3" fmla="*/ 92244 w 95250"/>
                  <a:gd name="connsiteY3" fmla="*/ 73819 h 114300"/>
                  <a:gd name="connsiteX4" fmla="*/ 63669 w 95250"/>
                  <a:gd name="connsiteY4" fmla="*/ 40481 h 114300"/>
                  <a:gd name="connsiteX5" fmla="*/ 64621 w 95250"/>
                  <a:gd name="connsiteY5" fmla="*/ 33814 h 114300"/>
                  <a:gd name="connsiteX6" fmla="*/ 37951 w 95250"/>
                  <a:gd name="connsiteY6" fmla="*/ 7144 h 114300"/>
                  <a:gd name="connsiteX7" fmla="*/ 11281 w 95250"/>
                  <a:gd name="connsiteY7" fmla="*/ 33814 h 114300"/>
                  <a:gd name="connsiteX8" fmla="*/ 28426 w 95250"/>
                  <a:gd name="connsiteY8" fmla="*/ 58579 h 114300"/>
                  <a:gd name="connsiteX9" fmla="*/ 27474 w 95250"/>
                  <a:gd name="connsiteY9" fmla="*/ 61436 h 114300"/>
                  <a:gd name="connsiteX10" fmla="*/ 22711 w 95250"/>
                  <a:gd name="connsiteY10" fmla="*/ 60484 h 114300"/>
                  <a:gd name="connsiteX11" fmla="*/ 7471 w 95250"/>
                  <a:gd name="connsiteY11" fmla="*/ 75724 h 114300"/>
                  <a:gd name="connsiteX12" fmla="*/ 20806 w 95250"/>
                  <a:gd name="connsiteY12" fmla="*/ 9096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250" h="114300">
                    <a:moveTo>
                      <a:pt x="20806" y="90964"/>
                    </a:moveTo>
                    <a:cubicBezTo>
                      <a:pt x="22711" y="90964"/>
                      <a:pt x="25569" y="90011"/>
                      <a:pt x="27474" y="89059"/>
                    </a:cubicBezTo>
                    <a:cubicBezTo>
                      <a:pt x="33189" y="100489"/>
                      <a:pt x="44619" y="108109"/>
                      <a:pt x="57954" y="108109"/>
                    </a:cubicBezTo>
                    <a:cubicBezTo>
                      <a:pt x="77004" y="108109"/>
                      <a:pt x="92244" y="92869"/>
                      <a:pt x="92244" y="73819"/>
                    </a:cubicBezTo>
                    <a:cubicBezTo>
                      <a:pt x="92244" y="56674"/>
                      <a:pt x="79861" y="43339"/>
                      <a:pt x="63669" y="40481"/>
                    </a:cubicBezTo>
                    <a:cubicBezTo>
                      <a:pt x="64621" y="38576"/>
                      <a:pt x="64621" y="36671"/>
                      <a:pt x="64621" y="33814"/>
                    </a:cubicBezTo>
                    <a:cubicBezTo>
                      <a:pt x="64621" y="18574"/>
                      <a:pt x="52239" y="7144"/>
                      <a:pt x="37951" y="7144"/>
                    </a:cubicBezTo>
                    <a:cubicBezTo>
                      <a:pt x="22711" y="7144"/>
                      <a:pt x="11281" y="19526"/>
                      <a:pt x="11281" y="33814"/>
                    </a:cubicBezTo>
                    <a:cubicBezTo>
                      <a:pt x="11281" y="45244"/>
                      <a:pt x="17949" y="54769"/>
                      <a:pt x="28426" y="58579"/>
                    </a:cubicBezTo>
                    <a:cubicBezTo>
                      <a:pt x="28426" y="59531"/>
                      <a:pt x="27474" y="60484"/>
                      <a:pt x="27474" y="61436"/>
                    </a:cubicBezTo>
                    <a:cubicBezTo>
                      <a:pt x="25569" y="60484"/>
                      <a:pt x="24616" y="60484"/>
                      <a:pt x="22711" y="60484"/>
                    </a:cubicBezTo>
                    <a:cubicBezTo>
                      <a:pt x="14139" y="60484"/>
                      <a:pt x="7471" y="67151"/>
                      <a:pt x="7471" y="75724"/>
                    </a:cubicBezTo>
                    <a:cubicBezTo>
                      <a:pt x="5566" y="84296"/>
                      <a:pt x="12234" y="90964"/>
                      <a:pt x="20806" y="90964"/>
                    </a:cubicBezTo>
                    <a:close/>
                  </a:path>
                </a:pathLst>
              </a:custGeom>
              <a:grpFill/>
              <a:ln w="9525" cap="flat">
                <a:noFill/>
                <a:prstDash val="solid"/>
                <a:miter/>
              </a:ln>
            </p:spPr>
            <p:txBody>
              <a:bodyPr rtlCol="0" anchor="ctr"/>
              <a:lstStyle/>
              <a:p>
                <a:endParaRPr lang="en-US" dirty="0"/>
              </a:p>
            </p:txBody>
          </p:sp>
          <p:sp>
            <p:nvSpPr>
              <p:cNvPr id="85" name="Freeform: Shape 84">
                <a:extLst>
                  <a:ext uri="{FF2B5EF4-FFF2-40B4-BE49-F238E27FC236}">
                    <a16:creationId xmlns:a16="http://schemas.microsoft.com/office/drawing/2014/main" id="{063E0395-EE72-47CC-8488-940D040EDC5E}"/>
                  </a:ext>
                </a:extLst>
              </p:cNvPr>
              <p:cNvSpPr/>
              <p:nvPr/>
            </p:nvSpPr>
            <p:spPr>
              <a:xfrm>
                <a:off x="5755481" y="4182904"/>
                <a:ext cx="57150" cy="57150"/>
              </a:xfrm>
              <a:custGeom>
                <a:avLst/>
                <a:gdLst>
                  <a:gd name="connsiteX0" fmla="*/ 31909 w 57150"/>
                  <a:gd name="connsiteY0" fmla="*/ 7144 h 57150"/>
                  <a:gd name="connsiteX1" fmla="*/ 7144 w 57150"/>
                  <a:gd name="connsiteY1" fmla="*/ 31909 h 57150"/>
                  <a:gd name="connsiteX2" fmla="*/ 31909 w 57150"/>
                  <a:gd name="connsiteY2" fmla="*/ 56674 h 57150"/>
                  <a:gd name="connsiteX3" fmla="*/ 56674 w 57150"/>
                  <a:gd name="connsiteY3" fmla="*/ 31909 h 57150"/>
                  <a:gd name="connsiteX4" fmla="*/ 31909 w 57150"/>
                  <a:gd name="connsiteY4" fmla="*/ 7144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31909" y="7144"/>
                    </a:moveTo>
                    <a:cubicBezTo>
                      <a:pt x="18574" y="7144"/>
                      <a:pt x="7144" y="18574"/>
                      <a:pt x="7144" y="31909"/>
                    </a:cubicBezTo>
                    <a:cubicBezTo>
                      <a:pt x="7144" y="45244"/>
                      <a:pt x="18574" y="56674"/>
                      <a:pt x="31909" y="56674"/>
                    </a:cubicBezTo>
                    <a:cubicBezTo>
                      <a:pt x="45244" y="56674"/>
                      <a:pt x="56674" y="45244"/>
                      <a:pt x="56674" y="31909"/>
                    </a:cubicBezTo>
                    <a:cubicBezTo>
                      <a:pt x="56674" y="17621"/>
                      <a:pt x="45244" y="7144"/>
                      <a:pt x="31909" y="7144"/>
                    </a:cubicBezTo>
                    <a:close/>
                  </a:path>
                </a:pathLst>
              </a:custGeom>
              <a:grpFill/>
              <a:ln w="9525" cap="flat">
                <a:noFill/>
                <a:prstDash val="solid"/>
                <a:miter/>
              </a:ln>
            </p:spPr>
            <p:txBody>
              <a:bodyPr rtlCol="0" anchor="ctr"/>
              <a:lstStyle/>
              <a:p>
                <a:endParaRPr lang="en-US" dirty="0"/>
              </a:p>
            </p:txBody>
          </p:sp>
          <p:sp>
            <p:nvSpPr>
              <p:cNvPr id="86" name="Freeform: Shape 85">
                <a:extLst>
                  <a:ext uri="{FF2B5EF4-FFF2-40B4-BE49-F238E27FC236}">
                    <a16:creationId xmlns:a16="http://schemas.microsoft.com/office/drawing/2014/main" id="{DF58809F-011F-4AA7-B502-3D47F13B44D8}"/>
                  </a:ext>
                </a:extLst>
              </p:cNvPr>
              <p:cNvSpPr/>
              <p:nvPr/>
            </p:nvSpPr>
            <p:spPr>
              <a:xfrm>
                <a:off x="6033611" y="3938111"/>
                <a:ext cx="28575" cy="28575"/>
              </a:xfrm>
              <a:custGeom>
                <a:avLst/>
                <a:gdLst>
                  <a:gd name="connsiteX0" fmla="*/ 22384 w 28575"/>
                  <a:gd name="connsiteY0" fmla="*/ 14764 h 28575"/>
                  <a:gd name="connsiteX1" fmla="*/ 14764 w 28575"/>
                  <a:gd name="connsiteY1" fmla="*/ 7144 h 28575"/>
                  <a:gd name="connsiteX2" fmla="*/ 7144 w 28575"/>
                  <a:gd name="connsiteY2" fmla="*/ 14764 h 28575"/>
                  <a:gd name="connsiteX3" fmla="*/ 14764 w 28575"/>
                  <a:gd name="connsiteY3" fmla="*/ 2238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0001"/>
                      <a:pt x="18574" y="7144"/>
                      <a:pt x="14764" y="7144"/>
                    </a:cubicBezTo>
                    <a:cubicBezTo>
                      <a:pt x="10954" y="7144"/>
                      <a:pt x="7144" y="10954"/>
                      <a:pt x="7144" y="14764"/>
                    </a:cubicBezTo>
                    <a:cubicBezTo>
                      <a:pt x="7144" y="18574"/>
                      <a:pt x="10954" y="22384"/>
                      <a:pt x="14764" y="22384"/>
                    </a:cubicBezTo>
                    <a:cubicBezTo>
                      <a:pt x="18574" y="22384"/>
                      <a:pt x="22384" y="19526"/>
                      <a:pt x="22384" y="14764"/>
                    </a:cubicBezTo>
                    <a:close/>
                  </a:path>
                </a:pathLst>
              </a:custGeom>
              <a:grpFill/>
              <a:ln w="9525" cap="flat">
                <a:noFill/>
                <a:prstDash val="solid"/>
                <a:miter/>
              </a:ln>
            </p:spPr>
            <p:txBody>
              <a:bodyPr rtlCol="0" anchor="ctr"/>
              <a:lstStyle/>
              <a:p>
                <a:endParaRPr lang="en-US" dirty="0"/>
              </a:p>
            </p:txBody>
          </p:sp>
          <p:sp>
            <p:nvSpPr>
              <p:cNvPr id="87" name="Freeform: Shape 86">
                <a:extLst>
                  <a:ext uri="{FF2B5EF4-FFF2-40B4-BE49-F238E27FC236}">
                    <a16:creationId xmlns:a16="http://schemas.microsoft.com/office/drawing/2014/main" id="{E8717AF7-779B-4DF3-9CEF-D586EA470431}"/>
                  </a:ext>
                </a:extLst>
              </p:cNvPr>
              <p:cNvSpPr/>
              <p:nvPr/>
            </p:nvSpPr>
            <p:spPr>
              <a:xfrm>
                <a:off x="5585936" y="3662839"/>
                <a:ext cx="38100" cy="38100"/>
              </a:xfrm>
              <a:custGeom>
                <a:avLst/>
                <a:gdLst>
                  <a:gd name="connsiteX0" fmla="*/ 37624 w 38100"/>
                  <a:gd name="connsiteY0" fmla="*/ 22384 h 38100"/>
                  <a:gd name="connsiteX1" fmla="*/ 22384 w 38100"/>
                  <a:gd name="connsiteY1" fmla="*/ 7144 h 38100"/>
                  <a:gd name="connsiteX2" fmla="*/ 7144 w 38100"/>
                  <a:gd name="connsiteY2" fmla="*/ 22384 h 38100"/>
                  <a:gd name="connsiteX3" fmla="*/ 22384 w 38100"/>
                  <a:gd name="connsiteY3" fmla="*/ 37624 h 38100"/>
                  <a:gd name="connsiteX4" fmla="*/ 37624 w 38100"/>
                  <a:gd name="connsiteY4" fmla="*/ 2238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7624" y="22384"/>
                    </a:moveTo>
                    <a:cubicBezTo>
                      <a:pt x="37624" y="13811"/>
                      <a:pt x="30956" y="7144"/>
                      <a:pt x="22384" y="7144"/>
                    </a:cubicBezTo>
                    <a:cubicBezTo>
                      <a:pt x="13811" y="7144"/>
                      <a:pt x="7144" y="13811"/>
                      <a:pt x="7144" y="22384"/>
                    </a:cubicBezTo>
                    <a:cubicBezTo>
                      <a:pt x="7144" y="30956"/>
                      <a:pt x="13811" y="37624"/>
                      <a:pt x="22384" y="37624"/>
                    </a:cubicBezTo>
                    <a:cubicBezTo>
                      <a:pt x="30956" y="37624"/>
                      <a:pt x="37624" y="30956"/>
                      <a:pt x="37624" y="22384"/>
                    </a:cubicBezTo>
                    <a:close/>
                  </a:path>
                </a:pathLst>
              </a:custGeom>
              <a:grpFill/>
              <a:ln w="9525" cap="flat">
                <a:noFill/>
                <a:prstDash val="solid"/>
                <a:miter/>
              </a:ln>
            </p:spPr>
            <p:txBody>
              <a:bodyPr rtlCol="0" anchor="ctr"/>
              <a:lstStyle/>
              <a:p>
                <a:endParaRPr lang="en-US" dirty="0"/>
              </a:p>
            </p:txBody>
          </p:sp>
          <p:sp>
            <p:nvSpPr>
              <p:cNvPr id="88" name="Freeform: Shape 87">
                <a:extLst>
                  <a:ext uri="{FF2B5EF4-FFF2-40B4-BE49-F238E27FC236}">
                    <a16:creationId xmlns:a16="http://schemas.microsoft.com/office/drawing/2014/main" id="{BBCD6C76-6AE2-4763-B46B-4EE431766134}"/>
                  </a:ext>
                </a:extLst>
              </p:cNvPr>
              <p:cNvSpPr/>
              <p:nvPr/>
            </p:nvSpPr>
            <p:spPr>
              <a:xfrm>
                <a:off x="5774531" y="3054191"/>
                <a:ext cx="28575" cy="28575"/>
              </a:xfrm>
              <a:custGeom>
                <a:avLst/>
                <a:gdLst>
                  <a:gd name="connsiteX0" fmla="*/ 28099 w 28575"/>
                  <a:gd name="connsiteY0" fmla="*/ 17621 h 28575"/>
                  <a:gd name="connsiteX1" fmla="*/ 17621 w 28575"/>
                  <a:gd name="connsiteY1" fmla="*/ 28099 h 28575"/>
                  <a:gd name="connsiteX2" fmla="*/ 7144 w 28575"/>
                  <a:gd name="connsiteY2" fmla="*/ 17621 h 28575"/>
                  <a:gd name="connsiteX3" fmla="*/ 17621 w 28575"/>
                  <a:gd name="connsiteY3" fmla="*/ 7144 h 28575"/>
                  <a:gd name="connsiteX4" fmla="*/ 28099 w 28575"/>
                  <a:gd name="connsiteY4" fmla="*/ 1762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099" y="17621"/>
                    </a:moveTo>
                    <a:cubicBezTo>
                      <a:pt x="28099" y="23408"/>
                      <a:pt x="23408" y="28099"/>
                      <a:pt x="17621" y="28099"/>
                    </a:cubicBezTo>
                    <a:cubicBezTo>
                      <a:pt x="11835" y="28099"/>
                      <a:pt x="7144" y="23408"/>
                      <a:pt x="7144" y="17621"/>
                    </a:cubicBezTo>
                    <a:cubicBezTo>
                      <a:pt x="7144" y="11835"/>
                      <a:pt x="11835" y="7144"/>
                      <a:pt x="17621" y="7144"/>
                    </a:cubicBezTo>
                    <a:cubicBezTo>
                      <a:pt x="23408" y="7144"/>
                      <a:pt x="28099" y="11835"/>
                      <a:pt x="28099" y="17621"/>
                    </a:cubicBezTo>
                    <a:close/>
                  </a:path>
                </a:pathLst>
              </a:custGeom>
              <a:grpFill/>
              <a:ln w="9525" cap="flat">
                <a:noFill/>
                <a:prstDash val="solid"/>
                <a:miter/>
              </a:ln>
            </p:spPr>
            <p:txBody>
              <a:bodyPr rtlCol="0" anchor="ctr"/>
              <a:lstStyle/>
              <a:p>
                <a:endParaRPr lang="en-US" dirty="0"/>
              </a:p>
            </p:txBody>
          </p:sp>
          <p:sp>
            <p:nvSpPr>
              <p:cNvPr id="89" name="Freeform: Shape 88">
                <a:extLst>
                  <a:ext uri="{FF2B5EF4-FFF2-40B4-BE49-F238E27FC236}">
                    <a16:creationId xmlns:a16="http://schemas.microsoft.com/office/drawing/2014/main" id="{6C7FBF5C-A49A-4D31-9A21-76B56C0DF3FA}"/>
                  </a:ext>
                </a:extLst>
              </p:cNvPr>
              <p:cNvSpPr/>
              <p:nvPr/>
            </p:nvSpPr>
            <p:spPr>
              <a:xfrm>
                <a:off x="5801201" y="2997041"/>
                <a:ext cx="28575" cy="28575"/>
              </a:xfrm>
              <a:custGeom>
                <a:avLst/>
                <a:gdLst>
                  <a:gd name="connsiteX0" fmla="*/ 24289 w 28575"/>
                  <a:gd name="connsiteY0" fmla="*/ 15716 h 28575"/>
                  <a:gd name="connsiteX1" fmla="*/ 15716 w 28575"/>
                  <a:gd name="connsiteY1" fmla="*/ 24289 h 28575"/>
                  <a:gd name="connsiteX2" fmla="*/ 7144 w 28575"/>
                  <a:gd name="connsiteY2" fmla="*/ 15716 h 28575"/>
                  <a:gd name="connsiteX3" fmla="*/ 15716 w 28575"/>
                  <a:gd name="connsiteY3" fmla="*/ 7144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20451"/>
                      <a:pt x="20451" y="24289"/>
                      <a:pt x="15716" y="24289"/>
                    </a:cubicBezTo>
                    <a:cubicBezTo>
                      <a:pt x="10982" y="24289"/>
                      <a:pt x="7144" y="20451"/>
                      <a:pt x="7144" y="15716"/>
                    </a:cubicBezTo>
                    <a:cubicBezTo>
                      <a:pt x="7144" y="10982"/>
                      <a:pt x="10982" y="7144"/>
                      <a:pt x="15716" y="7144"/>
                    </a:cubicBezTo>
                    <a:cubicBezTo>
                      <a:pt x="20451" y="7144"/>
                      <a:pt x="24289" y="10982"/>
                      <a:pt x="24289" y="15716"/>
                    </a:cubicBezTo>
                    <a:close/>
                  </a:path>
                </a:pathLst>
              </a:custGeom>
              <a:grpFill/>
              <a:ln w="9525" cap="flat">
                <a:noFill/>
                <a:prstDash val="solid"/>
                <a:miter/>
              </a:ln>
            </p:spPr>
            <p:txBody>
              <a:bodyPr rtlCol="0" anchor="ctr"/>
              <a:lstStyle/>
              <a:p>
                <a:endParaRPr lang="en-US" dirty="0"/>
              </a:p>
            </p:txBody>
          </p:sp>
          <p:sp>
            <p:nvSpPr>
              <p:cNvPr id="90" name="Freeform: Shape 89">
                <a:extLst>
                  <a:ext uri="{FF2B5EF4-FFF2-40B4-BE49-F238E27FC236}">
                    <a16:creationId xmlns:a16="http://schemas.microsoft.com/office/drawing/2014/main" id="{3AF5C66F-C19C-450F-A636-6856995E3F7D}"/>
                  </a:ext>
                </a:extLst>
              </p:cNvPr>
              <p:cNvSpPr/>
              <p:nvPr/>
            </p:nvSpPr>
            <p:spPr>
              <a:xfrm>
                <a:off x="5444966" y="3704749"/>
                <a:ext cx="85725" cy="85725"/>
              </a:xfrm>
              <a:custGeom>
                <a:avLst/>
                <a:gdLst>
                  <a:gd name="connsiteX0" fmla="*/ 81439 w 85725"/>
                  <a:gd name="connsiteY0" fmla="*/ 44291 h 85725"/>
                  <a:gd name="connsiteX1" fmla="*/ 44291 w 85725"/>
                  <a:gd name="connsiteY1" fmla="*/ 81439 h 85725"/>
                  <a:gd name="connsiteX2" fmla="*/ 7144 w 85725"/>
                  <a:gd name="connsiteY2" fmla="*/ 44291 h 85725"/>
                  <a:gd name="connsiteX3" fmla="*/ 44291 w 85725"/>
                  <a:gd name="connsiteY3" fmla="*/ 7144 h 85725"/>
                  <a:gd name="connsiteX4" fmla="*/ 81439 w 85725"/>
                  <a:gd name="connsiteY4" fmla="*/ 44291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1439" y="44291"/>
                    </a:moveTo>
                    <a:cubicBezTo>
                      <a:pt x="81439" y="64807"/>
                      <a:pt x="64807" y="81439"/>
                      <a:pt x="44291" y="81439"/>
                    </a:cubicBezTo>
                    <a:cubicBezTo>
                      <a:pt x="23775" y="81439"/>
                      <a:pt x="7144" y="64807"/>
                      <a:pt x="7144" y="44291"/>
                    </a:cubicBezTo>
                    <a:cubicBezTo>
                      <a:pt x="7144" y="23775"/>
                      <a:pt x="23775" y="7144"/>
                      <a:pt x="44291" y="7144"/>
                    </a:cubicBezTo>
                    <a:cubicBezTo>
                      <a:pt x="64807" y="7144"/>
                      <a:pt x="81439" y="23775"/>
                      <a:pt x="81439" y="44291"/>
                    </a:cubicBezTo>
                    <a:close/>
                  </a:path>
                </a:pathLst>
              </a:custGeom>
              <a:grpFill/>
              <a:ln w="9525" cap="flat">
                <a:noFill/>
                <a:prstDash val="solid"/>
                <a:miter/>
              </a:ln>
            </p:spPr>
            <p:txBody>
              <a:bodyPr rtlCol="0" anchor="ctr"/>
              <a:lstStyle/>
              <a:p>
                <a:endParaRPr lang="en-US" dirty="0"/>
              </a:p>
            </p:txBody>
          </p:sp>
          <p:sp>
            <p:nvSpPr>
              <p:cNvPr id="91" name="Freeform: Shape 90">
                <a:extLst>
                  <a:ext uri="{FF2B5EF4-FFF2-40B4-BE49-F238E27FC236}">
                    <a16:creationId xmlns:a16="http://schemas.microsoft.com/office/drawing/2014/main" id="{384F53D1-48F2-47B4-8E4A-D6F6B605C6C6}"/>
                  </a:ext>
                </a:extLst>
              </p:cNvPr>
              <p:cNvSpPr/>
              <p:nvPr/>
            </p:nvSpPr>
            <p:spPr>
              <a:xfrm>
                <a:off x="5544979" y="3427571"/>
                <a:ext cx="85725" cy="95250"/>
              </a:xfrm>
              <a:custGeom>
                <a:avLst/>
                <a:gdLst>
                  <a:gd name="connsiteX0" fmla="*/ 58579 w 85725"/>
                  <a:gd name="connsiteY0" fmla="*/ 39529 h 95250"/>
                  <a:gd name="connsiteX1" fmla="*/ 59531 w 85725"/>
                  <a:gd name="connsiteY1" fmla="*/ 32861 h 95250"/>
                  <a:gd name="connsiteX2" fmla="*/ 39529 w 85725"/>
                  <a:gd name="connsiteY2" fmla="*/ 12859 h 95250"/>
                  <a:gd name="connsiteX3" fmla="*/ 38576 w 85725"/>
                  <a:gd name="connsiteY3" fmla="*/ 12859 h 95250"/>
                  <a:gd name="connsiteX4" fmla="*/ 25241 w 85725"/>
                  <a:gd name="connsiteY4" fmla="*/ 7144 h 95250"/>
                  <a:gd name="connsiteX5" fmla="*/ 7144 w 85725"/>
                  <a:gd name="connsiteY5" fmla="*/ 25241 h 95250"/>
                  <a:gd name="connsiteX6" fmla="*/ 22384 w 85725"/>
                  <a:gd name="connsiteY6" fmla="*/ 43339 h 95250"/>
                  <a:gd name="connsiteX7" fmla="*/ 34766 w 85725"/>
                  <a:gd name="connsiteY7" fmla="*/ 52864 h 95250"/>
                  <a:gd name="connsiteX8" fmla="*/ 30004 w 85725"/>
                  <a:gd name="connsiteY8" fmla="*/ 68104 h 95250"/>
                  <a:gd name="connsiteX9" fmla="*/ 58579 w 85725"/>
                  <a:gd name="connsiteY9" fmla="*/ 96679 h 95250"/>
                  <a:gd name="connsiteX10" fmla="*/ 87154 w 85725"/>
                  <a:gd name="connsiteY10" fmla="*/ 68104 h 95250"/>
                  <a:gd name="connsiteX11" fmla="*/ 58579 w 85725"/>
                  <a:gd name="connsiteY11" fmla="*/ 39529 h 95250"/>
                  <a:gd name="connsiteX12" fmla="*/ 58579 w 85725"/>
                  <a:gd name="connsiteY12" fmla="*/ 39529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725" h="95250">
                    <a:moveTo>
                      <a:pt x="58579" y="39529"/>
                    </a:moveTo>
                    <a:cubicBezTo>
                      <a:pt x="59531" y="37624"/>
                      <a:pt x="59531" y="35719"/>
                      <a:pt x="59531" y="32861"/>
                    </a:cubicBezTo>
                    <a:cubicBezTo>
                      <a:pt x="59531" y="21431"/>
                      <a:pt x="50006" y="12859"/>
                      <a:pt x="39529" y="12859"/>
                    </a:cubicBezTo>
                    <a:cubicBezTo>
                      <a:pt x="39529" y="12859"/>
                      <a:pt x="38576" y="12859"/>
                      <a:pt x="38576" y="12859"/>
                    </a:cubicBezTo>
                    <a:cubicBezTo>
                      <a:pt x="34766" y="9049"/>
                      <a:pt x="30956" y="7144"/>
                      <a:pt x="25241" y="7144"/>
                    </a:cubicBezTo>
                    <a:cubicBezTo>
                      <a:pt x="14764" y="7144"/>
                      <a:pt x="7144" y="15716"/>
                      <a:pt x="7144" y="25241"/>
                    </a:cubicBezTo>
                    <a:cubicBezTo>
                      <a:pt x="7144" y="33814"/>
                      <a:pt x="13811" y="41434"/>
                      <a:pt x="22384" y="43339"/>
                    </a:cubicBezTo>
                    <a:cubicBezTo>
                      <a:pt x="25241" y="48101"/>
                      <a:pt x="30004" y="50959"/>
                      <a:pt x="34766" y="52864"/>
                    </a:cubicBezTo>
                    <a:cubicBezTo>
                      <a:pt x="31909" y="57626"/>
                      <a:pt x="30004" y="62389"/>
                      <a:pt x="30004" y="68104"/>
                    </a:cubicBezTo>
                    <a:cubicBezTo>
                      <a:pt x="30004" y="84296"/>
                      <a:pt x="43339" y="96679"/>
                      <a:pt x="58579" y="96679"/>
                    </a:cubicBezTo>
                    <a:cubicBezTo>
                      <a:pt x="74771" y="96679"/>
                      <a:pt x="87154" y="83344"/>
                      <a:pt x="87154" y="68104"/>
                    </a:cubicBezTo>
                    <a:cubicBezTo>
                      <a:pt x="88106" y="52864"/>
                      <a:pt x="74771" y="39529"/>
                      <a:pt x="58579" y="39529"/>
                    </a:cubicBezTo>
                    <a:cubicBezTo>
                      <a:pt x="58579" y="39529"/>
                      <a:pt x="58579" y="39529"/>
                      <a:pt x="58579" y="39529"/>
                    </a:cubicBezTo>
                    <a:close/>
                  </a:path>
                </a:pathLst>
              </a:custGeom>
              <a:grpFill/>
              <a:ln w="9525" cap="flat">
                <a:noFill/>
                <a:prstDash val="solid"/>
                <a:miter/>
              </a:ln>
            </p:spPr>
            <p:txBody>
              <a:bodyPr rtlCol="0" anchor="ctr"/>
              <a:lstStyle/>
              <a:p>
                <a:endParaRPr lang="en-US" dirty="0"/>
              </a:p>
            </p:txBody>
          </p:sp>
          <p:sp>
            <p:nvSpPr>
              <p:cNvPr id="92" name="Freeform: Shape 91">
                <a:extLst>
                  <a:ext uri="{FF2B5EF4-FFF2-40B4-BE49-F238E27FC236}">
                    <a16:creationId xmlns:a16="http://schemas.microsoft.com/office/drawing/2014/main" id="{85CF9297-99C2-4BC0-ABD8-D607405790BE}"/>
                  </a:ext>
                </a:extLst>
              </p:cNvPr>
              <p:cNvSpPr/>
              <p:nvPr/>
            </p:nvSpPr>
            <p:spPr>
              <a:xfrm>
                <a:off x="5965031" y="4117181"/>
                <a:ext cx="19050" cy="19050"/>
              </a:xfrm>
              <a:custGeom>
                <a:avLst/>
                <a:gdLst>
                  <a:gd name="connsiteX0" fmla="*/ 16669 w 19050"/>
                  <a:gd name="connsiteY0" fmla="*/ 11906 h 19050"/>
                  <a:gd name="connsiteX1" fmla="*/ 11906 w 19050"/>
                  <a:gd name="connsiteY1" fmla="*/ 7144 h 19050"/>
                  <a:gd name="connsiteX2" fmla="*/ 7144 w 19050"/>
                  <a:gd name="connsiteY2" fmla="*/ 11906 h 19050"/>
                  <a:gd name="connsiteX3" fmla="*/ 11906 w 19050"/>
                  <a:gd name="connsiteY3" fmla="*/ 16669 h 19050"/>
                  <a:gd name="connsiteX4" fmla="*/ 16669 w 19050"/>
                  <a:gd name="connsiteY4" fmla="*/ 11906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6669" y="11906"/>
                    </a:moveTo>
                    <a:cubicBezTo>
                      <a:pt x="16669" y="9049"/>
                      <a:pt x="14764" y="7144"/>
                      <a:pt x="11906" y="7144"/>
                    </a:cubicBezTo>
                    <a:cubicBezTo>
                      <a:pt x="9049" y="7144"/>
                      <a:pt x="7144" y="9049"/>
                      <a:pt x="7144" y="11906"/>
                    </a:cubicBezTo>
                    <a:cubicBezTo>
                      <a:pt x="7144" y="14764"/>
                      <a:pt x="9049" y="16669"/>
                      <a:pt x="11906" y="16669"/>
                    </a:cubicBezTo>
                    <a:cubicBezTo>
                      <a:pt x="14764" y="16669"/>
                      <a:pt x="16669" y="14764"/>
                      <a:pt x="16669" y="11906"/>
                    </a:cubicBezTo>
                    <a:close/>
                  </a:path>
                </a:pathLst>
              </a:custGeom>
              <a:grpFill/>
              <a:ln w="9525" cap="flat">
                <a:noFill/>
                <a:prstDash val="solid"/>
                <a:miter/>
              </a:ln>
            </p:spPr>
            <p:txBody>
              <a:bodyPr rtlCol="0" anchor="ctr"/>
              <a:lstStyle/>
              <a:p>
                <a:endParaRPr lang="en-US" dirty="0"/>
              </a:p>
            </p:txBody>
          </p:sp>
          <p:sp>
            <p:nvSpPr>
              <p:cNvPr id="93" name="Freeform: Shape 92">
                <a:extLst>
                  <a:ext uri="{FF2B5EF4-FFF2-40B4-BE49-F238E27FC236}">
                    <a16:creationId xmlns:a16="http://schemas.microsoft.com/office/drawing/2014/main" id="{162E1B38-3F97-4CB8-A3A8-A89FA5899E7A}"/>
                  </a:ext>
                </a:extLst>
              </p:cNvPr>
              <p:cNvSpPr/>
              <p:nvPr/>
            </p:nvSpPr>
            <p:spPr>
              <a:xfrm>
                <a:off x="5866924" y="3722846"/>
                <a:ext cx="76200" cy="76200"/>
              </a:xfrm>
              <a:custGeom>
                <a:avLst/>
                <a:gdLst>
                  <a:gd name="connsiteX0" fmla="*/ 65246 w 76200"/>
                  <a:gd name="connsiteY0" fmla="*/ 75724 h 76200"/>
                  <a:gd name="connsiteX1" fmla="*/ 75724 w 76200"/>
                  <a:gd name="connsiteY1" fmla="*/ 65246 h 76200"/>
                  <a:gd name="connsiteX2" fmla="*/ 65246 w 76200"/>
                  <a:gd name="connsiteY2" fmla="*/ 54769 h 76200"/>
                  <a:gd name="connsiteX3" fmla="*/ 62389 w 76200"/>
                  <a:gd name="connsiteY3" fmla="*/ 55721 h 76200"/>
                  <a:gd name="connsiteX4" fmla="*/ 68104 w 76200"/>
                  <a:gd name="connsiteY4" fmla="*/ 42386 h 76200"/>
                  <a:gd name="connsiteX5" fmla="*/ 50006 w 76200"/>
                  <a:gd name="connsiteY5" fmla="*/ 24289 h 76200"/>
                  <a:gd name="connsiteX6" fmla="*/ 42386 w 76200"/>
                  <a:gd name="connsiteY6" fmla="*/ 26194 h 76200"/>
                  <a:gd name="connsiteX7" fmla="*/ 30956 w 76200"/>
                  <a:gd name="connsiteY7" fmla="*/ 16669 h 76200"/>
                  <a:gd name="connsiteX8" fmla="*/ 31909 w 76200"/>
                  <a:gd name="connsiteY8" fmla="*/ 16669 h 76200"/>
                  <a:gd name="connsiteX9" fmla="*/ 36671 w 76200"/>
                  <a:gd name="connsiteY9" fmla="*/ 11906 h 76200"/>
                  <a:gd name="connsiteX10" fmla="*/ 31909 w 76200"/>
                  <a:gd name="connsiteY10" fmla="*/ 7144 h 76200"/>
                  <a:gd name="connsiteX11" fmla="*/ 27146 w 76200"/>
                  <a:gd name="connsiteY11" fmla="*/ 11906 h 76200"/>
                  <a:gd name="connsiteX12" fmla="*/ 30004 w 76200"/>
                  <a:gd name="connsiteY12" fmla="*/ 16669 h 76200"/>
                  <a:gd name="connsiteX13" fmla="*/ 26194 w 76200"/>
                  <a:gd name="connsiteY13" fmla="*/ 15716 h 76200"/>
                  <a:gd name="connsiteX14" fmla="*/ 7144 w 76200"/>
                  <a:gd name="connsiteY14" fmla="*/ 34766 h 76200"/>
                  <a:gd name="connsiteX15" fmla="*/ 26194 w 76200"/>
                  <a:gd name="connsiteY15" fmla="*/ 53816 h 76200"/>
                  <a:gd name="connsiteX16" fmla="*/ 35719 w 76200"/>
                  <a:gd name="connsiteY16" fmla="*/ 50959 h 76200"/>
                  <a:gd name="connsiteX17" fmla="*/ 50959 w 76200"/>
                  <a:gd name="connsiteY17" fmla="*/ 59531 h 76200"/>
                  <a:gd name="connsiteX18" fmla="*/ 57626 w 76200"/>
                  <a:gd name="connsiteY18" fmla="*/ 58579 h 76200"/>
                  <a:gd name="connsiteX19" fmla="*/ 54769 w 76200"/>
                  <a:gd name="connsiteY19" fmla="*/ 65246 h 76200"/>
                  <a:gd name="connsiteX20" fmla="*/ 65246 w 76200"/>
                  <a:gd name="connsiteY20" fmla="*/ 7572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6200" h="76200">
                    <a:moveTo>
                      <a:pt x="65246" y="75724"/>
                    </a:moveTo>
                    <a:cubicBezTo>
                      <a:pt x="70961" y="75724"/>
                      <a:pt x="75724" y="70961"/>
                      <a:pt x="75724" y="65246"/>
                    </a:cubicBezTo>
                    <a:cubicBezTo>
                      <a:pt x="75724" y="59531"/>
                      <a:pt x="70961" y="54769"/>
                      <a:pt x="65246" y="54769"/>
                    </a:cubicBezTo>
                    <a:cubicBezTo>
                      <a:pt x="64294" y="54769"/>
                      <a:pt x="63341" y="54769"/>
                      <a:pt x="62389" y="55721"/>
                    </a:cubicBezTo>
                    <a:cubicBezTo>
                      <a:pt x="66199" y="52864"/>
                      <a:pt x="68104" y="48101"/>
                      <a:pt x="68104" y="42386"/>
                    </a:cubicBezTo>
                    <a:cubicBezTo>
                      <a:pt x="68104" y="32861"/>
                      <a:pt x="60484" y="24289"/>
                      <a:pt x="50006" y="24289"/>
                    </a:cubicBezTo>
                    <a:cubicBezTo>
                      <a:pt x="47149" y="24289"/>
                      <a:pt x="44291" y="25241"/>
                      <a:pt x="42386" y="26194"/>
                    </a:cubicBezTo>
                    <a:cubicBezTo>
                      <a:pt x="39529" y="21431"/>
                      <a:pt x="35719" y="18574"/>
                      <a:pt x="30956" y="16669"/>
                    </a:cubicBezTo>
                    <a:cubicBezTo>
                      <a:pt x="30956" y="16669"/>
                      <a:pt x="31909" y="16669"/>
                      <a:pt x="31909" y="16669"/>
                    </a:cubicBezTo>
                    <a:cubicBezTo>
                      <a:pt x="34766" y="16669"/>
                      <a:pt x="36671" y="14764"/>
                      <a:pt x="36671" y="11906"/>
                    </a:cubicBezTo>
                    <a:cubicBezTo>
                      <a:pt x="36671" y="9049"/>
                      <a:pt x="34766" y="7144"/>
                      <a:pt x="31909" y="7144"/>
                    </a:cubicBezTo>
                    <a:cubicBezTo>
                      <a:pt x="29051" y="7144"/>
                      <a:pt x="27146" y="9049"/>
                      <a:pt x="27146" y="11906"/>
                    </a:cubicBezTo>
                    <a:cubicBezTo>
                      <a:pt x="27146" y="13811"/>
                      <a:pt x="28099" y="15716"/>
                      <a:pt x="30004" y="16669"/>
                    </a:cubicBezTo>
                    <a:cubicBezTo>
                      <a:pt x="29051" y="16669"/>
                      <a:pt x="27146" y="15716"/>
                      <a:pt x="26194" y="15716"/>
                    </a:cubicBezTo>
                    <a:cubicBezTo>
                      <a:pt x="15716" y="15716"/>
                      <a:pt x="7144" y="24289"/>
                      <a:pt x="7144" y="34766"/>
                    </a:cubicBezTo>
                    <a:cubicBezTo>
                      <a:pt x="7144" y="45244"/>
                      <a:pt x="15716" y="53816"/>
                      <a:pt x="26194" y="53816"/>
                    </a:cubicBezTo>
                    <a:cubicBezTo>
                      <a:pt x="29051" y="53816"/>
                      <a:pt x="32861" y="52864"/>
                      <a:pt x="35719" y="50959"/>
                    </a:cubicBezTo>
                    <a:cubicBezTo>
                      <a:pt x="38576" y="55721"/>
                      <a:pt x="44291" y="59531"/>
                      <a:pt x="50959" y="59531"/>
                    </a:cubicBezTo>
                    <a:cubicBezTo>
                      <a:pt x="52864" y="59531"/>
                      <a:pt x="55721" y="58579"/>
                      <a:pt x="57626" y="58579"/>
                    </a:cubicBezTo>
                    <a:cubicBezTo>
                      <a:pt x="55721" y="60484"/>
                      <a:pt x="54769" y="62389"/>
                      <a:pt x="54769" y="65246"/>
                    </a:cubicBezTo>
                    <a:cubicBezTo>
                      <a:pt x="54769" y="70961"/>
                      <a:pt x="59531" y="75724"/>
                      <a:pt x="65246" y="75724"/>
                    </a:cubicBezTo>
                    <a:close/>
                  </a:path>
                </a:pathLst>
              </a:custGeom>
              <a:grpFill/>
              <a:ln w="9525" cap="flat">
                <a:noFill/>
                <a:prstDash val="solid"/>
                <a:miter/>
              </a:ln>
            </p:spPr>
            <p:txBody>
              <a:bodyPr rtlCol="0" anchor="ctr"/>
              <a:lstStyle/>
              <a:p>
                <a:endParaRPr lang="en-US" dirty="0"/>
              </a:p>
            </p:txBody>
          </p:sp>
          <p:sp>
            <p:nvSpPr>
              <p:cNvPr id="94" name="Freeform: Shape 93">
                <a:extLst>
                  <a:ext uri="{FF2B5EF4-FFF2-40B4-BE49-F238E27FC236}">
                    <a16:creationId xmlns:a16="http://schemas.microsoft.com/office/drawing/2014/main" id="{31D72538-A8E6-48F9-ABB7-57ACC84A1A7B}"/>
                  </a:ext>
                </a:extLst>
              </p:cNvPr>
              <p:cNvSpPr/>
              <p:nvPr/>
            </p:nvSpPr>
            <p:spPr>
              <a:xfrm>
                <a:off x="6027896" y="2811304"/>
                <a:ext cx="95250" cy="85725"/>
              </a:xfrm>
              <a:custGeom>
                <a:avLst/>
                <a:gdLst>
                  <a:gd name="connsiteX0" fmla="*/ 27146 w 95250"/>
                  <a:gd name="connsiteY0" fmla="*/ 7144 h 85725"/>
                  <a:gd name="connsiteX1" fmla="*/ 7144 w 95250"/>
                  <a:gd name="connsiteY1" fmla="*/ 27146 h 85725"/>
                  <a:gd name="connsiteX2" fmla="*/ 16669 w 95250"/>
                  <a:gd name="connsiteY2" fmla="*/ 44291 h 85725"/>
                  <a:gd name="connsiteX3" fmla="*/ 15716 w 95250"/>
                  <a:gd name="connsiteY3" fmla="*/ 49054 h 85725"/>
                  <a:gd name="connsiteX4" fmla="*/ 32861 w 95250"/>
                  <a:gd name="connsiteY4" fmla="*/ 66199 h 85725"/>
                  <a:gd name="connsiteX5" fmla="*/ 42386 w 95250"/>
                  <a:gd name="connsiteY5" fmla="*/ 63341 h 85725"/>
                  <a:gd name="connsiteX6" fmla="*/ 66199 w 95250"/>
                  <a:gd name="connsiteY6" fmla="*/ 84296 h 85725"/>
                  <a:gd name="connsiteX7" fmla="*/ 90964 w 95250"/>
                  <a:gd name="connsiteY7" fmla="*/ 59531 h 85725"/>
                  <a:gd name="connsiteX8" fmla="*/ 66199 w 95250"/>
                  <a:gd name="connsiteY8" fmla="*/ 34766 h 85725"/>
                  <a:gd name="connsiteX9" fmla="*/ 49054 w 95250"/>
                  <a:gd name="connsiteY9" fmla="*/ 41434 h 85725"/>
                  <a:gd name="connsiteX10" fmla="*/ 45244 w 95250"/>
                  <a:gd name="connsiteY10" fmla="*/ 34766 h 85725"/>
                  <a:gd name="connsiteX11" fmla="*/ 47149 w 95250"/>
                  <a:gd name="connsiteY11" fmla="*/ 25241 h 85725"/>
                  <a:gd name="connsiteX12" fmla="*/ 27146 w 95250"/>
                  <a:gd name="connsiteY12" fmla="*/ 714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250" h="85725">
                    <a:moveTo>
                      <a:pt x="27146" y="7144"/>
                    </a:moveTo>
                    <a:cubicBezTo>
                      <a:pt x="15716" y="7144"/>
                      <a:pt x="7144" y="15716"/>
                      <a:pt x="7144" y="27146"/>
                    </a:cubicBezTo>
                    <a:cubicBezTo>
                      <a:pt x="7144" y="33814"/>
                      <a:pt x="10954" y="40481"/>
                      <a:pt x="16669" y="44291"/>
                    </a:cubicBezTo>
                    <a:cubicBezTo>
                      <a:pt x="15716" y="46196"/>
                      <a:pt x="15716" y="47149"/>
                      <a:pt x="15716" y="49054"/>
                    </a:cubicBezTo>
                    <a:cubicBezTo>
                      <a:pt x="15716" y="58579"/>
                      <a:pt x="23336" y="66199"/>
                      <a:pt x="32861" y="66199"/>
                    </a:cubicBezTo>
                    <a:cubicBezTo>
                      <a:pt x="36671" y="66199"/>
                      <a:pt x="39529" y="65246"/>
                      <a:pt x="42386" y="63341"/>
                    </a:cubicBezTo>
                    <a:cubicBezTo>
                      <a:pt x="44291" y="74771"/>
                      <a:pt x="53816" y="84296"/>
                      <a:pt x="66199" y="84296"/>
                    </a:cubicBezTo>
                    <a:cubicBezTo>
                      <a:pt x="79534" y="84296"/>
                      <a:pt x="90964" y="72866"/>
                      <a:pt x="90964" y="59531"/>
                    </a:cubicBezTo>
                    <a:cubicBezTo>
                      <a:pt x="90964" y="46196"/>
                      <a:pt x="80486" y="34766"/>
                      <a:pt x="66199" y="34766"/>
                    </a:cubicBezTo>
                    <a:cubicBezTo>
                      <a:pt x="59531" y="34766"/>
                      <a:pt x="53816" y="37624"/>
                      <a:pt x="49054" y="41434"/>
                    </a:cubicBezTo>
                    <a:cubicBezTo>
                      <a:pt x="48101" y="38576"/>
                      <a:pt x="46196" y="36671"/>
                      <a:pt x="45244" y="34766"/>
                    </a:cubicBezTo>
                    <a:cubicBezTo>
                      <a:pt x="47149" y="31909"/>
                      <a:pt x="47149" y="29051"/>
                      <a:pt x="47149" y="25241"/>
                    </a:cubicBezTo>
                    <a:cubicBezTo>
                      <a:pt x="47149" y="16669"/>
                      <a:pt x="37624" y="7144"/>
                      <a:pt x="27146" y="7144"/>
                    </a:cubicBezTo>
                    <a:close/>
                  </a:path>
                </a:pathLst>
              </a:custGeom>
              <a:grpFill/>
              <a:ln w="9525" cap="flat">
                <a:noFill/>
                <a:prstDash val="solid"/>
                <a:miter/>
              </a:ln>
            </p:spPr>
            <p:txBody>
              <a:bodyPr rtlCol="0" anchor="ctr"/>
              <a:lstStyle/>
              <a:p>
                <a:endParaRPr lang="en-US" dirty="0"/>
              </a:p>
            </p:txBody>
          </p:sp>
          <p:sp>
            <p:nvSpPr>
              <p:cNvPr id="95" name="Freeform: Shape 94">
                <a:extLst>
                  <a:ext uri="{FF2B5EF4-FFF2-40B4-BE49-F238E27FC236}">
                    <a16:creationId xmlns:a16="http://schemas.microsoft.com/office/drawing/2014/main" id="{3F0E606A-1CD1-4D71-A8A7-77C422D8DAC1}"/>
                  </a:ext>
                </a:extLst>
              </p:cNvPr>
              <p:cNvSpPr/>
              <p:nvPr/>
            </p:nvSpPr>
            <p:spPr>
              <a:xfrm>
                <a:off x="6005989" y="2619851"/>
                <a:ext cx="76200" cy="76200"/>
              </a:xfrm>
              <a:custGeom>
                <a:avLst/>
                <a:gdLst>
                  <a:gd name="connsiteX0" fmla="*/ 42386 w 76200"/>
                  <a:gd name="connsiteY0" fmla="*/ 77629 h 76200"/>
                  <a:gd name="connsiteX1" fmla="*/ 77629 w 76200"/>
                  <a:gd name="connsiteY1" fmla="*/ 42386 h 76200"/>
                  <a:gd name="connsiteX2" fmla="*/ 42386 w 76200"/>
                  <a:gd name="connsiteY2" fmla="*/ 7144 h 76200"/>
                  <a:gd name="connsiteX3" fmla="*/ 7144 w 76200"/>
                  <a:gd name="connsiteY3" fmla="*/ 42386 h 76200"/>
                  <a:gd name="connsiteX4" fmla="*/ 42386 w 76200"/>
                  <a:gd name="connsiteY4" fmla="*/ 77629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42386" y="77629"/>
                    </a:moveTo>
                    <a:cubicBezTo>
                      <a:pt x="61436" y="77629"/>
                      <a:pt x="77629" y="62389"/>
                      <a:pt x="77629" y="42386"/>
                    </a:cubicBezTo>
                    <a:cubicBezTo>
                      <a:pt x="77629" y="23336"/>
                      <a:pt x="62389" y="7144"/>
                      <a:pt x="42386" y="7144"/>
                    </a:cubicBezTo>
                    <a:cubicBezTo>
                      <a:pt x="23336" y="7144"/>
                      <a:pt x="7144" y="22384"/>
                      <a:pt x="7144" y="42386"/>
                    </a:cubicBezTo>
                    <a:cubicBezTo>
                      <a:pt x="7144" y="62389"/>
                      <a:pt x="23336" y="77629"/>
                      <a:pt x="42386" y="77629"/>
                    </a:cubicBezTo>
                    <a:close/>
                  </a:path>
                </a:pathLst>
              </a:custGeom>
              <a:grpFill/>
              <a:ln w="9525" cap="flat">
                <a:noFill/>
                <a:prstDash val="solid"/>
                <a:miter/>
              </a:ln>
            </p:spPr>
            <p:txBody>
              <a:bodyPr rtlCol="0" anchor="ctr"/>
              <a:lstStyle/>
              <a:p>
                <a:endParaRPr lang="en-US" dirty="0"/>
              </a:p>
            </p:txBody>
          </p:sp>
          <p:sp>
            <p:nvSpPr>
              <p:cNvPr id="96" name="Freeform: Shape 95">
                <a:extLst>
                  <a:ext uri="{FF2B5EF4-FFF2-40B4-BE49-F238E27FC236}">
                    <a16:creationId xmlns:a16="http://schemas.microsoft.com/office/drawing/2014/main" id="{F3CE38DB-DA89-4531-8B4A-699958CF1E2B}"/>
                  </a:ext>
                </a:extLst>
              </p:cNvPr>
              <p:cNvSpPr/>
              <p:nvPr/>
            </p:nvSpPr>
            <p:spPr>
              <a:xfrm>
                <a:off x="5885021" y="3175159"/>
                <a:ext cx="38100" cy="38100"/>
              </a:xfrm>
              <a:custGeom>
                <a:avLst/>
                <a:gdLst>
                  <a:gd name="connsiteX0" fmla="*/ 19526 w 38100"/>
                  <a:gd name="connsiteY0" fmla="*/ 31909 h 38100"/>
                  <a:gd name="connsiteX1" fmla="*/ 31909 w 38100"/>
                  <a:gd name="connsiteY1" fmla="*/ 19526 h 38100"/>
                  <a:gd name="connsiteX2" fmla="*/ 19526 w 38100"/>
                  <a:gd name="connsiteY2" fmla="*/ 7144 h 38100"/>
                  <a:gd name="connsiteX3" fmla="*/ 7144 w 38100"/>
                  <a:gd name="connsiteY3" fmla="*/ 19526 h 38100"/>
                  <a:gd name="connsiteX4" fmla="*/ 19526 w 38100"/>
                  <a:gd name="connsiteY4" fmla="*/ 3190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526" y="31909"/>
                    </a:moveTo>
                    <a:cubicBezTo>
                      <a:pt x="26194" y="31909"/>
                      <a:pt x="31909" y="26194"/>
                      <a:pt x="31909" y="19526"/>
                    </a:cubicBezTo>
                    <a:cubicBezTo>
                      <a:pt x="31909" y="12859"/>
                      <a:pt x="26194" y="7144"/>
                      <a:pt x="19526" y="7144"/>
                    </a:cubicBezTo>
                    <a:cubicBezTo>
                      <a:pt x="12859" y="7144"/>
                      <a:pt x="7144" y="12859"/>
                      <a:pt x="7144" y="19526"/>
                    </a:cubicBezTo>
                    <a:cubicBezTo>
                      <a:pt x="7144" y="26194"/>
                      <a:pt x="12859" y="31909"/>
                      <a:pt x="19526" y="31909"/>
                    </a:cubicBezTo>
                    <a:close/>
                  </a:path>
                </a:pathLst>
              </a:custGeom>
              <a:grpFill/>
              <a:ln w="9525" cap="flat">
                <a:noFill/>
                <a:prstDash val="solid"/>
                <a:miter/>
              </a:ln>
            </p:spPr>
            <p:txBody>
              <a:bodyPr rtlCol="0" anchor="ctr"/>
              <a:lstStyle/>
              <a:p>
                <a:endParaRPr lang="en-US" dirty="0"/>
              </a:p>
            </p:txBody>
          </p:sp>
          <p:sp>
            <p:nvSpPr>
              <p:cNvPr id="97" name="Freeform: Shape 96">
                <a:extLst>
                  <a:ext uri="{FF2B5EF4-FFF2-40B4-BE49-F238E27FC236}">
                    <a16:creationId xmlns:a16="http://schemas.microsoft.com/office/drawing/2014/main" id="{F056790B-1E88-4771-825C-AFB0FF4579B1}"/>
                  </a:ext>
                </a:extLst>
              </p:cNvPr>
              <p:cNvSpPr/>
              <p:nvPr/>
            </p:nvSpPr>
            <p:spPr>
              <a:xfrm>
                <a:off x="6279356" y="3024664"/>
                <a:ext cx="38100" cy="38100"/>
              </a:xfrm>
              <a:custGeom>
                <a:avLst/>
                <a:gdLst>
                  <a:gd name="connsiteX0" fmla="*/ 21431 w 38100"/>
                  <a:gd name="connsiteY0" fmla="*/ 35719 h 38100"/>
                  <a:gd name="connsiteX1" fmla="*/ 35719 w 38100"/>
                  <a:gd name="connsiteY1" fmla="*/ 21431 h 38100"/>
                  <a:gd name="connsiteX2" fmla="*/ 21431 w 38100"/>
                  <a:gd name="connsiteY2" fmla="*/ 7144 h 38100"/>
                  <a:gd name="connsiteX3" fmla="*/ 7144 w 38100"/>
                  <a:gd name="connsiteY3" fmla="*/ 21431 h 38100"/>
                  <a:gd name="connsiteX4" fmla="*/ 21431 w 38100"/>
                  <a:gd name="connsiteY4" fmla="*/ 3571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1431" y="35719"/>
                    </a:moveTo>
                    <a:cubicBezTo>
                      <a:pt x="29051" y="35719"/>
                      <a:pt x="35719" y="29051"/>
                      <a:pt x="35719" y="21431"/>
                    </a:cubicBezTo>
                    <a:cubicBezTo>
                      <a:pt x="35719" y="13811"/>
                      <a:pt x="29051" y="7144"/>
                      <a:pt x="21431" y="7144"/>
                    </a:cubicBezTo>
                    <a:cubicBezTo>
                      <a:pt x="13811" y="7144"/>
                      <a:pt x="7144" y="13811"/>
                      <a:pt x="7144" y="21431"/>
                    </a:cubicBezTo>
                    <a:cubicBezTo>
                      <a:pt x="7144" y="29051"/>
                      <a:pt x="12859" y="35719"/>
                      <a:pt x="21431" y="35719"/>
                    </a:cubicBezTo>
                    <a:close/>
                  </a:path>
                </a:pathLst>
              </a:custGeom>
              <a:grpFill/>
              <a:ln w="9525" cap="flat">
                <a:noFill/>
                <a:prstDash val="solid"/>
                <a:miter/>
              </a:ln>
            </p:spPr>
            <p:txBody>
              <a:bodyPr rtlCol="0" anchor="ctr"/>
              <a:lstStyle/>
              <a:p>
                <a:endParaRPr lang="en-US" dirty="0"/>
              </a:p>
            </p:txBody>
          </p:sp>
          <p:sp>
            <p:nvSpPr>
              <p:cNvPr id="98" name="Freeform: Shape 97">
                <a:extLst>
                  <a:ext uri="{FF2B5EF4-FFF2-40B4-BE49-F238E27FC236}">
                    <a16:creationId xmlns:a16="http://schemas.microsoft.com/office/drawing/2014/main" id="{7DCA4795-58C0-473D-B81C-0E6C59291180}"/>
                  </a:ext>
                </a:extLst>
              </p:cNvPr>
              <p:cNvSpPr/>
              <p:nvPr/>
            </p:nvSpPr>
            <p:spPr>
              <a:xfrm>
                <a:off x="5935504" y="2767489"/>
                <a:ext cx="57150" cy="57150"/>
              </a:xfrm>
              <a:custGeom>
                <a:avLst/>
                <a:gdLst>
                  <a:gd name="connsiteX0" fmla="*/ 29051 w 57150"/>
                  <a:gd name="connsiteY0" fmla="*/ 50959 h 57150"/>
                  <a:gd name="connsiteX1" fmla="*/ 50959 w 57150"/>
                  <a:gd name="connsiteY1" fmla="*/ 29051 h 57150"/>
                  <a:gd name="connsiteX2" fmla="*/ 29051 w 57150"/>
                  <a:gd name="connsiteY2" fmla="*/ 7144 h 57150"/>
                  <a:gd name="connsiteX3" fmla="*/ 7144 w 57150"/>
                  <a:gd name="connsiteY3" fmla="*/ 29051 h 57150"/>
                  <a:gd name="connsiteX4" fmla="*/ 29051 w 57150"/>
                  <a:gd name="connsiteY4" fmla="*/ 50959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29051" y="50959"/>
                    </a:moveTo>
                    <a:cubicBezTo>
                      <a:pt x="40481" y="50959"/>
                      <a:pt x="50959" y="41434"/>
                      <a:pt x="50959" y="29051"/>
                    </a:cubicBezTo>
                    <a:cubicBezTo>
                      <a:pt x="50959" y="16669"/>
                      <a:pt x="41434" y="7144"/>
                      <a:pt x="29051" y="7144"/>
                    </a:cubicBezTo>
                    <a:cubicBezTo>
                      <a:pt x="17621" y="7144"/>
                      <a:pt x="7144" y="16669"/>
                      <a:pt x="7144" y="29051"/>
                    </a:cubicBezTo>
                    <a:cubicBezTo>
                      <a:pt x="7144" y="41434"/>
                      <a:pt x="17621" y="50959"/>
                      <a:pt x="29051" y="50959"/>
                    </a:cubicBezTo>
                    <a:close/>
                  </a:path>
                </a:pathLst>
              </a:custGeom>
              <a:grpFill/>
              <a:ln w="9525" cap="flat">
                <a:noFill/>
                <a:prstDash val="solid"/>
                <a:miter/>
              </a:ln>
            </p:spPr>
            <p:txBody>
              <a:bodyPr rtlCol="0" anchor="ctr"/>
              <a:lstStyle/>
              <a:p>
                <a:endParaRPr lang="en-US" dirty="0"/>
              </a:p>
            </p:txBody>
          </p:sp>
          <p:sp>
            <p:nvSpPr>
              <p:cNvPr id="99" name="Freeform: Shape 98">
                <a:extLst>
                  <a:ext uri="{FF2B5EF4-FFF2-40B4-BE49-F238E27FC236}">
                    <a16:creationId xmlns:a16="http://schemas.microsoft.com/office/drawing/2014/main" id="{40B40C1B-35AA-4555-A89F-3305352E9EA3}"/>
                  </a:ext>
                </a:extLst>
              </p:cNvPr>
              <p:cNvSpPr/>
              <p:nvPr/>
            </p:nvSpPr>
            <p:spPr>
              <a:xfrm>
                <a:off x="5359241" y="3210401"/>
                <a:ext cx="95250" cy="95250"/>
              </a:xfrm>
              <a:custGeom>
                <a:avLst/>
                <a:gdLst>
                  <a:gd name="connsiteX0" fmla="*/ 49054 w 95250"/>
                  <a:gd name="connsiteY0" fmla="*/ 90964 h 95250"/>
                  <a:gd name="connsiteX1" fmla="*/ 90964 w 95250"/>
                  <a:gd name="connsiteY1" fmla="*/ 49054 h 95250"/>
                  <a:gd name="connsiteX2" fmla="*/ 49054 w 95250"/>
                  <a:gd name="connsiteY2" fmla="*/ 7144 h 95250"/>
                  <a:gd name="connsiteX3" fmla="*/ 7144 w 95250"/>
                  <a:gd name="connsiteY3" fmla="*/ 49054 h 95250"/>
                  <a:gd name="connsiteX4" fmla="*/ 49054 w 95250"/>
                  <a:gd name="connsiteY4" fmla="*/ 90964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49054" y="90964"/>
                    </a:moveTo>
                    <a:cubicBezTo>
                      <a:pt x="71914" y="90964"/>
                      <a:pt x="90964" y="71914"/>
                      <a:pt x="90964" y="49054"/>
                    </a:cubicBezTo>
                    <a:cubicBezTo>
                      <a:pt x="90964" y="26194"/>
                      <a:pt x="71914" y="7144"/>
                      <a:pt x="49054" y="7144"/>
                    </a:cubicBezTo>
                    <a:cubicBezTo>
                      <a:pt x="26194" y="7144"/>
                      <a:pt x="7144" y="26194"/>
                      <a:pt x="7144" y="49054"/>
                    </a:cubicBezTo>
                    <a:cubicBezTo>
                      <a:pt x="7144" y="72866"/>
                      <a:pt x="25241" y="90964"/>
                      <a:pt x="49054" y="90964"/>
                    </a:cubicBezTo>
                    <a:close/>
                  </a:path>
                </a:pathLst>
              </a:custGeom>
              <a:grpFill/>
              <a:ln w="9525" cap="flat">
                <a:noFill/>
                <a:prstDash val="solid"/>
                <a:miter/>
              </a:ln>
            </p:spPr>
            <p:txBody>
              <a:bodyPr rtlCol="0" anchor="ctr"/>
              <a:lstStyle/>
              <a:p>
                <a:endParaRPr lang="en-US" dirty="0"/>
              </a:p>
            </p:txBody>
          </p:sp>
          <p:sp>
            <p:nvSpPr>
              <p:cNvPr id="100" name="Freeform: Shape 99">
                <a:extLst>
                  <a:ext uri="{FF2B5EF4-FFF2-40B4-BE49-F238E27FC236}">
                    <a16:creationId xmlns:a16="http://schemas.microsoft.com/office/drawing/2014/main" id="{70363258-5BBC-4FE2-B802-9B019DB20F56}"/>
                  </a:ext>
                </a:extLst>
              </p:cNvPr>
              <p:cNvSpPr/>
              <p:nvPr/>
            </p:nvSpPr>
            <p:spPr>
              <a:xfrm>
                <a:off x="6099187" y="3747611"/>
                <a:ext cx="28575" cy="28575"/>
              </a:xfrm>
              <a:custGeom>
                <a:avLst/>
                <a:gdLst>
                  <a:gd name="connsiteX0" fmla="*/ 14911 w 28575"/>
                  <a:gd name="connsiteY0" fmla="*/ 22384 h 28575"/>
                  <a:gd name="connsiteX1" fmla="*/ 22531 w 28575"/>
                  <a:gd name="connsiteY1" fmla="*/ 14764 h 28575"/>
                  <a:gd name="connsiteX2" fmla="*/ 14911 w 28575"/>
                  <a:gd name="connsiteY2" fmla="*/ 7144 h 28575"/>
                  <a:gd name="connsiteX3" fmla="*/ 7291 w 28575"/>
                  <a:gd name="connsiteY3" fmla="*/ 14764 h 28575"/>
                  <a:gd name="connsiteX4" fmla="*/ 14911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911" y="22384"/>
                    </a:moveTo>
                    <a:cubicBezTo>
                      <a:pt x="18721" y="22384"/>
                      <a:pt x="22531" y="18574"/>
                      <a:pt x="22531" y="14764"/>
                    </a:cubicBezTo>
                    <a:cubicBezTo>
                      <a:pt x="22531" y="10954"/>
                      <a:pt x="18721" y="7144"/>
                      <a:pt x="14911" y="7144"/>
                    </a:cubicBezTo>
                    <a:cubicBezTo>
                      <a:pt x="10148" y="7144"/>
                      <a:pt x="7291" y="10954"/>
                      <a:pt x="7291" y="14764"/>
                    </a:cubicBezTo>
                    <a:cubicBezTo>
                      <a:pt x="6338" y="18574"/>
                      <a:pt x="10148" y="22384"/>
                      <a:pt x="14911" y="22384"/>
                    </a:cubicBezTo>
                    <a:close/>
                  </a:path>
                </a:pathLst>
              </a:custGeom>
              <a:grpFill/>
              <a:ln w="9525" cap="flat">
                <a:noFill/>
                <a:prstDash val="solid"/>
                <a:miter/>
              </a:ln>
            </p:spPr>
            <p:txBody>
              <a:bodyPr rtlCol="0" anchor="ctr"/>
              <a:lstStyle/>
              <a:p>
                <a:endParaRPr lang="en-US" dirty="0"/>
              </a:p>
            </p:txBody>
          </p:sp>
          <p:sp>
            <p:nvSpPr>
              <p:cNvPr id="101" name="Freeform: Shape 100">
                <a:extLst>
                  <a:ext uri="{FF2B5EF4-FFF2-40B4-BE49-F238E27FC236}">
                    <a16:creationId xmlns:a16="http://schemas.microsoft.com/office/drawing/2014/main" id="{7B7557A3-3661-4E9C-B39D-B03D062E8A8B}"/>
                  </a:ext>
                </a:extLst>
              </p:cNvPr>
              <p:cNvSpPr/>
              <p:nvPr/>
            </p:nvSpPr>
            <p:spPr>
              <a:xfrm>
                <a:off x="5931694" y="3081814"/>
                <a:ext cx="19050" cy="19050"/>
              </a:xfrm>
              <a:custGeom>
                <a:avLst/>
                <a:gdLst>
                  <a:gd name="connsiteX0" fmla="*/ 13811 w 19050"/>
                  <a:gd name="connsiteY0" fmla="*/ 7144 h 19050"/>
                  <a:gd name="connsiteX1" fmla="*/ 7144 w 19050"/>
                  <a:gd name="connsiteY1" fmla="*/ 13811 h 19050"/>
                  <a:gd name="connsiteX2" fmla="*/ 13811 w 19050"/>
                  <a:gd name="connsiteY2" fmla="*/ 20479 h 19050"/>
                  <a:gd name="connsiteX3" fmla="*/ 20479 w 19050"/>
                  <a:gd name="connsiteY3" fmla="*/ 13811 h 19050"/>
                  <a:gd name="connsiteX4" fmla="*/ 13811 w 19050"/>
                  <a:gd name="connsiteY4" fmla="*/ 714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7144"/>
                    </a:moveTo>
                    <a:cubicBezTo>
                      <a:pt x="10001" y="7144"/>
                      <a:pt x="7144" y="10001"/>
                      <a:pt x="7144" y="13811"/>
                    </a:cubicBezTo>
                    <a:cubicBezTo>
                      <a:pt x="7144" y="17621"/>
                      <a:pt x="10001" y="20479"/>
                      <a:pt x="13811" y="20479"/>
                    </a:cubicBezTo>
                    <a:cubicBezTo>
                      <a:pt x="17621" y="20479"/>
                      <a:pt x="20479" y="17621"/>
                      <a:pt x="20479" y="13811"/>
                    </a:cubicBezTo>
                    <a:cubicBezTo>
                      <a:pt x="19526" y="10001"/>
                      <a:pt x="16669" y="7144"/>
                      <a:pt x="13811" y="7144"/>
                    </a:cubicBezTo>
                    <a:close/>
                  </a:path>
                </a:pathLst>
              </a:custGeom>
              <a:grpFill/>
              <a:ln w="9525" cap="flat">
                <a:noFill/>
                <a:prstDash val="solid"/>
                <a:miter/>
              </a:ln>
            </p:spPr>
            <p:txBody>
              <a:bodyPr rtlCol="0" anchor="ctr"/>
              <a:lstStyle/>
              <a:p>
                <a:endParaRPr lang="en-US" dirty="0"/>
              </a:p>
            </p:txBody>
          </p:sp>
          <p:sp>
            <p:nvSpPr>
              <p:cNvPr id="102" name="Freeform: Shape 101">
                <a:extLst>
                  <a:ext uri="{FF2B5EF4-FFF2-40B4-BE49-F238E27FC236}">
                    <a16:creationId xmlns:a16="http://schemas.microsoft.com/office/drawing/2014/main" id="{1EF6EE7F-D70D-4736-BFA3-199FCDE19DDA}"/>
                  </a:ext>
                </a:extLst>
              </p:cNvPr>
              <p:cNvSpPr/>
              <p:nvPr/>
            </p:nvSpPr>
            <p:spPr>
              <a:xfrm>
                <a:off x="5689759" y="3202634"/>
                <a:ext cx="28575" cy="28575"/>
              </a:xfrm>
              <a:custGeom>
                <a:avLst/>
                <a:gdLst>
                  <a:gd name="connsiteX0" fmla="*/ 7144 w 28575"/>
                  <a:gd name="connsiteY0" fmla="*/ 14911 h 28575"/>
                  <a:gd name="connsiteX1" fmla="*/ 14764 w 28575"/>
                  <a:gd name="connsiteY1" fmla="*/ 22531 h 28575"/>
                  <a:gd name="connsiteX2" fmla="*/ 22384 w 28575"/>
                  <a:gd name="connsiteY2" fmla="*/ 14911 h 28575"/>
                  <a:gd name="connsiteX3" fmla="*/ 14764 w 28575"/>
                  <a:gd name="connsiteY3" fmla="*/ 7291 h 28575"/>
                  <a:gd name="connsiteX4" fmla="*/ 7144 w 28575"/>
                  <a:gd name="connsiteY4" fmla="*/ 1491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4911"/>
                    </a:moveTo>
                    <a:cubicBezTo>
                      <a:pt x="7144" y="19673"/>
                      <a:pt x="10954" y="22531"/>
                      <a:pt x="14764" y="22531"/>
                    </a:cubicBezTo>
                    <a:cubicBezTo>
                      <a:pt x="19526" y="22531"/>
                      <a:pt x="22384" y="18721"/>
                      <a:pt x="22384" y="14911"/>
                    </a:cubicBezTo>
                    <a:cubicBezTo>
                      <a:pt x="22384" y="11101"/>
                      <a:pt x="18574" y="7291"/>
                      <a:pt x="14764" y="7291"/>
                    </a:cubicBezTo>
                    <a:cubicBezTo>
                      <a:pt x="10954" y="6338"/>
                      <a:pt x="7144" y="10148"/>
                      <a:pt x="7144" y="14911"/>
                    </a:cubicBezTo>
                    <a:close/>
                  </a:path>
                </a:pathLst>
              </a:custGeom>
              <a:grpFill/>
              <a:ln w="9525" cap="flat">
                <a:noFill/>
                <a:prstDash val="solid"/>
                <a:miter/>
              </a:ln>
            </p:spPr>
            <p:txBody>
              <a:bodyPr rtlCol="0" anchor="ctr"/>
              <a:lstStyle/>
              <a:p>
                <a:endParaRPr lang="en-US" dirty="0"/>
              </a:p>
            </p:txBody>
          </p:sp>
          <p:sp>
            <p:nvSpPr>
              <p:cNvPr id="103" name="Freeform: Shape 102">
                <a:extLst>
                  <a:ext uri="{FF2B5EF4-FFF2-40B4-BE49-F238E27FC236}">
                    <a16:creationId xmlns:a16="http://schemas.microsoft.com/office/drawing/2014/main" id="{E6B602B8-A178-473D-9F5A-9BB397626ED8}"/>
                  </a:ext>
                </a:extLst>
              </p:cNvPr>
              <p:cNvSpPr/>
              <p:nvPr/>
            </p:nvSpPr>
            <p:spPr>
              <a:xfrm>
                <a:off x="5458301" y="3294221"/>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1431"/>
                      <a:pt x="26194" y="16669"/>
                    </a:cubicBezTo>
                    <a:cubicBezTo>
                      <a:pt x="26194" y="11906"/>
                      <a:pt x="21431" y="7144"/>
                      <a:pt x="16669" y="7144"/>
                    </a:cubicBezTo>
                    <a:cubicBezTo>
                      <a:pt x="11906" y="7144"/>
                      <a:pt x="7144" y="11906"/>
                      <a:pt x="7144" y="16669"/>
                    </a:cubicBezTo>
                    <a:cubicBezTo>
                      <a:pt x="7144" y="21431"/>
                      <a:pt x="10954" y="26194"/>
                      <a:pt x="16669" y="26194"/>
                    </a:cubicBezTo>
                    <a:close/>
                  </a:path>
                </a:pathLst>
              </a:custGeom>
              <a:grpFill/>
              <a:ln w="9525" cap="flat">
                <a:noFill/>
                <a:prstDash val="solid"/>
                <a:miter/>
              </a:ln>
            </p:spPr>
            <p:txBody>
              <a:bodyPr rtlCol="0" anchor="ctr"/>
              <a:lstStyle/>
              <a:p>
                <a:endParaRPr lang="en-US" dirty="0"/>
              </a:p>
            </p:txBody>
          </p:sp>
          <p:sp>
            <p:nvSpPr>
              <p:cNvPr id="104" name="Freeform: Shape 103">
                <a:extLst>
                  <a:ext uri="{FF2B5EF4-FFF2-40B4-BE49-F238E27FC236}">
                    <a16:creationId xmlns:a16="http://schemas.microsoft.com/office/drawing/2014/main" id="{6AA2A7CD-5FB1-4292-9095-694F1352559F}"/>
                  </a:ext>
                </a:extLst>
              </p:cNvPr>
              <p:cNvSpPr/>
              <p:nvPr/>
            </p:nvSpPr>
            <p:spPr>
              <a:xfrm>
                <a:off x="5470684" y="3204686"/>
                <a:ext cx="19050" cy="19050"/>
              </a:xfrm>
              <a:custGeom>
                <a:avLst/>
                <a:gdLst>
                  <a:gd name="connsiteX0" fmla="*/ 13811 w 19050"/>
                  <a:gd name="connsiteY0" fmla="*/ 20479 h 19050"/>
                  <a:gd name="connsiteX1" fmla="*/ 20479 w 19050"/>
                  <a:gd name="connsiteY1" fmla="*/ 13811 h 19050"/>
                  <a:gd name="connsiteX2" fmla="*/ 13811 w 19050"/>
                  <a:gd name="connsiteY2" fmla="*/ 7144 h 19050"/>
                  <a:gd name="connsiteX3" fmla="*/ 7144 w 19050"/>
                  <a:gd name="connsiteY3" fmla="*/ 13811 h 19050"/>
                  <a:gd name="connsiteX4" fmla="*/ 13811 w 19050"/>
                  <a:gd name="connsiteY4" fmla="*/ 2047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20479"/>
                    </a:moveTo>
                    <a:cubicBezTo>
                      <a:pt x="17621" y="20479"/>
                      <a:pt x="20479" y="17621"/>
                      <a:pt x="20479" y="13811"/>
                    </a:cubicBezTo>
                    <a:cubicBezTo>
                      <a:pt x="20479" y="10001"/>
                      <a:pt x="17621" y="7144"/>
                      <a:pt x="13811" y="7144"/>
                    </a:cubicBezTo>
                    <a:cubicBezTo>
                      <a:pt x="10001" y="7144"/>
                      <a:pt x="7144" y="10001"/>
                      <a:pt x="7144" y="13811"/>
                    </a:cubicBezTo>
                    <a:cubicBezTo>
                      <a:pt x="7144" y="17621"/>
                      <a:pt x="10001" y="20479"/>
                      <a:pt x="13811" y="20479"/>
                    </a:cubicBezTo>
                    <a:close/>
                  </a:path>
                </a:pathLst>
              </a:custGeom>
              <a:grpFill/>
              <a:ln w="9525" cap="flat">
                <a:noFill/>
                <a:prstDash val="solid"/>
                <a:miter/>
              </a:ln>
            </p:spPr>
            <p:txBody>
              <a:bodyPr rtlCol="0" anchor="ctr"/>
              <a:lstStyle/>
              <a:p>
                <a:endParaRPr lang="en-US" dirty="0"/>
              </a:p>
            </p:txBody>
          </p:sp>
          <p:sp>
            <p:nvSpPr>
              <p:cNvPr id="105" name="Freeform: Shape 104">
                <a:extLst>
                  <a:ext uri="{FF2B5EF4-FFF2-40B4-BE49-F238E27FC236}">
                    <a16:creationId xmlns:a16="http://schemas.microsoft.com/office/drawing/2014/main" id="{B331F04C-AABC-46B3-9D30-EDF68C64F8C0}"/>
                  </a:ext>
                </a:extLst>
              </p:cNvPr>
              <p:cNvSpPr/>
              <p:nvPr/>
            </p:nvSpPr>
            <p:spPr>
              <a:xfrm>
                <a:off x="5970746" y="3748564"/>
                <a:ext cx="57150" cy="57150"/>
              </a:xfrm>
              <a:custGeom>
                <a:avLst/>
                <a:gdLst>
                  <a:gd name="connsiteX0" fmla="*/ 29051 w 57150"/>
                  <a:gd name="connsiteY0" fmla="*/ 53816 h 57150"/>
                  <a:gd name="connsiteX1" fmla="*/ 50959 w 57150"/>
                  <a:gd name="connsiteY1" fmla="*/ 34766 h 57150"/>
                  <a:gd name="connsiteX2" fmla="*/ 55721 w 57150"/>
                  <a:gd name="connsiteY2" fmla="*/ 23336 h 57150"/>
                  <a:gd name="connsiteX3" fmla="*/ 39529 w 57150"/>
                  <a:gd name="connsiteY3" fmla="*/ 7144 h 57150"/>
                  <a:gd name="connsiteX4" fmla="*/ 30004 w 57150"/>
                  <a:gd name="connsiteY4" fmla="*/ 10001 h 57150"/>
                  <a:gd name="connsiteX5" fmla="*/ 29051 w 57150"/>
                  <a:gd name="connsiteY5" fmla="*/ 10001 h 57150"/>
                  <a:gd name="connsiteX6" fmla="*/ 7144 w 57150"/>
                  <a:gd name="connsiteY6" fmla="*/ 31909 h 57150"/>
                  <a:gd name="connsiteX7" fmla="*/ 29051 w 57150"/>
                  <a:gd name="connsiteY7" fmla="*/ 53816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 h="57150">
                    <a:moveTo>
                      <a:pt x="29051" y="53816"/>
                    </a:moveTo>
                    <a:cubicBezTo>
                      <a:pt x="40481" y="53816"/>
                      <a:pt x="49054" y="45244"/>
                      <a:pt x="50959" y="34766"/>
                    </a:cubicBezTo>
                    <a:cubicBezTo>
                      <a:pt x="53816" y="31909"/>
                      <a:pt x="55721" y="28099"/>
                      <a:pt x="55721" y="23336"/>
                    </a:cubicBezTo>
                    <a:cubicBezTo>
                      <a:pt x="55721" y="14764"/>
                      <a:pt x="48101" y="7144"/>
                      <a:pt x="39529" y="7144"/>
                    </a:cubicBezTo>
                    <a:cubicBezTo>
                      <a:pt x="35719" y="7144"/>
                      <a:pt x="32861" y="8096"/>
                      <a:pt x="30004" y="10001"/>
                    </a:cubicBezTo>
                    <a:cubicBezTo>
                      <a:pt x="30004" y="10001"/>
                      <a:pt x="29051" y="10001"/>
                      <a:pt x="29051" y="10001"/>
                    </a:cubicBezTo>
                    <a:cubicBezTo>
                      <a:pt x="16669" y="10001"/>
                      <a:pt x="7144" y="19526"/>
                      <a:pt x="7144" y="31909"/>
                    </a:cubicBezTo>
                    <a:cubicBezTo>
                      <a:pt x="7144" y="44291"/>
                      <a:pt x="17621" y="53816"/>
                      <a:pt x="29051" y="53816"/>
                    </a:cubicBezTo>
                    <a:close/>
                  </a:path>
                </a:pathLst>
              </a:custGeom>
              <a:grpFill/>
              <a:ln w="9525" cap="flat">
                <a:noFill/>
                <a:prstDash val="solid"/>
                <a:miter/>
              </a:ln>
            </p:spPr>
            <p:txBody>
              <a:bodyPr rtlCol="0" anchor="ctr"/>
              <a:lstStyle/>
              <a:p>
                <a:endParaRPr lang="en-US" dirty="0"/>
              </a:p>
            </p:txBody>
          </p:sp>
          <p:sp>
            <p:nvSpPr>
              <p:cNvPr id="106" name="Freeform: Shape 105">
                <a:extLst>
                  <a:ext uri="{FF2B5EF4-FFF2-40B4-BE49-F238E27FC236}">
                    <a16:creationId xmlns:a16="http://schemas.microsoft.com/office/drawing/2014/main" id="{57235F60-C42B-4C0A-9707-6FAF81FCFFCC}"/>
                  </a:ext>
                </a:extLst>
              </p:cNvPr>
              <p:cNvSpPr/>
              <p:nvPr/>
            </p:nvSpPr>
            <p:spPr>
              <a:xfrm>
                <a:off x="5732621" y="3876199"/>
                <a:ext cx="180975" cy="114300"/>
              </a:xfrm>
              <a:custGeom>
                <a:avLst/>
                <a:gdLst>
                  <a:gd name="connsiteX0" fmla="*/ 15716 w 180975"/>
                  <a:gd name="connsiteY0" fmla="*/ 79534 h 114300"/>
                  <a:gd name="connsiteX1" fmla="*/ 7144 w 180975"/>
                  <a:gd name="connsiteY1" fmla="*/ 93821 h 114300"/>
                  <a:gd name="connsiteX2" fmla="*/ 23336 w 180975"/>
                  <a:gd name="connsiteY2" fmla="*/ 110014 h 114300"/>
                  <a:gd name="connsiteX3" fmla="*/ 29051 w 180975"/>
                  <a:gd name="connsiteY3" fmla="*/ 109061 h 114300"/>
                  <a:gd name="connsiteX4" fmla="*/ 49054 w 180975"/>
                  <a:gd name="connsiteY4" fmla="*/ 115729 h 114300"/>
                  <a:gd name="connsiteX5" fmla="*/ 82391 w 180975"/>
                  <a:gd name="connsiteY5" fmla="*/ 82391 h 114300"/>
                  <a:gd name="connsiteX6" fmla="*/ 77629 w 180975"/>
                  <a:gd name="connsiteY6" fmla="*/ 66199 h 114300"/>
                  <a:gd name="connsiteX7" fmla="*/ 81439 w 180975"/>
                  <a:gd name="connsiteY7" fmla="*/ 65246 h 114300"/>
                  <a:gd name="connsiteX8" fmla="*/ 119539 w 180975"/>
                  <a:gd name="connsiteY8" fmla="*/ 98584 h 114300"/>
                  <a:gd name="connsiteX9" fmla="*/ 155734 w 180975"/>
                  <a:gd name="connsiteY9" fmla="*/ 73819 h 114300"/>
                  <a:gd name="connsiteX10" fmla="*/ 159544 w 180975"/>
                  <a:gd name="connsiteY10" fmla="*/ 72866 h 114300"/>
                  <a:gd name="connsiteX11" fmla="*/ 168116 w 180975"/>
                  <a:gd name="connsiteY11" fmla="*/ 77629 h 114300"/>
                  <a:gd name="connsiteX12" fmla="*/ 178594 w 180975"/>
                  <a:gd name="connsiteY12" fmla="*/ 67151 h 114300"/>
                  <a:gd name="connsiteX13" fmla="*/ 172879 w 180975"/>
                  <a:gd name="connsiteY13" fmla="*/ 58579 h 114300"/>
                  <a:gd name="connsiteX14" fmla="*/ 179546 w 180975"/>
                  <a:gd name="connsiteY14" fmla="*/ 48101 h 114300"/>
                  <a:gd name="connsiteX15" fmla="*/ 169069 w 180975"/>
                  <a:gd name="connsiteY15" fmla="*/ 36671 h 114300"/>
                  <a:gd name="connsiteX16" fmla="*/ 153829 w 180975"/>
                  <a:gd name="connsiteY16" fmla="*/ 27146 h 114300"/>
                  <a:gd name="connsiteX17" fmla="*/ 154781 w 180975"/>
                  <a:gd name="connsiteY17" fmla="*/ 24289 h 114300"/>
                  <a:gd name="connsiteX18" fmla="*/ 148114 w 180975"/>
                  <a:gd name="connsiteY18" fmla="*/ 17621 h 114300"/>
                  <a:gd name="connsiteX19" fmla="*/ 141446 w 180975"/>
                  <a:gd name="connsiteY19" fmla="*/ 24289 h 114300"/>
                  <a:gd name="connsiteX20" fmla="*/ 142399 w 180975"/>
                  <a:gd name="connsiteY20" fmla="*/ 28099 h 114300"/>
                  <a:gd name="connsiteX21" fmla="*/ 140494 w 180975"/>
                  <a:gd name="connsiteY21" fmla="*/ 29051 h 114300"/>
                  <a:gd name="connsiteX22" fmla="*/ 125254 w 180975"/>
                  <a:gd name="connsiteY22" fmla="*/ 22384 h 114300"/>
                  <a:gd name="connsiteX23" fmla="*/ 110966 w 180975"/>
                  <a:gd name="connsiteY23" fmla="*/ 14764 h 114300"/>
                  <a:gd name="connsiteX24" fmla="*/ 95726 w 180975"/>
                  <a:gd name="connsiteY24" fmla="*/ 24289 h 114300"/>
                  <a:gd name="connsiteX25" fmla="*/ 69056 w 180975"/>
                  <a:gd name="connsiteY25" fmla="*/ 7144 h 114300"/>
                  <a:gd name="connsiteX26" fmla="*/ 38576 w 180975"/>
                  <a:gd name="connsiteY26" fmla="*/ 37624 h 114300"/>
                  <a:gd name="connsiteX27" fmla="*/ 41434 w 180975"/>
                  <a:gd name="connsiteY27" fmla="*/ 50959 h 114300"/>
                  <a:gd name="connsiteX28" fmla="*/ 15716 w 180975"/>
                  <a:gd name="connsiteY28" fmla="*/ 7953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0975" h="114300">
                    <a:moveTo>
                      <a:pt x="15716" y="79534"/>
                    </a:moveTo>
                    <a:cubicBezTo>
                      <a:pt x="10954" y="82391"/>
                      <a:pt x="7144" y="88106"/>
                      <a:pt x="7144" y="93821"/>
                    </a:cubicBezTo>
                    <a:cubicBezTo>
                      <a:pt x="7144" y="103346"/>
                      <a:pt x="14764" y="110014"/>
                      <a:pt x="23336" y="110014"/>
                    </a:cubicBezTo>
                    <a:cubicBezTo>
                      <a:pt x="25241" y="110014"/>
                      <a:pt x="27146" y="110014"/>
                      <a:pt x="29051" y="109061"/>
                    </a:cubicBezTo>
                    <a:cubicBezTo>
                      <a:pt x="34766" y="112871"/>
                      <a:pt x="41434" y="115729"/>
                      <a:pt x="49054" y="115729"/>
                    </a:cubicBezTo>
                    <a:cubicBezTo>
                      <a:pt x="67151" y="115729"/>
                      <a:pt x="82391" y="100489"/>
                      <a:pt x="82391" y="82391"/>
                    </a:cubicBezTo>
                    <a:cubicBezTo>
                      <a:pt x="82391" y="76676"/>
                      <a:pt x="80486" y="70961"/>
                      <a:pt x="77629" y="66199"/>
                    </a:cubicBezTo>
                    <a:cubicBezTo>
                      <a:pt x="78581" y="66199"/>
                      <a:pt x="79534" y="65246"/>
                      <a:pt x="81439" y="65246"/>
                    </a:cubicBezTo>
                    <a:cubicBezTo>
                      <a:pt x="84296" y="84296"/>
                      <a:pt x="100489" y="98584"/>
                      <a:pt x="119539" y="98584"/>
                    </a:cubicBezTo>
                    <a:cubicBezTo>
                      <a:pt x="135731" y="98584"/>
                      <a:pt x="150019" y="88106"/>
                      <a:pt x="155734" y="73819"/>
                    </a:cubicBezTo>
                    <a:cubicBezTo>
                      <a:pt x="157639" y="73819"/>
                      <a:pt x="158591" y="72866"/>
                      <a:pt x="159544" y="72866"/>
                    </a:cubicBezTo>
                    <a:cubicBezTo>
                      <a:pt x="161449" y="75724"/>
                      <a:pt x="164306" y="77629"/>
                      <a:pt x="168116" y="77629"/>
                    </a:cubicBezTo>
                    <a:cubicBezTo>
                      <a:pt x="173831" y="77629"/>
                      <a:pt x="178594" y="72866"/>
                      <a:pt x="178594" y="67151"/>
                    </a:cubicBezTo>
                    <a:cubicBezTo>
                      <a:pt x="178594" y="63341"/>
                      <a:pt x="176689" y="59531"/>
                      <a:pt x="172879" y="58579"/>
                    </a:cubicBezTo>
                    <a:cubicBezTo>
                      <a:pt x="176689" y="56674"/>
                      <a:pt x="179546" y="52864"/>
                      <a:pt x="179546" y="48101"/>
                    </a:cubicBezTo>
                    <a:cubicBezTo>
                      <a:pt x="179546" y="42386"/>
                      <a:pt x="174784" y="37624"/>
                      <a:pt x="169069" y="36671"/>
                    </a:cubicBezTo>
                    <a:cubicBezTo>
                      <a:pt x="165259" y="31909"/>
                      <a:pt x="160496" y="28099"/>
                      <a:pt x="153829" y="27146"/>
                    </a:cubicBezTo>
                    <a:cubicBezTo>
                      <a:pt x="154781" y="26194"/>
                      <a:pt x="154781" y="25241"/>
                      <a:pt x="154781" y="24289"/>
                    </a:cubicBezTo>
                    <a:cubicBezTo>
                      <a:pt x="154781" y="20479"/>
                      <a:pt x="151924" y="17621"/>
                      <a:pt x="148114" y="17621"/>
                    </a:cubicBezTo>
                    <a:cubicBezTo>
                      <a:pt x="144304" y="17621"/>
                      <a:pt x="141446" y="20479"/>
                      <a:pt x="141446" y="24289"/>
                    </a:cubicBezTo>
                    <a:cubicBezTo>
                      <a:pt x="141446" y="26194"/>
                      <a:pt x="142399" y="27146"/>
                      <a:pt x="142399" y="28099"/>
                    </a:cubicBezTo>
                    <a:cubicBezTo>
                      <a:pt x="141446" y="28099"/>
                      <a:pt x="141446" y="28099"/>
                      <a:pt x="140494" y="29051"/>
                    </a:cubicBezTo>
                    <a:cubicBezTo>
                      <a:pt x="135731" y="26194"/>
                      <a:pt x="130969" y="23336"/>
                      <a:pt x="125254" y="22384"/>
                    </a:cubicBezTo>
                    <a:cubicBezTo>
                      <a:pt x="122396" y="17621"/>
                      <a:pt x="116681" y="14764"/>
                      <a:pt x="110966" y="14764"/>
                    </a:cubicBezTo>
                    <a:cubicBezTo>
                      <a:pt x="104299" y="14764"/>
                      <a:pt x="98584" y="18574"/>
                      <a:pt x="95726" y="24289"/>
                    </a:cubicBezTo>
                    <a:cubicBezTo>
                      <a:pt x="90964" y="14764"/>
                      <a:pt x="80486" y="7144"/>
                      <a:pt x="69056" y="7144"/>
                    </a:cubicBezTo>
                    <a:cubicBezTo>
                      <a:pt x="52864" y="7144"/>
                      <a:pt x="38576" y="20479"/>
                      <a:pt x="38576" y="37624"/>
                    </a:cubicBezTo>
                    <a:cubicBezTo>
                      <a:pt x="38576" y="42386"/>
                      <a:pt x="39529" y="46196"/>
                      <a:pt x="41434" y="50959"/>
                    </a:cubicBezTo>
                    <a:cubicBezTo>
                      <a:pt x="28099" y="52864"/>
                      <a:pt x="16669" y="64294"/>
                      <a:pt x="15716" y="79534"/>
                    </a:cubicBezTo>
                    <a:close/>
                  </a:path>
                </a:pathLst>
              </a:custGeom>
              <a:grpFill/>
              <a:ln w="9525" cap="flat">
                <a:noFill/>
                <a:prstDash val="solid"/>
                <a:miter/>
              </a:ln>
            </p:spPr>
            <p:txBody>
              <a:bodyPr rtlCol="0" anchor="ctr"/>
              <a:lstStyle/>
              <a:p>
                <a:endParaRPr lang="en-US" dirty="0"/>
              </a:p>
            </p:txBody>
          </p:sp>
          <p:sp>
            <p:nvSpPr>
              <p:cNvPr id="107" name="Freeform: Shape 106">
                <a:extLst>
                  <a:ext uri="{FF2B5EF4-FFF2-40B4-BE49-F238E27FC236}">
                    <a16:creationId xmlns:a16="http://schemas.microsoft.com/office/drawing/2014/main" id="{131FE774-C36F-42A3-9EBC-D78F2B8E66E9}"/>
                  </a:ext>
                </a:extLst>
              </p:cNvPr>
              <p:cNvSpPr/>
              <p:nvPr/>
            </p:nvSpPr>
            <p:spPr>
              <a:xfrm>
                <a:off x="5716429" y="4020026"/>
                <a:ext cx="28575" cy="28575"/>
              </a:xfrm>
              <a:custGeom>
                <a:avLst/>
                <a:gdLst>
                  <a:gd name="connsiteX0" fmla="*/ 24289 w 28575"/>
                  <a:gd name="connsiteY0" fmla="*/ 15716 h 28575"/>
                  <a:gd name="connsiteX1" fmla="*/ 15716 w 28575"/>
                  <a:gd name="connsiteY1" fmla="*/ 7144 h 28575"/>
                  <a:gd name="connsiteX2" fmla="*/ 7144 w 28575"/>
                  <a:gd name="connsiteY2" fmla="*/ 15716 h 28575"/>
                  <a:gd name="connsiteX3" fmla="*/ 15716 w 28575"/>
                  <a:gd name="connsiteY3" fmla="*/ 24289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10954"/>
                      <a:pt x="20479" y="7144"/>
                      <a:pt x="15716" y="7144"/>
                    </a:cubicBezTo>
                    <a:cubicBezTo>
                      <a:pt x="10954" y="7144"/>
                      <a:pt x="7144" y="10954"/>
                      <a:pt x="7144" y="15716"/>
                    </a:cubicBezTo>
                    <a:cubicBezTo>
                      <a:pt x="7144" y="20479"/>
                      <a:pt x="10954" y="24289"/>
                      <a:pt x="15716" y="24289"/>
                    </a:cubicBezTo>
                    <a:cubicBezTo>
                      <a:pt x="20479" y="23336"/>
                      <a:pt x="24289" y="19526"/>
                      <a:pt x="24289" y="15716"/>
                    </a:cubicBezTo>
                    <a:close/>
                  </a:path>
                </a:pathLst>
              </a:custGeom>
              <a:grpFill/>
              <a:ln w="9525" cap="flat">
                <a:noFill/>
                <a:prstDash val="solid"/>
                <a:miter/>
              </a:ln>
            </p:spPr>
            <p:txBody>
              <a:bodyPr rtlCol="0" anchor="ctr"/>
              <a:lstStyle/>
              <a:p>
                <a:endParaRPr lang="en-US" dirty="0"/>
              </a:p>
            </p:txBody>
          </p:sp>
          <p:sp>
            <p:nvSpPr>
              <p:cNvPr id="108" name="Freeform: Shape 107">
                <a:extLst>
                  <a:ext uri="{FF2B5EF4-FFF2-40B4-BE49-F238E27FC236}">
                    <a16:creationId xmlns:a16="http://schemas.microsoft.com/office/drawing/2014/main" id="{76E5FE6F-1815-42A7-92B3-2214557950EF}"/>
                  </a:ext>
                </a:extLst>
              </p:cNvPr>
              <p:cNvSpPr/>
              <p:nvPr/>
            </p:nvSpPr>
            <p:spPr>
              <a:xfrm>
                <a:off x="6147911" y="2889318"/>
                <a:ext cx="66675" cy="57150"/>
              </a:xfrm>
              <a:custGeom>
                <a:avLst/>
                <a:gdLst>
                  <a:gd name="connsiteX0" fmla="*/ 7144 w 66675"/>
                  <a:gd name="connsiteY0" fmla="*/ 21522 h 57150"/>
                  <a:gd name="connsiteX1" fmla="*/ 15716 w 66675"/>
                  <a:gd name="connsiteY1" fmla="*/ 35809 h 57150"/>
                  <a:gd name="connsiteX2" fmla="*/ 39529 w 66675"/>
                  <a:gd name="connsiteY2" fmla="*/ 58670 h 57150"/>
                  <a:gd name="connsiteX3" fmla="*/ 63341 w 66675"/>
                  <a:gd name="connsiteY3" fmla="*/ 34857 h 57150"/>
                  <a:gd name="connsiteX4" fmla="*/ 39529 w 66675"/>
                  <a:gd name="connsiteY4" fmla="*/ 11045 h 57150"/>
                  <a:gd name="connsiteX5" fmla="*/ 33814 w 66675"/>
                  <a:gd name="connsiteY5" fmla="*/ 11997 h 57150"/>
                  <a:gd name="connsiteX6" fmla="*/ 22384 w 66675"/>
                  <a:gd name="connsiteY6" fmla="*/ 7234 h 57150"/>
                  <a:gd name="connsiteX7" fmla="*/ 7144 w 66675"/>
                  <a:gd name="connsiteY7" fmla="*/ 21522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675" h="57150">
                    <a:moveTo>
                      <a:pt x="7144" y="21522"/>
                    </a:moveTo>
                    <a:cubicBezTo>
                      <a:pt x="7144" y="28189"/>
                      <a:pt x="10954" y="32952"/>
                      <a:pt x="15716" y="35809"/>
                    </a:cubicBezTo>
                    <a:cubicBezTo>
                      <a:pt x="16669" y="48192"/>
                      <a:pt x="27146" y="58670"/>
                      <a:pt x="39529" y="58670"/>
                    </a:cubicBezTo>
                    <a:cubicBezTo>
                      <a:pt x="52864" y="58670"/>
                      <a:pt x="63341" y="48192"/>
                      <a:pt x="63341" y="34857"/>
                    </a:cubicBezTo>
                    <a:cubicBezTo>
                      <a:pt x="63341" y="21522"/>
                      <a:pt x="52864" y="11045"/>
                      <a:pt x="39529" y="11045"/>
                    </a:cubicBezTo>
                    <a:cubicBezTo>
                      <a:pt x="37624" y="11045"/>
                      <a:pt x="35719" y="11045"/>
                      <a:pt x="33814" y="11997"/>
                    </a:cubicBezTo>
                    <a:cubicBezTo>
                      <a:pt x="30956" y="9139"/>
                      <a:pt x="27146" y="7234"/>
                      <a:pt x="22384" y="7234"/>
                    </a:cubicBezTo>
                    <a:cubicBezTo>
                      <a:pt x="14764" y="6282"/>
                      <a:pt x="7144" y="12950"/>
                      <a:pt x="7144" y="21522"/>
                    </a:cubicBezTo>
                    <a:close/>
                  </a:path>
                </a:pathLst>
              </a:custGeom>
              <a:grpFill/>
              <a:ln w="9525" cap="flat">
                <a:noFill/>
                <a:prstDash val="solid"/>
                <a:miter/>
              </a:ln>
            </p:spPr>
            <p:txBody>
              <a:bodyPr rtlCol="0" anchor="ctr"/>
              <a:lstStyle/>
              <a:p>
                <a:endParaRPr lang="en-US" dirty="0"/>
              </a:p>
            </p:txBody>
          </p:sp>
          <p:sp>
            <p:nvSpPr>
              <p:cNvPr id="109" name="Freeform: Shape 108">
                <a:extLst>
                  <a:ext uri="{FF2B5EF4-FFF2-40B4-BE49-F238E27FC236}">
                    <a16:creationId xmlns:a16="http://schemas.microsoft.com/office/drawing/2014/main" id="{063DB948-4DDD-40EA-9BEC-159B7B2B96F2}"/>
                  </a:ext>
                </a:extLst>
              </p:cNvPr>
              <p:cNvSpPr/>
              <p:nvPr/>
            </p:nvSpPr>
            <p:spPr>
              <a:xfrm>
                <a:off x="5862161" y="3860959"/>
                <a:ext cx="19050" cy="19050"/>
              </a:xfrm>
              <a:custGeom>
                <a:avLst/>
                <a:gdLst>
                  <a:gd name="connsiteX0" fmla="*/ 20479 w 19050"/>
                  <a:gd name="connsiteY0" fmla="*/ 13811 h 19050"/>
                  <a:gd name="connsiteX1" fmla="*/ 13811 w 19050"/>
                  <a:gd name="connsiteY1" fmla="*/ 7144 h 19050"/>
                  <a:gd name="connsiteX2" fmla="*/ 7144 w 19050"/>
                  <a:gd name="connsiteY2" fmla="*/ 13811 h 19050"/>
                  <a:gd name="connsiteX3" fmla="*/ 13811 w 19050"/>
                  <a:gd name="connsiteY3" fmla="*/ 20479 h 19050"/>
                  <a:gd name="connsiteX4" fmla="*/ 20479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20479" y="13811"/>
                    </a:moveTo>
                    <a:cubicBezTo>
                      <a:pt x="20479" y="10001"/>
                      <a:pt x="17621" y="7144"/>
                      <a:pt x="13811" y="7144"/>
                    </a:cubicBezTo>
                    <a:cubicBezTo>
                      <a:pt x="10001" y="7144"/>
                      <a:pt x="7144" y="10001"/>
                      <a:pt x="7144" y="13811"/>
                    </a:cubicBezTo>
                    <a:cubicBezTo>
                      <a:pt x="7144" y="17621"/>
                      <a:pt x="10001" y="20479"/>
                      <a:pt x="13811" y="20479"/>
                    </a:cubicBezTo>
                    <a:cubicBezTo>
                      <a:pt x="17621" y="20479"/>
                      <a:pt x="20479" y="17621"/>
                      <a:pt x="20479" y="13811"/>
                    </a:cubicBezTo>
                    <a:close/>
                  </a:path>
                </a:pathLst>
              </a:custGeom>
              <a:grpFill/>
              <a:ln w="9525" cap="flat">
                <a:noFill/>
                <a:prstDash val="solid"/>
                <a:miter/>
              </a:ln>
            </p:spPr>
            <p:txBody>
              <a:bodyPr rtlCol="0" anchor="ctr"/>
              <a:lstStyle/>
              <a:p>
                <a:endParaRPr lang="en-US" dirty="0"/>
              </a:p>
            </p:txBody>
          </p:sp>
          <p:sp>
            <p:nvSpPr>
              <p:cNvPr id="110" name="Freeform: Shape 109">
                <a:extLst>
                  <a:ext uri="{FF2B5EF4-FFF2-40B4-BE49-F238E27FC236}">
                    <a16:creationId xmlns:a16="http://schemas.microsoft.com/office/drawing/2014/main" id="{9D889E67-9BDF-4941-9166-1DEB1341ADB3}"/>
                  </a:ext>
                </a:extLst>
              </p:cNvPr>
              <p:cNvSpPr/>
              <p:nvPr/>
            </p:nvSpPr>
            <p:spPr>
              <a:xfrm>
                <a:off x="5269706" y="3384709"/>
                <a:ext cx="38100" cy="38100"/>
              </a:xfrm>
              <a:custGeom>
                <a:avLst/>
                <a:gdLst>
                  <a:gd name="connsiteX0" fmla="*/ 21431 w 38100"/>
                  <a:gd name="connsiteY0" fmla="*/ 7144 h 38100"/>
                  <a:gd name="connsiteX1" fmla="*/ 7144 w 38100"/>
                  <a:gd name="connsiteY1" fmla="*/ 21431 h 38100"/>
                  <a:gd name="connsiteX2" fmla="*/ 21431 w 38100"/>
                  <a:gd name="connsiteY2" fmla="*/ 35719 h 38100"/>
                  <a:gd name="connsiteX3" fmla="*/ 35719 w 38100"/>
                  <a:gd name="connsiteY3" fmla="*/ 21431 h 38100"/>
                  <a:gd name="connsiteX4" fmla="*/ 21431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1431" y="7144"/>
                    </a:moveTo>
                    <a:cubicBezTo>
                      <a:pt x="13811" y="7144"/>
                      <a:pt x="7144" y="13811"/>
                      <a:pt x="7144" y="21431"/>
                    </a:cubicBezTo>
                    <a:cubicBezTo>
                      <a:pt x="7144" y="29051"/>
                      <a:pt x="13811" y="35719"/>
                      <a:pt x="21431" y="35719"/>
                    </a:cubicBezTo>
                    <a:cubicBezTo>
                      <a:pt x="29051" y="35719"/>
                      <a:pt x="35719" y="29051"/>
                      <a:pt x="35719" y="21431"/>
                    </a:cubicBezTo>
                    <a:cubicBezTo>
                      <a:pt x="35719" y="13811"/>
                      <a:pt x="29051" y="7144"/>
                      <a:pt x="21431" y="7144"/>
                    </a:cubicBezTo>
                    <a:close/>
                  </a:path>
                </a:pathLst>
              </a:custGeom>
              <a:grpFill/>
              <a:ln w="9525" cap="flat">
                <a:noFill/>
                <a:prstDash val="solid"/>
                <a:miter/>
              </a:ln>
            </p:spPr>
            <p:txBody>
              <a:bodyPr rtlCol="0" anchor="ctr"/>
              <a:lstStyle/>
              <a:p>
                <a:endParaRPr lang="en-US" dirty="0"/>
              </a:p>
            </p:txBody>
          </p:sp>
          <p:sp>
            <p:nvSpPr>
              <p:cNvPr id="111" name="Freeform: Shape 110">
                <a:extLst>
                  <a:ext uri="{FF2B5EF4-FFF2-40B4-BE49-F238E27FC236}">
                    <a16:creationId xmlns:a16="http://schemas.microsoft.com/office/drawing/2014/main" id="{F83D47A6-5339-44D9-85F0-E489305859C1}"/>
                  </a:ext>
                </a:extLst>
              </p:cNvPr>
              <p:cNvSpPr/>
              <p:nvPr/>
            </p:nvSpPr>
            <p:spPr>
              <a:xfrm>
                <a:off x="5923121" y="3529489"/>
                <a:ext cx="28575" cy="28575"/>
              </a:xfrm>
              <a:custGeom>
                <a:avLst/>
                <a:gdLst>
                  <a:gd name="connsiteX0" fmla="*/ 17621 w 28575"/>
                  <a:gd name="connsiteY0" fmla="*/ 28099 h 28575"/>
                  <a:gd name="connsiteX1" fmla="*/ 28099 w 28575"/>
                  <a:gd name="connsiteY1" fmla="*/ 17621 h 28575"/>
                  <a:gd name="connsiteX2" fmla="*/ 17621 w 28575"/>
                  <a:gd name="connsiteY2" fmla="*/ 7144 h 28575"/>
                  <a:gd name="connsiteX3" fmla="*/ 7144 w 28575"/>
                  <a:gd name="connsiteY3" fmla="*/ 17621 h 28575"/>
                  <a:gd name="connsiteX4" fmla="*/ 17621 w 28575"/>
                  <a:gd name="connsiteY4" fmla="*/ 28099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28099"/>
                    </a:moveTo>
                    <a:cubicBezTo>
                      <a:pt x="23336" y="28099"/>
                      <a:pt x="28099" y="23336"/>
                      <a:pt x="28099" y="17621"/>
                    </a:cubicBezTo>
                    <a:cubicBezTo>
                      <a:pt x="28099" y="11906"/>
                      <a:pt x="23336" y="7144"/>
                      <a:pt x="17621" y="7144"/>
                    </a:cubicBezTo>
                    <a:cubicBezTo>
                      <a:pt x="11906" y="7144"/>
                      <a:pt x="7144" y="11906"/>
                      <a:pt x="7144" y="17621"/>
                    </a:cubicBezTo>
                    <a:cubicBezTo>
                      <a:pt x="7144" y="23336"/>
                      <a:pt x="11906" y="28099"/>
                      <a:pt x="17621" y="28099"/>
                    </a:cubicBezTo>
                    <a:close/>
                  </a:path>
                </a:pathLst>
              </a:custGeom>
              <a:grpFill/>
              <a:ln w="9525" cap="flat">
                <a:noFill/>
                <a:prstDash val="solid"/>
                <a:miter/>
              </a:ln>
            </p:spPr>
            <p:txBody>
              <a:bodyPr rtlCol="0" anchor="ctr"/>
              <a:lstStyle/>
              <a:p>
                <a:endParaRPr lang="en-US" dirty="0"/>
              </a:p>
            </p:txBody>
          </p:sp>
          <p:sp>
            <p:nvSpPr>
              <p:cNvPr id="112" name="Freeform: Shape 111">
                <a:extLst>
                  <a:ext uri="{FF2B5EF4-FFF2-40B4-BE49-F238E27FC236}">
                    <a16:creationId xmlns:a16="http://schemas.microsoft.com/office/drawing/2014/main" id="{94D5390E-FE16-41A4-AE2A-BDC6F254E607}"/>
                  </a:ext>
                </a:extLst>
              </p:cNvPr>
              <p:cNvSpPr/>
              <p:nvPr/>
            </p:nvSpPr>
            <p:spPr>
              <a:xfrm>
                <a:off x="6133624" y="2769394"/>
                <a:ext cx="38100" cy="38100"/>
              </a:xfrm>
              <a:custGeom>
                <a:avLst/>
                <a:gdLst>
                  <a:gd name="connsiteX0" fmla="*/ 33814 w 38100"/>
                  <a:gd name="connsiteY0" fmla="*/ 20479 h 38100"/>
                  <a:gd name="connsiteX1" fmla="*/ 20479 w 38100"/>
                  <a:gd name="connsiteY1" fmla="*/ 7144 h 38100"/>
                  <a:gd name="connsiteX2" fmla="*/ 7144 w 38100"/>
                  <a:gd name="connsiteY2" fmla="*/ 20479 h 38100"/>
                  <a:gd name="connsiteX3" fmla="*/ 20479 w 38100"/>
                  <a:gd name="connsiteY3" fmla="*/ 33814 h 38100"/>
                  <a:gd name="connsiteX4" fmla="*/ 33814 w 38100"/>
                  <a:gd name="connsiteY4" fmla="*/ 2047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3814" y="20479"/>
                    </a:moveTo>
                    <a:cubicBezTo>
                      <a:pt x="33814" y="12859"/>
                      <a:pt x="28099" y="7144"/>
                      <a:pt x="20479" y="7144"/>
                    </a:cubicBezTo>
                    <a:cubicBezTo>
                      <a:pt x="12859" y="7144"/>
                      <a:pt x="7144" y="12859"/>
                      <a:pt x="7144" y="20479"/>
                    </a:cubicBezTo>
                    <a:cubicBezTo>
                      <a:pt x="7144" y="28099"/>
                      <a:pt x="12859" y="33814"/>
                      <a:pt x="20479" y="33814"/>
                    </a:cubicBezTo>
                    <a:cubicBezTo>
                      <a:pt x="28099" y="33814"/>
                      <a:pt x="33814" y="27146"/>
                      <a:pt x="33814" y="20479"/>
                    </a:cubicBezTo>
                    <a:close/>
                  </a:path>
                </a:pathLst>
              </a:custGeom>
              <a:grpFill/>
              <a:ln w="9525" cap="flat">
                <a:noFill/>
                <a:prstDash val="solid"/>
                <a:miter/>
              </a:ln>
            </p:spPr>
            <p:txBody>
              <a:bodyPr rtlCol="0" anchor="ctr"/>
              <a:lstStyle/>
              <a:p>
                <a:endParaRPr lang="en-US" dirty="0"/>
              </a:p>
            </p:txBody>
          </p:sp>
          <p:sp>
            <p:nvSpPr>
              <p:cNvPr id="113" name="Freeform: Shape 112">
                <a:extLst>
                  <a:ext uri="{FF2B5EF4-FFF2-40B4-BE49-F238E27FC236}">
                    <a16:creationId xmlns:a16="http://schemas.microsoft.com/office/drawing/2014/main" id="{81772A60-B0C3-4E82-89A7-7096F64D356B}"/>
                  </a:ext>
                </a:extLst>
              </p:cNvPr>
              <p:cNvSpPr/>
              <p:nvPr/>
            </p:nvSpPr>
            <p:spPr>
              <a:xfrm>
                <a:off x="5578316" y="3253264"/>
                <a:ext cx="28575" cy="28575"/>
              </a:xfrm>
              <a:custGeom>
                <a:avLst/>
                <a:gdLst>
                  <a:gd name="connsiteX0" fmla="*/ 18574 w 28575"/>
                  <a:gd name="connsiteY0" fmla="*/ 7144 h 28575"/>
                  <a:gd name="connsiteX1" fmla="*/ 7144 w 28575"/>
                  <a:gd name="connsiteY1" fmla="*/ 18574 h 28575"/>
                  <a:gd name="connsiteX2" fmla="*/ 18574 w 28575"/>
                  <a:gd name="connsiteY2" fmla="*/ 30004 h 28575"/>
                  <a:gd name="connsiteX3" fmla="*/ 30004 w 28575"/>
                  <a:gd name="connsiteY3" fmla="*/ 18574 h 28575"/>
                  <a:gd name="connsiteX4" fmla="*/ 18574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7144"/>
                    </a:moveTo>
                    <a:cubicBezTo>
                      <a:pt x="11906" y="7144"/>
                      <a:pt x="7144" y="11906"/>
                      <a:pt x="7144" y="18574"/>
                    </a:cubicBezTo>
                    <a:cubicBezTo>
                      <a:pt x="7144" y="25241"/>
                      <a:pt x="11906" y="30004"/>
                      <a:pt x="18574" y="30004"/>
                    </a:cubicBezTo>
                    <a:cubicBezTo>
                      <a:pt x="25241" y="30004"/>
                      <a:pt x="30004" y="25241"/>
                      <a:pt x="30004" y="18574"/>
                    </a:cubicBezTo>
                    <a:cubicBezTo>
                      <a:pt x="30004" y="11906"/>
                      <a:pt x="25241" y="7144"/>
                      <a:pt x="18574" y="7144"/>
                    </a:cubicBezTo>
                    <a:close/>
                  </a:path>
                </a:pathLst>
              </a:custGeom>
              <a:grpFill/>
              <a:ln w="9525" cap="flat">
                <a:noFill/>
                <a:prstDash val="solid"/>
                <a:miter/>
              </a:ln>
            </p:spPr>
            <p:txBody>
              <a:bodyPr rtlCol="0" anchor="ctr"/>
              <a:lstStyle/>
              <a:p>
                <a:endParaRPr lang="en-US" dirty="0"/>
              </a:p>
            </p:txBody>
          </p:sp>
          <p:sp>
            <p:nvSpPr>
              <p:cNvPr id="114" name="Freeform: Shape 113">
                <a:extLst>
                  <a:ext uri="{FF2B5EF4-FFF2-40B4-BE49-F238E27FC236}">
                    <a16:creationId xmlns:a16="http://schemas.microsoft.com/office/drawing/2014/main" id="{F2FA24F3-62B4-45E3-9852-D08BB6C61255}"/>
                  </a:ext>
                </a:extLst>
              </p:cNvPr>
              <p:cNvSpPr/>
              <p:nvPr/>
            </p:nvSpPr>
            <p:spPr>
              <a:xfrm>
                <a:off x="5571649" y="3619024"/>
                <a:ext cx="28575" cy="28575"/>
              </a:xfrm>
              <a:custGeom>
                <a:avLst/>
                <a:gdLst>
                  <a:gd name="connsiteX0" fmla="*/ 22384 w 28575"/>
                  <a:gd name="connsiteY0" fmla="*/ 14764 h 28575"/>
                  <a:gd name="connsiteX1" fmla="*/ 14764 w 28575"/>
                  <a:gd name="connsiteY1" fmla="*/ 7144 h 28575"/>
                  <a:gd name="connsiteX2" fmla="*/ 7144 w 28575"/>
                  <a:gd name="connsiteY2" fmla="*/ 14764 h 28575"/>
                  <a:gd name="connsiteX3" fmla="*/ 14764 w 28575"/>
                  <a:gd name="connsiteY3" fmla="*/ 2238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0954"/>
                      <a:pt x="19526" y="7144"/>
                      <a:pt x="14764" y="7144"/>
                    </a:cubicBezTo>
                    <a:cubicBezTo>
                      <a:pt x="10954" y="7144"/>
                      <a:pt x="7144" y="10001"/>
                      <a:pt x="7144" y="14764"/>
                    </a:cubicBezTo>
                    <a:cubicBezTo>
                      <a:pt x="7144" y="18574"/>
                      <a:pt x="10001" y="22384"/>
                      <a:pt x="14764" y="22384"/>
                    </a:cubicBezTo>
                    <a:cubicBezTo>
                      <a:pt x="19526" y="21431"/>
                      <a:pt x="22384" y="18574"/>
                      <a:pt x="22384" y="14764"/>
                    </a:cubicBezTo>
                    <a:close/>
                  </a:path>
                </a:pathLst>
              </a:custGeom>
              <a:grpFill/>
              <a:ln w="9525" cap="flat">
                <a:noFill/>
                <a:prstDash val="solid"/>
                <a:miter/>
              </a:ln>
            </p:spPr>
            <p:txBody>
              <a:bodyPr rtlCol="0" anchor="ctr"/>
              <a:lstStyle/>
              <a:p>
                <a:endParaRPr lang="en-US" dirty="0"/>
              </a:p>
            </p:txBody>
          </p:sp>
          <p:sp>
            <p:nvSpPr>
              <p:cNvPr id="115" name="Freeform: Shape 114">
                <a:extLst>
                  <a:ext uri="{FF2B5EF4-FFF2-40B4-BE49-F238E27FC236}">
                    <a16:creationId xmlns:a16="http://schemas.microsoft.com/office/drawing/2014/main" id="{825EB378-46F3-4C03-9FFB-70A6592F630D}"/>
                  </a:ext>
                </a:extLst>
              </p:cNvPr>
              <p:cNvSpPr/>
              <p:nvPr/>
            </p:nvSpPr>
            <p:spPr>
              <a:xfrm>
                <a:off x="5941219" y="4137184"/>
                <a:ext cx="28575" cy="28575"/>
              </a:xfrm>
              <a:custGeom>
                <a:avLst/>
                <a:gdLst>
                  <a:gd name="connsiteX0" fmla="*/ 16669 w 28575"/>
                  <a:gd name="connsiteY0" fmla="*/ 7144 h 28575"/>
                  <a:gd name="connsiteX1" fmla="*/ 7144 w 28575"/>
                  <a:gd name="connsiteY1" fmla="*/ 16669 h 28575"/>
                  <a:gd name="connsiteX2" fmla="*/ 16669 w 28575"/>
                  <a:gd name="connsiteY2" fmla="*/ 26194 h 28575"/>
                  <a:gd name="connsiteX3" fmla="*/ 26194 w 28575"/>
                  <a:gd name="connsiteY3" fmla="*/ 16669 h 28575"/>
                  <a:gd name="connsiteX4" fmla="*/ 16669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7144"/>
                    </a:moveTo>
                    <a:cubicBezTo>
                      <a:pt x="10954" y="7144"/>
                      <a:pt x="7144" y="11906"/>
                      <a:pt x="7144" y="16669"/>
                    </a:cubicBezTo>
                    <a:cubicBezTo>
                      <a:pt x="7144" y="21431"/>
                      <a:pt x="11906" y="26194"/>
                      <a:pt x="16669" y="26194"/>
                    </a:cubicBezTo>
                    <a:cubicBezTo>
                      <a:pt x="22384" y="26194"/>
                      <a:pt x="26194" y="21431"/>
                      <a:pt x="26194" y="16669"/>
                    </a:cubicBezTo>
                    <a:cubicBezTo>
                      <a:pt x="26194" y="11906"/>
                      <a:pt x="22384" y="7144"/>
                      <a:pt x="16669" y="7144"/>
                    </a:cubicBezTo>
                    <a:close/>
                  </a:path>
                </a:pathLst>
              </a:custGeom>
              <a:grpFill/>
              <a:ln w="9525" cap="flat">
                <a:noFill/>
                <a:prstDash val="solid"/>
                <a:miter/>
              </a:ln>
            </p:spPr>
            <p:txBody>
              <a:bodyPr rtlCol="0" anchor="ctr"/>
              <a:lstStyle/>
              <a:p>
                <a:endParaRPr lang="en-US" dirty="0"/>
              </a:p>
            </p:txBody>
          </p:sp>
          <p:sp>
            <p:nvSpPr>
              <p:cNvPr id="116" name="Freeform: Shape 115">
                <a:extLst>
                  <a:ext uri="{FF2B5EF4-FFF2-40B4-BE49-F238E27FC236}">
                    <a16:creationId xmlns:a16="http://schemas.microsoft.com/office/drawing/2014/main" id="{C5C21F35-CEFA-4E95-8703-7E445539EF1A}"/>
                  </a:ext>
                </a:extLst>
              </p:cNvPr>
              <p:cNvSpPr/>
              <p:nvPr/>
            </p:nvSpPr>
            <p:spPr>
              <a:xfrm>
                <a:off x="6075521" y="3037999"/>
                <a:ext cx="38100" cy="38100"/>
              </a:xfrm>
              <a:custGeom>
                <a:avLst/>
                <a:gdLst>
                  <a:gd name="connsiteX0" fmla="*/ 7144 w 38100"/>
                  <a:gd name="connsiteY0" fmla="*/ 20479 h 38100"/>
                  <a:gd name="connsiteX1" fmla="*/ 20479 w 38100"/>
                  <a:gd name="connsiteY1" fmla="*/ 33814 h 38100"/>
                  <a:gd name="connsiteX2" fmla="*/ 33814 w 38100"/>
                  <a:gd name="connsiteY2" fmla="*/ 20479 h 38100"/>
                  <a:gd name="connsiteX3" fmla="*/ 20479 w 38100"/>
                  <a:gd name="connsiteY3" fmla="*/ 7144 h 38100"/>
                  <a:gd name="connsiteX4" fmla="*/ 7144 w 38100"/>
                  <a:gd name="connsiteY4" fmla="*/ 2047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7144" y="20479"/>
                    </a:moveTo>
                    <a:cubicBezTo>
                      <a:pt x="7144" y="28099"/>
                      <a:pt x="12859" y="33814"/>
                      <a:pt x="20479" y="33814"/>
                    </a:cubicBezTo>
                    <a:cubicBezTo>
                      <a:pt x="28099" y="33814"/>
                      <a:pt x="33814" y="28099"/>
                      <a:pt x="33814" y="20479"/>
                    </a:cubicBezTo>
                    <a:cubicBezTo>
                      <a:pt x="33814" y="12859"/>
                      <a:pt x="28099" y="7144"/>
                      <a:pt x="20479" y="7144"/>
                    </a:cubicBezTo>
                    <a:cubicBezTo>
                      <a:pt x="13811" y="7144"/>
                      <a:pt x="7144" y="13811"/>
                      <a:pt x="7144" y="20479"/>
                    </a:cubicBezTo>
                    <a:close/>
                  </a:path>
                </a:pathLst>
              </a:custGeom>
              <a:grpFill/>
              <a:ln w="9525" cap="flat">
                <a:noFill/>
                <a:prstDash val="solid"/>
                <a:miter/>
              </a:ln>
            </p:spPr>
            <p:txBody>
              <a:bodyPr rtlCol="0" anchor="ctr"/>
              <a:lstStyle/>
              <a:p>
                <a:endParaRPr lang="en-US" dirty="0"/>
              </a:p>
            </p:txBody>
          </p:sp>
          <p:sp>
            <p:nvSpPr>
              <p:cNvPr id="117" name="Freeform: Shape 116">
                <a:extLst>
                  <a:ext uri="{FF2B5EF4-FFF2-40B4-BE49-F238E27FC236}">
                    <a16:creationId xmlns:a16="http://schemas.microsoft.com/office/drawing/2014/main" id="{A6123DE7-894E-44BC-A019-4A0E48BA1A98}"/>
                  </a:ext>
                </a:extLst>
              </p:cNvPr>
              <p:cNvSpPr/>
              <p:nvPr/>
            </p:nvSpPr>
            <p:spPr>
              <a:xfrm>
                <a:off x="5909786" y="3152299"/>
                <a:ext cx="38100" cy="38100"/>
              </a:xfrm>
              <a:custGeom>
                <a:avLst/>
                <a:gdLst>
                  <a:gd name="connsiteX0" fmla="*/ 35719 w 38100"/>
                  <a:gd name="connsiteY0" fmla="*/ 21431 h 38100"/>
                  <a:gd name="connsiteX1" fmla="*/ 21431 w 38100"/>
                  <a:gd name="connsiteY1" fmla="*/ 7144 h 38100"/>
                  <a:gd name="connsiteX2" fmla="*/ 7144 w 38100"/>
                  <a:gd name="connsiteY2" fmla="*/ 21431 h 38100"/>
                  <a:gd name="connsiteX3" fmla="*/ 21431 w 38100"/>
                  <a:gd name="connsiteY3" fmla="*/ 35719 h 38100"/>
                  <a:gd name="connsiteX4" fmla="*/ 35719 w 38100"/>
                  <a:gd name="connsiteY4" fmla="*/ 2143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5719" y="21431"/>
                    </a:moveTo>
                    <a:cubicBezTo>
                      <a:pt x="35719" y="13811"/>
                      <a:pt x="29051" y="7144"/>
                      <a:pt x="21431" y="7144"/>
                    </a:cubicBezTo>
                    <a:cubicBezTo>
                      <a:pt x="13811" y="7144"/>
                      <a:pt x="7144" y="13811"/>
                      <a:pt x="7144" y="21431"/>
                    </a:cubicBezTo>
                    <a:cubicBezTo>
                      <a:pt x="7144" y="29051"/>
                      <a:pt x="13811" y="35719"/>
                      <a:pt x="21431" y="35719"/>
                    </a:cubicBezTo>
                    <a:cubicBezTo>
                      <a:pt x="29051" y="35719"/>
                      <a:pt x="35719" y="29051"/>
                      <a:pt x="35719" y="21431"/>
                    </a:cubicBezTo>
                    <a:close/>
                  </a:path>
                </a:pathLst>
              </a:custGeom>
              <a:grpFill/>
              <a:ln w="9525" cap="flat">
                <a:noFill/>
                <a:prstDash val="solid"/>
                <a:miter/>
              </a:ln>
            </p:spPr>
            <p:txBody>
              <a:bodyPr rtlCol="0" anchor="ctr"/>
              <a:lstStyle/>
              <a:p>
                <a:endParaRPr lang="en-US" dirty="0"/>
              </a:p>
            </p:txBody>
          </p:sp>
          <p:sp>
            <p:nvSpPr>
              <p:cNvPr id="118" name="Freeform: Shape 117">
                <a:extLst>
                  <a:ext uri="{FF2B5EF4-FFF2-40B4-BE49-F238E27FC236}">
                    <a16:creationId xmlns:a16="http://schemas.microsoft.com/office/drawing/2014/main" id="{AAC02D98-A389-41B3-94A9-9A1EA77A1A00}"/>
                  </a:ext>
                </a:extLst>
              </p:cNvPr>
              <p:cNvSpPr/>
              <p:nvPr/>
            </p:nvSpPr>
            <p:spPr>
              <a:xfrm>
                <a:off x="5516404" y="3698081"/>
                <a:ext cx="28575" cy="28575"/>
              </a:xfrm>
              <a:custGeom>
                <a:avLst/>
                <a:gdLst>
                  <a:gd name="connsiteX0" fmla="*/ 15716 w 28575"/>
                  <a:gd name="connsiteY0" fmla="*/ 7144 h 28575"/>
                  <a:gd name="connsiteX1" fmla="*/ 7144 w 28575"/>
                  <a:gd name="connsiteY1" fmla="*/ 15716 h 28575"/>
                  <a:gd name="connsiteX2" fmla="*/ 15716 w 28575"/>
                  <a:gd name="connsiteY2" fmla="*/ 24289 h 28575"/>
                  <a:gd name="connsiteX3" fmla="*/ 24289 w 28575"/>
                  <a:gd name="connsiteY3" fmla="*/ 15716 h 28575"/>
                  <a:gd name="connsiteX4" fmla="*/ 15716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5716" y="7144"/>
                    </a:moveTo>
                    <a:cubicBezTo>
                      <a:pt x="10954" y="7144"/>
                      <a:pt x="7144" y="10954"/>
                      <a:pt x="7144" y="15716"/>
                    </a:cubicBezTo>
                    <a:cubicBezTo>
                      <a:pt x="7144" y="20479"/>
                      <a:pt x="10954" y="24289"/>
                      <a:pt x="15716" y="24289"/>
                    </a:cubicBezTo>
                    <a:cubicBezTo>
                      <a:pt x="20479" y="24289"/>
                      <a:pt x="24289" y="20479"/>
                      <a:pt x="24289" y="15716"/>
                    </a:cubicBezTo>
                    <a:cubicBezTo>
                      <a:pt x="24289" y="10001"/>
                      <a:pt x="20479" y="7144"/>
                      <a:pt x="15716" y="7144"/>
                    </a:cubicBezTo>
                    <a:close/>
                  </a:path>
                </a:pathLst>
              </a:custGeom>
              <a:grpFill/>
              <a:ln w="9525" cap="flat">
                <a:noFill/>
                <a:prstDash val="solid"/>
                <a:miter/>
              </a:ln>
            </p:spPr>
            <p:txBody>
              <a:bodyPr rtlCol="0" anchor="ctr"/>
              <a:lstStyle/>
              <a:p>
                <a:endParaRPr lang="en-US" dirty="0"/>
              </a:p>
            </p:txBody>
          </p:sp>
          <p:sp>
            <p:nvSpPr>
              <p:cNvPr id="119" name="Freeform: Shape 118">
                <a:extLst>
                  <a:ext uri="{FF2B5EF4-FFF2-40B4-BE49-F238E27FC236}">
                    <a16:creationId xmlns:a16="http://schemas.microsoft.com/office/drawing/2014/main" id="{727CDA0F-709A-492B-BBCB-FBFACCF3F549}"/>
                  </a:ext>
                </a:extLst>
              </p:cNvPr>
              <p:cNvSpPr/>
              <p:nvPr/>
            </p:nvSpPr>
            <p:spPr>
              <a:xfrm>
                <a:off x="5679281" y="3343751"/>
                <a:ext cx="28575" cy="28575"/>
              </a:xfrm>
              <a:custGeom>
                <a:avLst/>
                <a:gdLst>
                  <a:gd name="connsiteX0" fmla="*/ 30004 w 28575"/>
                  <a:gd name="connsiteY0" fmla="*/ 18574 h 28575"/>
                  <a:gd name="connsiteX1" fmla="*/ 18574 w 28575"/>
                  <a:gd name="connsiteY1" fmla="*/ 7144 h 28575"/>
                  <a:gd name="connsiteX2" fmla="*/ 7144 w 28575"/>
                  <a:gd name="connsiteY2" fmla="*/ 18574 h 28575"/>
                  <a:gd name="connsiteX3" fmla="*/ 18574 w 28575"/>
                  <a:gd name="connsiteY3" fmla="*/ 30004 h 28575"/>
                  <a:gd name="connsiteX4" fmla="*/ 30004 w 28575"/>
                  <a:gd name="connsiteY4" fmla="*/ 1857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30004" y="18574"/>
                    </a:moveTo>
                    <a:cubicBezTo>
                      <a:pt x="30004" y="12859"/>
                      <a:pt x="25241" y="7144"/>
                      <a:pt x="18574" y="7144"/>
                    </a:cubicBezTo>
                    <a:cubicBezTo>
                      <a:pt x="12859" y="7144"/>
                      <a:pt x="7144" y="11906"/>
                      <a:pt x="7144" y="18574"/>
                    </a:cubicBezTo>
                    <a:cubicBezTo>
                      <a:pt x="7144" y="24289"/>
                      <a:pt x="11906" y="30004"/>
                      <a:pt x="18574" y="30004"/>
                    </a:cubicBezTo>
                    <a:cubicBezTo>
                      <a:pt x="25241" y="30004"/>
                      <a:pt x="30004" y="25241"/>
                      <a:pt x="30004" y="18574"/>
                    </a:cubicBezTo>
                    <a:close/>
                  </a:path>
                </a:pathLst>
              </a:custGeom>
              <a:grpFill/>
              <a:ln w="9525" cap="flat">
                <a:noFill/>
                <a:prstDash val="solid"/>
                <a:miter/>
              </a:ln>
            </p:spPr>
            <p:txBody>
              <a:bodyPr rtlCol="0" anchor="ctr"/>
              <a:lstStyle/>
              <a:p>
                <a:endParaRPr lang="en-US" dirty="0"/>
              </a:p>
            </p:txBody>
          </p:sp>
          <p:sp>
            <p:nvSpPr>
              <p:cNvPr id="120" name="Freeform: Shape 119">
                <a:extLst>
                  <a:ext uri="{FF2B5EF4-FFF2-40B4-BE49-F238E27FC236}">
                    <a16:creationId xmlns:a16="http://schemas.microsoft.com/office/drawing/2014/main" id="{F3627F75-98E4-465F-A96E-B2FB320B52A8}"/>
                  </a:ext>
                </a:extLst>
              </p:cNvPr>
              <p:cNvSpPr/>
              <p:nvPr/>
            </p:nvSpPr>
            <p:spPr>
              <a:xfrm>
                <a:off x="5951696" y="3265646"/>
                <a:ext cx="28575" cy="28575"/>
              </a:xfrm>
              <a:custGeom>
                <a:avLst/>
                <a:gdLst>
                  <a:gd name="connsiteX0" fmla="*/ 30004 w 28575"/>
                  <a:gd name="connsiteY0" fmla="*/ 18574 h 28575"/>
                  <a:gd name="connsiteX1" fmla="*/ 18574 w 28575"/>
                  <a:gd name="connsiteY1" fmla="*/ 7144 h 28575"/>
                  <a:gd name="connsiteX2" fmla="*/ 7144 w 28575"/>
                  <a:gd name="connsiteY2" fmla="*/ 18574 h 28575"/>
                  <a:gd name="connsiteX3" fmla="*/ 18574 w 28575"/>
                  <a:gd name="connsiteY3" fmla="*/ 30004 h 28575"/>
                  <a:gd name="connsiteX4" fmla="*/ 30004 w 28575"/>
                  <a:gd name="connsiteY4" fmla="*/ 1857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30004" y="18574"/>
                    </a:moveTo>
                    <a:cubicBezTo>
                      <a:pt x="30004" y="12859"/>
                      <a:pt x="25241" y="7144"/>
                      <a:pt x="18574" y="7144"/>
                    </a:cubicBezTo>
                    <a:cubicBezTo>
                      <a:pt x="12859" y="7144"/>
                      <a:pt x="7144" y="11906"/>
                      <a:pt x="7144" y="18574"/>
                    </a:cubicBezTo>
                    <a:cubicBezTo>
                      <a:pt x="7144" y="24289"/>
                      <a:pt x="11906" y="30004"/>
                      <a:pt x="18574" y="30004"/>
                    </a:cubicBezTo>
                    <a:cubicBezTo>
                      <a:pt x="25241" y="30004"/>
                      <a:pt x="30004" y="25241"/>
                      <a:pt x="30004" y="18574"/>
                    </a:cubicBezTo>
                    <a:close/>
                  </a:path>
                </a:pathLst>
              </a:custGeom>
              <a:grpFill/>
              <a:ln w="9525" cap="flat">
                <a:noFill/>
                <a:prstDash val="solid"/>
                <a:miter/>
              </a:ln>
            </p:spPr>
            <p:txBody>
              <a:bodyPr rtlCol="0" anchor="ctr"/>
              <a:lstStyle/>
              <a:p>
                <a:endParaRPr lang="en-US" dirty="0"/>
              </a:p>
            </p:txBody>
          </p:sp>
          <p:sp>
            <p:nvSpPr>
              <p:cNvPr id="121" name="Freeform: Shape 120">
                <a:extLst>
                  <a:ext uri="{FF2B5EF4-FFF2-40B4-BE49-F238E27FC236}">
                    <a16:creationId xmlns:a16="http://schemas.microsoft.com/office/drawing/2014/main" id="{8C005081-D1EC-4280-AFE2-3B673E4245B1}"/>
                  </a:ext>
                </a:extLst>
              </p:cNvPr>
              <p:cNvSpPr/>
              <p:nvPr/>
            </p:nvSpPr>
            <p:spPr>
              <a:xfrm>
                <a:off x="5435441" y="3113246"/>
                <a:ext cx="28575" cy="28575"/>
              </a:xfrm>
              <a:custGeom>
                <a:avLst/>
                <a:gdLst>
                  <a:gd name="connsiteX0" fmla="*/ 18574 w 28575"/>
                  <a:gd name="connsiteY0" fmla="*/ 30004 h 28575"/>
                  <a:gd name="connsiteX1" fmla="*/ 30004 w 28575"/>
                  <a:gd name="connsiteY1" fmla="*/ 18574 h 28575"/>
                  <a:gd name="connsiteX2" fmla="*/ 18574 w 28575"/>
                  <a:gd name="connsiteY2" fmla="*/ 7144 h 28575"/>
                  <a:gd name="connsiteX3" fmla="*/ 7144 w 28575"/>
                  <a:gd name="connsiteY3" fmla="*/ 18574 h 28575"/>
                  <a:gd name="connsiteX4" fmla="*/ 18574 w 28575"/>
                  <a:gd name="connsiteY4" fmla="*/ 3000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30004"/>
                    </a:moveTo>
                    <a:cubicBezTo>
                      <a:pt x="24289" y="30004"/>
                      <a:pt x="30004" y="25241"/>
                      <a:pt x="30004" y="18574"/>
                    </a:cubicBezTo>
                    <a:cubicBezTo>
                      <a:pt x="30004" y="12859"/>
                      <a:pt x="25241" y="7144"/>
                      <a:pt x="18574" y="7144"/>
                    </a:cubicBezTo>
                    <a:cubicBezTo>
                      <a:pt x="12859" y="7144"/>
                      <a:pt x="7144" y="11906"/>
                      <a:pt x="7144" y="18574"/>
                    </a:cubicBezTo>
                    <a:cubicBezTo>
                      <a:pt x="8096" y="25241"/>
                      <a:pt x="12859" y="30004"/>
                      <a:pt x="18574" y="30004"/>
                    </a:cubicBezTo>
                    <a:close/>
                  </a:path>
                </a:pathLst>
              </a:custGeom>
              <a:grpFill/>
              <a:ln w="9525" cap="flat">
                <a:noFill/>
                <a:prstDash val="solid"/>
                <a:miter/>
              </a:ln>
            </p:spPr>
            <p:txBody>
              <a:bodyPr rtlCol="0" anchor="ctr"/>
              <a:lstStyle/>
              <a:p>
                <a:endParaRPr lang="en-US" dirty="0"/>
              </a:p>
            </p:txBody>
          </p:sp>
          <p:sp>
            <p:nvSpPr>
              <p:cNvPr id="122" name="Freeform: Shape 121">
                <a:extLst>
                  <a:ext uri="{FF2B5EF4-FFF2-40B4-BE49-F238E27FC236}">
                    <a16:creationId xmlns:a16="http://schemas.microsoft.com/office/drawing/2014/main" id="{36804D91-5A0B-4CB7-9792-1B892F9B65E6}"/>
                  </a:ext>
                </a:extLst>
              </p:cNvPr>
              <p:cNvSpPr/>
              <p:nvPr/>
            </p:nvSpPr>
            <p:spPr>
              <a:xfrm>
                <a:off x="6027896" y="3622834"/>
                <a:ext cx="28575" cy="28575"/>
              </a:xfrm>
              <a:custGeom>
                <a:avLst/>
                <a:gdLst>
                  <a:gd name="connsiteX0" fmla="*/ 16669 w 28575"/>
                  <a:gd name="connsiteY0" fmla="*/ 7144 h 28575"/>
                  <a:gd name="connsiteX1" fmla="*/ 7144 w 28575"/>
                  <a:gd name="connsiteY1" fmla="*/ 16669 h 28575"/>
                  <a:gd name="connsiteX2" fmla="*/ 16669 w 28575"/>
                  <a:gd name="connsiteY2" fmla="*/ 26194 h 28575"/>
                  <a:gd name="connsiteX3" fmla="*/ 26194 w 28575"/>
                  <a:gd name="connsiteY3" fmla="*/ 16669 h 28575"/>
                  <a:gd name="connsiteX4" fmla="*/ 16669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7144"/>
                    </a:moveTo>
                    <a:cubicBezTo>
                      <a:pt x="11906" y="7144"/>
                      <a:pt x="7144" y="10954"/>
                      <a:pt x="7144" y="16669"/>
                    </a:cubicBezTo>
                    <a:cubicBezTo>
                      <a:pt x="7144" y="22384"/>
                      <a:pt x="10954" y="26194"/>
                      <a:pt x="16669" y="26194"/>
                    </a:cubicBezTo>
                    <a:cubicBezTo>
                      <a:pt x="22384" y="26194"/>
                      <a:pt x="26194" y="22384"/>
                      <a:pt x="26194" y="16669"/>
                    </a:cubicBezTo>
                    <a:cubicBezTo>
                      <a:pt x="26194" y="10954"/>
                      <a:pt x="21431" y="7144"/>
                      <a:pt x="16669" y="7144"/>
                    </a:cubicBezTo>
                    <a:close/>
                  </a:path>
                </a:pathLst>
              </a:custGeom>
              <a:grpFill/>
              <a:ln w="9525" cap="flat">
                <a:noFill/>
                <a:prstDash val="solid"/>
                <a:miter/>
              </a:ln>
            </p:spPr>
            <p:txBody>
              <a:bodyPr rtlCol="0" anchor="ctr"/>
              <a:lstStyle/>
              <a:p>
                <a:endParaRPr lang="en-US" dirty="0"/>
              </a:p>
            </p:txBody>
          </p:sp>
          <p:sp>
            <p:nvSpPr>
              <p:cNvPr id="123" name="Freeform: Shape 122">
                <a:extLst>
                  <a:ext uri="{FF2B5EF4-FFF2-40B4-BE49-F238E27FC236}">
                    <a16:creationId xmlns:a16="http://schemas.microsoft.com/office/drawing/2014/main" id="{4D873E1D-C603-4CC0-A1C2-243299E92E7A}"/>
                  </a:ext>
                </a:extLst>
              </p:cNvPr>
              <p:cNvSpPr/>
              <p:nvPr/>
            </p:nvSpPr>
            <p:spPr>
              <a:xfrm>
                <a:off x="5681186" y="2920841"/>
                <a:ext cx="66675" cy="66675"/>
              </a:xfrm>
              <a:custGeom>
                <a:avLst/>
                <a:gdLst>
                  <a:gd name="connsiteX0" fmla="*/ 35719 w 66675"/>
                  <a:gd name="connsiteY0" fmla="*/ 64294 h 66675"/>
                  <a:gd name="connsiteX1" fmla="*/ 64294 w 66675"/>
                  <a:gd name="connsiteY1" fmla="*/ 35719 h 66675"/>
                  <a:gd name="connsiteX2" fmla="*/ 35719 w 66675"/>
                  <a:gd name="connsiteY2" fmla="*/ 7144 h 66675"/>
                  <a:gd name="connsiteX3" fmla="*/ 7144 w 66675"/>
                  <a:gd name="connsiteY3" fmla="*/ 35719 h 66675"/>
                  <a:gd name="connsiteX4" fmla="*/ 35719 w 66675"/>
                  <a:gd name="connsiteY4" fmla="*/ 6429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5719" y="64294"/>
                    </a:moveTo>
                    <a:cubicBezTo>
                      <a:pt x="50959" y="64294"/>
                      <a:pt x="64294" y="51911"/>
                      <a:pt x="64294" y="35719"/>
                    </a:cubicBezTo>
                    <a:cubicBezTo>
                      <a:pt x="64294" y="19526"/>
                      <a:pt x="51911" y="7144"/>
                      <a:pt x="35719" y="7144"/>
                    </a:cubicBezTo>
                    <a:cubicBezTo>
                      <a:pt x="20479" y="7144"/>
                      <a:pt x="7144" y="19526"/>
                      <a:pt x="7144" y="35719"/>
                    </a:cubicBezTo>
                    <a:cubicBezTo>
                      <a:pt x="7144" y="51911"/>
                      <a:pt x="19526" y="64294"/>
                      <a:pt x="35719" y="64294"/>
                    </a:cubicBezTo>
                    <a:close/>
                  </a:path>
                </a:pathLst>
              </a:custGeom>
              <a:grpFill/>
              <a:ln w="9525" cap="flat">
                <a:noFill/>
                <a:prstDash val="solid"/>
                <a:miter/>
              </a:ln>
            </p:spPr>
            <p:txBody>
              <a:bodyPr rtlCol="0" anchor="ctr"/>
              <a:lstStyle/>
              <a:p>
                <a:endParaRPr lang="en-US" dirty="0"/>
              </a:p>
            </p:txBody>
          </p:sp>
          <p:sp>
            <p:nvSpPr>
              <p:cNvPr id="124" name="Freeform: Shape 123">
                <a:extLst>
                  <a:ext uri="{FF2B5EF4-FFF2-40B4-BE49-F238E27FC236}">
                    <a16:creationId xmlns:a16="http://schemas.microsoft.com/office/drawing/2014/main" id="{F6447D3D-5002-461D-8A84-96A8899CCDE8}"/>
                  </a:ext>
                </a:extLst>
              </p:cNvPr>
              <p:cNvSpPr/>
              <p:nvPr/>
            </p:nvSpPr>
            <p:spPr>
              <a:xfrm>
                <a:off x="6041231" y="4157186"/>
                <a:ext cx="19050" cy="19050"/>
              </a:xfrm>
              <a:custGeom>
                <a:avLst/>
                <a:gdLst>
                  <a:gd name="connsiteX0" fmla="*/ 18574 w 19050"/>
                  <a:gd name="connsiteY0" fmla="*/ 12859 h 19050"/>
                  <a:gd name="connsiteX1" fmla="*/ 12859 w 19050"/>
                  <a:gd name="connsiteY1" fmla="*/ 7144 h 19050"/>
                  <a:gd name="connsiteX2" fmla="*/ 7144 w 19050"/>
                  <a:gd name="connsiteY2" fmla="*/ 12859 h 19050"/>
                  <a:gd name="connsiteX3" fmla="*/ 12859 w 19050"/>
                  <a:gd name="connsiteY3" fmla="*/ 1857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0001"/>
                      <a:pt x="15716" y="7144"/>
                      <a:pt x="12859" y="7144"/>
                    </a:cubicBezTo>
                    <a:cubicBezTo>
                      <a:pt x="10001" y="7144"/>
                      <a:pt x="7144" y="10001"/>
                      <a:pt x="7144" y="12859"/>
                    </a:cubicBezTo>
                    <a:cubicBezTo>
                      <a:pt x="7144" y="15716"/>
                      <a:pt x="10001" y="18574"/>
                      <a:pt x="12859" y="18574"/>
                    </a:cubicBezTo>
                    <a:cubicBezTo>
                      <a:pt x="16669" y="18574"/>
                      <a:pt x="18574" y="15716"/>
                      <a:pt x="18574" y="12859"/>
                    </a:cubicBezTo>
                    <a:close/>
                  </a:path>
                </a:pathLst>
              </a:custGeom>
              <a:grpFill/>
              <a:ln w="9525" cap="flat">
                <a:noFill/>
                <a:prstDash val="solid"/>
                <a:miter/>
              </a:ln>
            </p:spPr>
            <p:txBody>
              <a:bodyPr rtlCol="0" anchor="ctr"/>
              <a:lstStyle/>
              <a:p>
                <a:endParaRPr lang="en-US" dirty="0"/>
              </a:p>
            </p:txBody>
          </p:sp>
          <p:sp>
            <p:nvSpPr>
              <p:cNvPr id="125" name="Freeform: Shape 124">
                <a:extLst>
                  <a:ext uri="{FF2B5EF4-FFF2-40B4-BE49-F238E27FC236}">
                    <a16:creationId xmlns:a16="http://schemas.microsoft.com/office/drawing/2014/main" id="{602EC40E-F8ED-4C3C-9234-BA5A2989617A}"/>
                  </a:ext>
                </a:extLst>
              </p:cNvPr>
              <p:cNvSpPr/>
              <p:nvPr/>
            </p:nvSpPr>
            <p:spPr>
              <a:xfrm>
                <a:off x="6189821" y="2763679"/>
                <a:ext cx="38100" cy="38100"/>
              </a:xfrm>
              <a:custGeom>
                <a:avLst/>
                <a:gdLst>
                  <a:gd name="connsiteX0" fmla="*/ 31909 w 38100"/>
                  <a:gd name="connsiteY0" fmla="*/ 19526 h 38100"/>
                  <a:gd name="connsiteX1" fmla="*/ 19526 w 38100"/>
                  <a:gd name="connsiteY1" fmla="*/ 7144 h 38100"/>
                  <a:gd name="connsiteX2" fmla="*/ 7144 w 38100"/>
                  <a:gd name="connsiteY2" fmla="*/ 19526 h 38100"/>
                  <a:gd name="connsiteX3" fmla="*/ 19526 w 38100"/>
                  <a:gd name="connsiteY3" fmla="*/ 31909 h 38100"/>
                  <a:gd name="connsiteX4" fmla="*/ 31909 w 38100"/>
                  <a:gd name="connsiteY4" fmla="*/ 1952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1909" y="19526"/>
                    </a:moveTo>
                    <a:cubicBezTo>
                      <a:pt x="31909" y="12859"/>
                      <a:pt x="26194" y="7144"/>
                      <a:pt x="19526" y="7144"/>
                    </a:cubicBezTo>
                    <a:cubicBezTo>
                      <a:pt x="12859" y="7144"/>
                      <a:pt x="7144" y="12859"/>
                      <a:pt x="7144" y="19526"/>
                    </a:cubicBezTo>
                    <a:cubicBezTo>
                      <a:pt x="7144" y="26194"/>
                      <a:pt x="12859" y="31909"/>
                      <a:pt x="19526" y="31909"/>
                    </a:cubicBezTo>
                    <a:cubicBezTo>
                      <a:pt x="26194" y="31909"/>
                      <a:pt x="31909" y="26194"/>
                      <a:pt x="31909" y="19526"/>
                    </a:cubicBezTo>
                    <a:close/>
                  </a:path>
                </a:pathLst>
              </a:custGeom>
              <a:grpFill/>
              <a:ln w="9525" cap="flat">
                <a:noFill/>
                <a:prstDash val="solid"/>
                <a:miter/>
              </a:ln>
            </p:spPr>
            <p:txBody>
              <a:bodyPr rtlCol="0" anchor="ctr"/>
              <a:lstStyle/>
              <a:p>
                <a:endParaRPr lang="en-US" dirty="0"/>
              </a:p>
            </p:txBody>
          </p:sp>
          <p:sp>
            <p:nvSpPr>
              <p:cNvPr id="126" name="Freeform: Shape 125">
                <a:extLst>
                  <a:ext uri="{FF2B5EF4-FFF2-40B4-BE49-F238E27FC236}">
                    <a16:creationId xmlns:a16="http://schemas.microsoft.com/office/drawing/2014/main" id="{D07DCA0C-E754-4444-9CC7-952E80F01784}"/>
                  </a:ext>
                </a:extLst>
              </p:cNvPr>
              <p:cNvSpPr/>
              <p:nvPr/>
            </p:nvSpPr>
            <p:spPr>
              <a:xfrm>
                <a:off x="5636419" y="3418046"/>
                <a:ext cx="28575" cy="28575"/>
              </a:xfrm>
              <a:custGeom>
                <a:avLst/>
                <a:gdLst>
                  <a:gd name="connsiteX0" fmla="*/ 18574 w 28575"/>
                  <a:gd name="connsiteY0" fmla="*/ 7144 h 28575"/>
                  <a:gd name="connsiteX1" fmla="*/ 7144 w 28575"/>
                  <a:gd name="connsiteY1" fmla="*/ 18574 h 28575"/>
                  <a:gd name="connsiteX2" fmla="*/ 18574 w 28575"/>
                  <a:gd name="connsiteY2" fmla="*/ 30004 h 28575"/>
                  <a:gd name="connsiteX3" fmla="*/ 30004 w 28575"/>
                  <a:gd name="connsiteY3" fmla="*/ 18574 h 28575"/>
                  <a:gd name="connsiteX4" fmla="*/ 18574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7144"/>
                    </a:moveTo>
                    <a:cubicBezTo>
                      <a:pt x="11906" y="7144"/>
                      <a:pt x="7144" y="11906"/>
                      <a:pt x="7144" y="18574"/>
                    </a:cubicBezTo>
                    <a:cubicBezTo>
                      <a:pt x="7144" y="25241"/>
                      <a:pt x="11906" y="30004"/>
                      <a:pt x="18574" y="30004"/>
                    </a:cubicBezTo>
                    <a:cubicBezTo>
                      <a:pt x="25241" y="30004"/>
                      <a:pt x="30004" y="25241"/>
                      <a:pt x="30004" y="18574"/>
                    </a:cubicBezTo>
                    <a:cubicBezTo>
                      <a:pt x="30004" y="11906"/>
                      <a:pt x="25241" y="7144"/>
                      <a:pt x="18574" y="7144"/>
                    </a:cubicBezTo>
                    <a:close/>
                  </a:path>
                </a:pathLst>
              </a:custGeom>
              <a:grpFill/>
              <a:ln w="9525" cap="flat">
                <a:noFill/>
                <a:prstDash val="solid"/>
                <a:miter/>
              </a:ln>
            </p:spPr>
            <p:txBody>
              <a:bodyPr rtlCol="0" anchor="ctr"/>
              <a:lstStyle/>
              <a:p>
                <a:endParaRPr lang="en-US" dirty="0"/>
              </a:p>
            </p:txBody>
          </p:sp>
          <p:sp>
            <p:nvSpPr>
              <p:cNvPr id="127" name="Freeform: Shape 126">
                <a:extLst>
                  <a:ext uri="{FF2B5EF4-FFF2-40B4-BE49-F238E27FC236}">
                    <a16:creationId xmlns:a16="http://schemas.microsoft.com/office/drawing/2014/main" id="{CFDFB5BA-246B-4861-8FD6-F790247D9CB5}"/>
                  </a:ext>
                </a:extLst>
              </p:cNvPr>
              <p:cNvSpPr/>
              <p:nvPr/>
            </p:nvSpPr>
            <p:spPr>
              <a:xfrm>
                <a:off x="5991701" y="4151471"/>
                <a:ext cx="28575" cy="28575"/>
              </a:xfrm>
              <a:custGeom>
                <a:avLst/>
                <a:gdLst>
                  <a:gd name="connsiteX0" fmla="*/ 7144 w 28575"/>
                  <a:gd name="connsiteY0" fmla="*/ 14764 h 28575"/>
                  <a:gd name="connsiteX1" fmla="*/ 14764 w 28575"/>
                  <a:gd name="connsiteY1" fmla="*/ 22384 h 28575"/>
                  <a:gd name="connsiteX2" fmla="*/ 22384 w 28575"/>
                  <a:gd name="connsiteY2" fmla="*/ 14764 h 28575"/>
                  <a:gd name="connsiteX3" fmla="*/ 14764 w 28575"/>
                  <a:gd name="connsiteY3" fmla="*/ 7144 h 28575"/>
                  <a:gd name="connsiteX4" fmla="*/ 714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4764"/>
                    </a:moveTo>
                    <a:cubicBezTo>
                      <a:pt x="7144" y="18574"/>
                      <a:pt x="10001" y="22384"/>
                      <a:pt x="14764" y="22384"/>
                    </a:cubicBezTo>
                    <a:cubicBezTo>
                      <a:pt x="19526" y="22384"/>
                      <a:pt x="22384" y="19526"/>
                      <a:pt x="22384" y="14764"/>
                    </a:cubicBezTo>
                    <a:cubicBezTo>
                      <a:pt x="22384" y="10001"/>
                      <a:pt x="19526" y="7144"/>
                      <a:pt x="14764" y="7144"/>
                    </a:cubicBezTo>
                    <a:cubicBezTo>
                      <a:pt x="10001" y="7144"/>
                      <a:pt x="7144" y="10954"/>
                      <a:pt x="7144" y="14764"/>
                    </a:cubicBezTo>
                    <a:close/>
                  </a:path>
                </a:pathLst>
              </a:custGeom>
              <a:grpFill/>
              <a:ln w="9525" cap="flat">
                <a:noFill/>
                <a:prstDash val="solid"/>
                <a:miter/>
              </a:ln>
            </p:spPr>
            <p:txBody>
              <a:bodyPr rtlCol="0" anchor="ctr"/>
              <a:lstStyle/>
              <a:p>
                <a:endParaRPr lang="en-US" dirty="0"/>
              </a:p>
            </p:txBody>
          </p:sp>
          <p:sp>
            <p:nvSpPr>
              <p:cNvPr id="128" name="Freeform: Shape 127">
                <a:extLst>
                  <a:ext uri="{FF2B5EF4-FFF2-40B4-BE49-F238E27FC236}">
                    <a16:creationId xmlns:a16="http://schemas.microsoft.com/office/drawing/2014/main" id="{D567EAA1-16A6-446E-9EF3-E1270C2E53D7}"/>
                  </a:ext>
                </a:extLst>
              </p:cNvPr>
              <p:cNvSpPr/>
              <p:nvPr/>
            </p:nvSpPr>
            <p:spPr>
              <a:xfrm>
                <a:off x="5809774" y="4265771"/>
                <a:ext cx="19050" cy="19050"/>
              </a:xfrm>
              <a:custGeom>
                <a:avLst/>
                <a:gdLst>
                  <a:gd name="connsiteX0" fmla="*/ 7144 w 19050"/>
                  <a:gd name="connsiteY0" fmla="*/ 13811 h 19050"/>
                  <a:gd name="connsiteX1" fmla="*/ 13811 w 19050"/>
                  <a:gd name="connsiteY1" fmla="*/ 20479 h 19050"/>
                  <a:gd name="connsiteX2" fmla="*/ 20479 w 19050"/>
                  <a:gd name="connsiteY2" fmla="*/ 13811 h 19050"/>
                  <a:gd name="connsiteX3" fmla="*/ 13811 w 19050"/>
                  <a:gd name="connsiteY3" fmla="*/ 7144 h 19050"/>
                  <a:gd name="connsiteX4" fmla="*/ 7144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3811"/>
                    </a:moveTo>
                    <a:cubicBezTo>
                      <a:pt x="7144" y="17621"/>
                      <a:pt x="10001" y="20479"/>
                      <a:pt x="13811" y="20479"/>
                    </a:cubicBezTo>
                    <a:cubicBezTo>
                      <a:pt x="17621" y="20479"/>
                      <a:pt x="20479" y="17621"/>
                      <a:pt x="20479" y="13811"/>
                    </a:cubicBezTo>
                    <a:cubicBezTo>
                      <a:pt x="20479" y="10001"/>
                      <a:pt x="17621" y="7144"/>
                      <a:pt x="13811" y="7144"/>
                    </a:cubicBezTo>
                    <a:cubicBezTo>
                      <a:pt x="10001" y="7144"/>
                      <a:pt x="7144" y="10001"/>
                      <a:pt x="7144" y="13811"/>
                    </a:cubicBezTo>
                    <a:close/>
                  </a:path>
                </a:pathLst>
              </a:custGeom>
              <a:grpFill/>
              <a:ln w="9525" cap="flat">
                <a:noFill/>
                <a:prstDash val="solid"/>
                <a:miter/>
              </a:ln>
            </p:spPr>
            <p:txBody>
              <a:bodyPr rtlCol="0" anchor="ctr"/>
              <a:lstStyle/>
              <a:p>
                <a:endParaRPr lang="en-US" dirty="0"/>
              </a:p>
            </p:txBody>
          </p:sp>
          <p:sp>
            <p:nvSpPr>
              <p:cNvPr id="129" name="Freeform: Shape 128">
                <a:extLst>
                  <a:ext uri="{FF2B5EF4-FFF2-40B4-BE49-F238E27FC236}">
                    <a16:creationId xmlns:a16="http://schemas.microsoft.com/office/drawing/2014/main" id="{0B2374CA-A86D-4043-9B23-8455AF8FD116}"/>
                  </a:ext>
                </a:extLst>
              </p:cNvPr>
              <p:cNvSpPr/>
              <p:nvPr/>
            </p:nvSpPr>
            <p:spPr>
              <a:xfrm>
                <a:off x="5965984" y="3198971"/>
                <a:ext cx="19050" cy="19050"/>
              </a:xfrm>
              <a:custGeom>
                <a:avLst/>
                <a:gdLst>
                  <a:gd name="connsiteX0" fmla="*/ 20479 w 19050"/>
                  <a:gd name="connsiteY0" fmla="*/ 13811 h 19050"/>
                  <a:gd name="connsiteX1" fmla="*/ 13811 w 19050"/>
                  <a:gd name="connsiteY1" fmla="*/ 7144 h 19050"/>
                  <a:gd name="connsiteX2" fmla="*/ 7144 w 19050"/>
                  <a:gd name="connsiteY2" fmla="*/ 13811 h 19050"/>
                  <a:gd name="connsiteX3" fmla="*/ 13811 w 19050"/>
                  <a:gd name="connsiteY3" fmla="*/ 20479 h 19050"/>
                  <a:gd name="connsiteX4" fmla="*/ 20479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20479" y="13811"/>
                    </a:moveTo>
                    <a:cubicBezTo>
                      <a:pt x="20479" y="10001"/>
                      <a:pt x="17621" y="7144"/>
                      <a:pt x="13811" y="7144"/>
                    </a:cubicBezTo>
                    <a:cubicBezTo>
                      <a:pt x="10001" y="7144"/>
                      <a:pt x="7144" y="10001"/>
                      <a:pt x="7144" y="13811"/>
                    </a:cubicBezTo>
                    <a:cubicBezTo>
                      <a:pt x="7144" y="17621"/>
                      <a:pt x="10001" y="20479"/>
                      <a:pt x="13811" y="20479"/>
                    </a:cubicBezTo>
                    <a:cubicBezTo>
                      <a:pt x="17621" y="19526"/>
                      <a:pt x="20479" y="16669"/>
                      <a:pt x="20479" y="13811"/>
                    </a:cubicBezTo>
                    <a:close/>
                  </a:path>
                </a:pathLst>
              </a:custGeom>
              <a:grpFill/>
              <a:ln w="9525" cap="flat">
                <a:noFill/>
                <a:prstDash val="solid"/>
                <a:miter/>
              </a:ln>
            </p:spPr>
            <p:txBody>
              <a:bodyPr rtlCol="0" anchor="ctr"/>
              <a:lstStyle/>
              <a:p>
                <a:endParaRPr lang="en-US" dirty="0"/>
              </a:p>
            </p:txBody>
          </p:sp>
          <p:sp>
            <p:nvSpPr>
              <p:cNvPr id="130" name="Freeform: Shape 129">
                <a:extLst>
                  <a:ext uri="{FF2B5EF4-FFF2-40B4-BE49-F238E27FC236}">
                    <a16:creationId xmlns:a16="http://schemas.microsoft.com/office/drawing/2014/main" id="{BBF6987C-EFB0-4EEF-BF5C-0B1A2F4A8FD3}"/>
                  </a:ext>
                </a:extLst>
              </p:cNvPr>
              <p:cNvSpPr/>
              <p:nvPr/>
            </p:nvSpPr>
            <p:spPr>
              <a:xfrm>
                <a:off x="5540216" y="3513296"/>
                <a:ext cx="38100" cy="38100"/>
              </a:xfrm>
              <a:custGeom>
                <a:avLst/>
                <a:gdLst>
                  <a:gd name="connsiteX0" fmla="*/ 35719 w 38100"/>
                  <a:gd name="connsiteY0" fmla="*/ 21431 h 38100"/>
                  <a:gd name="connsiteX1" fmla="*/ 21431 w 38100"/>
                  <a:gd name="connsiteY1" fmla="*/ 7144 h 38100"/>
                  <a:gd name="connsiteX2" fmla="*/ 7144 w 38100"/>
                  <a:gd name="connsiteY2" fmla="*/ 21431 h 38100"/>
                  <a:gd name="connsiteX3" fmla="*/ 21431 w 38100"/>
                  <a:gd name="connsiteY3" fmla="*/ 35719 h 38100"/>
                  <a:gd name="connsiteX4" fmla="*/ 35719 w 38100"/>
                  <a:gd name="connsiteY4" fmla="*/ 2143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5719" y="21431"/>
                    </a:moveTo>
                    <a:cubicBezTo>
                      <a:pt x="35719" y="13811"/>
                      <a:pt x="29051" y="7144"/>
                      <a:pt x="21431" y="7144"/>
                    </a:cubicBezTo>
                    <a:cubicBezTo>
                      <a:pt x="13811" y="7144"/>
                      <a:pt x="7144" y="13811"/>
                      <a:pt x="7144" y="21431"/>
                    </a:cubicBezTo>
                    <a:cubicBezTo>
                      <a:pt x="7144" y="29051"/>
                      <a:pt x="13811" y="35719"/>
                      <a:pt x="21431" y="35719"/>
                    </a:cubicBezTo>
                    <a:cubicBezTo>
                      <a:pt x="29051" y="35719"/>
                      <a:pt x="35719" y="29051"/>
                      <a:pt x="35719" y="21431"/>
                    </a:cubicBezTo>
                    <a:close/>
                  </a:path>
                </a:pathLst>
              </a:custGeom>
              <a:grpFill/>
              <a:ln w="9525" cap="flat">
                <a:noFill/>
                <a:prstDash val="solid"/>
                <a:miter/>
              </a:ln>
            </p:spPr>
            <p:txBody>
              <a:bodyPr rtlCol="0" anchor="ctr"/>
              <a:lstStyle/>
              <a:p>
                <a:endParaRPr lang="en-US" dirty="0"/>
              </a:p>
            </p:txBody>
          </p:sp>
          <p:sp>
            <p:nvSpPr>
              <p:cNvPr id="131" name="Freeform: Shape 130">
                <a:extLst>
                  <a:ext uri="{FF2B5EF4-FFF2-40B4-BE49-F238E27FC236}">
                    <a16:creationId xmlns:a16="http://schemas.microsoft.com/office/drawing/2014/main" id="{A76F792A-A0BC-4D31-8420-C7F90375C47E}"/>
                  </a:ext>
                </a:extLst>
              </p:cNvPr>
              <p:cNvSpPr/>
              <p:nvPr/>
            </p:nvSpPr>
            <p:spPr>
              <a:xfrm>
                <a:off x="5640229" y="3940016"/>
                <a:ext cx="19050" cy="19050"/>
              </a:xfrm>
              <a:custGeom>
                <a:avLst/>
                <a:gdLst>
                  <a:gd name="connsiteX0" fmla="*/ 12859 w 19050"/>
                  <a:gd name="connsiteY0" fmla="*/ 7144 h 19050"/>
                  <a:gd name="connsiteX1" fmla="*/ 7144 w 19050"/>
                  <a:gd name="connsiteY1" fmla="*/ 12859 h 19050"/>
                  <a:gd name="connsiteX2" fmla="*/ 12859 w 19050"/>
                  <a:gd name="connsiteY2" fmla="*/ 18574 h 19050"/>
                  <a:gd name="connsiteX3" fmla="*/ 18574 w 19050"/>
                  <a:gd name="connsiteY3" fmla="*/ 12859 h 19050"/>
                  <a:gd name="connsiteX4" fmla="*/ 12859 w 19050"/>
                  <a:gd name="connsiteY4" fmla="*/ 714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2859" y="7144"/>
                    </a:moveTo>
                    <a:cubicBezTo>
                      <a:pt x="10001" y="7144"/>
                      <a:pt x="7144" y="10001"/>
                      <a:pt x="7144" y="12859"/>
                    </a:cubicBezTo>
                    <a:cubicBezTo>
                      <a:pt x="7144" y="15716"/>
                      <a:pt x="10001" y="18574"/>
                      <a:pt x="12859" y="18574"/>
                    </a:cubicBezTo>
                    <a:cubicBezTo>
                      <a:pt x="15716" y="18574"/>
                      <a:pt x="18574" y="15716"/>
                      <a:pt x="18574" y="12859"/>
                    </a:cubicBezTo>
                    <a:cubicBezTo>
                      <a:pt x="18574" y="10001"/>
                      <a:pt x="15716" y="7144"/>
                      <a:pt x="12859" y="7144"/>
                    </a:cubicBezTo>
                    <a:close/>
                  </a:path>
                </a:pathLst>
              </a:custGeom>
              <a:grpFill/>
              <a:ln w="9525" cap="flat">
                <a:noFill/>
                <a:prstDash val="solid"/>
                <a:miter/>
              </a:ln>
            </p:spPr>
            <p:txBody>
              <a:bodyPr rtlCol="0" anchor="ctr"/>
              <a:lstStyle/>
              <a:p>
                <a:endParaRPr lang="en-US" dirty="0"/>
              </a:p>
            </p:txBody>
          </p:sp>
          <p:sp>
            <p:nvSpPr>
              <p:cNvPr id="132" name="Freeform: Shape 131">
                <a:extLst>
                  <a:ext uri="{FF2B5EF4-FFF2-40B4-BE49-F238E27FC236}">
                    <a16:creationId xmlns:a16="http://schemas.microsoft.com/office/drawing/2014/main" id="{45C72C2F-982B-4F14-88AB-4DEE7B514624}"/>
                  </a:ext>
                </a:extLst>
              </p:cNvPr>
              <p:cNvSpPr/>
              <p:nvPr/>
            </p:nvSpPr>
            <p:spPr>
              <a:xfrm>
                <a:off x="5954554" y="3885724"/>
                <a:ext cx="47625" cy="38100"/>
              </a:xfrm>
              <a:custGeom>
                <a:avLst/>
                <a:gdLst>
                  <a:gd name="connsiteX0" fmla="*/ 7144 w 47625"/>
                  <a:gd name="connsiteY0" fmla="*/ 17621 h 38100"/>
                  <a:gd name="connsiteX1" fmla="*/ 14764 w 47625"/>
                  <a:gd name="connsiteY1" fmla="*/ 25241 h 38100"/>
                  <a:gd name="connsiteX2" fmla="*/ 16669 w 47625"/>
                  <a:gd name="connsiteY2" fmla="*/ 25241 h 38100"/>
                  <a:gd name="connsiteX3" fmla="*/ 29051 w 47625"/>
                  <a:gd name="connsiteY3" fmla="*/ 33814 h 38100"/>
                  <a:gd name="connsiteX4" fmla="*/ 42386 w 47625"/>
                  <a:gd name="connsiteY4" fmla="*/ 20479 h 38100"/>
                  <a:gd name="connsiteX5" fmla="*/ 29051 w 47625"/>
                  <a:gd name="connsiteY5" fmla="*/ 7144 h 38100"/>
                  <a:gd name="connsiteX6" fmla="*/ 18574 w 47625"/>
                  <a:gd name="connsiteY6" fmla="*/ 11906 h 38100"/>
                  <a:gd name="connsiteX7" fmla="*/ 14764 w 47625"/>
                  <a:gd name="connsiteY7" fmla="*/ 10954 h 38100"/>
                  <a:gd name="connsiteX8" fmla="*/ 7144 w 47625"/>
                  <a:gd name="connsiteY8" fmla="*/ 17621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38100">
                    <a:moveTo>
                      <a:pt x="7144" y="17621"/>
                    </a:moveTo>
                    <a:cubicBezTo>
                      <a:pt x="7144" y="21431"/>
                      <a:pt x="10001" y="25241"/>
                      <a:pt x="14764" y="25241"/>
                    </a:cubicBezTo>
                    <a:cubicBezTo>
                      <a:pt x="15716" y="25241"/>
                      <a:pt x="15716" y="25241"/>
                      <a:pt x="16669" y="25241"/>
                    </a:cubicBezTo>
                    <a:cubicBezTo>
                      <a:pt x="18574" y="30004"/>
                      <a:pt x="23336" y="33814"/>
                      <a:pt x="29051" y="33814"/>
                    </a:cubicBezTo>
                    <a:cubicBezTo>
                      <a:pt x="36671" y="33814"/>
                      <a:pt x="42386" y="28099"/>
                      <a:pt x="42386" y="20479"/>
                    </a:cubicBezTo>
                    <a:cubicBezTo>
                      <a:pt x="42386" y="12859"/>
                      <a:pt x="36671" y="7144"/>
                      <a:pt x="29051" y="7144"/>
                    </a:cubicBezTo>
                    <a:cubicBezTo>
                      <a:pt x="25241" y="7144"/>
                      <a:pt x="21431" y="9049"/>
                      <a:pt x="18574" y="11906"/>
                    </a:cubicBezTo>
                    <a:cubicBezTo>
                      <a:pt x="17621" y="10954"/>
                      <a:pt x="15716" y="10954"/>
                      <a:pt x="14764" y="10954"/>
                    </a:cubicBezTo>
                    <a:cubicBezTo>
                      <a:pt x="10954" y="10001"/>
                      <a:pt x="7144" y="13811"/>
                      <a:pt x="7144" y="17621"/>
                    </a:cubicBezTo>
                    <a:close/>
                  </a:path>
                </a:pathLst>
              </a:custGeom>
              <a:grpFill/>
              <a:ln w="9525" cap="flat">
                <a:noFill/>
                <a:prstDash val="solid"/>
                <a:miter/>
              </a:ln>
            </p:spPr>
            <p:txBody>
              <a:bodyPr rtlCol="0" anchor="ctr"/>
              <a:lstStyle/>
              <a:p>
                <a:endParaRPr lang="en-US" dirty="0"/>
              </a:p>
            </p:txBody>
          </p:sp>
          <p:sp>
            <p:nvSpPr>
              <p:cNvPr id="133" name="Freeform: Shape 132">
                <a:extLst>
                  <a:ext uri="{FF2B5EF4-FFF2-40B4-BE49-F238E27FC236}">
                    <a16:creationId xmlns:a16="http://schemas.microsoft.com/office/drawing/2014/main" id="{23AB0B20-B639-45F2-AD68-B4462E2825C0}"/>
                  </a:ext>
                </a:extLst>
              </p:cNvPr>
              <p:cNvSpPr/>
              <p:nvPr/>
            </p:nvSpPr>
            <p:spPr>
              <a:xfrm>
                <a:off x="6050756" y="3398044"/>
                <a:ext cx="19050" cy="19050"/>
              </a:xfrm>
              <a:custGeom>
                <a:avLst/>
                <a:gdLst>
                  <a:gd name="connsiteX0" fmla="*/ 16669 w 19050"/>
                  <a:gd name="connsiteY0" fmla="*/ 11906 h 19050"/>
                  <a:gd name="connsiteX1" fmla="*/ 11906 w 19050"/>
                  <a:gd name="connsiteY1" fmla="*/ 7144 h 19050"/>
                  <a:gd name="connsiteX2" fmla="*/ 7144 w 19050"/>
                  <a:gd name="connsiteY2" fmla="*/ 11906 h 19050"/>
                  <a:gd name="connsiteX3" fmla="*/ 11906 w 19050"/>
                  <a:gd name="connsiteY3" fmla="*/ 16669 h 19050"/>
                  <a:gd name="connsiteX4" fmla="*/ 16669 w 19050"/>
                  <a:gd name="connsiteY4" fmla="*/ 11906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6669" y="11906"/>
                    </a:moveTo>
                    <a:cubicBezTo>
                      <a:pt x="16669" y="9049"/>
                      <a:pt x="14764" y="7144"/>
                      <a:pt x="11906" y="7144"/>
                    </a:cubicBezTo>
                    <a:cubicBezTo>
                      <a:pt x="9049" y="7144"/>
                      <a:pt x="7144" y="9049"/>
                      <a:pt x="7144" y="11906"/>
                    </a:cubicBezTo>
                    <a:cubicBezTo>
                      <a:pt x="7144" y="14764"/>
                      <a:pt x="9049" y="16669"/>
                      <a:pt x="11906" y="16669"/>
                    </a:cubicBezTo>
                    <a:cubicBezTo>
                      <a:pt x="14764" y="17621"/>
                      <a:pt x="16669" y="14764"/>
                      <a:pt x="16669" y="11906"/>
                    </a:cubicBezTo>
                    <a:close/>
                  </a:path>
                </a:pathLst>
              </a:custGeom>
              <a:grpFill/>
              <a:ln w="9525" cap="flat">
                <a:noFill/>
                <a:prstDash val="solid"/>
                <a:miter/>
              </a:ln>
            </p:spPr>
            <p:txBody>
              <a:bodyPr rtlCol="0" anchor="ctr"/>
              <a:lstStyle/>
              <a:p>
                <a:endParaRPr lang="en-US" dirty="0"/>
              </a:p>
            </p:txBody>
          </p:sp>
          <p:sp>
            <p:nvSpPr>
              <p:cNvPr id="134" name="Freeform: Shape 133">
                <a:extLst>
                  <a:ext uri="{FF2B5EF4-FFF2-40B4-BE49-F238E27FC236}">
                    <a16:creationId xmlns:a16="http://schemas.microsoft.com/office/drawing/2014/main" id="{77A11A1E-8668-4F38-B7F3-1D2A7EB22124}"/>
                  </a:ext>
                </a:extLst>
              </p:cNvPr>
              <p:cNvSpPr/>
              <p:nvPr/>
            </p:nvSpPr>
            <p:spPr>
              <a:xfrm>
                <a:off x="5799296" y="4277201"/>
                <a:ext cx="142875" cy="123825"/>
              </a:xfrm>
              <a:custGeom>
                <a:avLst/>
                <a:gdLst>
                  <a:gd name="connsiteX0" fmla="*/ 109061 w 142875"/>
                  <a:gd name="connsiteY0" fmla="*/ 26194 h 123825"/>
                  <a:gd name="connsiteX1" fmla="*/ 95726 w 142875"/>
                  <a:gd name="connsiteY1" fmla="*/ 29051 h 123825"/>
                  <a:gd name="connsiteX2" fmla="*/ 81439 w 142875"/>
                  <a:gd name="connsiteY2" fmla="*/ 25241 h 123825"/>
                  <a:gd name="connsiteX3" fmla="*/ 79534 w 142875"/>
                  <a:gd name="connsiteY3" fmla="*/ 25241 h 123825"/>
                  <a:gd name="connsiteX4" fmla="*/ 82391 w 142875"/>
                  <a:gd name="connsiteY4" fmla="*/ 17621 h 123825"/>
                  <a:gd name="connsiteX5" fmla="*/ 71914 w 142875"/>
                  <a:gd name="connsiteY5" fmla="*/ 7144 h 123825"/>
                  <a:gd name="connsiteX6" fmla="*/ 61436 w 142875"/>
                  <a:gd name="connsiteY6" fmla="*/ 17621 h 123825"/>
                  <a:gd name="connsiteX7" fmla="*/ 69056 w 142875"/>
                  <a:gd name="connsiteY7" fmla="*/ 28099 h 123825"/>
                  <a:gd name="connsiteX8" fmla="*/ 52864 w 142875"/>
                  <a:gd name="connsiteY8" fmla="*/ 47149 h 123825"/>
                  <a:gd name="connsiteX9" fmla="*/ 49054 w 142875"/>
                  <a:gd name="connsiteY9" fmla="*/ 46196 h 123825"/>
                  <a:gd name="connsiteX10" fmla="*/ 48101 w 142875"/>
                  <a:gd name="connsiteY10" fmla="*/ 45244 h 123825"/>
                  <a:gd name="connsiteX11" fmla="*/ 55721 w 142875"/>
                  <a:gd name="connsiteY11" fmla="*/ 30956 h 123825"/>
                  <a:gd name="connsiteX12" fmla="*/ 39529 w 142875"/>
                  <a:gd name="connsiteY12" fmla="*/ 14764 h 123825"/>
                  <a:gd name="connsiteX13" fmla="*/ 23336 w 142875"/>
                  <a:gd name="connsiteY13" fmla="*/ 30956 h 123825"/>
                  <a:gd name="connsiteX14" fmla="*/ 23336 w 142875"/>
                  <a:gd name="connsiteY14" fmla="*/ 34766 h 123825"/>
                  <a:gd name="connsiteX15" fmla="*/ 7144 w 142875"/>
                  <a:gd name="connsiteY15" fmla="*/ 55721 h 123825"/>
                  <a:gd name="connsiteX16" fmla="*/ 25241 w 142875"/>
                  <a:gd name="connsiteY16" fmla="*/ 76676 h 123825"/>
                  <a:gd name="connsiteX17" fmla="*/ 34766 w 142875"/>
                  <a:gd name="connsiteY17" fmla="*/ 87154 h 123825"/>
                  <a:gd name="connsiteX18" fmla="*/ 34766 w 142875"/>
                  <a:gd name="connsiteY18" fmla="*/ 90011 h 123825"/>
                  <a:gd name="connsiteX19" fmla="*/ 58579 w 142875"/>
                  <a:gd name="connsiteY19" fmla="*/ 113824 h 123825"/>
                  <a:gd name="connsiteX20" fmla="*/ 81439 w 142875"/>
                  <a:gd name="connsiteY20" fmla="*/ 94774 h 123825"/>
                  <a:gd name="connsiteX21" fmla="*/ 82391 w 142875"/>
                  <a:gd name="connsiteY21" fmla="*/ 94774 h 123825"/>
                  <a:gd name="connsiteX22" fmla="*/ 80486 w 142875"/>
                  <a:gd name="connsiteY22" fmla="*/ 100489 h 123825"/>
                  <a:gd name="connsiteX23" fmla="*/ 79534 w 142875"/>
                  <a:gd name="connsiteY23" fmla="*/ 104299 h 123825"/>
                  <a:gd name="connsiteX24" fmla="*/ 80486 w 142875"/>
                  <a:gd name="connsiteY24" fmla="*/ 109061 h 123825"/>
                  <a:gd name="connsiteX25" fmla="*/ 99536 w 142875"/>
                  <a:gd name="connsiteY25" fmla="*/ 123349 h 123825"/>
                  <a:gd name="connsiteX26" fmla="*/ 119539 w 142875"/>
                  <a:gd name="connsiteY26" fmla="*/ 103346 h 123825"/>
                  <a:gd name="connsiteX27" fmla="*/ 110014 w 142875"/>
                  <a:gd name="connsiteY27" fmla="*/ 87154 h 123825"/>
                  <a:gd name="connsiteX28" fmla="*/ 139541 w 142875"/>
                  <a:gd name="connsiteY28" fmla="*/ 56674 h 123825"/>
                  <a:gd name="connsiteX29" fmla="*/ 109061 w 142875"/>
                  <a:gd name="connsiteY29" fmla="*/ 26194 h 123825"/>
                  <a:gd name="connsiteX30" fmla="*/ 94774 w 142875"/>
                  <a:gd name="connsiteY30" fmla="*/ 85249 h 123825"/>
                  <a:gd name="connsiteX31" fmla="*/ 94774 w 142875"/>
                  <a:gd name="connsiteY31" fmla="*/ 84296 h 123825"/>
                  <a:gd name="connsiteX32" fmla="*/ 96679 w 142875"/>
                  <a:gd name="connsiteY32" fmla="*/ 85249 h 123825"/>
                  <a:gd name="connsiteX33" fmla="*/ 94774 w 142875"/>
                  <a:gd name="connsiteY33" fmla="*/ 85249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42875" h="123825">
                    <a:moveTo>
                      <a:pt x="109061" y="26194"/>
                    </a:moveTo>
                    <a:cubicBezTo>
                      <a:pt x="104299" y="26194"/>
                      <a:pt x="99536" y="27146"/>
                      <a:pt x="95726" y="29051"/>
                    </a:cubicBezTo>
                    <a:cubicBezTo>
                      <a:pt x="91916" y="27146"/>
                      <a:pt x="87154" y="25241"/>
                      <a:pt x="81439" y="25241"/>
                    </a:cubicBezTo>
                    <a:cubicBezTo>
                      <a:pt x="80486" y="25241"/>
                      <a:pt x="79534" y="25241"/>
                      <a:pt x="79534" y="25241"/>
                    </a:cubicBezTo>
                    <a:cubicBezTo>
                      <a:pt x="81439" y="23336"/>
                      <a:pt x="82391" y="20479"/>
                      <a:pt x="82391" y="17621"/>
                    </a:cubicBezTo>
                    <a:cubicBezTo>
                      <a:pt x="82391" y="11906"/>
                      <a:pt x="77629" y="7144"/>
                      <a:pt x="71914" y="7144"/>
                    </a:cubicBezTo>
                    <a:cubicBezTo>
                      <a:pt x="66199" y="7144"/>
                      <a:pt x="61436" y="11906"/>
                      <a:pt x="61436" y="17621"/>
                    </a:cubicBezTo>
                    <a:cubicBezTo>
                      <a:pt x="61436" y="22384"/>
                      <a:pt x="65246" y="26194"/>
                      <a:pt x="69056" y="28099"/>
                    </a:cubicBezTo>
                    <a:cubicBezTo>
                      <a:pt x="61436" y="31909"/>
                      <a:pt x="55721" y="38576"/>
                      <a:pt x="52864" y="47149"/>
                    </a:cubicBezTo>
                    <a:cubicBezTo>
                      <a:pt x="51911" y="47149"/>
                      <a:pt x="50006" y="46196"/>
                      <a:pt x="49054" y="46196"/>
                    </a:cubicBezTo>
                    <a:cubicBezTo>
                      <a:pt x="49054" y="46196"/>
                      <a:pt x="49054" y="45244"/>
                      <a:pt x="48101" y="45244"/>
                    </a:cubicBezTo>
                    <a:cubicBezTo>
                      <a:pt x="52864" y="42386"/>
                      <a:pt x="55721" y="37624"/>
                      <a:pt x="55721" y="30956"/>
                    </a:cubicBezTo>
                    <a:cubicBezTo>
                      <a:pt x="55721" y="22384"/>
                      <a:pt x="48101" y="14764"/>
                      <a:pt x="39529" y="14764"/>
                    </a:cubicBezTo>
                    <a:cubicBezTo>
                      <a:pt x="30956" y="14764"/>
                      <a:pt x="23336" y="22384"/>
                      <a:pt x="23336" y="30956"/>
                    </a:cubicBezTo>
                    <a:cubicBezTo>
                      <a:pt x="23336" y="31909"/>
                      <a:pt x="23336" y="33814"/>
                      <a:pt x="23336" y="34766"/>
                    </a:cubicBezTo>
                    <a:cubicBezTo>
                      <a:pt x="13811" y="36671"/>
                      <a:pt x="7144" y="45244"/>
                      <a:pt x="7144" y="55721"/>
                    </a:cubicBezTo>
                    <a:cubicBezTo>
                      <a:pt x="7144" y="66199"/>
                      <a:pt x="14764" y="75724"/>
                      <a:pt x="25241" y="76676"/>
                    </a:cubicBezTo>
                    <a:cubicBezTo>
                      <a:pt x="27146" y="81439"/>
                      <a:pt x="30004" y="85249"/>
                      <a:pt x="34766" y="87154"/>
                    </a:cubicBezTo>
                    <a:cubicBezTo>
                      <a:pt x="34766" y="88106"/>
                      <a:pt x="34766" y="89059"/>
                      <a:pt x="34766" y="90011"/>
                    </a:cubicBezTo>
                    <a:cubicBezTo>
                      <a:pt x="34766" y="103346"/>
                      <a:pt x="45244" y="113824"/>
                      <a:pt x="58579" y="113824"/>
                    </a:cubicBezTo>
                    <a:cubicBezTo>
                      <a:pt x="70009" y="113824"/>
                      <a:pt x="79534" y="105251"/>
                      <a:pt x="81439" y="94774"/>
                    </a:cubicBezTo>
                    <a:cubicBezTo>
                      <a:pt x="81439" y="94774"/>
                      <a:pt x="82391" y="94774"/>
                      <a:pt x="82391" y="94774"/>
                    </a:cubicBezTo>
                    <a:cubicBezTo>
                      <a:pt x="81439" y="96679"/>
                      <a:pt x="80486" y="98584"/>
                      <a:pt x="80486" y="100489"/>
                    </a:cubicBezTo>
                    <a:cubicBezTo>
                      <a:pt x="79534" y="101441"/>
                      <a:pt x="79534" y="102394"/>
                      <a:pt x="79534" y="104299"/>
                    </a:cubicBezTo>
                    <a:cubicBezTo>
                      <a:pt x="79534" y="106204"/>
                      <a:pt x="80486" y="107156"/>
                      <a:pt x="80486" y="109061"/>
                    </a:cubicBezTo>
                    <a:cubicBezTo>
                      <a:pt x="82391" y="117634"/>
                      <a:pt x="90011" y="123349"/>
                      <a:pt x="99536" y="123349"/>
                    </a:cubicBezTo>
                    <a:cubicBezTo>
                      <a:pt x="110014" y="123349"/>
                      <a:pt x="119539" y="114776"/>
                      <a:pt x="119539" y="103346"/>
                    </a:cubicBezTo>
                    <a:cubicBezTo>
                      <a:pt x="119539" y="96679"/>
                      <a:pt x="115729" y="90011"/>
                      <a:pt x="110014" y="87154"/>
                    </a:cubicBezTo>
                    <a:cubicBezTo>
                      <a:pt x="126206" y="86201"/>
                      <a:pt x="139541" y="72866"/>
                      <a:pt x="139541" y="56674"/>
                    </a:cubicBezTo>
                    <a:cubicBezTo>
                      <a:pt x="140494" y="40481"/>
                      <a:pt x="126206" y="26194"/>
                      <a:pt x="109061" y="26194"/>
                    </a:cubicBezTo>
                    <a:close/>
                    <a:moveTo>
                      <a:pt x="94774" y="85249"/>
                    </a:moveTo>
                    <a:cubicBezTo>
                      <a:pt x="94774" y="85249"/>
                      <a:pt x="94774" y="84296"/>
                      <a:pt x="94774" y="84296"/>
                    </a:cubicBezTo>
                    <a:cubicBezTo>
                      <a:pt x="95726" y="84296"/>
                      <a:pt x="95726" y="85249"/>
                      <a:pt x="96679" y="85249"/>
                    </a:cubicBezTo>
                    <a:cubicBezTo>
                      <a:pt x="95726" y="85249"/>
                      <a:pt x="95726" y="85249"/>
                      <a:pt x="94774" y="85249"/>
                    </a:cubicBezTo>
                    <a:close/>
                  </a:path>
                </a:pathLst>
              </a:custGeom>
              <a:grpFill/>
              <a:ln w="9525" cap="flat">
                <a:noFill/>
                <a:prstDash val="solid"/>
                <a:miter/>
              </a:ln>
            </p:spPr>
            <p:txBody>
              <a:bodyPr rtlCol="0" anchor="ctr"/>
              <a:lstStyle/>
              <a:p>
                <a:endParaRPr lang="en-US" dirty="0"/>
              </a:p>
            </p:txBody>
          </p:sp>
          <p:sp>
            <p:nvSpPr>
              <p:cNvPr id="135" name="Freeform: Shape 134">
                <a:extLst>
                  <a:ext uri="{FF2B5EF4-FFF2-40B4-BE49-F238E27FC236}">
                    <a16:creationId xmlns:a16="http://schemas.microsoft.com/office/drawing/2014/main" id="{5EFE919F-ECB2-4DF2-B268-42A81035A446}"/>
                  </a:ext>
                </a:extLst>
              </p:cNvPr>
              <p:cNvSpPr/>
              <p:nvPr/>
            </p:nvSpPr>
            <p:spPr>
              <a:xfrm>
                <a:off x="5920160" y="3238976"/>
                <a:ext cx="28575" cy="28575"/>
              </a:xfrm>
              <a:custGeom>
                <a:avLst/>
                <a:gdLst>
                  <a:gd name="connsiteX0" fmla="*/ 18678 w 28575"/>
                  <a:gd name="connsiteY0" fmla="*/ 30004 h 28575"/>
                  <a:gd name="connsiteX1" fmla="*/ 30108 w 28575"/>
                  <a:gd name="connsiteY1" fmla="*/ 18574 h 28575"/>
                  <a:gd name="connsiteX2" fmla="*/ 18678 w 28575"/>
                  <a:gd name="connsiteY2" fmla="*/ 7144 h 28575"/>
                  <a:gd name="connsiteX3" fmla="*/ 7248 w 28575"/>
                  <a:gd name="connsiteY3" fmla="*/ 18574 h 28575"/>
                  <a:gd name="connsiteX4" fmla="*/ 18678 w 28575"/>
                  <a:gd name="connsiteY4" fmla="*/ 3000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678" y="30004"/>
                    </a:moveTo>
                    <a:cubicBezTo>
                      <a:pt x="25345" y="30004"/>
                      <a:pt x="30108" y="25241"/>
                      <a:pt x="30108" y="18574"/>
                    </a:cubicBezTo>
                    <a:cubicBezTo>
                      <a:pt x="30108" y="11906"/>
                      <a:pt x="25345" y="7144"/>
                      <a:pt x="18678" y="7144"/>
                    </a:cubicBezTo>
                    <a:cubicBezTo>
                      <a:pt x="12010" y="7144"/>
                      <a:pt x="7248" y="11906"/>
                      <a:pt x="7248" y="18574"/>
                    </a:cubicBezTo>
                    <a:cubicBezTo>
                      <a:pt x="6295" y="24289"/>
                      <a:pt x="12010" y="30004"/>
                      <a:pt x="18678" y="30004"/>
                    </a:cubicBezTo>
                    <a:close/>
                  </a:path>
                </a:pathLst>
              </a:custGeom>
              <a:grpFill/>
              <a:ln w="9525" cap="flat">
                <a:noFill/>
                <a:prstDash val="solid"/>
                <a:miter/>
              </a:ln>
            </p:spPr>
            <p:txBody>
              <a:bodyPr rtlCol="0" anchor="ctr"/>
              <a:lstStyle/>
              <a:p>
                <a:endParaRPr lang="en-US" dirty="0"/>
              </a:p>
            </p:txBody>
          </p:sp>
          <p:sp>
            <p:nvSpPr>
              <p:cNvPr id="136" name="Freeform: Shape 135">
                <a:extLst>
                  <a:ext uri="{FF2B5EF4-FFF2-40B4-BE49-F238E27FC236}">
                    <a16:creationId xmlns:a16="http://schemas.microsoft.com/office/drawing/2014/main" id="{61C552B6-20FB-4164-B02F-9F7296634698}"/>
                  </a:ext>
                </a:extLst>
              </p:cNvPr>
              <p:cNvSpPr/>
              <p:nvPr/>
            </p:nvSpPr>
            <p:spPr>
              <a:xfrm>
                <a:off x="5753576" y="3219926"/>
                <a:ext cx="19050" cy="19050"/>
              </a:xfrm>
              <a:custGeom>
                <a:avLst/>
                <a:gdLst>
                  <a:gd name="connsiteX0" fmla="*/ 18574 w 19050"/>
                  <a:gd name="connsiteY0" fmla="*/ 12859 h 19050"/>
                  <a:gd name="connsiteX1" fmla="*/ 12859 w 19050"/>
                  <a:gd name="connsiteY1" fmla="*/ 7144 h 19050"/>
                  <a:gd name="connsiteX2" fmla="*/ 7144 w 19050"/>
                  <a:gd name="connsiteY2" fmla="*/ 12859 h 19050"/>
                  <a:gd name="connsiteX3" fmla="*/ 12859 w 19050"/>
                  <a:gd name="connsiteY3" fmla="*/ 1857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0001"/>
                      <a:pt x="15716" y="7144"/>
                      <a:pt x="12859" y="7144"/>
                    </a:cubicBezTo>
                    <a:cubicBezTo>
                      <a:pt x="10001" y="7144"/>
                      <a:pt x="7144" y="10001"/>
                      <a:pt x="7144" y="12859"/>
                    </a:cubicBezTo>
                    <a:cubicBezTo>
                      <a:pt x="7144" y="15716"/>
                      <a:pt x="10001" y="18574"/>
                      <a:pt x="12859" y="18574"/>
                    </a:cubicBezTo>
                    <a:cubicBezTo>
                      <a:pt x="15716" y="18574"/>
                      <a:pt x="18574" y="16669"/>
                      <a:pt x="18574" y="12859"/>
                    </a:cubicBezTo>
                    <a:close/>
                  </a:path>
                </a:pathLst>
              </a:custGeom>
              <a:grpFill/>
              <a:ln w="9525" cap="flat">
                <a:noFill/>
                <a:prstDash val="solid"/>
                <a:miter/>
              </a:ln>
            </p:spPr>
            <p:txBody>
              <a:bodyPr rtlCol="0" anchor="ctr"/>
              <a:lstStyle/>
              <a:p>
                <a:endParaRPr lang="en-US" dirty="0"/>
              </a:p>
            </p:txBody>
          </p:sp>
          <p:sp>
            <p:nvSpPr>
              <p:cNvPr id="137" name="Freeform: Shape 136">
                <a:extLst>
                  <a:ext uri="{FF2B5EF4-FFF2-40B4-BE49-F238E27FC236}">
                    <a16:creationId xmlns:a16="http://schemas.microsoft.com/office/drawing/2014/main" id="{BFDFA48E-28A3-47EE-88D3-A1B3A0350F99}"/>
                  </a:ext>
                </a:extLst>
              </p:cNvPr>
              <p:cNvSpPr/>
              <p:nvPr/>
            </p:nvSpPr>
            <p:spPr>
              <a:xfrm>
                <a:off x="6035516" y="2895124"/>
                <a:ext cx="38100" cy="38100"/>
              </a:xfrm>
              <a:custGeom>
                <a:avLst/>
                <a:gdLst>
                  <a:gd name="connsiteX0" fmla="*/ 21431 w 38100"/>
                  <a:gd name="connsiteY0" fmla="*/ 7144 h 38100"/>
                  <a:gd name="connsiteX1" fmla="*/ 7144 w 38100"/>
                  <a:gd name="connsiteY1" fmla="*/ 21431 h 38100"/>
                  <a:gd name="connsiteX2" fmla="*/ 21431 w 38100"/>
                  <a:gd name="connsiteY2" fmla="*/ 35719 h 38100"/>
                  <a:gd name="connsiteX3" fmla="*/ 35719 w 38100"/>
                  <a:gd name="connsiteY3" fmla="*/ 21431 h 38100"/>
                  <a:gd name="connsiteX4" fmla="*/ 21431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1431" y="7144"/>
                    </a:moveTo>
                    <a:cubicBezTo>
                      <a:pt x="13811" y="7144"/>
                      <a:pt x="7144" y="13811"/>
                      <a:pt x="7144" y="21431"/>
                    </a:cubicBezTo>
                    <a:cubicBezTo>
                      <a:pt x="7144" y="29051"/>
                      <a:pt x="13811" y="35719"/>
                      <a:pt x="21431" y="35719"/>
                    </a:cubicBezTo>
                    <a:cubicBezTo>
                      <a:pt x="29051" y="35719"/>
                      <a:pt x="35719" y="29051"/>
                      <a:pt x="35719" y="21431"/>
                    </a:cubicBezTo>
                    <a:cubicBezTo>
                      <a:pt x="36671" y="13811"/>
                      <a:pt x="30004" y="7144"/>
                      <a:pt x="21431" y="7144"/>
                    </a:cubicBezTo>
                    <a:close/>
                  </a:path>
                </a:pathLst>
              </a:custGeom>
              <a:grpFill/>
              <a:ln w="9525" cap="flat">
                <a:noFill/>
                <a:prstDash val="solid"/>
                <a:miter/>
              </a:ln>
            </p:spPr>
            <p:txBody>
              <a:bodyPr rtlCol="0" anchor="ctr"/>
              <a:lstStyle/>
              <a:p>
                <a:endParaRPr lang="en-US" dirty="0"/>
              </a:p>
            </p:txBody>
          </p:sp>
          <p:sp>
            <p:nvSpPr>
              <p:cNvPr id="138" name="Freeform: Shape 137">
                <a:extLst>
                  <a:ext uri="{FF2B5EF4-FFF2-40B4-BE49-F238E27FC236}">
                    <a16:creationId xmlns:a16="http://schemas.microsoft.com/office/drawing/2014/main" id="{05C80387-3C62-4353-922D-D20F3B695D51}"/>
                  </a:ext>
                </a:extLst>
              </p:cNvPr>
              <p:cNvSpPr/>
              <p:nvPr/>
            </p:nvSpPr>
            <p:spPr>
              <a:xfrm>
                <a:off x="5612606" y="3429476"/>
                <a:ext cx="171450" cy="190500"/>
              </a:xfrm>
              <a:custGeom>
                <a:avLst/>
                <a:gdLst>
                  <a:gd name="connsiteX0" fmla="*/ 60484 w 171450"/>
                  <a:gd name="connsiteY0" fmla="*/ 172879 h 190500"/>
                  <a:gd name="connsiteX1" fmla="*/ 75724 w 171450"/>
                  <a:gd name="connsiteY1" fmla="*/ 188119 h 190500"/>
                  <a:gd name="connsiteX2" fmla="*/ 90964 w 171450"/>
                  <a:gd name="connsiteY2" fmla="*/ 172879 h 190500"/>
                  <a:gd name="connsiteX3" fmla="*/ 88106 w 171450"/>
                  <a:gd name="connsiteY3" fmla="*/ 164306 h 190500"/>
                  <a:gd name="connsiteX4" fmla="*/ 110966 w 171450"/>
                  <a:gd name="connsiteY4" fmla="*/ 131921 h 190500"/>
                  <a:gd name="connsiteX5" fmla="*/ 103346 w 171450"/>
                  <a:gd name="connsiteY5" fmla="*/ 110966 h 190500"/>
                  <a:gd name="connsiteX6" fmla="*/ 104299 w 171450"/>
                  <a:gd name="connsiteY6" fmla="*/ 102394 h 190500"/>
                  <a:gd name="connsiteX7" fmla="*/ 103346 w 171450"/>
                  <a:gd name="connsiteY7" fmla="*/ 94774 h 190500"/>
                  <a:gd name="connsiteX8" fmla="*/ 107156 w 171450"/>
                  <a:gd name="connsiteY8" fmla="*/ 94774 h 190500"/>
                  <a:gd name="connsiteX9" fmla="*/ 137636 w 171450"/>
                  <a:gd name="connsiteY9" fmla="*/ 70009 h 190500"/>
                  <a:gd name="connsiteX10" fmla="*/ 146209 w 171450"/>
                  <a:gd name="connsiteY10" fmla="*/ 71914 h 190500"/>
                  <a:gd name="connsiteX11" fmla="*/ 172879 w 171450"/>
                  <a:gd name="connsiteY11" fmla="*/ 45244 h 190500"/>
                  <a:gd name="connsiteX12" fmla="*/ 146209 w 171450"/>
                  <a:gd name="connsiteY12" fmla="*/ 18574 h 190500"/>
                  <a:gd name="connsiteX13" fmla="*/ 139541 w 171450"/>
                  <a:gd name="connsiteY13" fmla="*/ 19526 h 190500"/>
                  <a:gd name="connsiteX14" fmla="*/ 124301 w 171450"/>
                  <a:gd name="connsiteY14" fmla="*/ 7144 h 190500"/>
                  <a:gd name="connsiteX15" fmla="*/ 108109 w 171450"/>
                  <a:gd name="connsiteY15" fmla="*/ 23336 h 190500"/>
                  <a:gd name="connsiteX16" fmla="*/ 111919 w 171450"/>
                  <a:gd name="connsiteY16" fmla="*/ 33814 h 190500"/>
                  <a:gd name="connsiteX17" fmla="*/ 106204 w 171450"/>
                  <a:gd name="connsiteY17" fmla="*/ 32861 h 190500"/>
                  <a:gd name="connsiteX18" fmla="*/ 90964 w 171450"/>
                  <a:gd name="connsiteY18" fmla="*/ 36671 h 190500"/>
                  <a:gd name="connsiteX19" fmla="*/ 63341 w 171450"/>
                  <a:gd name="connsiteY19" fmla="*/ 19526 h 190500"/>
                  <a:gd name="connsiteX20" fmla="*/ 31909 w 171450"/>
                  <a:gd name="connsiteY20" fmla="*/ 50959 h 190500"/>
                  <a:gd name="connsiteX21" fmla="*/ 39529 w 171450"/>
                  <a:gd name="connsiteY21" fmla="*/ 70961 h 190500"/>
                  <a:gd name="connsiteX22" fmla="*/ 24289 w 171450"/>
                  <a:gd name="connsiteY22" fmla="*/ 101441 h 190500"/>
                  <a:gd name="connsiteX23" fmla="*/ 24289 w 171450"/>
                  <a:gd name="connsiteY23" fmla="*/ 105251 h 190500"/>
                  <a:gd name="connsiteX24" fmla="*/ 18574 w 171450"/>
                  <a:gd name="connsiteY24" fmla="*/ 103346 h 190500"/>
                  <a:gd name="connsiteX25" fmla="*/ 7144 w 171450"/>
                  <a:gd name="connsiteY25" fmla="*/ 114776 h 190500"/>
                  <a:gd name="connsiteX26" fmla="*/ 18574 w 171450"/>
                  <a:gd name="connsiteY26" fmla="*/ 126206 h 190500"/>
                  <a:gd name="connsiteX27" fmla="*/ 26194 w 171450"/>
                  <a:gd name="connsiteY27" fmla="*/ 123349 h 190500"/>
                  <a:gd name="connsiteX28" fmla="*/ 41434 w 171450"/>
                  <a:gd name="connsiteY28" fmla="*/ 140494 h 190500"/>
                  <a:gd name="connsiteX29" fmla="*/ 62389 w 171450"/>
                  <a:gd name="connsiteY29" fmla="*/ 164306 h 190500"/>
                  <a:gd name="connsiteX30" fmla="*/ 60484 w 171450"/>
                  <a:gd name="connsiteY30" fmla="*/ 172879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1450" h="190500">
                    <a:moveTo>
                      <a:pt x="60484" y="172879"/>
                    </a:moveTo>
                    <a:cubicBezTo>
                      <a:pt x="60484" y="181451"/>
                      <a:pt x="67151" y="188119"/>
                      <a:pt x="75724" y="188119"/>
                    </a:cubicBezTo>
                    <a:cubicBezTo>
                      <a:pt x="84296" y="188119"/>
                      <a:pt x="90964" y="181451"/>
                      <a:pt x="90964" y="172879"/>
                    </a:cubicBezTo>
                    <a:cubicBezTo>
                      <a:pt x="90964" y="169069"/>
                      <a:pt x="90011" y="166211"/>
                      <a:pt x="88106" y="164306"/>
                    </a:cubicBezTo>
                    <a:cubicBezTo>
                      <a:pt x="101441" y="159544"/>
                      <a:pt x="110966" y="147161"/>
                      <a:pt x="110966" y="131921"/>
                    </a:cubicBezTo>
                    <a:cubicBezTo>
                      <a:pt x="110966" y="124301"/>
                      <a:pt x="108109" y="116681"/>
                      <a:pt x="103346" y="110966"/>
                    </a:cubicBezTo>
                    <a:cubicBezTo>
                      <a:pt x="104299" y="108109"/>
                      <a:pt x="104299" y="105251"/>
                      <a:pt x="104299" y="102394"/>
                    </a:cubicBezTo>
                    <a:cubicBezTo>
                      <a:pt x="104299" y="99536"/>
                      <a:pt x="104299" y="97631"/>
                      <a:pt x="103346" y="94774"/>
                    </a:cubicBezTo>
                    <a:cubicBezTo>
                      <a:pt x="104299" y="94774"/>
                      <a:pt x="106204" y="94774"/>
                      <a:pt x="107156" y="94774"/>
                    </a:cubicBezTo>
                    <a:cubicBezTo>
                      <a:pt x="122396" y="94774"/>
                      <a:pt x="134779" y="84296"/>
                      <a:pt x="137636" y="70009"/>
                    </a:cubicBezTo>
                    <a:cubicBezTo>
                      <a:pt x="140494" y="70961"/>
                      <a:pt x="143351" y="71914"/>
                      <a:pt x="146209" y="71914"/>
                    </a:cubicBezTo>
                    <a:cubicBezTo>
                      <a:pt x="161449" y="71914"/>
                      <a:pt x="172879" y="59531"/>
                      <a:pt x="172879" y="45244"/>
                    </a:cubicBezTo>
                    <a:cubicBezTo>
                      <a:pt x="172879" y="30956"/>
                      <a:pt x="160496" y="18574"/>
                      <a:pt x="146209" y="18574"/>
                    </a:cubicBezTo>
                    <a:cubicBezTo>
                      <a:pt x="144304" y="18574"/>
                      <a:pt x="141446" y="18574"/>
                      <a:pt x="139541" y="19526"/>
                    </a:cubicBezTo>
                    <a:cubicBezTo>
                      <a:pt x="138589" y="11906"/>
                      <a:pt x="131921" y="7144"/>
                      <a:pt x="124301" y="7144"/>
                    </a:cubicBezTo>
                    <a:cubicBezTo>
                      <a:pt x="115729" y="7144"/>
                      <a:pt x="108109" y="13811"/>
                      <a:pt x="108109" y="23336"/>
                    </a:cubicBezTo>
                    <a:cubicBezTo>
                      <a:pt x="108109" y="27146"/>
                      <a:pt x="110014" y="30956"/>
                      <a:pt x="111919" y="33814"/>
                    </a:cubicBezTo>
                    <a:cubicBezTo>
                      <a:pt x="110014" y="33814"/>
                      <a:pt x="108109" y="32861"/>
                      <a:pt x="106204" y="32861"/>
                    </a:cubicBezTo>
                    <a:cubicBezTo>
                      <a:pt x="100489" y="32861"/>
                      <a:pt x="95726" y="34766"/>
                      <a:pt x="90964" y="36671"/>
                    </a:cubicBezTo>
                    <a:cubicBezTo>
                      <a:pt x="85249" y="27146"/>
                      <a:pt x="75724" y="19526"/>
                      <a:pt x="63341" y="19526"/>
                    </a:cubicBezTo>
                    <a:cubicBezTo>
                      <a:pt x="46196" y="19526"/>
                      <a:pt x="31909" y="33814"/>
                      <a:pt x="31909" y="50959"/>
                    </a:cubicBezTo>
                    <a:cubicBezTo>
                      <a:pt x="31909" y="58579"/>
                      <a:pt x="34766" y="65246"/>
                      <a:pt x="39529" y="70961"/>
                    </a:cubicBezTo>
                    <a:cubicBezTo>
                      <a:pt x="30004" y="78581"/>
                      <a:pt x="24289" y="89059"/>
                      <a:pt x="24289" y="101441"/>
                    </a:cubicBezTo>
                    <a:cubicBezTo>
                      <a:pt x="24289" y="103346"/>
                      <a:pt x="24289" y="104299"/>
                      <a:pt x="24289" y="105251"/>
                    </a:cubicBezTo>
                    <a:cubicBezTo>
                      <a:pt x="22384" y="104299"/>
                      <a:pt x="20479" y="103346"/>
                      <a:pt x="18574" y="103346"/>
                    </a:cubicBezTo>
                    <a:cubicBezTo>
                      <a:pt x="12859" y="103346"/>
                      <a:pt x="7144" y="108109"/>
                      <a:pt x="7144" y="114776"/>
                    </a:cubicBezTo>
                    <a:cubicBezTo>
                      <a:pt x="7144" y="120491"/>
                      <a:pt x="11906" y="126206"/>
                      <a:pt x="18574" y="126206"/>
                    </a:cubicBezTo>
                    <a:cubicBezTo>
                      <a:pt x="21431" y="126206"/>
                      <a:pt x="24289" y="125254"/>
                      <a:pt x="26194" y="123349"/>
                    </a:cubicBezTo>
                    <a:cubicBezTo>
                      <a:pt x="28099" y="130969"/>
                      <a:pt x="33814" y="137636"/>
                      <a:pt x="41434" y="140494"/>
                    </a:cubicBezTo>
                    <a:cubicBezTo>
                      <a:pt x="44291" y="151924"/>
                      <a:pt x="51911" y="160496"/>
                      <a:pt x="62389" y="164306"/>
                    </a:cubicBezTo>
                    <a:cubicBezTo>
                      <a:pt x="61436" y="166211"/>
                      <a:pt x="60484" y="169069"/>
                      <a:pt x="60484" y="172879"/>
                    </a:cubicBezTo>
                    <a:close/>
                  </a:path>
                </a:pathLst>
              </a:custGeom>
              <a:grpFill/>
              <a:ln w="9525" cap="flat">
                <a:noFill/>
                <a:prstDash val="solid"/>
                <a:miter/>
              </a:ln>
            </p:spPr>
            <p:txBody>
              <a:bodyPr rtlCol="0" anchor="ctr"/>
              <a:lstStyle/>
              <a:p>
                <a:endParaRPr lang="en-US" dirty="0"/>
              </a:p>
            </p:txBody>
          </p:sp>
          <p:sp>
            <p:nvSpPr>
              <p:cNvPr id="139" name="Freeform: Shape 138">
                <a:extLst>
                  <a:ext uri="{FF2B5EF4-FFF2-40B4-BE49-F238E27FC236}">
                    <a16:creationId xmlns:a16="http://schemas.microsoft.com/office/drawing/2014/main" id="{E312E3F1-EB06-4A69-82B4-4FF9E3EECBD4}"/>
                  </a:ext>
                </a:extLst>
              </p:cNvPr>
              <p:cNvSpPr/>
              <p:nvPr/>
            </p:nvSpPr>
            <p:spPr>
              <a:xfrm>
                <a:off x="5805011" y="4197191"/>
                <a:ext cx="66675" cy="57150"/>
              </a:xfrm>
              <a:custGeom>
                <a:avLst/>
                <a:gdLst>
                  <a:gd name="connsiteX0" fmla="*/ 39529 w 66675"/>
                  <a:gd name="connsiteY0" fmla="*/ 50959 h 57150"/>
                  <a:gd name="connsiteX1" fmla="*/ 61436 w 66675"/>
                  <a:gd name="connsiteY1" fmla="*/ 29051 h 57150"/>
                  <a:gd name="connsiteX2" fmla="*/ 39529 w 66675"/>
                  <a:gd name="connsiteY2" fmla="*/ 7144 h 57150"/>
                  <a:gd name="connsiteX3" fmla="*/ 20479 w 66675"/>
                  <a:gd name="connsiteY3" fmla="*/ 17621 h 57150"/>
                  <a:gd name="connsiteX4" fmla="*/ 19526 w 66675"/>
                  <a:gd name="connsiteY4" fmla="*/ 17621 h 57150"/>
                  <a:gd name="connsiteX5" fmla="*/ 7144 w 66675"/>
                  <a:gd name="connsiteY5" fmla="*/ 30004 h 57150"/>
                  <a:gd name="connsiteX6" fmla="*/ 19526 w 66675"/>
                  <a:gd name="connsiteY6" fmla="*/ 42386 h 57150"/>
                  <a:gd name="connsiteX7" fmla="*/ 22384 w 66675"/>
                  <a:gd name="connsiteY7" fmla="*/ 41434 h 57150"/>
                  <a:gd name="connsiteX8" fmla="*/ 39529 w 66675"/>
                  <a:gd name="connsiteY8" fmla="*/ 5095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 h="57150">
                    <a:moveTo>
                      <a:pt x="39529" y="50959"/>
                    </a:moveTo>
                    <a:cubicBezTo>
                      <a:pt x="51911" y="50959"/>
                      <a:pt x="61436" y="41434"/>
                      <a:pt x="61436" y="29051"/>
                    </a:cubicBezTo>
                    <a:cubicBezTo>
                      <a:pt x="61436" y="16669"/>
                      <a:pt x="51911" y="7144"/>
                      <a:pt x="39529" y="7144"/>
                    </a:cubicBezTo>
                    <a:cubicBezTo>
                      <a:pt x="31909" y="7144"/>
                      <a:pt x="24289" y="11906"/>
                      <a:pt x="20479" y="17621"/>
                    </a:cubicBezTo>
                    <a:cubicBezTo>
                      <a:pt x="20479" y="17621"/>
                      <a:pt x="20479" y="17621"/>
                      <a:pt x="19526" y="17621"/>
                    </a:cubicBezTo>
                    <a:cubicBezTo>
                      <a:pt x="12859" y="17621"/>
                      <a:pt x="7144" y="23336"/>
                      <a:pt x="7144" y="30004"/>
                    </a:cubicBezTo>
                    <a:cubicBezTo>
                      <a:pt x="7144" y="36671"/>
                      <a:pt x="12859" y="42386"/>
                      <a:pt x="19526" y="42386"/>
                    </a:cubicBezTo>
                    <a:cubicBezTo>
                      <a:pt x="20479" y="42386"/>
                      <a:pt x="21431" y="42386"/>
                      <a:pt x="22384" y="41434"/>
                    </a:cubicBezTo>
                    <a:cubicBezTo>
                      <a:pt x="27146" y="48101"/>
                      <a:pt x="32861" y="50959"/>
                      <a:pt x="39529" y="50959"/>
                    </a:cubicBezTo>
                    <a:close/>
                  </a:path>
                </a:pathLst>
              </a:custGeom>
              <a:grpFill/>
              <a:ln w="9525" cap="flat">
                <a:noFill/>
                <a:prstDash val="solid"/>
                <a:miter/>
              </a:ln>
            </p:spPr>
            <p:txBody>
              <a:bodyPr rtlCol="0" anchor="ctr"/>
              <a:lstStyle/>
              <a:p>
                <a:endParaRPr lang="en-US" dirty="0"/>
              </a:p>
            </p:txBody>
          </p:sp>
          <p:sp>
            <p:nvSpPr>
              <p:cNvPr id="140" name="Freeform: Shape 139">
                <a:extLst>
                  <a:ext uri="{FF2B5EF4-FFF2-40B4-BE49-F238E27FC236}">
                    <a16:creationId xmlns:a16="http://schemas.microsoft.com/office/drawing/2014/main" id="{E84F926E-1985-4734-88C3-3B51A1D2977B}"/>
                  </a:ext>
                </a:extLst>
              </p:cNvPr>
              <p:cNvSpPr/>
              <p:nvPr/>
            </p:nvSpPr>
            <p:spPr>
              <a:xfrm>
                <a:off x="5743099" y="3115151"/>
                <a:ext cx="66675" cy="76200"/>
              </a:xfrm>
              <a:custGeom>
                <a:avLst/>
                <a:gdLst>
                  <a:gd name="connsiteX0" fmla="*/ 18574 w 66675"/>
                  <a:gd name="connsiteY0" fmla="*/ 56674 h 76200"/>
                  <a:gd name="connsiteX1" fmla="*/ 10954 w 66675"/>
                  <a:gd name="connsiteY1" fmla="*/ 67151 h 76200"/>
                  <a:gd name="connsiteX2" fmla="*/ 21431 w 66675"/>
                  <a:gd name="connsiteY2" fmla="*/ 77629 h 76200"/>
                  <a:gd name="connsiteX3" fmla="*/ 31909 w 66675"/>
                  <a:gd name="connsiteY3" fmla="*/ 67151 h 76200"/>
                  <a:gd name="connsiteX4" fmla="*/ 30956 w 66675"/>
                  <a:gd name="connsiteY4" fmla="*/ 62389 h 76200"/>
                  <a:gd name="connsiteX5" fmla="*/ 34766 w 66675"/>
                  <a:gd name="connsiteY5" fmla="*/ 62389 h 76200"/>
                  <a:gd name="connsiteX6" fmla="*/ 62389 w 66675"/>
                  <a:gd name="connsiteY6" fmla="*/ 34766 h 76200"/>
                  <a:gd name="connsiteX7" fmla="*/ 34766 w 66675"/>
                  <a:gd name="connsiteY7" fmla="*/ 7144 h 76200"/>
                  <a:gd name="connsiteX8" fmla="*/ 7144 w 66675"/>
                  <a:gd name="connsiteY8" fmla="*/ 34766 h 76200"/>
                  <a:gd name="connsiteX9" fmla="*/ 18574 w 66675"/>
                  <a:gd name="connsiteY9" fmla="*/ 5667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75" h="76200">
                    <a:moveTo>
                      <a:pt x="18574" y="56674"/>
                    </a:moveTo>
                    <a:cubicBezTo>
                      <a:pt x="13811" y="57626"/>
                      <a:pt x="10954" y="62389"/>
                      <a:pt x="10954" y="67151"/>
                    </a:cubicBezTo>
                    <a:cubicBezTo>
                      <a:pt x="10954" y="72866"/>
                      <a:pt x="15716" y="77629"/>
                      <a:pt x="21431" y="77629"/>
                    </a:cubicBezTo>
                    <a:cubicBezTo>
                      <a:pt x="27146" y="77629"/>
                      <a:pt x="31909" y="72866"/>
                      <a:pt x="31909" y="67151"/>
                    </a:cubicBezTo>
                    <a:cubicBezTo>
                      <a:pt x="31909" y="65246"/>
                      <a:pt x="30956" y="63341"/>
                      <a:pt x="30956" y="62389"/>
                    </a:cubicBezTo>
                    <a:cubicBezTo>
                      <a:pt x="31909" y="62389"/>
                      <a:pt x="33814" y="62389"/>
                      <a:pt x="34766" y="62389"/>
                    </a:cubicBezTo>
                    <a:cubicBezTo>
                      <a:pt x="50006" y="62389"/>
                      <a:pt x="62389" y="50006"/>
                      <a:pt x="62389" y="34766"/>
                    </a:cubicBezTo>
                    <a:cubicBezTo>
                      <a:pt x="62389" y="19526"/>
                      <a:pt x="50006" y="7144"/>
                      <a:pt x="34766" y="7144"/>
                    </a:cubicBezTo>
                    <a:cubicBezTo>
                      <a:pt x="19526" y="7144"/>
                      <a:pt x="7144" y="19526"/>
                      <a:pt x="7144" y="34766"/>
                    </a:cubicBezTo>
                    <a:cubicBezTo>
                      <a:pt x="7144" y="44291"/>
                      <a:pt x="11906" y="51911"/>
                      <a:pt x="18574" y="56674"/>
                    </a:cubicBezTo>
                    <a:close/>
                  </a:path>
                </a:pathLst>
              </a:custGeom>
              <a:grpFill/>
              <a:ln w="9525" cap="flat">
                <a:noFill/>
                <a:prstDash val="solid"/>
                <a:miter/>
              </a:ln>
            </p:spPr>
            <p:txBody>
              <a:bodyPr rtlCol="0" anchor="ctr"/>
              <a:lstStyle/>
              <a:p>
                <a:endParaRPr lang="en-US" dirty="0"/>
              </a:p>
            </p:txBody>
          </p:sp>
          <p:sp>
            <p:nvSpPr>
              <p:cNvPr id="141" name="Freeform: Shape 140">
                <a:extLst>
                  <a:ext uri="{FF2B5EF4-FFF2-40B4-BE49-F238E27FC236}">
                    <a16:creationId xmlns:a16="http://schemas.microsoft.com/office/drawing/2014/main" id="{7074AE5E-2655-4AD5-B49B-3CBF0460C7AD}"/>
                  </a:ext>
                </a:extLst>
              </p:cNvPr>
              <p:cNvSpPr/>
              <p:nvPr/>
            </p:nvSpPr>
            <p:spPr>
              <a:xfrm>
                <a:off x="5561171" y="3656171"/>
                <a:ext cx="28575" cy="28575"/>
              </a:xfrm>
              <a:custGeom>
                <a:avLst/>
                <a:gdLst>
                  <a:gd name="connsiteX0" fmla="*/ 17621 w 28575"/>
                  <a:gd name="connsiteY0" fmla="*/ 7144 h 28575"/>
                  <a:gd name="connsiteX1" fmla="*/ 7144 w 28575"/>
                  <a:gd name="connsiteY1" fmla="*/ 17621 h 28575"/>
                  <a:gd name="connsiteX2" fmla="*/ 17621 w 28575"/>
                  <a:gd name="connsiteY2" fmla="*/ 28099 h 28575"/>
                  <a:gd name="connsiteX3" fmla="*/ 28099 w 28575"/>
                  <a:gd name="connsiteY3" fmla="*/ 17621 h 28575"/>
                  <a:gd name="connsiteX4" fmla="*/ 17621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7144"/>
                    </a:moveTo>
                    <a:cubicBezTo>
                      <a:pt x="11906" y="7144"/>
                      <a:pt x="7144" y="11906"/>
                      <a:pt x="7144" y="17621"/>
                    </a:cubicBezTo>
                    <a:cubicBezTo>
                      <a:pt x="7144" y="23336"/>
                      <a:pt x="11906" y="28099"/>
                      <a:pt x="17621" y="28099"/>
                    </a:cubicBezTo>
                    <a:cubicBezTo>
                      <a:pt x="23336" y="28099"/>
                      <a:pt x="28099" y="23336"/>
                      <a:pt x="28099" y="17621"/>
                    </a:cubicBezTo>
                    <a:cubicBezTo>
                      <a:pt x="27146" y="11906"/>
                      <a:pt x="23336" y="7144"/>
                      <a:pt x="17621" y="7144"/>
                    </a:cubicBezTo>
                    <a:close/>
                  </a:path>
                </a:pathLst>
              </a:custGeom>
              <a:grpFill/>
              <a:ln w="9525" cap="flat">
                <a:noFill/>
                <a:prstDash val="solid"/>
                <a:miter/>
              </a:ln>
            </p:spPr>
            <p:txBody>
              <a:bodyPr rtlCol="0" anchor="ctr"/>
              <a:lstStyle/>
              <a:p>
                <a:endParaRPr lang="en-US" dirty="0"/>
              </a:p>
            </p:txBody>
          </p:sp>
          <p:sp>
            <p:nvSpPr>
              <p:cNvPr id="142" name="Freeform: Shape 141">
                <a:extLst>
                  <a:ext uri="{FF2B5EF4-FFF2-40B4-BE49-F238E27FC236}">
                    <a16:creationId xmlns:a16="http://schemas.microsoft.com/office/drawing/2014/main" id="{C42794B9-B7BF-4A9C-A4EF-876E14808839}"/>
                  </a:ext>
                </a:extLst>
              </p:cNvPr>
              <p:cNvSpPr/>
              <p:nvPr/>
            </p:nvSpPr>
            <p:spPr>
              <a:xfrm>
                <a:off x="5945981" y="3291038"/>
                <a:ext cx="47625" cy="38100"/>
              </a:xfrm>
              <a:custGeom>
                <a:avLst/>
                <a:gdLst>
                  <a:gd name="connsiteX0" fmla="*/ 7144 w 47625"/>
                  <a:gd name="connsiteY0" fmla="*/ 21757 h 38100"/>
                  <a:gd name="connsiteX1" fmla="*/ 23336 w 47625"/>
                  <a:gd name="connsiteY1" fmla="*/ 37950 h 38100"/>
                  <a:gd name="connsiteX2" fmla="*/ 37624 w 47625"/>
                  <a:gd name="connsiteY2" fmla="*/ 28425 h 38100"/>
                  <a:gd name="connsiteX3" fmla="*/ 47149 w 47625"/>
                  <a:gd name="connsiteY3" fmla="*/ 17947 h 38100"/>
                  <a:gd name="connsiteX4" fmla="*/ 36671 w 47625"/>
                  <a:gd name="connsiteY4" fmla="*/ 7470 h 38100"/>
                  <a:gd name="connsiteX5" fmla="*/ 30956 w 47625"/>
                  <a:gd name="connsiteY5" fmla="*/ 9375 h 38100"/>
                  <a:gd name="connsiteX6" fmla="*/ 23336 w 47625"/>
                  <a:gd name="connsiteY6" fmla="*/ 7470 h 38100"/>
                  <a:gd name="connsiteX7" fmla="*/ 7144 w 47625"/>
                  <a:gd name="connsiteY7" fmla="*/ 21757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625" h="38100">
                    <a:moveTo>
                      <a:pt x="7144" y="21757"/>
                    </a:moveTo>
                    <a:cubicBezTo>
                      <a:pt x="7144" y="30330"/>
                      <a:pt x="13811" y="37950"/>
                      <a:pt x="23336" y="37950"/>
                    </a:cubicBezTo>
                    <a:cubicBezTo>
                      <a:pt x="30004" y="37950"/>
                      <a:pt x="35719" y="34140"/>
                      <a:pt x="37624" y="28425"/>
                    </a:cubicBezTo>
                    <a:cubicBezTo>
                      <a:pt x="43339" y="27472"/>
                      <a:pt x="47149" y="23662"/>
                      <a:pt x="47149" y="17947"/>
                    </a:cubicBezTo>
                    <a:cubicBezTo>
                      <a:pt x="47149" y="12232"/>
                      <a:pt x="42386" y="7470"/>
                      <a:pt x="36671" y="7470"/>
                    </a:cubicBezTo>
                    <a:cubicBezTo>
                      <a:pt x="34766" y="7470"/>
                      <a:pt x="32861" y="8422"/>
                      <a:pt x="30956" y="9375"/>
                    </a:cubicBezTo>
                    <a:cubicBezTo>
                      <a:pt x="29051" y="8422"/>
                      <a:pt x="26194" y="7470"/>
                      <a:pt x="23336" y="7470"/>
                    </a:cubicBezTo>
                    <a:cubicBezTo>
                      <a:pt x="14764" y="5565"/>
                      <a:pt x="7144" y="12232"/>
                      <a:pt x="7144" y="21757"/>
                    </a:cubicBezTo>
                    <a:close/>
                  </a:path>
                </a:pathLst>
              </a:custGeom>
              <a:grpFill/>
              <a:ln w="9525" cap="flat">
                <a:noFill/>
                <a:prstDash val="solid"/>
                <a:miter/>
              </a:ln>
            </p:spPr>
            <p:txBody>
              <a:bodyPr rtlCol="0" anchor="ctr"/>
              <a:lstStyle/>
              <a:p>
                <a:endParaRPr lang="en-US" dirty="0"/>
              </a:p>
            </p:txBody>
          </p:sp>
          <p:sp>
            <p:nvSpPr>
              <p:cNvPr id="143" name="Freeform: Shape 142">
                <a:extLst>
                  <a:ext uri="{FF2B5EF4-FFF2-40B4-BE49-F238E27FC236}">
                    <a16:creationId xmlns:a16="http://schemas.microsoft.com/office/drawing/2014/main" id="{ECA5C001-B79E-4A68-B6F4-91C0CD156BF0}"/>
                  </a:ext>
                </a:extLst>
              </p:cNvPr>
              <p:cNvSpPr/>
              <p:nvPr/>
            </p:nvSpPr>
            <p:spPr>
              <a:xfrm>
                <a:off x="5442109" y="3480911"/>
                <a:ext cx="19050" cy="19050"/>
              </a:xfrm>
              <a:custGeom>
                <a:avLst/>
                <a:gdLst>
                  <a:gd name="connsiteX0" fmla="*/ 18574 w 19050"/>
                  <a:gd name="connsiteY0" fmla="*/ 12859 h 19050"/>
                  <a:gd name="connsiteX1" fmla="*/ 12859 w 19050"/>
                  <a:gd name="connsiteY1" fmla="*/ 7144 h 19050"/>
                  <a:gd name="connsiteX2" fmla="*/ 7144 w 19050"/>
                  <a:gd name="connsiteY2" fmla="*/ 12859 h 19050"/>
                  <a:gd name="connsiteX3" fmla="*/ 12859 w 19050"/>
                  <a:gd name="connsiteY3" fmla="*/ 1857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0001"/>
                      <a:pt x="15716" y="7144"/>
                      <a:pt x="12859" y="7144"/>
                    </a:cubicBezTo>
                    <a:cubicBezTo>
                      <a:pt x="10001" y="7144"/>
                      <a:pt x="7144" y="10001"/>
                      <a:pt x="7144" y="12859"/>
                    </a:cubicBezTo>
                    <a:cubicBezTo>
                      <a:pt x="7144" y="15716"/>
                      <a:pt x="10001" y="18574"/>
                      <a:pt x="12859" y="18574"/>
                    </a:cubicBezTo>
                    <a:cubicBezTo>
                      <a:pt x="15716" y="18574"/>
                      <a:pt x="18574" y="15716"/>
                      <a:pt x="18574" y="12859"/>
                    </a:cubicBezTo>
                    <a:close/>
                  </a:path>
                </a:pathLst>
              </a:custGeom>
              <a:grpFill/>
              <a:ln w="9525" cap="flat">
                <a:noFill/>
                <a:prstDash val="solid"/>
                <a:miter/>
              </a:ln>
            </p:spPr>
            <p:txBody>
              <a:bodyPr rtlCol="0" anchor="ctr"/>
              <a:lstStyle/>
              <a:p>
                <a:endParaRPr lang="en-US" dirty="0"/>
              </a:p>
            </p:txBody>
          </p:sp>
          <p:sp>
            <p:nvSpPr>
              <p:cNvPr id="144" name="Freeform: Shape 143">
                <a:extLst>
                  <a:ext uri="{FF2B5EF4-FFF2-40B4-BE49-F238E27FC236}">
                    <a16:creationId xmlns:a16="http://schemas.microsoft.com/office/drawing/2014/main" id="{617F78D5-68DE-4EF3-9B18-BF7FC6130097}"/>
                  </a:ext>
                </a:extLst>
              </p:cNvPr>
              <p:cNvSpPr/>
              <p:nvPr/>
            </p:nvSpPr>
            <p:spPr>
              <a:xfrm>
                <a:off x="5835491" y="2999899"/>
                <a:ext cx="47625" cy="38100"/>
              </a:xfrm>
              <a:custGeom>
                <a:avLst/>
                <a:gdLst>
                  <a:gd name="connsiteX0" fmla="*/ 15716 w 47625"/>
                  <a:gd name="connsiteY0" fmla="*/ 15716 h 38100"/>
                  <a:gd name="connsiteX1" fmla="*/ 7144 w 47625"/>
                  <a:gd name="connsiteY1" fmla="*/ 24289 h 38100"/>
                  <a:gd name="connsiteX2" fmla="*/ 15716 w 47625"/>
                  <a:gd name="connsiteY2" fmla="*/ 32861 h 38100"/>
                  <a:gd name="connsiteX3" fmla="*/ 21431 w 47625"/>
                  <a:gd name="connsiteY3" fmla="*/ 30956 h 38100"/>
                  <a:gd name="connsiteX4" fmla="*/ 33814 w 47625"/>
                  <a:gd name="connsiteY4" fmla="*/ 37624 h 38100"/>
                  <a:gd name="connsiteX5" fmla="*/ 49054 w 47625"/>
                  <a:gd name="connsiteY5" fmla="*/ 22384 h 38100"/>
                  <a:gd name="connsiteX6" fmla="*/ 33814 w 47625"/>
                  <a:gd name="connsiteY6" fmla="*/ 7144 h 38100"/>
                  <a:gd name="connsiteX7" fmla="*/ 18574 w 47625"/>
                  <a:gd name="connsiteY7" fmla="*/ 17621 h 38100"/>
                  <a:gd name="connsiteX8" fmla="*/ 15716 w 47625"/>
                  <a:gd name="connsiteY8" fmla="*/ 15716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38100">
                    <a:moveTo>
                      <a:pt x="15716" y="15716"/>
                    </a:moveTo>
                    <a:cubicBezTo>
                      <a:pt x="10954" y="15716"/>
                      <a:pt x="7144" y="19526"/>
                      <a:pt x="7144" y="24289"/>
                    </a:cubicBezTo>
                    <a:cubicBezTo>
                      <a:pt x="7144" y="29051"/>
                      <a:pt x="10954" y="32861"/>
                      <a:pt x="15716" y="32861"/>
                    </a:cubicBezTo>
                    <a:cubicBezTo>
                      <a:pt x="17621" y="32861"/>
                      <a:pt x="19526" y="31909"/>
                      <a:pt x="21431" y="30956"/>
                    </a:cubicBezTo>
                    <a:cubicBezTo>
                      <a:pt x="24289" y="34766"/>
                      <a:pt x="29051" y="37624"/>
                      <a:pt x="33814" y="37624"/>
                    </a:cubicBezTo>
                    <a:cubicBezTo>
                      <a:pt x="42386" y="37624"/>
                      <a:pt x="49054" y="30956"/>
                      <a:pt x="49054" y="22384"/>
                    </a:cubicBezTo>
                    <a:cubicBezTo>
                      <a:pt x="49054" y="13811"/>
                      <a:pt x="42386" y="7144"/>
                      <a:pt x="33814" y="7144"/>
                    </a:cubicBezTo>
                    <a:cubicBezTo>
                      <a:pt x="27146" y="7144"/>
                      <a:pt x="21431" y="11906"/>
                      <a:pt x="18574" y="17621"/>
                    </a:cubicBezTo>
                    <a:cubicBezTo>
                      <a:pt x="17621" y="15716"/>
                      <a:pt x="16669" y="15716"/>
                      <a:pt x="15716" y="15716"/>
                    </a:cubicBezTo>
                    <a:close/>
                  </a:path>
                </a:pathLst>
              </a:custGeom>
              <a:grpFill/>
              <a:ln w="9525" cap="flat">
                <a:noFill/>
                <a:prstDash val="solid"/>
                <a:miter/>
              </a:ln>
            </p:spPr>
            <p:txBody>
              <a:bodyPr rtlCol="0" anchor="ctr"/>
              <a:lstStyle/>
              <a:p>
                <a:endParaRPr lang="en-US" dirty="0"/>
              </a:p>
            </p:txBody>
          </p:sp>
          <p:sp>
            <p:nvSpPr>
              <p:cNvPr id="145" name="Freeform: Shape 144">
                <a:extLst>
                  <a:ext uri="{FF2B5EF4-FFF2-40B4-BE49-F238E27FC236}">
                    <a16:creationId xmlns:a16="http://schemas.microsoft.com/office/drawing/2014/main" id="{A163E4C1-E447-4A7D-A6E3-7B369DE270B7}"/>
                  </a:ext>
                </a:extLst>
              </p:cNvPr>
              <p:cNvSpPr/>
              <p:nvPr/>
            </p:nvSpPr>
            <p:spPr>
              <a:xfrm>
                <a:off x="5748814" y="3547586"/>
                <a:ext cx="57150" cy="57150"/>
              </a:xfrm>
              <a:custGeom>
                <a:avLst/>
                <a:gdLst>
                  <a:gd name="connsiteX0" fmla="*/ 7144 w 57150"/>
                  <a:gd name="connsiteY0" fmla="*/ 30956 h 57150"/>
                  <a:gd name="connsiteX1" fmla="*/ 30956 w 57150"/>
                  <a:gd name="connsiteY1" fmla="*/ 54769 h 57150"/>
                  <a:gd name="connsiteX2" fmla="*/ 54769 w 57150"/>
                  <a:gd name="connsiteY2" fmla="*/ 30956 h 57150"/>
                  <a:gd name="connsiteX3" fmla="*/ 30956 w 57150"/>
                  <a:gd name="connsiteY3" fmla="*/ 7144 h 57150"/>
                  <a:gd name="connsiteX4" fmla="*/ 7144 w 57150"/>
                  <a:gd name="connsiteY4" fmla="*/ 3095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7144" y="30956"/>
                    </a:moveTo>
                    <a:cubicBezTo>
                      <a:pt x="7144" y="44291"/>
                      <a:pt x="17621" y="54769"/>
                      <a:pt x="30956" y="54769"/>
                    </a:cubicBezTo>
                    <a:cubicBezTo>
                      <a:pt x="44291" y="54769"/>
                      <a:pt x="54769" y="44291"/>
                      <a:pt x="54769" y="30956"/>
                    </a:cubicBezTo>
                    <a:cubicBezTo>
                      <a:pt x="54769" y="17621"/>
                      <a:pt x="44291" y="7144"/>
                      <a:pt x="30956" y="7144"/>
                    </a:cubicBezTo>
                    <a:cubicBezTo>
                      <a:pt x="17621" y="7144"/>
                      <a:pt x="7144" y="17621"/>
                      <a:pt x="7144" y="30956"/>
                    </a:cubicBezTo>
                    <a:close/>
                  </a:path>
                </a:pathLst>
              </a:custGeom>
              <a:grpFill/>
              <a:ln w="9525" cap="flat">
                <a:noFill/>
                <a:prstDash val="solid"/>
                <a:miter/>
              </a:ln>
            </p:spPr>
            <p:txBody>
              <a:bodyPr rtlCol="0" anchor="ctr"/>
              <a:lstStyle/>
              <a:p>
                <a:endParaRPr lang="en-US" dirty="0"/>
              </a:p>
            </p:txBody>
          </p:sp>
          <p:sp>
            <p:nvSpPr>
              <p:cNvPr id="146" name="Freeform: Shape 145">
                <a:extLst>
                  <a:ext uri="{FF2B5EF4-FFF2-40B4-BE49-F238E27FC236}">
                    <a16:creationId xmlns:a16="http://schemas.microsoft.com/office/drawing/2014/main" id="{F344D6E2-1683-4BCB-AFB5-02420C030787}"/>
                  </a:ext>
                </a:extLst>
              </p:cNvPr>
              <p:cNvSpPr/>
              <p:nvPr/>
            </p:nvSpPr>
            <p:spPr>
              <a:xfrm>
                <a:off x="6052661" y="2749336"/>
                <a:ext cx="57150" cy="57150"/>
              </a:xfrm>
              <a:custGeom>
                <a:avLst/>
                <a:gdLst>
                  <a:gd name="connsiteX0" fmla="*/ 7144 w 57150"/>
                  <a:gd name="connsiteY0" fmla="*/ 31012 h 57150"/>
                  <a:gd name="connsiteX1" fmla="*/ 30956 w 57150"/>
                  <a:gd name="connsiteY1" fmla="*/ 54824 h 57150"/>
                  <a:gd name="connsiteX2" fmla="*/ 54769 w 57150"/>
                  <a:gd name="connsiteY2" fmla="*/ 31012 h 57150"/>
                  <a:gd name="connsiteX3" fmla="*/ 30956 w 57150"/>
                  <a:gd name="connsiteY3" fmla="*/ 7199 h 57150"/>
                  <a:gd name="connsiteX4" fmla="*/ 7144 w 57150"/>
                  <a:gd name="connsiteY4" fmla="*/ 31012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7144" y="31012"/>
                    </a:moveTo>
                    <a:cubicBezTo>
                      <a:pt x="7144" y="44347"/>
                      <a:pt x="17621" y="54824"/>
                      <a:pt x="30956" y="54824"/>
                    </a:cubicBezTo>
                    <a:cubicBezTo>
                      <a:pt x="44291" y="54824"/>
                      <a:pt x="54769" y="44347"/>
                      <a:pt x="54769" y="31012"/>
                    </a:cubicBezTo>
                    <a:cubicBezTo>
                      <a:pt x="54769" y="17677"/>
                      <a:pt x="44291" y="7199"/>
                      <a:pt x="30956" y="7199"/>
                    </a:cubicBezTo>
                    <a:cubicBezTo>
                      <a:pt x="17621" y="6247"/>
                      <a:pt x="7144" y="17677"/>
                      <a:pt x="7144" y="31012"/>
                    </a:cubicBezTo>
                    <a:close/>
                  </a:path>
                </a:pathLst>
              </a:custGeom>
              <a:grpFill/>
              <a:ln w="9525" cap="flat">
                <a:noFill/>
                <a:prstDash val="solid"/>
                <a:miter/>
              </a:ln>
            </p:spPr>
            <p:txBody>
              <a:bodyPr rtlCol="0" anchor="ctr"/>
              <a:lstStyle/>
              <a:p>
                <a:endParaRPr lang="en-US" dirty="0"/>
              </a:p>
            </p:txBody>
          </p:sp>
          <p:sp>
            <p:nvSpPr>
              <p:cNvPr id="147" name="Freeform: Shape 146">
                <a:extLst>
                  <a:ext uri="{FF2B5EF4-FFF2-40B4-BE49-F238E27FC236}">
                    <a16:creationId xmlns:a16="http://schemas.microsoft.com/office/drawing/2014/main" id="{700609A4-DCEF-48E7-88F0-DC5E92F8471B}"/>
                  </a:ext>
                </a:extLst>
              </p:cNvPr>
              <p:cNvSpPr/>
              <p:nvPr/>
            </p:nvSpPr>
            <p:spPr>
              <a:xfrm>
                <a:off x="5403056" y="3395186"/>
                <a:ext cx="38100" cy="38100"/>
              </a:xfrm>
              <a:custGeom>
                <a:avLst/>
                <a:gdLst>
                  <a:gd name="connsiteX0" fmla="*/ 37624 w 38100"/>
                  <a:gd name="connsiteY0" fmla="*/ 22384 h 38100"/>
                  <a:gd name="connsiteX1" fmla="*/ 22384 w 38100"/>
                  <a:gd name="connsiteY1" fmla="*/ 37624 h 38100"/>
                  <a:gd name="connsiteX2" fmla="*/ 7144 w 38100"/>
                  <a:gd name="connsiteY2" fmla="*/ 22384 h 38100"/>
                  <a:gd name="connsiteX3" fmla="*/ 22384 w 38100"/>
                  <a:gd name="connsiteY3" fmla="*/ 7144 h 38100"/>
                  <a:gd name="connsiteX4" fmla="*/ 37624 w 38100"/>
                  <a:gd name="connsiteY4" fmla="*/ 2238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7624" y="22384"/>
                    </a:moveTo>
                    <a:cubicBezTo>
                      <a:pt x="37624" y="30801"/>
                      <a:pt x="30801" y="37624"/>
                      <a:pt x="22384" y="37624"/>
                    </a:cubicBezTo>
                    <a:cubicBezTo>
                      <a:pt x="13967" y="37624"/>
                      <a:pt x="7144" y="30801"/>
                      <a:pt x="7144" y="22384"/>
                    </a:cubicBezTo>
                    <a:cubicBezTo>
                      <a:pt x="7144" y="13967"/>
                      <a:pt x="13967" y="7144"/>
                      <a:pt x="22384" y="7144"/>
                    </a:cubicBezTo>
                    <a:cubicBezTo>
                      <a:pt x="30801" y="7144"/>
                      <a:pt x="37624" y="13967"/>
                      <a:pt x="37624" y="22384"/>
                    </a:cubicBezTo>
                    <a:close/>
                  </a:path>
                </a:pathLst>
              </a:custGeom>
              <a:grpFill/>
              <a:ln w="9525" cap="flat">
                <a:noFill/>
                <a:prstDash val="solid"/>
                <a:miter/>
              </a:ln>
            </p:spPr>
            <p:txBody>
              <a:bodyPr rtlCol="0" anchor="ctr"/>
              <a:lstStyle/>
              <a:p>
                <a:endParaRPr lang="en-US" dirty="0"/>
              </a:p>
            </p:txBody>
          </p:sp>
          <p:sp>
            <p:nvSpPr>
              <p:cNvPr id="148" name="Freeform: Shape 147">
                <a:extLst>
                  <a:ext uri="{FF2B5EF4-FFF2-40B4-BE49-F238E27FC236}">
                    <a16:creationId xmlns:a16="http://schemas.microsoft.com/office/drawing/2014/main" id="{A842D0B0-40C1-4CD2-BDF8-00EF192D3251}"/>
                  </a:ext>
                </a:extLst>
              </p:cNvPr>
              <p:cNvSpPr/>
              <p:nvPr/>
            </p:nvSpPr>
            <p:spPr>
              <a:xfrm>
                <a:off x="5899309" y="3254216"/>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2384"/>
                      <a:pt x="26194" y="16669"/>
                    </a:cubicBezTo>
                    <a:cubicBezTo>
                      <a:pt x="26194" y="10954"/>
                      <a:pt x="22384" y="7144"/>
                      <a:pt x="16669" y="7144"/>
                    </a:cubicBezTo>
                    <a:cubicBezTo>
                      <a:pt x="10954" y="7144"/>
                      <a:pt x="7144" y="10954"/>
                      <a:pt x="7144" y="16669"/>
                    </a:cubicBezTo>
                    <a:cubicBezTo>
                      <a:pt x="7144" y="22384"/>
                      <a:pt x="10954" y="26194"/>
                      <a:pt x="16669" y="26194"/>
                    </a:cubicBezTo>
                    <a:close/>
                  </a:path>
                </a:pathLst>
              </a:custGeom>
              <a:grpFill/>
              <a:ln w="9525" cap="flat">
                <a:noFill/>
                <a:prstDash val="solid"/>
                <a:miter/>
              </a:ln>
            </p:spPr>
            <p:txBody>
              <a:bodyPr rtlCol="0" anchor="ctr"/>
              <a:lstStyle/>
              <a:p>
                <a:endParaRPr lang="en-US" dirty="0"/>
              </a:p>
            </p:txBody>
          </p:sp>
          <p:sp>
            <p:nvSpPr>
              <p:cNvPr id="149" name="Freeform: Shape 148">
                <a:extLst>
                  <a:ext uri="{FF2B5EF4-FFF2-40B4-BE49-F238E27FC236}">
                    <a16:creationId xmlns:a16="http://schemas.microsoft.com/office/drawing/2014/main" id="{A4E4E510-8FCC-4B94-B207-6D3192A74736}"/>
                  </a:ext>
                </a:extLst>
              </p:cNvPr>
              <p:cNvSpPr/>
              <p:nvPr/>
            </p:nvSpPr>
            <p:spPr>
              <a:xfrm>
                <a:off x="5721191" y="4040029"/>
                <a:ext cx="38100" cy="38100"/>
              </a:xfrm>
              <a:custGeom>
                <a:avLst/>
                <a:gdLst>
                  <a:gd name="connsiteX0" fmla="*/ 39529 w 38100"/>
                  <a:gd name="connsiteY0" fmla="*/ 23336 h 38100"/>
                  <a:gd name="connsiteX1" fmla="*/ 23336 w 38100"/>
                  <a:gd name="connsiteY1" fmla="*/ 7144 h 38100"/>
                  <a:gd name="connsiteX2" fmla="*/ 7144 w 38100"/>
                  <a:gd name="connsiteY2" fmla="*/ 23336 h 38100"/>
                  <a:gd name="connsiteX3" fmla="*/ 23336 w 38100"/>
                  <a:gd name="connsiteY3" fmla="*/ 39529 h 38100"/>
                  <a:gd name="connsiteX4" fmla="*/ 39529 w 38100"/>
                  <a:gd name="connsiteY4" fmla="*/ 23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9529" y="23336"/>
                    </a:moveTo>
                    <a:cubicBezTo>
                      <a:pt x="39529" y="14764"/>
                      <a:pt x="31909" y="7144"/>
                      <a:pt x="23336" y="7144"/>
                    </a:cubicBezTo>
                    <a:cubicBezTo>
                      <a:pt x="14764" y="7144"/>
                      <a:pt x="7144" y="14764"/>
                      <a:pt x="7144" y="23336"/>
                    </a:cubicBezTo>
                    <a:cubicBezTo>
                      <a:pt x="7144" y="31909"/>
                      <a:pt x="14764" y="39529"/>
                      <a:pt x="23336" y="39529"/>
                    </a:cubicBezTo>
                    <a:cubicBezTo>
                      <a:pt x="31909" y="39529"/>
                      <a:pt x="39529" y="31909"/>
                      <a:pt x="39529" y="23336"/>
                    </a:cubicBezTo>
                    <a:close/>
                  </a:path>
                </a:pathLst>
              </a:custGeom>
              <a:grpFill/>
              <a:ln w="9525" cap="flat">
                <a:noFill/>
                <a:prstDash val="solid"/>
                <a:miter/>
              </a:ln>
            </p:spPr>
            <p:txBody>
              <a:bodyPr rtlCol="0" anchor="ctr"/>
              <a:lstStyle/>
              <a:p>
                <a:endParaRPr lang="en-US" dirty="0"/>
              </a:p>
            </p:txBody>
          </p:sp>
          <p:sp>
            <p:nvSpPr>
              <p:cNvPr id="150" name="Freeform: Shape 149">
                <a:extLst>
                  <a:ext uri="{FF2B5EF4-FFF2-40B4-BE49-F238E27FC236}">
                    <a16:creationId xmlns:a16="http://schemas.microsoft.com/office/drawing/2014/main" id="{7F2F02FC-DB61-49B5-BA26-4ECA647BA5A6}"/>
                  </a:ext>
                </a:extLst>
              </p:cNvPr>
              <p:cNvSpPr/>
              <p:nvPr/>
            </p:nvSpPr>
            <p:spPr>
              <a:xfrm>
                <a:off x="5850731" y="3401854"/>
                <a:ext cx="28575" cy="28575"/>
              </a:xfrm>
              <a:custGeom>
                <a:avLst/>
                <a:gdLst>
                  <a:gd name="connsiteX0" fmla="*/ 28099 w 28575"/>
                  <a:gd name="connsiteY0" fmla="*/ 17621 h 28575"/>
                  <a:gd name="connsiteX1" fmla="*/ 17621 w 28575"/>
                  <a:gd name="connsiteY1" fmla="*/ 28099 h 28575"/>
                  <a:gd name="connsiteX2" fmla="*/ 7144 w 28575"/>
                  <a:gd name="connsiteY2" fmla="*/ 17621 h 28575"/>
                  <a:gd name="connsiteX3" fmla="*/ 17621 w 28575"/>
                  <a:gd name="connsiteY3" fmla="*/ 7144 h 28575"/>
                  <a:gd name="connsiteX4" fmla="*/ 28099 w 28575"/>
                  <a:gd name="connsiteY4" fmla="*/ 1762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099" y="17621"/>
                    </a:moveTo>
                    <a:cubicBezTo>
                      <a:pt x="28099" y="23408"/>
                      <a:pt x="23408" y="28099"/>
                      <a:pt x="17621" y="28099"/>
                    </a:cubicBezTo>
                    <a:cubicBezTo>
                      <a:pt x="11835" y="28099"/>
                      <a:pt x="7144" y="23408"/>
                      <a:pt x="7144" y="17621"/>
                    </a:cubicBezTo>
                    <a:cubicBezTo>
                      <a:pt x="7144" y="11835"/>
                      <a:pt x="11835" y="7144"/>
                      <a:pt x="17621" y="7144"/>
                    </a:cubicBezTo>
                    <a:cubicBezTo>
                      <a:pt x="23408" y="7144"/>
                      <a:pt x="28099" y="11835"/>
                      <a:pt x="28099" y="17621"/>
                    </a:cubicBezTo>
                    <a:close/>
                  </a:path>
                </a:pathLst>
              </a:custGeom>
              <a:grpFill/>
              <a:ln w="9525" cap="flat">
                <a:noFill/>
                <a:prstDash val="solid"/>
                <a:miter/>
              </a:ln>
            </p:spPr>
            <p:txBody>
              <a:bodyPr rtlCol="0" anchor="ctr"/>
              <a:lstStyle/>
              <a:p>
                <a:endParaRPr lang="en-US" dirty="0"/>
              </a:p>
            </p:txBody>
          </p:sp>
          <p:sp>
            <p:nvSpPr>
              <p:cNvPr id="151" name="Freeform: Shape 150">
                <a:extLst>
                  <a:ext uri="{FF2B5EF4-FFF2-40B4-BE49-F238E27FC236}">
                    <a16:creationId xmlns:a16="http://schemas.microsoft.com/office/drawing/2014/main" id="{58CA6A97-8110-46C6-9413-6571D0C83ABB}"/>
                  </a:ext>
                </a:extLst>
              </p:cNvPr>
              <p:cNvSpPr/>
              <p:nvPr/>
            </p:nvSpPr>
            <p:spPr>
              <a:xfrm>
                <a:off x="5676425" y="2450305"/>
                <a:ext cx="1247775" cy="1857375"/>
              </a:xfrm>
              <a:custGeom>
                <a:avLst/>
                <a:gdLst>
                  <a:gd name="connsiteX0" fmla="*/ 1172051 w 1247775"/>
                  <a:gd name="connsiteY0" fmla="*/ 974884 h 1857375"/>
                  <a:gd name="connsiteX1" fmla="*/ 1037749 w 1247775"/>
                  <a:gd name="connsiteY1" fmla="*/ 787241 h 1857375"/>
                  <a:gd name="connsiteX2" fmla="*/ 1026319 w 1247775"/>
                  <a:gd name="connsiteY2" fmla="*/ 764381 h 1857375"/>
                  <a:gd name="connsiteX3" fmla="*/ 1023461 w 1247775"/>
                  <a:gd name="connsiteY3" fmla="*/ 751046 h 1857375"/>
                  <a:gd name="connsiteX4" fmla="*/ 1024414 w 1247775"/>
                  <a:gd name="connsiteY4" fmla="*/ 750094 h 1857375"/>
                  <a:gd name="connsiteX5" fmla="*/ 1025366 w 1247775"/>
                  <a:gd name="connsiteY5" fmla="*/ 744379 h 1857375"/>
                  <a:gd name="connsiteX6" fmla="*/ 1022509 w 1247775"/>
                  <a:gd name="connsiteY6" fmla="*/ 731996 h 1857375"/>
                  <a:gd name="connsiteX7" fmla="*/ 1037749 w 1247775"/>
                  <a:gd name="connsiteY7" fmla="*/ 609124 h 1857375"/>
                  <a:gd name="connsiteX8" fmla="*/ 1025366 w 1247775"/>
                  <a:gd name="connsiteY8" fmla="*/ 473869 h 1857375"/>
                  <a:gd name="connsiteX9" fmla="*/ 1025366 w 1247775"/>
                  <a:gd name="connsiteY9" fmla="*/ 472916 h 1857375"/>
                  <a:gd name="connsiteX10" fmla="*/ 1023461 w 1247775"/>
                  <a:gd name="connsiteY10" fmla="*/ 463391 h 1857375"/>
                  <a:gd name="connsiteX11" fmla="*/ 1020604 w 1247775"/>
                  <a:gd name="connsiteY11" fmla="*/ 450056 h 1857375"/>
                  <a:gd name="connsiteX12" fmla="*/ 1021556 w 1247775"/>
                  <a:gd name="connsiteY12" fmla="*/ 442436 h 1857375"/>
                  <a:gd name="connsiteX13" fmla="*/ 1014889 w 1247775"/>
                  <a:gd name="connsiteY13" fmla="*/ 424339 h 1857375"/>
                  <a:gd name="connsiteX14" fmla="*/ 1000601 w 1247775"/>
                  <a:gd name="connsiteY14" fmla="*/ 362426 h 1857375"/>
                  <a:gd name="connsiteX15" fmla="*/ 996791 w 1247775"/>
                  <a:gd name="connsiteY15" fmla="*/ 347186 h 1857375"/>
                  <a:gd name="connsiteX16" fmla="*/ 994886 w 1247775"/>
                  <a:gd name="connsiteY16" fmla="*/ 339566 h 1857375"/>
                  <a:gd name="connsiteX17" fmla="*/ 892969 w 1247775"/>
                  <a:gd name="connsiteY17" fmla="*/ 148114 h 1857375"/>
                  <a:gd name="connsiteX18" fmla="*/ 891064 w 1247775"/>
                  <a:gd name="connsiteY18" fmla="*/ 144304 h 1857375"/>
                  <a:gd name="connsiteX19" fmla="*/ 891064 w 1247775"/>
                  <a:gd name="connsiteY19" fmla="*/ 144304 h 1857375"/>
                  <a:gd name="connsiteX20" fmla="*/ 886301 w 1247775"/>
                  <a:gd name="connsiteY20" fmla="*/ 137636 h 1857375"/>
                  <a:gd name="connsiteX21" fmla="*/ 842486 w 1247775"/>
                  <a:gd name="connsiteY21" fmla="*/ 97631 h 1857375"/>
                  <a:gd name="connsiteX22" fmla="*/ 821531 w 1247775"/>
                  <a:gd name="connsiteY22" fmla="*/ 103346 h 1857375"/>
                  <a:gd name="connsiteX23" fmla="*/ 803434 w 1247775"/>
                  <a:gd name="connsiteY23" fmla="*/ 80486 h 1857375"/>
                  <a:gd name="connsiteX24" fmla="*/ 784384 w 1247775"/>
                  <a:gd name="connsiteY24" fmla="*/ 63341 h 1857375"/>
                  <a:gd name="connsiteX25" fmla="*/ 751046 w 1247775"/>
                  <a:gd name="connsiteY25" fmla="*/ 40481 h 1857375"/>
                  <a:gd name="connsiteX26" fmla="*/ 719614 w 1247775"/>
                  <a:gd name="connsiteY26" fmla="*/ 58579 h 1857375"/>
                  <a:gd name="connsiteX27" fmla="*/ 708184 w 1247775"/>
                  <a:gd name="connsiteY27" fmla="*/ 55721 h 1857375"/>
                  <a:gd name="connsiteX28" fmla="*/ 704374 w 1247775"/>
                  <a:gd name="connsiteY28" fmla="*/ 55721 h 1857375"/>
                  <a:gd name="connsiteX29" fmla="*/ 698659 w 1247775"/>
                  <a:gd name="connsiteY29" fmla="*/ 48101 h 1857375"/>
                  <a:gd name="connsiteX30" fmla="*/ 703421 w 1247775"/>
                  <a:gd name="connsiteY30" fmla="*/ 37624 h 1857375"/>
                  <a:gd name="connsiteX31" fmla="*/ 688181 w 1247775"/>
                  <a:gd name="connsiteY31" fmla="*/ 22384 h 1857375"/>
                  <a:gd name="connsiteX32" fmla="*/ 679609 w 1247775"/>
                  <a:gd name="connsiteY32" fmla="*/ 25241 h 1857375"/>
                  <a:gd name="connsiteX33" fmla="*/ 667226 w 1247775"/>
                  <a:gd name="connsiteY33" fmla="*/ 16669 h 1857375"/>
                  <a:gd name="connsiteX34" fmla="*/ 667226 w 1247775"/>
                  <a:gd name="connsiteY34" fmla="*/ 16669 h 1857375"/>
                  <a:gd name="connsiteX35" fmla="*/ 652939 w 1247775"/>
                  <a:gd name="connsiteY35" fmla="*/ 7144 h 1857375"/>
                  <a:gd name="connsiteX36" fmla="*/ 637699 w 1247775"/>
                  <a:gd name="connsiteY36" fmla="*/ 22384 h 1857375"/>
                  <a:gd name="connsiteX37" fmla="*/ 652939 w 1247775"/>
                  <a:gd name="connsiteY37" fmla="*/ 37624 h 1857375"/>
                  <a:gd name="connsiteX38" fmla="*/ 658654 w 1247775"/>
                  <a:gd name="connsiteY38" fmla="*/ 36671 h 1857375"/>
                  <a:gd name="connsiteX39" fmla="*/ 667226 w 1247775"/>
                  <a:gd name="connsiteY39" fmla="*/ 40481 h 1857375"/>
                  <a:gd name="connsiteX40" fmla="*/ 671989 w 1247775"/>
                  <a:gd name="connsiteY40" fmla="*/ 39529 h 1857375"/>
                  <a:gd name="connsiteX41" fmla="*/ 673894 w 1247775"/>
                  <a:gd name="connsiteY41" fmla="*/ 45244 h 1857375"/>
                  <a:gd name="connsiteX42" fmla="*/ 667226 w 1247775"/>
                  <a:gd name="connsiteY42" fmla="*/ 50006 h 1857375"/>
                  <a:gd name="connsiteX43" fmla="*/ 652939 w 1247775"/>
                  <a:gd name="connsiteY43" fmla="*/ 65246 h 1857375"/>
                  <a:gd name="connsiteX44" fmla="*/ 664369 w 1247775"/>
                  <a:gd name="connsiteY44" fmla="*/ 80486 h 1857375"/>
                  <a:gd name="connsiteX45" fmla="*/ 666274 w 1247775"/>
                  <a:gd name="connsiteY45" fmla="*/ 83344 h 1857375"/>
                  <a:gd name="connsiteX46" fmla="*/ 661511 w 1247775"/>
                  <a:gd name="connsiteY46" fmla="*/ 94774 h 1857375"/>
                  <a:gd name="connsiteX47" fmla="*/ 662464 w 1247775"/>
                  <a:gd name="connsiteY47" fmla="*/ 101441 h 1857375"/>
                  <a:gd name="connsiteX48" fmla="*/ 661511 w 1247775"/>
                  <a:gd name="connsiteY48" fmla="*/ 101441 h 1857375"/>
                  <a:gd name="connsiteX49" fmla="*/ 640556 w 1247775"/>
                  <a:gd name="connsiteY49" fmla="*/ 122396 h 1857375"/>
                  <a:gd name="connsiteX50" fmla="*/ 651034 w 1247775"/>
                  <a:gd name="connsiteY50" fmla="*/ 140494 h 1857375"/>
                  <a:gd name="connsiteX51" fmla="*/ 649129 w 1247775"/>
                  <a:gd name="connsiteY51" fmla="*/ 146209 h 1857375"/>
                  <a:gd name="connsiteX52" fmla="*/ 659606 w 1247775"/>
                  <a:gd name="connsiteY52" fmla="*/ 156686 h 1857375"/>
                  <a:gd name="connsiteX53" fmla="*/ 670084 w 1247775"/>
                  <a:gd name="connsiteY53" fmla="*/ 146209 h 1857375"/>
                  <a:gd name="connsiteX54" fmla="*/ 669131 w 1247775"/>
                  <a:gd name="connsiteY54" fmla="*/ 142399 h 1857375"/>
                  <a:gd name="connsiteX55" fmla="*/ 672941 w 1247775"/>
                  <a:gd name="connsiteY55" fmla="*/ 140494 h 1857375"/>
                  <a:gd name="connsiteX56" fmla="*/ 671989 w 1247775"/>
                  <a:gd name="connsiteY56" fmla="*/ 145256 h 1857375"/>
                  <a:gd name="connsiteX57" fmla="*/ 685324 w 1247775"/>
                  <a:gd name="connsiteY57" fmla="*/ 158591 h 1857375"/>
                  <a:gd name="connsiteX58" fmla="*/ 698659 w 1247775"/>
                  <a:gd name="connsiteY58" fmla="*/ 145256 h 1857375"/>
                  <a:gd name="connsiteX59" fmla="*/ 685324 w 1247775"/>
                  <a:gd name="connsiteY59" fmla="*/ 131921 h 1857375"/>
                  <a:gd name="connsiteX60" fmla="*/ 679609 w 1247775"/>
                  <a:gd name="connsiteY60" fmla="*/ 132874 h 1857375"/>
                  <a:gd name="connsiteX61" fmla="*/ 681514 w 1247775"/>
                  <a:gd name="connsiteY61" fmla="*/ 125254 h 1857375"/>
                  <a:gd name="connsiteX62" fmla="*/ 682466 w 1247775"/>
                  <a:gd name="connsiteY62" fmla="*/ 125254 h 1857375"/>
                  <a:gd name="connsiteX63" fmla="*/ 699611 w 1247775"/>
                  <a:gd name="connsiteY63" fmla="*/ 110014 h 1857375"/>
                  <a:gd name="connsiteX64" fmla="*/ 706279 w 1247775"/>
                  <a:gd name="connsiteY64" fmla="*/ 111919 h 1857375"/>
                  <a:gd name="connsiteX65" fmla="*/ 706279 w 1247775"/>
                  <a:gd name="connsiteY65" fmla="*/ 113824 h 1857375"/>
                  <a:gd name="connsiteX66" fmla="*/ 711994 w 1247775"/>
                  <a:gd name="connsiteY66" fmla="*/ 122396 h 1857375"/>
                  <a:gd name="connsiteX67" fmla="*/ 738664 w 1247775"/>
                  <a:gd name="connsiteY67" fmla="*/ 146209 h 1857375"/>
                  <a:gd name="connsiteX68" fmla="*/ 763429 w 1247775"/>
                  <a:gd name="connsiteY68" fmla="*/ 130969 h 1857375"/>
                  <a:gd name="connsiteX69" fmla="*/ 770096 w 1247775"/>
                  <a:gd name="connsiteY69" fmla="*/ 132874 h 1857375"/>
                  <a:gd name="connsiteX70" fmla="*/ 778669 w 1247775"/>
                  <a:gd name="connsiteY70" fmla="*/ 140494 h 1857375"/>
                  <a:gd name="connsiteX71" fmla="*/ 773906 w 1247775"/>
                  <a:gd name="connsiteY71" fmla="*/ 145256 h 1857375"/>
                  <a:gd name="connsiteX72" fmla="*/ 765334 w 1247775"/>
                  <a:gd name="connsiteY72" fmla="*/ 138589 h 1857375"/>
                  <a:gd name="connsiteX73" fmla="*/ 756761 w 1247775"/>
                  <a:gd name="connsiteY73" fmla="*/ 147161 h 1857375"/>
                  <a:gd name="connsiteX74" fmla="*/ 761524 w 1247775"/>
                  <a:gd name="connsiteY74" fmla="*/ 154781 h 1857375"/>
                  <a:gd name="connsiteX75" fmla="*/ 757714 w 1247775"/>
                  <a:gd name="connsiteY75" fmla="*/ 161449 h 1857375"/>
                  <a:gd name="connsiteX76" fmla="*/ 759619 w 1247775"/>
                  <a:gd name="connsiteY76" fmla="*/ 167164 h 1857375"/>
                  <a:gd name="connsiteX77" fmla="*/ 759619 w 1247775"/>
                  <a:gd name="connsiteY77" fmla="*/ 169069 h 1857375"/>
                  <a:gd name="connsiteX78" fmla="*/ 738664 w 1247775"/>
                  <a:gd name="connsiteY78" fmla="*/ 155734 h 1857375"/>
                  <a:gd name="connsiteX79" fmla="*/ 735806 w 1247775"/>
                  <a:gd name="connsiteY79" fmla="*/ 155734 h 1857375"/>
                  <a:gd name="connsiteX80" fmla="*/ 729139 w 1247775"/>
                  <a:gd name="connsiteY80" fmla="*/ 152876 h 1857375"/>
                  <a:gd name="connsiteX81" fmla="*/ 719614 w 1247775"/>
                  <a:gd name="connsiteY81" fmla="*/ 162401 h 1857375"/>
                  <a:gd name="connsiteX82" fmla="*/ 720566 w 1247775"/>
                  <a:gd name="connsiteY82" fmla="*/ 165259 h 1857375"/>
                  <a:gd name="connsiteX83" fmla="*/ 716756 w 1247775"/>
                  <a:gd name="connsiteY83" fmla="*/ 173831 h 1857375"/>
                  <a:gd name="connsiteX84" fmla="*/ 711994 w 1247775"/>
                  <a:gd name="connsiteY84" fmla="*/ 172879 h 1857375"/>
                  <a:gd name="connsiteX85" fmla="*/ 691991 w 1247775"/>
                  <a:gd name="connsiteY85" fmla="*/ 178594 h 1857375"/>
                  <a:gd name="connsiteX86" fmla="*/ 680561 w 1247775"/>
                  <a:gd name="connsiteY86" fmla="*/ 175736 h 1857375"/>
                  <a:gd name="connsiteX87" fmla="*/ 673894 w 1247775"/>
                  <a:gd name="connsiteY87" fmla="*/ 176689 h 1857375"/>
                  <a:gd name="connsiteX88" fmla="*/ 675799 w 1247775"/>
                  <a:gd name="connsiteY88" fmla="*/ 172879 h 1857375"/>
                  <a:gd name="connsiteX89" fmla="*/ 668179 w 1247775"/>
                  <a:gd name="connsiteY89" fmla="*/ 165259 h 1857375"/>
                  <a:gd name="connsiteX90" fmla="*/ 660559 w 1247775"/>
                  <a:gd name="connsiteY90" fmla="*/ 172879 h 1857375"/>
                  <a:gd name="connsiteX91" fmla="*/ 667226 w 1247775"/>
                  <a:gd name="connsiteY91" fmla="*/ 180499 h 1857375"/>
                  <a:gd name="connsiteX92" fmla="*/ 657701 w 1247775"/>
                  <a:gd name="connsiteY92" fmla="*/ 199549 h 1857375"/>
                  <a:gd name="connsiteX93" fmla="*/ 659606 w 1247775"/>
                  <a:gd name="connsiteY93" fmla="*/ 207169 h 1857375"/>
                  <a:gd name="connsiteX94" fmla="*/ 654844 w 1247775"/>
                  <a:gd name="connsiteY94" fmla="*/ 208121 h 1857375"/>
                  <a:gd name="connsiteX95" fmla="*/ 648176 w 1247775"/>
                  <a:gd name="connsiteY95" fmla="*/ 205264 h 1857375"/>
                  <a:gd name="connsiteX96" fmla="*/ 639604 w 1247775"/>
                  <a:gd name="connsiteY96" fmla="*/ 213836 h 1857375"/>
                  <a:gd name="connsiteX97" fmla="*/ 640556 w 1247775"/>
                  <a:gd name="connsiteY97" fmla="*/ 217646 h 1857375"/>
                  <a:gd name="connsiteX98" fmla="*/ 634841 w 1247775"/>
                  <a:gd name="connsiteY98" fmla="*/ 226219 h 1857375"/>
                  <a:gd name="connsiteX99" fmla="*/ 627221 w 1247775"/>
                  <a:gd name="connsiteY99" fmla="*/ 223361 h 1857375"/>
                  <a:gd name="connsiteX100" fmla="*/ 613886 w 1247775"/>
                  <a:gd name="connsiteY100" fmla="*/ 205264 h 1857375"/>
                  <a:gd name="connsiteX101" fmla="*/ 623411 w 1247775"/>
                  <a:gd name="connsiteY101" fmla="*/ 203359 h 1857375"/>
                  <a:gd name="connsiteX102" fmla="*/ 632936 w 1247775"/>
                  <a:gd name="connsiteY102" fmla="*/ 209074 h 1857375"/>
                  <a:gd name="connsiteX103" fmla="*/ 644366 w 1247775"/>
                  <a:gd name="connsiteY103" fmla="*/ 197644 h 1857375"/>
                  <a:gd name="connsiteX104" fmla="*/ 640556 w 1247775"/>
                  <a:gd name="connsiteY104" fmla="*/ 189071 h 1857375"/>
                  <a:gd name="connsiteX105" fmla="*/ 646271 w 1247775"/>
                  <a:gd name="connsiteY105" fmla="*/ 170021 h 1857375"/>
                  <a:gd name="connsiteX106" fmla="*/ 619601 w 1247775"/>
                  <a:gd name="connsiteY106" fmla="*/ 135731 h 1857375"/>
                  <a:gd name="connsiteX107" fmla="*/ 612934 w 1247775"/>
                  <a:gd name="connsiteY107" fmla="*/ 132874 h 1857375"/>
                  <a:gd name="connsiteX108" fmla="*/ 607219 w 1247775"/>
                  <a:gd name="connsiteY108" fmla="*/ 134779 h 1857375"/>
                  <a:gd name="connsiteX109" fmla="*/ 600551 w 1247775"/>
                  <a:gd name="connsiteY109" fmla="*/ 135731 h 1857375"/>
                  <a:gd name="connsiteX110" fmla="*/ 601504 w 1247775"/>
                  <a:gd name="connsiteY110" fmla="*/ 129064 h 1857375"/>
                  <a:gd name="connsiteX111" fmla="*/ 607219 w 1247775"/>
                  <a:gd name="connsiteY111" fmla="*/ 130969 h 1857375"/>
                  <a:gd name="connsiteX112" fmla="*/ 616744 w 1247775"/>
                  <a:gd name="connsiteY112" fmla="*/ 121444 h 1857375"/>
                  <a:gd name="connsiteX113" fmla="*/ 607219 w 1247775"/>
                  <a:gd name="connsiteY113" fmla="*/ 111919 h 1857375"/>
                  <a:gd name="connsiteX114" fmla="*/ 599599 w 1247775"/>
                  <a:gd name="connsiteY114" fmla="*/ 116681 h 1857375"/>
                  <a:gd name="connsiteX115" fmla="*/ 591979 w 1247775"/>
                  <a:gd name="connsiteY115" fmla="*/ 107156 h 1857375"/>
                  <a:gd name="connsiteX116" fmla="*/ 598646 w 1247775"/>
                  <a:gd name="connsiteY116" fmla="*/ 108109 h 1857375"/>
                  <a:gd name="connsiteX117" fmla="*/ 626269 w 1247775"/>
                  <a:gd name="connsiteY117" fmla="*/ 84296 h 1857375"/>
                  <a:gd name="connsiteX118" fmla="*/ 631031 w 1247775"/>
                  <a:gd name="connsiteY118" fmla="*/ 85249 h 1857375"/>
                  <a:gd name="connsiteX119" fmla="*/ 644366 w 1247775"/>
                  <a:gd name="connsiteY119" fmla="*/ 71914 h 1857375"/>
                  <a:gd name="connsiteX120" fmla="*/ 631031 w 1247775"/>
                  <a:gd name="connsiteY120" fmla="*/ 58579 h 1857375"/>
                  <a:gd name="connsiteX121" fmla="*/ 620554 w 1247775"/>
                  <a:gd name="connsiteY121" fmla="*/ 64294 h 1857375"/>
                  <a:gd name="connsiteX122" fmla="*/ 598646 w 1247775"/>
                  <a:gd name="connsiteY122" fmla="*/ 53816 h 1857375"/>
                  <a:gd name="connsiteX123" fmla="*/ 578644 w 1247775"/>
                  <a:gd name="connsiteY123" fmla="*/ 62389 h 1857375"/>
                  <a:gd name="connsiteX124" fmla="*/ 578644 w 1247775"/>
                  <a:gd name="connsiteY124" fmla="*/ 58579 h 1857375"/>
                  <a:gd name="connsiteX125" fmla="*/ 557689 w 1247775"/>
                  <a:gd name="connsiteY125" fmla="*/ 37624 h 1857375"/>
                  <a:gd name="connsiteX126" fmla="*/ 536734 w 1247775"/>
                  <a:gd name="connsiteY126" fmla="*/ 58579 h 1857375"/>
                  <a:gd name="connsiteX127" fmla="*/ 557689 w 1247775"/>
                  <a:gd name="connsiteY127" fmla="*/ 79534 h 1857375"/>
                  <a:gd name="connsiteX128" fmla="*/ 571024 w 1247775"/>
                  <a:gd name="connsiteY128" fmla="*/ 74771 h 1857375"/>
                  <a:gd name="connsiteX129" fmla="*/ 570071 w 1247775"/>
                  <a:gd name="connsiteY129" fmla="*/ 83344 h 1857375"/>
                  <a:gd name="connsiteX130" fmla="*/ 582454 w 1247775"/>
                  <a:gd name="connsiteY130" fmla="*/ 106204 h 1857375"/>
                  <a:gd name="connsiteX131" fmla="*/ 577691 w 1247775"/>
                  <a:gd name="connsiteY131" fmla="*/ 105251 h 1857375"/>
                  <a:gd name="connsiteX132" fmla="*/ 559594 w 1247775"/>
                  <a:gd name="connsiteY132" fmla="*/ 113824 h 1857375"/>
                  <a:gd name="connsiteX133" fmla="*/ 541496 w 1247775"/>
                  <a:gd name="connsiteY133" fmla="*/ 103346 h 1857375"/>
                  <a:gd name="connsiteX134" fmla="*/ 519589 w 1247775"/>
                  <a:gd name="connsiteY134" fmla="*/ 125254 h 1857375"/>
                  <a:gd name="connsiteX135" fmla="*/ 541496 w 1247775"/>
                  <a:gd name="connsiteY135" fmla="*/ 147161 h 1857375"/>
                  <a:gd name="connsiteX136" fmla="*/ 556736 w 1247775"/>
                  <a:gd name="connsiteY136" fmla="*/ 140494 h 1857375"/>
                  <a:gd name="connsiteX137" fmla="*/ 578644 w 1247775"/>
                  <a:gd name="connsiteY137" fmla="*/ 153829 h 1857375"/>
                  <a:gd name="connsiteX138" fmla="*/ 581501 w 1247775"/>
                  <a:gd name="connsiteY138" fmla="*/ 153829 h 1857375"/>
                  <a:gd name="connsiteX139" fmla="*/ 576739 w 1247775"/>
                  <a:gd name="connsiteY139" fmla="*/ 170974 h 1857375"/>
                  <a:gd name="connsiteX140" fmla="*/ 577691 w 1247775"/>
                  <a:gd name="connsiteY140" fmla="*/ 176689 h 1857375"/>
                  <a:gd name="connsiteX141" fmla="*/ 557689 w 1247775"/>
                  <a:gd name="connsiteY141" fmla="*/ 170974 h 1857375"/>
                  <a:gd name="connsiteX142" fmla="*/ 526256 w 1247775"/>
                  <a:gd name="connsiteY142" fmla="*/ 186214 h 1857375"/>
                  <a:gd name="connsiteX143" fmla="*/ 512921 w 1247775"/>
                  <a:gd name="connsiteY143" fmla="*/ 177641 h 1857375"/>
                  <a:gd name="connsiteX144" fmla="*/ 497681 w 1247775"/>
                  <a:gd name="connsiteY144" fmla="*/ 192881 h 1857375"/>
                  <a:gd name="connsiteX145" fmla="*/ 512921 w 1247775"/>
                  <a:gd name="connsiteY145" fmla="*/ 208121 h 1857375"/>
                  <a:gd name="connsiteX146" fmla="*/ 518636 w 1247775"/>
                  <a:gd name="connsiteY146" fmla="*/ 207169 h 1857375"/>
                  <a:gd name="connsiteX147" fmla="*/ 518636 w 1247775"/>
                  <a:gd name="connsiteY147" fmla="*/ 210026 h 1857375"/>
                  <a:gd name="connsiteX148" fmla="*/ 532924 w 1247775"/>
                  <a:gd name="connsiteY148" fmla="*/ 239554 h 1857375"/>
                  <a:gd name="connsiteX149" fmla="*/ 530066 w 1247775"/>
                  <a:gd name="connsiteY149" fmla="*/ 249079 h 1857375"/>
                  <a:gd name="connsiteX150" fmla="*/ 530066 w 1247775"/>
                  <a:gd name="connsiteY150" fmla="*/ 250984 h 1857375"/>
                  <a:gd name="connsiteX151" fmla="*/ 514826 w 1247775"/>
                  <a:gd name="connsiteY151" fmla="*/ 270034 h 1857375"/>
                  <a:gd name="connsiteX152" fmla="*/ 503396 w 1247775"/>
                  <a:gd name="connsiteY152" fmla="*/ 291941 h 1857375"/>
                  <a:gd name="connsiteX153" fmla="*/ 531019 w 1247775"/>
                  <a:gd name="connsiteY153" fmla="*/ 319564 h 1857375"/>
                  <a:gd name="connsiteX154" fmla="*/ 540544 w 1247775"/>
                  <a:gd name="connsiteY154" fmla="*/ 317659 h 1857375"/>
                  <a:gd name="connsiteX155" fmla="*/ 549116 w 1247775"/>
                  <a:gd name="connsiteY155" fmla="*/ 318611 h 1857375"/>
                  <a:gd name="connsiteX156" fmla="*/ 582454 w 1247775"/>
                  <a:gd name="connsiteY156" fmla="*/ 295751 h 1857375"/>
                  <a:gd name="connsiteX157" fmla="*/ 584359 w 1247775"/>
                  <a:gd name="connsiteY157" fmla="*/ 294799 h 1857375"/>
                  <a:gd name="connsiteX158" fmla="*/ 585311 w 1247775"/>
                  <a:gd name="connsiteY158" fmla="*/ 294799 h 1857375"/>
                  <a:gd name="connsiteX159" fmla="*/ 596741 w 1247775"/>
                  <a:gd name="connsiteY159" fmla="*/ 310991 h 1857375"/>
                  <a:gd name="connsiteX160" fmla="*/ 596741 w 1247775"/>
                  <a:gd name="connsiteY160" fmla="*/ 311944 h 1857375"/>
                  <a:gd name="connsiteX161" fmla="*/ 596741 w 1247775"/>
                  <a:gd name="connsiteY161" fmla="*/ 313849 h 1857375"/>
                  <a:gd name="connsiteX162" fmla="*/ 595789 w 1247775"/>
                  <a:gd name="connsiteY162" fmla="*/ 321469 h 1857375"/>
                  <a:gd name="connsiteX163" fmla="*/ 603409 w 1247775"/>
                  <a:gd name="connsiteY163" fmla="*/ 337661 h 1857375"/>
                  <a:gd name="connsiteX164" fmla="*/ 603409 w 1247775"/>
                  <a:gd name="connsiteY164" fmla="*/ 339566 h 1857375"/>
                  <a:gd name="connsiteX165" fmla="*/ 614839 w 1247775"/>
                  <a:gd name="connsiteY165" fmla="*/ 354806 h 1857375"/>
                  <a:gd name="connsiteX166" fmla="*/ 611029 w 1247775"/>
                  <a:gd name="connsiteY166" fmla="*/ 363379 h 1857375"/>
                  <a:gd name="connsiteX167" fmla="*/ 586264 w 1247775"/>
                  <a:gd name="connsiteY167" fmla="*/ 352901 h 1857375"/>
                  <a:gd name="connsiteX168" fmla="*/ 551974 w 1247775"/>
                  <a:gd name="connsiteY168" fmla="*/ 387191 h 1857375"/>
                  <a:gd name="connsiteX169" fmla="*/ 552926 w 1247775"/>
                  <a:gd name="connsiteY169" fmla="*/ 395764 h 1857375"/>
                  <a:gd name="connsiteX170" fmla="*/ 541496 w 1247775"/>
                  <a:gd name="connsiteY170" fmla="*/ 385286 h 1857375"/>
                  <a:gd name="connsiteX171" fmla="*/ 527209 w 1247775"/>
                  <a:gd name="connsiteY171" fmla="*/ 375761 h 1857375"/>
                  <a:gd name="connsiteX172" fmla="*/ 511969 w 1247775"/>
                  <a:gd name="connsiteY172" fmla="*/ 391001 h 1857375"/>
                  <a:gd name="connsiteX173" fmla="*/ 511969 w 1247775"/>
                  <a:gd name="connsiteY173" fmla="*/ 392906 h 1857375"/>
                  <a:gd name="connsiteX174" fmla="*/ 506254 w 1247775"/>
                  <a:gd name="connsiteY174" fmla="*/ 409099 h 1857375"/>
                  <a:gd name="connsiteX175" fmla="*/ 511969 w 1247775"/>
                  <a:gd name="connsiteY175" fmla="*/ 425291 h 1857375"/>
                  <a:gd name="connsiteX176" fmla="*/ 511016 w 1247775"/>
                  <a:gd name="connsiteY176" fmla="*/ 430054 h 1857375"/>
                  <a:gd name="connsiteX177" fmla="*/ 524351 w 1247775"/>
                  <a:gd name="connsiteY177" fmla="*/ 443389 h 1857375"/>
                  <a:gd name="connsiteX178" fmla="*/ 537686 w 1247775"/>
                  <a:gd name="connsiteY178" fmla="*/ 433864 h 1857375"/>
                  <a:gd name="connsiteX179" fmla="*/ 537686 w 1247775"/>
                  <a:gd name="connsiteY179" fmla="*/ 433864 h 1857375"/>
                  <a:gd name="connsiteX180" fmla="*/ 539591 w 1247775"/>
                  <a:gd name="connsiteY180" fmla="*/ 441484 h 1857375"/>
                  <a:gd name="connsiteX181" fmla="*/ 531971 w 1247775"/>
                  <a:gd name="connsiteY181" fmla="*/ 450056 h 1857375"/>
                  <a:gd name="connsiteX182" fmla="*/ 540544 w 1247775"/>
                  <a:gd name="connsiteY182" fmla="*/ 458629 h 1857375"/>
                  <a:gd name="connsiteX183" fmla="*/ 549116 w 1247775"/>
                  <a:gd name="connsiteY183" fmla="*/ 451009 h 1857375"/>
                  <a:gd name="connsiteX184" fmla="*/ 557689 w 1247775"/>
                  <a:gd name="connsiteY184" fmla="*/ 452914 h 1857375"/>
                  <a:gd name="connsiteX185" fmla="*/ 563404 w 1247775"/>
                  <a:gd name="connsiteY185" fmla="*/ 451961 h 1857375"/>
                  <a:gd name="connsiteX186" fmla="*/ 565309 w 1247775"/>
                  <a:gd name="connsiteY186" fmla="*/ 454819 h 1857375"/>
                  <a:gd name="connsiteX187" fmla="*/ 560546 w 1247775"/>
                  <a:gd name="connsiteY187" fmla="*/ 464344 h 1857375"/>
                  <a:gd name="connsiteX188" fmla="*/ 560546 w 1247775"/>
                  <a:gd name="connsiteY188" fmla="*/ 467201 h 1857375"/>
                  <a:gd name="connsiteX189" fmla="*/ 551974 w 1247775"/>
                  <a:gd name="connsiteY189" fmla="*/ 487204 h 1857375"/>
                  <a:gd name="connsiteX190" fmla="*/ 551974 w 1247775"/>
                  <a:gd name="connsiteY190" fmla="*/ 488156 h 1857375"/>
                  <a:gd name="connsiteX191" fmla="*/ 548164 w 1247775"/>
                  <a:gd name="connsiteY191" fmla="*/ 499586 h 1857375"/>
                  <a:gd name="connsiteX192" fmla="*/ 566261 w 1247775"/>
                  <a:gd name="connsiteY192" fmla="*/ 517684 h 1857375"/>
                  <a:gd name="connsiteX193" fmla="*/ 573881 w 1247775"/>
                  <a:gd name="connsiteY193" fmla="*/ 515779 h 1857375"/>
                  <a:gd name="connsiteX194" fmla="*/ 571024 w 1247775"/>
                  <a:gd name="connsiteY194" fmla="*/ 523399 h 1857375"/>
                  <a:gd name="connsiteX195" fmla="*/ 574834 w 1247775"/>
                  <a:gd name="connsiteY195" fmla="*/ 531971 h 1857375"/>
                  <a:gd name="connsiteX196" fmla="*/ 574834 w 1247775"/>
                  <a:gd name="connsiteY196" fmla="*/ 532924 h 1857375"/>
                  <a:gd name="connsiteX197" fmla="*/ 586264 w 1247775"/>
                  <a:gd name="connsiteY197" fmla="*/ 544354 h 1857375"/>
                  <a:gd name="connsiteX198" fmla="*/ 596741 w 1247775"/>
                  <a:gd name="connsiteY198" fmla="*/ 537686 h 1857375"/>
                  <a:gd name="connsiteX199" fmla="*/ 598646 w 1247775"/>
                  <a:gd name="connsiteY199" fmla="*/ 536734 h 1857375"/>
                  <a:gd name="connsiteX200" fmla="*/ 611981 w 1247775"/>
                  <a:gd name="connsiteY200" fmla="*/ 542449 h 1857375"/>
                  <a:gd name="connsiteX201" fmla="*/ 631984 w 1247775"/>
                  <a:gd name="connsiteY201" fmla="*/ 522446 h 1857375"/>
                  <a:gd name="connsiteX202" fmla="*/ 643414 w 1247775"/>
                  <a:gd name="connsiteY202" fmla="*/ 525304 h 1857375"/>
                  <a:gd name="connsiteX203" fmla="*/ 632936 w 1247775"/>
                  <a:gd name="connsiteY203" fmla="*/ 538639 h 1857375"/>
                  <a:gd name="connsiteX204" fmla="*/ 633889 w 1247775"/>
                  <a:gd name="connsiteY204" fmla="*/ 542449 h 1857375"/>
                  <a:gd name="connsiteX205" fmla="*/ 626269 w 1247775"/>
                  <a:gd name="connsiteY205" fmla="*/ 554831 h 1857375"/>
                  <a:gd name="connsiteX206" fmla="*/ 626269 w 1247775"/>
                  <a:gd name="connsiteY206" fmla="*/ 555784 h 1857375"/>
                  <a:gd name="connsiteX207" fmla="*/ 614839 w 1247775"/>
                  <a:gd name="connsiteY207" fmla="*/ 548164 h 1857375"/>
                  <a:gd name="connsiteX208" fmla="*/ 602456 w 1247775"/>
                  <a:gd name="connsiteY208" fmla="*/ 560546 h 1857375"/>
                  <a:gd name="connsiteX209" fmla="*/ 614839 w 1247775"/>
                  <a:gd name="connsiteY209" fmla="*/ 572929 h 1857375"/>
                  <a:gd name="connsiteX210" fmla="*/ 627221 w 1247775"/>
                  <a:gd name="connsiteY210" fmla="*/ 560546 h 1857375"/>
                  <a:gd name="connsiteX211" fmla="*/ 627221 w 1247775"/>
                  <a:gd name="connsiteY211" fmla="*/ 560546 h 1857375"/>
                  <a:gd name="connsiteX212" fmla="*/ 631031 w 1247775"/>
                  <a:gd name="connsiteY212" fmla="*/ 566261 h 1857375"/>
                  <a:gd name="connsiteX213" fmla="*/ 628174 w 1247775"/>
                  <a:gd name="connsiteY213" fmla="*/ 571024 h 1857375"/>
                  <a:gd name="connsiteX214" fmla="*/ 633889 w 1247775"/>
                  <a:gd name="connsiteY214" fmla="*/ 576739 h 1857375"/>
                  <a:gd name="connsiteX215" fmla="*/ 639604 w 1247775"/>
                  <a:gd name="connsiteY215" fmla="*/ 571024 h 1857375"/>
                  <a:gd name="connsiteX216" fmla="*/ 639604 w 1247775"/>
                  <a:gd name="connsiteY216" fmla="*/ 569119 h 1857375"/>
                  <a:gd name="connsiteX217" fmla="*/ 640556 w 1247775"/>
                  <a:gd name="connsiteY217" fmla="*/ 569119 h 1857375"/>
                  <a:gd name="connsiteX218" fmla="*/ 646271 w 1247775"/>
                  <a:gd name="connsiteY218" fmla="*/ 568166 h 1857375"/>
                  <a:gd name="connsiteX219" fmla="*/ 648176 w 1247775"/>
                  <a:gd name="connsiteY219" fmla="*/ 570071 h 1857375"/>
                  <a:gd name="connsiteX220" fmla="*/ 647224 w 1247775"/>
                  <a:gd name="connsiteY220" fmla="*/ 573881 h 1857375"/>
                  <a:gd name="connsiteX221" fmla="*/ 650081 w 1247775"/>
                  <a:gd name="connsiteY221" fmla="*/ 579596 h 1857375"/>
                  <a:gd name="connsiteX222" fmla="*/ 642461 w 1247775"/>
                  <a:gd name="connsiteY222" fmla="*/ 589121 h 1857375"/>
                  <a:gd name="connsiteX223" fmla="*/ 648176 w 1247775"/>
                  <a:gd name="connsiteY223" fmla="*/ 597694 h 1857375"/>
                  <a:gd name="connsiteX224" fmla="*/ 656749 w 1247775"/>
                  <a:gd name="connsiteY224" fmla="*/ 605314 h 1857375"/>
                  <a:gd name="connsiteX225" fmla="*/ 656749 w 1247775"/>
                  <a:gd name="connsiteY225" fmla="*/ 608171 h 1857375"/>
                  <a:gd name="connsiteX226" fmla="*/ 647224 w 1247775"/>
                  <a:gd name="connsiteY226" fmla="*/ 603409 h 1857375"/>
                  <a:gd name="connsiteX227" fmla="*/ 635794 w 1247775"/>
                  <a:gd name="connsiteY227" fmla="*/ 614839 h 1857375"/>
                  <a:gd name="connsiteX228" fmla="*/ 636746 w 1247775"/>
                  <a:gd name="connsiteY228" fmla="*/ 617696 h 1857375"/>
                  <a:gd name="connsiteX229" fmla="*/ 634841 w 1247775"/>
                  <a:gd name="connsiteY229" fmla="*/ 617696 h 1857375"/>
                  <a:gd name="connsiteX230" fmla="*/ 614839 w 1247775"/>
                  <a:gd name="connsiteY230" fmla="*/ 623411 h 1857375"/>
                  <a:gd name="connsiteX231" fmla="*/ 613886 w 1247775"/>
                  <a:gd name="connsiteY231" fmla="*/ 623411 h 1857375"/>
                  <a:gd name="connsiteX232" fmla="*/ 609124 w 1247775"/>
                  <a:gd name="connsiteY232" fmla="*/ 624364 h 1857375"/>
                  <a:gd name="connsiteX233" fmla="*/ 609124 w 1247775"/>
                  <a:gd name="connsiteY233" fmla="*/ 624364 h 1857375"/>
                  <a:gd name="connsiteX234" fmla="*/ 596741 w 1247775"/>
                  <a:gd name="connsiteY234" fmla="*/ 611981 h 1857375"/>
                  <a:gd name="connsiteX235" fmla="*/ 587216 w 1247775"/>
                  <a:gd name="connsiteY235" fmla="*/ 617696 h 1857375"/>
                  <a:gd name="connsiteX236" fmla="*/ 564356 w 1247775"/>
                  <a:gd name="connsiteY236" fmla="*/ 605314 h 1857375"/>
                  <a:gd name="connsiteX237" fmla="*/ 542449 w 1247775"/>
                  <a:gd name="connsiteY237" fmla="*/ 616744 h 1857375"/>
                  <a:gd name="connsiteX238" fmla="*/ 540544 w 1247775"/>
                  <a:gd name="connsiteY238" fmla="*/ 615791 h 1857375"/>
                  <a:gd name="connsiteX239" fmla="*/ 536734 w 1247775"/>
                  <a:gd name="connsiteY239" fmla="*/ 609124 h 1857375"/>
                  <a:gd name="connsiteX240" fmla="*/ 556736 w 1247775"/>
                  <a:gd name="connsiteY240" fmla="*/ 593884 h 1857375"/>
                  <a:gd name="connsiteX241" fmla="*/ 563404 w 1247775"/>
                  <a:gd name="connsiteY241" fmla="*/ 579596 h 1857375"/>
                  <a:gd name="connsiteX242" fmla="*/ 563404 w 1247775"/>
                  <a:gd name="connsiteY242" fmla="*/ 575786 h 1857375"/>
                  <a:gd name="connsiteX243" fmla="*/ 564356 w 1247775"/>
                  <a:gd name="connsiteY243" fmla="*/ 575786 h 1857375"/>
                  <a:gd name="connsiteX244" fmla="*/ 572929 w 1247775"/>
                  <a:gd name="connsiteY244" fmla="*/ 573881 h 1857375"/>
                  <a:gd name="connsiteX245" fmla="*/ 569119 w 1247775"/>
                  <a:gd name="connsiteY245" fmla="*/ 585311 h 1857375"/>
                  <a:gd name="connsiteX246" fmla="*/ 591026 w 1247775"/>
                  <a:gd name="connsiteY246" fmla="*/ 607219 h 1857375"/>
                  <a:gd name="connsiteX247" fmla="*/ 612934 w 1247775"/>
                  <a:gd name="connsiteY247" fmla="*/ 585311 h 1857375"/>
                  <a:gd name="connsiteX248" fmla="*/ 591026 w 1247775"/>
                  <a:gd name="connsiteY248" fmla="*/ 563404 h 1857375"/>
                  <a:gd name="connsiteX249" fmla="*/ 579596 w 1247775"/>
                  <a:gd name="connsiteY249" fmla="*/ 567214 h 1857375"/>
                  <a:gd name="connsiteX250" fmla="*/ 581501 w 1247775"/>
                  <a:gd name="connsiteY250" fmla="*/ 558641 h 1857375"/>
                  <a:gd name="connsiteX251" fmla="*/ 564356 w 1247775"/>
                  <a:gd name="connsiteY251" fmla="*/ 541496 h 1857375"/>
                  <a:gd name="connsiteX252" fmla="*/ 547211 w 1247775"/>
                  <a:gd name="connsiteY252" fmla="*/ 558641 h 1857375"/>
                  <a:gd name="connsiteX253" fmla="*/ 547211 w 1247775"/>
                  <a:gd name="connsiteY253" fmla="*/ 560546 h 1857375"/>
                  <a:gd name="connsiteX254" fmla="*/ 543401 w 1247775"/>
                  <a:gd name="connsiteY254" fmla="*/ 560546 h 1857375"/>
                  <a:gd name="connsiteX255" fmla="*/ 528161 w 1247775"/>
                  <a:gd name="connsiteY255" fmla="*/ 567214 h 1857375"/>
                  <a:gd name="connsiteX256" fmla="*/ 526256 w 1247775"/>
                  <a:gd name="connsiteY256" fmla="*/ 568166 h 1857375"/>
                  <a:gd name="connsiteX257" fmla="*/ 526256 w 1247775"/>
                  <a:gd name="connsiteY257" fmla="*/ 566261 h 1857375"/>
                  <a:gd name="connsiteX258" fmla="*/ 508159 w 1247775"/>
                  <a:gd name="connsiteY258" fmla="*/ 548164 h 1857375"/>
                  <a:gd name="connsiteX259" fmla="*/ 490061 w 1247775"/>
                  <a:gd name="connsiteY259" fmla="*/ 566261 h 1857375"/>
                  <a:gd name="connsiteX260" fmla="*/ 508159 w 1247775"/>
                  <a:gd name="connsiteY260" fmla="*/ 584359 h 1857375"/>
                  <a:gd name="connsiteX261" fmla="*/ 513874 w 1247775"/>
                  <a:gd name="connsiteY261" fmla="*/ 583406 h 1857375"/>
                  <a:gd name="connsiteX262" fmla="*/ 512921 w 1247775"/>
                  <a:gd name="connsiteY262" fmla="*/ 588169 h 1857375"/>
                  <a:gd name="connsiteX263" fmla="*/ 515779 w 1247775"/>
                  <a:gd name="connsiteY263" fmla="*/ 599599 h 1857375"/>
                  <a:gd name="connsiteX264" fmla="*/ 511969 w 1247775"/>
                  <a:gd name="connsiteY264" fmla="*/ 599599 h 1857375"/>
                  <a:gd name="connsiteX265" fmla="*/ 506254 w 1247775"/>
                  <a:gd name="connsiteY265" fmla="*/ 600551 h 1857375"/>
                  <a:gd name="connsiteX266" fmla="*/ 497681 w 1247775"/>
                  <a:gd name="connsiteY266" fmla="*/ 594836 h 1857375"/>
                  <a:gd name="connsiteX267" fmla="*/ 489109 w 1247775"/>
                  <a:gd name="connsiteY267" fmla="*/ 602456 h 1857375"/>
                  <a:gd name="connsiteX268" fmla="*/ 487204 w 1247775"/>
                  <a:gd name="connsiteY268" fmla="*/ 603409 h 1857375"/>
                  <a:gd name="connsiteX269" fmla="*/ 475774 w 1247775"/>
                  <a:gd name="connsiteY269" fmla="*/ 599599 h 1857375"/>
                  <a:gd name="connsiteX270" fmla="*/ 454819 w 1247775"/>
                  <a:gd name="connsiteY270" fmla="*/ 620554 h 1857375"/>
                  <a:gd name="connsiteX271" fmla="*/ 455771 w 1247775"/>
                  <a:gd name="connsiteY271" fmla="*/ 625316 h 1857375"/>
                  <a:gd name="connsiteX272" fmla="*/ 450056 w 1247775"/>
                  <a:gd name="connsiteY272" fmla="*/ 633889 h 1857375"/>
                  <a:gd name="connsiteX273" fmla="*/ 459581 w 1247775"/>
                  <a:gd name="connsiteY273" fmla="*/ 643414 h 1857375"/>
                  <a:gd name="connsiteX274" fmla="*/ 484346 w 1247775"/>
                  <a:gd name="connsiteY274" fmla="*/ 668179 h 1857375"/>
                  <a:gd name="connsiteX275" fmla="*/ 498634 w 1247775"/>
                  <a:gd name="connsiteY275" fmla="*/ 663416 h 1857375"/>
                  <a:gd name="connsiteX276" fmla="*/ 503396 w 1247775"/>
                  <a:gd name="connsiteY276" fmla="*/ 662464 h 1857375"/>
                  <a:gd name="connsiteX277" fmla="*/ 511016 w 1247775"/>
                  <a:gd name="connsiteY277" fmla="*/ 664369 h 1857375"/>
                  <a:gd name="connsiteX278" fmla="*/ 511969 w 1247775"/>
                  <a:gd name="connsiteY278" fmla="*/ 667226 h 1857375"/>
                  <a:gd name="connsiteX279" fmla="*/ 511969 w 1247775"/>
                  <a:gd name="connsiteY279" fmla="*/ 668179 h 1857375"/>
                  <a:gd name="connsiteX280" fmla="*/ 513874 w 1247775"/>
                  <a:gd name="connsiteY280" fmla="*/ 677704 h 1857375"/>
                  <a:gd name="connsiteX281" fmla="*/ 511969 w 1247775"/>
                  <a:gd name="connsiteY281" fmla="*/ 678656 h 1857375"/>
                  <a:gd name="connsiteX282" fmla="*/ 498634 w 1247775"/>
                  <a:gd name="connsiteY282" fmla="*/ 671036 h 1857375"/>
                  <a:gd name="connsiteX283" fmla="*/ 487204 w 1247775"/>
                  <a:gd name="connsiteY283" fmla="*/ 675799 h 1857375"/>
                  <a:gd name="connsiteX284" fmla="*/ 481489 w 1247775"/>
                  <a:gd name="connsiteY284" fmla="*/ 673894 h 1857375"/>
                  <a:gd name="connsiteX285" fmla="*/ 470059 w 1247775"/>
                  <a:gd name="connsiteY285" fmla="*/ 685324 h 1857375"/>
                  <a:gd name="connsiteX286" fmla="*/ 481489 w 1247775"/>
                  <a:gd name="connsiteY286" fmla="*/ 696754 h 1857375"/>
                  <a:gd name="connsiteX287" fmla="*/ 484346 w 1247775"/>
                  <a:gd name="connsiteY287" fmla="*/ 695801 h 1857375"/>
                  <a:gd name="connsiteX288" fmla="*/ 488156 w 1247775"/>
                  <a:gd name="connsiteY288" fmla="*/ 700564 h 1857375"/>
                  <a:gd name="connsiteX289" fmla="*/ 486251 w 1247775"/>
                  <a:gd name="connsiteY289" fmla="*/ 712946 h 1857375"/>
                  <a:gd name="connsiteX290" fmla="*/ 486251 w 1247775"/>
                  <a:gd name="connsiteY290" fmla="*/ 715804 h 1857375"/>
                  <a:gd name="connsiteX291" fmla="*/ 460534 w 1247775"/>
                  <a:gd name="connsiteY291" fmla="*/ 701516 h 1857375"/>
                  <a:gd name="connsiteX292" fmla="*/ 435769 w 1247775"/>
                  <a:gd name="connsiteY292" fmla="*/ 714851 h 1857375"/>
                  <a:gd name="connsiteX293" fmla="*/ 426244 w 1247775"/>
                  <a:gd name="connsiteY293" fmla="*/ 711041 h 1857375"/>
                  <a:gd name="connsiteX294" fmla="*/ 432911 w 1247775"/>
                  <a:gd name="connsiteY294" fmla="*/ 701516 h 1857375"/>
                  <a:gd name="connsiteX295" fmla="*/ 437674 w 1247775"/>
                  <a:gd name="connsiteY295" fmla="*/ 691039 h 1857375"/>
                  <a:gd name="connsiteX296" fmla="*/ 431006 w 1247775"/>
                  <a:gd name="connsiteY296" fmla="*/ 679609 h 1857375"/>
                  <a:gd name="connsiteX297" fmla="*/ 410051 w 1247775"/>
                  <a:gd name="connsiteY297" fmla="*/ 668179 h 1857375"/>
                  <a:gd name="connsiteX298" fmla="*/ 404336 w 1247775"/>
                  <a:gd name="connsiteY298" fmla="*/ 669131 h 1857375"/>
                  <a:gd name="connsiteX299" fmla="*/ 401479 w 1247775"/>
                  <a:gd name="connsiteY299" fmla="*/ 661511 h 1857375"/>
                  <a:gd name="connsiteX300" fmla="*/ 409099 w 1247775"/>
                  <a:gd name="connsiteY300" fmla="*/ 650081 h 1857375"/>
                  <a:gd name="connsiteX301" fmla="*/ 410051 w 1247775"/>
                  <a:gd name="connsiteY301" fmla="*/ 647224 h 1857375"/>
                  <a:gd name="connsiteX302" fmla="*/ 410051 w 1247775"/>
                  <a:gd name="connsiteY302" fmla="*/ 647224 h 1857375"/>
                  <a:gd name="connsiteX303" fmla="*/ 411956 w 1247775"/>
                  <a:gd name="connsiteY303" fmla="*/ 634841 h 1857375"/>
                  <a:gd name="connsiteX304" fmla="*/ 370046 w 1247775"/>
                  <a:gd name="connsiteY304" fmla="*/ 592931 h 1857375"/>
                  <a:gd name="connsiteX305" fmla="*/ 360521 w 1247775"/>
                  <a:gd name="connsiteY305" fmla="*/ 593884 h 1857375"/>
                  <a:gd name="connsiteX306" fmla="*/ 362426 w 1247775"/>
                  <a:gd name="connsiteY306" fmla="*/ 588169 h 1857375"/>
                  <a:gd name="connsiteX307" fmla="*/ 350996 w 1247775"/>
                  <a:gd name="connsiteY307" fmla="*/ 576739 h 1857375"/>
                  <a:gd name="connsiteX308" fmla="*/ 342424 w 1247775"/>
                  <a:gd name="connsiteY308" fmla="*/ 580549 h 1857375"/>
                  <a:gd name="connsiteX309" fmla="*/ 335756 w 1247775"/>
                  <a:gd name="connsiteY309" fmla="*/ 578644 h 1857375"/>
                  <a:gd name="connsiteX310" fmla="*/ 324326 w 1247775"/>
                  <a:gd name="connsiteY310" fmla="*/ 590074 h 1857375"/>
                  <a:gd name="connsiteX311" fmla="*/ 335756 w 1247775"/>
                  <a:gd name="connsiteY311" fmla="*/ 601504 h 1857375"/>
                  <a:gd name="connsiteX312" fmla="*/ 344329 w 1247775"/>
                  <a:gd name="connsiteY312" fmla="*/ 597694 h 1857375"/>
                  <a:gd name="connsiteX313" fmla="*/ 348139 w 1247775"/>
                  <a:gd name="connsiteY313" fmla="*/ 599599 h 1857375"/>
                  <a:gd name="connsiteX314" fmla="*/ 324326 w 1247775"/>
                  <a:gd name="connsiteY314" fmla="*/ 625316 h 1857375"/>
                  <a:gd name="connsiteX315" fmla="*/ 324326 w 1247775"/>
                  <a:gd name="connsiteY315" fmla="*/ 627221 h 1857375"/>
                  <a:gd name="connsiteX316" fmla="*/ 316706 w 1247775"/>
                  <a:gd name="connsiteY316" fmla="*/ 633889 h 1857375"/>
                  <a:gd name="connsiteX317" fmla="*/ 316706 w 1247775"/>
                  <a:gd name="connsiteY317" fmla="*/ 633889 h 1857375"/>
                  <a:gd name="connsiteX318" fmla="*/ 316706 w 1247775"/>
                  <a:gd name="connsiteY318" fmla="*/ 631031 h 1857375"/>
                  <a:gd name="connsiteX319" fmla="*/ 310039 w 1247775"/>
                  <a:gd name="connsiteY319" fmla="*/ 616744 h 1857375"/>
                  <a:gd name="connsiteX320" fmla="*/ 294799 w 1247775"/>
                  <a:gd name="connsiteY320" fmla="*/ 602456 h 1857375"/>
                  <a:gd name="connsiteX321" fmla="*/ 279559 w 1247775"/>
                  <a:gd name="connsiteY321" fmla="*/ 617696 h 1857375"/>
                  <a:gd name="connsiteX322" fmla="*/ 280511 w 1247775"/>
                  <a:gd name="connsiteY322" fmla="*/ 623411 h 1857375"/>
                  <a:gd name="connsiteX323" fmla="*/ 278606 w 1247775"/>
                  <a:gd name="connsiteY323" fmla="*/ 631031 h 1857375"/>
                  <a:gd name="connsiteX324" fmla="*/ 297656 w 1247775"/>
                  <a:gd name="connsiteY324" fmla="*/ 650081 h 1857375"/>
                  <a:gd name="connsiteX325" fmla="*/ 310039 w 1247775"/>
                  <a:gd name="connsiteY325" fmla="*/ 645319 h 1857375"/>
                  <a:gd name="connsiteX326" fmla="*/ 310991 w 1247775"/>
                  <a:gd name="connsiteY326" fmla="*/ 645319 h 1857375"/>
                  <a:gd name="connsiteX327" fmla="*/ 310039 w 1247775"/>
                  <a:gd name="connsiteY327" fmla="*/ 652939 h 1857375"/>
                  <a:gd name="connsiteX328" fmla="*/ 312896 w 1247775"/>
                  <a:gd name="connsiteY328" fmla="*/ 666274 h 1857375"/>
                  <a:gd name="connsiteX329" fmla="*/ 308134 w 1247775"/>
                  <a:gd name="connsiteY329" fmla="*/ 665321 h 1857375"/>
                  <a:gd name="connsiteX330" fmla="*/ 304324 w 1247775"/>
                  <a:gd name="connsiteY330" fmla="*/ 666274 h 1857375"/>
                  <a:gd name="connsiteX331" fmla="*/ 304324 w 1247775"/>
                  <a:gd name="connsiteY331" fmla="*/ 664369 h 1857375"/>
                  <a:gd name="connsiteX332" fmla="*/ 290036 w 1247775"/>
                  <a:gd name="connsiteY332" fmla="*/ 650081 h 1857375"/>
                  <a:gd name="connsiteX333" fmla="*/ 275749 w 1247775"/>
                  <a:gd name="connsiteY333" fmla="*/ 664369 h 1857375"/>
                  <a:gd name="connsiteX334" fmla="*/ 290036 w 1247775"/>
                  <a:gd name="connsiteY334" fmla="*/ 678656 h 1857375"/>
                  <a:gd name="connsiteX335" fmla="*/ 289084 w 1247775"/>
                  <a:gd name="connsiteY335" fmla="*/ 685324 h 1857375"/>
                  <a:gd name="connsiteX336" fmla="*/ 309086 w 1247775"/>
                  <a:gd name="connsiteY336" fmla="*/ 705326 h 1857375"/>
                  <a:gd name="connsiteX337" fmla="*/ 329089 w 1247775"/>
                  <a:gd name="connsiteY337" fmla="*/ 685324 h 1857375"/>
                  <a:gd name="connsiteX338" fmla="*/ 328136 w 1247775"/>
                  <a:gd name="connsiteY338" fmla="*/ 679609 h 1857375"/>
                  <a:gd name="connsiteX339" fmla="*/ 337661 w 1247775"/>
                  <a:gd name="connsiteY339" fmla="*/ 682466 h 1857375"/>
                  <a:gd name="connsiteX340" fmla="*/ 342424 w 1247775"/>
                  <a:gd name="connsiteY340" fmla="*/ 690086 h 1857375"/>
                  <a:gd name="connsiteX341" fmla="*/ 345281 w 1247775"/>
                  <a:gd name="connsiteY341" fmla="*/ 698659 h 1857375"/>
                  <a:gd name="connsiteX342" fmla="*/ 344329 w 1247775"/>
                  <a:gd name="connsiteY342" fmla="*/ 698659 h 1857375"/>
                  <a:gd name="connsiteX343" fmla="*/ 329089 w 1247775"/>
                  <a:gd name="connsiteY343" fmla="*/ 713899 h 1857375"/>
                  <a:gd name="connsiteX344" fmla="*/ 329089 w 1247775"/>
                  <a:gd name="connsiteY344" fmla="*/ 715804 h 1857375"/>
                  <a:gd name="connsiteX345" fmla="*/ 327184 w 1247775"/>
                  <a:gd name="connsiteY345" fmla="*/ 719614 h 1857375"/>
                  <a:gd name="connsiteX346" fmla="*/ 316706 w 1247775"/>
                  <a:gd name="connsiteY346" fmla="*/ 715804 h 1857375"/>
                  <a:gd name="connsiteX347" fmla="*/ 300514 w 1247775"/>
                  <a:gd name="connsiteY347" fmla="*/ 731996 h 1857375"/>
                  <a:gd name="connsiteX348" fmla="*/ 316706 w 1247775"/>
                  <a:gd name="connsiteY348" fmla="*/ 748189 h 1857375"/>
                  <a:gd name="connsiteX349" fmla="*/ 328136 w 1247775"/>
                  <a:gd name="connsiteY349" fmla="*/ 743426 h 1857375"/>
                  <a:gd name="connsiteX350" fmla="*/ 333851 w 1247775"/>
                  <a:gd name="connsiteY350" fmla="*/ 750094 h 1857375"/>
                  <a:gd name="connsiteX351" fmla="*/ 333851 w 1247775"/>
                  <a:gd name="connsiteY351" fmla="*/ 750094 h 1857375"/>
                  <a:gd name="connsiteX352" fmla="*/ 324326 w 1247775"/>
                  <a:gd name="connsiteY352" fmla="*/ 759619 h 1857375"/>
                  <a:gd name="connsiteX353" fmla="*/ 333851 w 1247775"/>
                  <a:gd name="connsiteY353" fmla="*/ 769144 h 1857375"/>
                  <a:gd name="connsiteX354" fmla="*/ 341471 w 1247775"/>
                  <a:gd name="connsiteY354" fmla="*/ 765334 h 1857375"/>
                  <a:gd name="connsiteX355" fmla="*/ 339566 w 1247775"/>
                  <a:gd name="connsiteY355" fmla="*/ 774859 h 1857375"/>
                  <a:gd name="connsiteX356" fmla="*/ 342424 w 1247775"/>
                  <a:gd name="connsiteY356" fmla="*/ 788194 h 1857375"/>
                  <a:gd name="connsiteX357" fmla="*/ 332899 w 1247775"/>
                  <a:gd name="connsiteY357" fmla="*/ 794861 h 1857375"/>
                  <a:gd name="connsiteX358" fmla="*/ 332899 w 1247775"/>
                  <a:gd name="connsiteY358" fmla="*/ 792956 h 1857375"/>
                  <a:gd name="connsiteX359" fmla="*/ 313849 w 1247775"/>
                  <a:gd name="connsiteY359" fmla="*/ 772954 h 1857375"/>
                  <a:gd name="connsiteX360" fmla="*/ 309086 w 1247775"/>
                  <a:gd name="connsiteY360" fmla="*/ 772001 h 1857375"/>
                  <a:gd name="connsiteX361" fmla="*/ 299561 w 1247775"/>
                  <a:gd name="connsiteY361" fmla="*/ 777716 h 1857375"/>
                  <a:gd name="connsiteX362" fmla="*/ 292894 w 1247775"/>
                  <a:gd name="connsiteY362" fmla="*/ 792956 h 1857375"/>
                  <a:gd name="connsiteX363" fmla="*/ 312896 w 1247775"/>
                  <a:gd name="connsiteY363" fmla="*/ 812959 h 1857375"/>
                  <a:gd name="connsiteX364" fmla="*/ 328136 w 1247775"/>
                  <a:gd name="connsiteY364" fmla="*/ 806291 h 1857375"/>
                  <a:gd name="connsiteX365" fmla="*/ 328136 w 1247775"/>
                  <a:gd name="connsiteY365" fmla="*/ 808196 h 1857375"/>
                  <a:gd name="connsiteX366" fmla="*/ 331946 w 1247775"/>
                  <a:gd name="connsiteY366" fmla="*/ 820579 h 1857375"/>
                  <a:gd name="connsiteX367" fmla="*/ 314801 w 1247775"/>
                  <a:gd name="connsiteY367" fmla="*/ 844391 h 1857375"/>
                  <a:gd name="connsiteX368" fmla="*/ 340519 w 1247775"/>
                  <a:gd name="connsiteY368" fmla="*/ 870109 h 1857375"/>
                  <a:gd name="connsiteX369" fmla="*/ 351949 w 1247775"/>
                  <a:gd name="connsiteY369" fmla="*/ 867251 h 1857375"/>
                  <a:gd name="connsiteX370" fmla="*/ 353854 w 1247775"/>
                  <a:gd name="connsiteY370" fmla="*/ 867251 h 1857375"/>
                  <a:gd name="connsiteX371" fmla="*/ 352901 w 1247775"/>
                  <a:gd name="connsiteY371" fmla="*/ 871061 h 1857375"/>
                  <a:gd name="connsiteX372" fmla="*/ 367189 w 1247775"/>
                  <a:gd name="connsiteY372" fmla="*/ 885349 h 1857375"/>
                  <a:gd name="connsiteX373" fmla="*/ 368141 w 1247775"/>
                  <a:gd name="connsiteY373" fmla="*/ 885349 h 1857375"/>
                  <a:gd name="connsiteX374" fmla="*/ 371951 w 1247775"/>
                  <a:gd name="connsiteY374" fmla="*/ 890111 h 1857375"/>
                  <a:gd name="connsiteX375" fmla="*/ 372904 w 1247775"/>
                  <a:gd name="connsiteY375" fmla="*/ 892016 h 1857375"/>
                  <a:gd name="connsiteX376" fmla="*/ 367189 w 1247775"/>
                  <a:gd name="connsiteY376" fmla="*/ 890111 h 1857375"/>
                  <a:gd name="connsiteX377" fmla="*/ 358616 w 1247775"/>
                  <a:gd name="connsiteY377" fmla="*/ 898684 h 1857375"/>
                  <a:gd name="connsiteX378" fmla="*/ 367189 w 1247775"/>
                  <a:gd name="connsiteY378" fmla="*/ 907256 h 1857375"/>
                  <a:gd name="connsiteX379" fmla="*/ 375761 w 1247775"/>
                  <a:gd name="connsiteY379" fmla="*/ 898684 h 1857375"/>
                  <a:gd name="connsiteX380" fmla="*/ 373856 w 1247775"/>
                  <a:gd name="connsiteY380" fmla="*/ 892969 h 1857375"/>
                  <a:gd name="connsiteX381" fmla="*/ 386239 w 1247775"/>
                  <a:gd name="connsiteY381" fmla="*/ 899636 h 1857375"/>
                  <a:gd name="connsiteX382" fmla="*/ 386239 w 1247775"/>
                  <a:gd name="connsiteY382" fmla="*/ 899636 h 1857375"/>
                  <a:gd name="connsiteX383" fmla="*/ 417671 w 1247775"/>
                  <a:gd name="connsiteY383" fmla="*/ 920591 h 1857375"/>
                  <a:gd name="connsiteX384" fmla="*/ 417671 w 1247775"/>
                  <a:gd name="connsiteY384" fmla="*/ 920591 h 1857375"/>
                  <a:gd name="connsiteX385" fmla="*/ 425291 w 1247775"/>
                  <a:gd name="connsiteY385" fmla="*/ 926306 h 1857375"/>
                  <a:gd name="connsiteX386" fmla="*/ 431006 w 1247775"/>
                  <a:gd name="connsiteY386" fmla="*/ 923449 h 1857375"/>
                  <a:gd name="connsiteX387" fmla="*/ 435769 w 1247775"/>
                  <a:gd name="connsiteY387" fmla="*/ 924401 h 1857375"/>
                  <a:gd name="connsiteX388" fmla="*/ 447199 w 1247775"/>
                  <a:gd name="connsiteY388" fmla="*/ 916781 h 1857375"/>
                  <a:gd name="connsiteX389" fmla="*/ 450056 w 1247775"/>
                  <a:gd name="connsiteY389" fmla="*/ 917734 h 1857375"/>
                  <a:gd name="connsiteX390" fmla="*/ 449104 w 1247775"/>
                  <a:gd name="connsiteY390" fmla="*/ 922496 h 1857375"/>
                  <a:gd name="connsiteX391" fmla="*/ 454819 w 1247775"/>
                  <a:gd name="connsiteY391" fmla="*/ 935831 h 1857375"/>
                  <a:gd name="connsiteX392" fmla="*/ 454819 w 1247775"/>
                  <a:gd name="connsiteY392" fmla="*/ 935831 h 1857375"/>
                  <a:gd name="connsiteX393" fmla="*/ 449104 w 1247775"/>
                  <a:gd name="connsiteY393" fmla="*/ 936784 h 1857375"/>
                  <a:gd name="connsiteX394" fmla="*/ 438626 w 1247775"/>
                  <a:gd name="connsiteY394" fmla="*/ 934879 h 1857375"/>
                  <a:gd name="connsiteX395" fmla="*/ 415766 w 1247775"/>
                  <a:gd name="connsiteY395" fmla="*/ 942499 h 1857375"/>
                  <a:gd name="connsiteX396" fmla="*/ 415766 w 1247775"/>
                  <a:gd name="connsiteY396" fmla="*/ 939641 h 1857375"/>
                  <a:gd name="connsiteX397" fmla="*/ 401479 w 1247775"/>
                  <a:gd name="connsiteY397" fmla="*/ 925354 h 1857375"/>
                  <a:gd name="connsiteX398" fmla="*/ 387191 w 1247775"/>
                  <a:gd name="connsiteY398" fmla="*/ 939641 h 1857375"/>
                  <a:gd name="connsiteX399" fmla="*/ 401479 w 1247775"/>
                  <a:gd name="connsiteY399" fmla="*/ 953929 h 1857375"/>
                  <a:gd name="connsiteX400" fmla="*/ 405289 w 1247775"/>
                  <a:gd name="connsiteY400" fmla="*/ 953929 h 1857375"/>
                  <a:gd name="connsiteX401" fmla="*/ 399574 w 1247775"/>
                  <a:gd name="connsiteY401" fmla="*/ 973931 h 1857375"/>
                  <a:gd name="connsiteX402" fmla="*/ 392906 w 1247775"/>
                  <a:gd name="connsiteY402" fmla="*/ 972979 h 1857375"/>
                  <a:gd name="connsiteX403" fmla="*/ 359569 w 1247775"/>
                  <a:gd name="connsiteY403" fmla="*/ 1006316 h 1857375"/>
                  <a:gd name="connsiteX404" fmla="*/ 392906 w 1247775"/>
                  <a:gd name="connsiteY404" fmla="*/ 1039654 h 1857375"/>
                  <a:gd name="connsiteX405" fmla="*/ 404336 w 1247775"/>
                  <a:gd name="connsiteY405" fmla="*/ 1037749 h 1857375"/>
                  <a:gd name="connsiteX406" fmla="*/ 409099 w 1247775"/>
                  <a:gd name="connsiteY406" fmla="*/ 1038701 h 1857375"/>
                  <a:gd name="connsiteX407" fmla="*/ 418624 w 1247775"/>
                  <a:gd name="connsiteY407" fmla="*/ 1029176 h 1857375"/>
                  <a:gd name="connsiteX408" fmla="*/ 418624 w 1247775"/>
                  <a:gd name="connsiteY408" fmla="*/ 1028224 h 1857375"/>
                  <a:gd name="connsiteX409" fmla="*/ 421481 w 1247775"/>
                  <a:gd name="connsiteY409" fmla="*/ 1024414 h 1857375"/>
                  <a:gd name="connsiteX410" fmla="*/ 424339 w 1247775"/>
                  <a:gd name="connsiteY410" fmla="*/ 1026319 h 1857375"/>
                  <a:gd name="connsiteX411" fmla="*/ 432911 w 1247775"/>
                  <a:gd name="connsiteY411" fmla="*/ 1035844 h 1857375"/>
                  <a:gd name="connsiteX412" fmla="*/ 429101 w 1247775"/>
                  <a:gd name="connsiteY412" fmla="*/ 1042511 h 1857375"/>
                  <a:gd name="connsiteX413" fmla="*/ 436721 w 1247775"/>
                  <a:gd name="connsiteY413" fmla="*/ 1050131 h 1857375"/>
                  <a:gd name="connsiteX414" fmla="*/ 444341 w 1247775"/>
                  <a:gd name="connsiteY414" fmla="*/ 1042511 h 1857375"/>
                  <a:gd name="connsiteX415" fmla="*/ 442436 w 1247775"/>
                  <a:gd name="connsiteY415" fmla="*/ 1037749 h 1857375"/>
                  <a:gd name="connsiteX416" fmla="*/ 447199 w 1247775"/>
                  <a:gd name="connsiteY416" fmla="*/ 1036796 h 1857375"/>
                  <a:gd name="connsiteX417" fmla="*/ 452914 w 1247775"/>
                  <a:gd name="connsiteY417" fmla="*/ 1042511 h 1857375"/>
                  <a:gd name="connsiteX418" fmla="*/ 447199 w 1247775"/>
                  <a:gd name="connsiteY418" fmla="*/ 1048226 h 1857375"/>
                  <a:gd name="connsiteX419" fmla="*/ 447199 w 1247775"/>
                  <a:gd name="connsiteY419" fmla="*/ 1048226 h 1857375"/>
                  <a:gd name="connsiteX420" fmla="*/ 424339 w 1247775"/>
                  <a:gd name="connsiteY420" fmla="*/ 1071086 h 1857375"/>
                  <a:gd name="connsiteX421" fmla="*/ 425291 w 1247775"/>
                  <a:gd name="connsiteY421" fmla="*/ 1076801 h 1857375"/>
                  <a:gd name="connsiteX422" fmla="*/ 412909 w 1247775"/>
                  <a:gd name="connsiteY422" fmla="*/ 1072991 h 1857375"/>
                  <a:gd name="connsiteX423" fmla="*/ 389096 w 1247775"/>
                  <a:gd name="connsiteY423" fmla="*/ 1096804 h 1857375"/>
                  <a:gd name="connsiteX424" fmla="*/ 389096 w 1247775"/>
                  <a:gd name="connsiteY424" fmla="*/ 1098709 h 1857375"/>
                  <a:gd name="connsiteX425" fmla="*/ 389096 w 1247775"/>
                  <a:gd name="connsiteY425" fmla="*/ 1098709 h 1857375"/>
                  <a:gd name="connsiteX426" fmla="*/ 377666 w 1247775"/>
                  <a:gd name="connsiteY426" fmla="*/ 1091089 h 1857375"/>
                  <a:gd name="connsiteX427" fmla="*/ 371951 w 1247775"/>
                  <a:gd name="connsiteY427" fmla="*/ 1092994 h 1857375"/>
                  <a:gd name="connsiteX428" fmla="*/ 374809 w 1247775"/>
                  <a:gd name="connsiteY428" fmla="*/ 1082516 h 1857375"/>
                  <a:gd name="connsiteX429" fmla="*/ 371951 w 1247775"/>
                  <a:gd name="connsiteY429" fmla="*/ 1072039 h 1857375"/>
                  <a:gd name="connsiteX430" fmla="*/ 375761 w 1247775"/>
                  <a:gd name="connsiteY430" fmla="*/ 1072991 h 1857375"/>
                  <a:gd name="connsiteX431" fmla="*/ 388144 w 1247775"/>
                  <a:gd name="connsiteY431" fmla="*/ 1060609 h 1857375"/>
                  <a:gd name="connsiteX432" fmla="*/ 388144 w 1247775"/>
                  <a:gd name="connsiteY432" fmla="*/ 1060609 h 1857375"/>
                  <a:gd name="connsiteX433" fmla="*/ 390049 w 1247775"/>
                  <a:gd name="connsiteY433" fmla="*/ 1054894 h 1857375"/>
                  <a:gd name="connsiteX434" fmla="*/ 381476 w 1247775"/>
                  <a:gd name="connsiteY434" fmla="*/ 1046321 h 1857375"/>
                  <a:gd name="connsiteX435" fmla="*/ 375761 w 1247775"/>
                  <a:gd name="connsiteY435" fmla="*/ 1048226 h 1857375"/>
                  <a:gd name="connsiteX436" fmla="*/ 374809 w 1247775"/>
                  <a:gd name="connsiteY436" fmla="*/ 1048226 h 1857375"/>
                  <a:gd name="connsiteX437" fmla="*/ 362426 w 1247775"/>
                  <a:gd name="connsiteY437" fmla="*/ 1060609 h 1857375"/>
                  <a:gd name="connsiteX438" fmla="*/ 363379 w 1247775"/>
                  <a:gd name="connsiteY438" fmla="*/ 1065371 h 1857375"/>
                  <a:gd name="connsiteX439" fmla="*/ 353854 w 1247775"/>
                  <a:gd name="connsiteY439" fmla="*/ 1062514 h 1857375"/>
                  <a:gd name="connsiteX440" fmla="*/ 333851 w 1247775"/>
                  <a:gd name="connsiteY440" fmla="*/ 1082516 h 1857375"/>
                  <a:gd name="connsiteX441" fmla="*/ 338614 w 1247775"/>
                  <a:gd name="connsiteY441" fmla="*/ 1094899 h 1857375"/>
                  <a:gd name="connsiteX442" fmla="*/ 336709 w 1247775"/>
                  <a:gd name="connsiteY442" fmla="*/ 1094899 h 1857375"/>
                  <a:gd name="connsiteX443" fmla="*/ 327184 w 1247775"/>
                  <a:gd name="connsiteY443" fmla="*/ 1104424 h 1857375"/>
                  <a:gd name="connsiteX444" fmla="*/ 328136 w 1247775"/>
                  <a:gd name="connsiteY444" fmla="*/ 1107281 h 1857375"/>
                  <a:gd name="connsiteX445" fmla="*/ 324326 w 1247775"/>
                  <a:gd name="connsiteY445" fmla="*/ 1108234 h 1857375"/>
                  <a:gd name="connsiteX446" fmla="*/ 324326 w 1247775"/>
                  <a:gd name="connsiteY446" fmla="*/ 1108234 h 1857375"/>
                  <a:gd name="connsiteX447" fmla="*/ 323374 w 1247775"/>
                  <a:gd name="connsiteY447" fmla="*/ 1108234 h 1857375"/>
                  <a:gd name="connsiteX448" fmla="*/ 326231 w 1247775"/>
                  <a:gd name="connsiteY448" fmla="*/ 1100614 h 1857375"/>
                  <a:gd name="connsiteX449" fmla="*/ 311944 w 1247775"/>
                  <a:gd name="connsiteY449" fmla="*/ 1086326 h 1857375"/>
                  <a:gd name="connsiteX450" fmla="*/ 307181 w 1247775"/>
                  <a:gd name="connsiteY450" fmla="*/ 1087279 h 1857375"/>
                  <a:gd name="connsiteX451" fmla="*/ 310991 w 1247775"/>
                  <a:gd name="connsiteY451" fmla="*/ 1080611 h 1857375"/>
                  <a:gd name="connsiteX452" fmla="*/ 312896 w 1247775"/>
                  <a:gd name="connsiteY452" fmla="*/ 1080611 h 1857375"/>
                  <a:gd name="connsiteX453" fmla="*/ 343376 w 1247775"/>
                  <a:gd name="connsiteY453" fmla="*/ 1050131 h 1857375"/>
                  <a:gd name="connsiteX454" fmla="*/ 342424 w 1247775"/>
                  <a:gd name="connsiteY454" fmla="*/ 1044416 h 1857375"/>
                  <a:gd name="connsiteX455" fmla="*/ 350996 w 1247775"/>
                  <a:gd name="connsiteY455" fmla="*/ 1032034 h 1857375"/>
                  <a:gd name="connsiteX456" fmla="*/ 337661 w 1247775"/>
                  <a:gd name="connsiteY456" fmla="*/ 1018699 h 1857375"/>
                  <a:gd name="connsiteX457" fmla="*/ 327184 w 1247775"/>
                  <a:gd name="connsiteY457" fmla="*/ 1023461 h 1857375"/>
                  <a:gd name="connsiteX458" fmla="*/ 322421 w 1247775"/>
                  <a:gd name="connsiteY458" fmla="*/ 1021556 h 1857375"/>
                  <a:gd name="connsiteX459" fmla="*/ 322421 w 1247775"/>
                  <a:gd name="connsiteY459" fmla="*/ 1020604 h 1857375"/>
                  <a:gd name="connsiteX460" fmla="*/ 330041 w 1247775"/>
                  <a:gd name="connsiteY460" fmla="*/ 1005364 h 1857375"/>
                  <a:gd name="connsiteX461" fmla="*/ 312896 w 1247775"/>
                  <a:gd name="connsiteY461" fmla="*/ 987266 h 1857375"/>
                  <a:gd name="connsiteX462" fmla="*/ 317659 w 1247775"/>
                  <a:gd name="connsiteY462" fmla="*/ 978694 h 1857375"/>
                  <a:gd name="connsiteX463" fmla="*/ 328136 w 1247775"/>
                  <a:gd name="connsiteY463" fmla="*/ 971074 h 1857375"/>
                  <a:gd name="connsiteX464" fmla="*/ 345281 w 1247775"/>
                  <a:gd name="connsiteY464" fmla="*/ 976789 h 1857375"/>
                  <a:gd name="connsiteX465" fmla="*/ 374809 w 1247775"/>
                  <a:gd name="connsiteY465" fmla="*/ 947261 h 1857375"/>
                  <a:gd name="connsiteX466" fmla="*/ 350996 w 1247775"/>
                  <a:gd name="connsiteY466" fmla="*/ 918686 h 1857375"/>
                  <a:gd name="connsiteX467" fmla="*/ 350044 w 1247775"/>
                  <a:gd name="connsiteY467" fmla="*/ 915829 h 1857375"/>
                  <a:gd name="connsiteX468" fmla="*/ 357664 w 1247775"/>
                  <a:gd name="connsiteY468" fmla="*/ 903446 h 1857375"/>
                  <a:gd name="connsiteX469" fmla="*/ 344329 w 1247775"/>
                  <a:gd name="connsiteY469" fmla="*/ 890111 h 1857375"/>
                  <a:gd name="connsiteX470" fmla="*/ 330994 w 1247775"/>
                  <a:gd name="connsiteY470" fmla="*/ 903446 h 1857375"/>
                  <a:gd name="connsiteX471" fmla="*/ 331946 w 1247775"/>
                  <a:gd name="connsiteY471" fmla="*/ 908209 h 1857375"/>
                  <a:gd name="connsiteX472" fmla="*/ 323374 w 1247775"/>
                  <a:gd name="connsiteY472" fmla="*/ 918686 h 1857375"/>
                  <a:gd name="connsiteX473" fmla="*/ 304324 w 1247775"/>
                  <a:gd name="connsiteY473" fmla="*/ 912971 h 1857375"/>
                  <a:gd name="connsiteX474" fmla="*/ 281464 w 1247775"/>
                  <a:gd name="connsiteY474" fmla="*/ 921544 h 1857375"/>
                  <a:gd name="connsiteX475" fmla="*/ 281464 w 1247775"/>
                  <a:gd name="connsiteY475" fmla="*/ 920591 h 1857375"/>
                  <a:gd name="connsiteX476" fmla="*/ 256699 w 1247775"/>
                  <a:gd name="connsiteY476" fmla="*/ 895826 h 1857375"/>
                  <a:gd name="connsiteX477" fmla="*/ 251936 w 1247775"/>
                  <a:gd name="connsiteY477" fmla="*/ 896779 h 1857375"/>
                  <a:gd name="connsiteX478" fmla="*/ 234791 w 1247775"/>
                  <a:gd name="connsiteY478" fmla="*/ 872966 h 1857375"/>
                  <a:gd name="connsiteX479" fmla="*/ 234791 w 1247775"/>
                  <a:gd name="connsiteY479" fmla="*/ 872966 h 1857375"/>
                  <a:gd name="connsiteX480" fmla="*/ 250984 w 1247775"/>
                  <a:gd name="connsiteY480" fmla="*/ 856774 h 1857375"/>
                  <a:gd name="connsiteX481" fmla="*/ 234791 w 1247775"/>
                  <a:gd name="connsiteY481" fmla="*/ 840581 h 1857375"/>
                  <a:gd name="connsiteX482" fmla="*/ 218599 w 1247775"/>
                  <a:gd name="connsiteY482" fmla="*/ 856774 h 1857375"/>
                  <a:gd name="connsiteX483" fmla="*/ 227171 w 1247775"/>
                  <a:gd name="connsiteY483" fmla="*/ 871061 h 1857375"/>
                  <a:gd name="connsiteX484" fmla="*/ 223361 w 1247775"/>
                  <a:gd name="connsiteY484" fmla="*/ 871061 h 1857375"/>
                  <a:gd name="connsiteX485" fmla="*/ 216694 w 1247775"/>
                  <a:gd name="connsiteY485" fmla="*/ 872014 h 1857375"/>
                  <a:gd name="connsiteX486" fmla="*/ 213836 w 1247775"/>
                  <a:gd name="connsiteY486" fmla="*/ 870109 h 1857375"/>
                  <a:gd name="connsiteX487" fmla="*/ 200501 w 1247775"/>
                  <a:gd name="connsiteY487" fmla="*/ 859631 h 1857375"/>
                  <a:gd name="connsiteX488" fmla="*/ 196691 w 1247775"/>
                  <a:gd name="connsiteY488" fmla="*/ 860584 h 1857375"/>
                  <a:gd name="connsiteX489" fmla="*/ 196691 w 1247775"/>
                  <a:gd name="connsiteY489" fmla="*/ 860584 h 1857375"/>
                  <a:gd name="connsiteX490" fmla="*/ 194786 w 1247775"/>
                  <a:gd name="connsiteY490" fmla="*/ 849154 h 1857375"/>
                  <a:gd name="connsiteX491" fmla="*/ 198596 w 1247775"/>
                  <a:gd name="connsiteY491" fmla="*/ 842486 h 1857375"/>
                  <a:gd name="connsiteX492" fmla="*/ 203359 w 1247775"/>
                  <a:gd name="connsiteY492" fmla="*/ 827246 h 1857375"/>
                  <a:gd name="connsiteX493" fmla="*/ 200501 w 1247775"/>
                  <a:gd name="connsiteY493" fmla="*/ 815816 h 1857375"/>
                  <a:gd name="connsiteX494" fmla="*/ 205264 w 1247775"/>
                  <a:gd name="connsiteY494" fmla="*/ 816769 h 1857375"/>
                  <a:gd name="connsiteX495" fmla="*/ 226219 w 1247775"/>
                  <a:gd name="connsiteY495" fmla="*/ 795814 h 1857375"/>
                  <a:gd name="connsiteX496" fmla="*/ 205264 w 1247775"/>
                  <a:gd name="connsiteY496" fmla="*/ 774859 h 1857375"/>
                  <a:gd name="connsiteX497" fmla="*/ 184309 w 1247775"/>
                  <a:gd name="connsiteY497" fmla="*/ 795814 h 1857375"/>
                  <a:gd name="connsiteX498" fmla="*/ 186214 w 1247775"/>
                  <a:gd name="connsiteY498" fmla="*/ 803434 h 1857375"/>
                  <a:gd name="connsiteX499" fmla="*/ 177641 w 1247775"/>
                  <a:gd name="connsiteY499" fmla="*/ 802481 h 1857375"/>
                  <a:gd name="connsiteX500" fmla="*/ 157639 w 1247775"/>
                  <a:gd name="connsiteY500" fmla="*/ 812006 h 1857375"/>
                  <a:gd name="connsiteX501" fmla="*/ 140494 w 1247775"/>
                  <a:gd name="connsiteY501" fmla="*/ 802481 h 1857375"/>
                  <a:gd name="connsiteX502" fmla="*/ 130969 w 1247775"/>
                  <a:gd name="connsiteY502" fmla="*/ 804386 h 1857375"/>
                  <a:gd name="connsiteX503" fmla="*/ 120491 w 1247775"/>
                  <a:gd name="connsiteY503" fmla="*/ 794861 h 1857375"/>
                  <a:gd name="connsiteX504" fmla="*/ 110966 w 1247775"/>
                  <a:gd name="connsiteY504" fmla="*/ 800576 h 1857375"/>
                  <a:gd name="connsiteX505" fmla="*/ 98584 w 1247775"/>
                  <a:gd name="connsiteY505" fmla="*/ 818674 h 1857375"/>
                  <a:gd name="connsiteX506" fmla="*/ 118586 w 1247775"/>
                  <a:gd name="connsiteY506" fmla="*/ 838676 h 1857375"/>
                  <a:gd name="connsiteX507" fmla="*/ 126206 w 1247775"/>
                  <a:gd name="connsiteY507" fmla="*/ 836771 h 1857375"/>
                  <a:gd name="connsiteX508" fmla="*/ 140494 w 1247775"/>
                  <a:gd name="connsiteY508" fmla="*/ 842486 h 1857375"/>
                  <a:gd name="connsiteX509" fmla="*/ 148114 w 1247775"/>
                  <a:gd name="connsiteY509" fmla="*/ 840581 h 1857375"/>
                  <a:gd name="connsiteX510" fmla="*/ 141446 w 1247775"/>
                  <a:gd name="connsiteY510" fmla="*/ 858679 h 1857375"/>
                  <a:gd name="connsiteX511" fmla="*/ 161449 w 1247775"/>
                  <a:gd name="connsiteY511" fmla="*/ 885349 h 1857375"/>
                  <a:gd name="connsiteX512" fmla="*/ 153829 w 1247775"/>
                  <a:gd name="connsiteY512" fmla="*/ 911066 h 1857375"/>
                  <a:gd name="connsiteX513" fmla="*/ 165259 w 1247775"/>
                  <a:gd name="connsiteY513" fmla="*/ 940594 h 1857375"/>
                  <a:gd name="connsiteX514" fmla="*/ 154781 w 1247775"/>
                  <a:gd name="connsiteY514" fmla="*/ 955834 h 1857375"/>
                  <a:gd name="connsiteX515" fmla="*/ 170974 w 1247775"/>
                  <a:gd name="connsiteY515" fmla="*/ 972026 h 1857375"/>
                  <a:gd name="connsiteX516" fmla="*/ 187166 w 1247775"/>
                  <a:gd name="connsiteY516" fmla="*/ 957739 h 1857375"/>
                  <a:gd name="connsiteX517" fmla="*/ 188119 w 1247775"/>
                  <a:gd name="connsiteY517" fmla="*/ 957739 h 1857375"/>
                  <a:gd name="connsiteX518" fmla="*/ 192881 w 1247775"/>
                  <a:gd name="connsiteY518" fmla="*/ 955834 h 1857375"/>
                  <a:gd name="connsiteX519" fmla="*/ 199549 w 1247775"/>
                  <a:gd name="connsiteY519" fmla="*/ 956786 h 1857375"/>
                  <a:gd name="connsiteX520" fmla="*/ 211931 w 1247775"/>
                  <a:gd name="connsiteY520" fmla="*/ 954881 h 1857375"/>
                  <a:gd name="connsiteX521" fmla="*/ 211931 w 1247775"/>
                  <a:gd name="connsiteY521" fmla="*/ 954881 h 1857375"/>
                  <a:gd name="connsiteX522" fmla="*/ 228124 w 1247775"/>
                  <a:gd name="connsiteY522" fmla="*/ 948214 h 1857375"/>
                  <a:gd name="connsiteX523" fmla="*/ 237649 w 1247775"/>
                  <a:gd name="connsiteY523" fmla="*/ 954881 h 1857375"/>
                  <a:gd name="connsiteX524" fmla="*/ 241459 w 1247775"/>
                  <a:gd name="connsiteY524" fmla="*/ 953929 h 1857375"/>
                  <a:gd name="connsiteX525" fmla="*/ 254794 w 1247775"/>
                  <a:gd name="connsiteY525" fmla="*/ 957739 h 1857375"/>
                  <a:gd name="connsiteX526" fmla="*/ 267176 w 1247775"/>
                  <a:gd name="connsiteY526" fmla="*/ 953929 h 1857375"/>
                  <a:gd name="connsiteX527" fmla="*/ 269081 w 1247775"/>
                  <a:gd name="connsiteY527" fmla="*/ 953929 h 1857375"/>
                  <a:gd name="connsiteX528" fmla="*/ 272891 w 1247775"/>
                  <a:gd name="connsiteY528" fmla="*/ 952976 h 1857375"/>
                  <a:gd name="connsiteX529" fmla="*/ 281464 w 1247775"/>
                  <a:gd name="connsiteY529" fmla="*/ 970121 h 1857375"/>
                  <a:gd name="connsiteX530" fmla="*/ 277654 w 1247775"/>
                  <a:gd name="connsiteY530" fmla="*/ 970121 h 1857375"/>
                  <a:gd name="connsiteX531" fmla="*/ 275749 w 1247775"/>
                  <a:gd name="connsiteY531" fmla="*/ 970121 h 1857375"/>
                  <a:gd name="connsiteX532" fmla="*/ 265271 w 1247775"/>
                  <a:gd name="connsiteY532" fmla="*/ 959644 h 1857375"/>
                  <a:gd name="connsiteX533" fmla="*/ 254794 w 1247775"/>
                  <a:gd name="connsiteY533" fmla="*/ 970121 h 1857375"/>
                  <a:gd name="connsiteX534" fmla="*/ 260509 w 1247775"/>
                  <a:gd name="connsiteY534" fmla="*/ 979646 h 1857375"/>
                  <a:gd name="connsiteX535" fmla="*/ 257651 w 1247775"/>
                  <a:gd name="connsiteY535" fmla="*/ 986314 h 1857375"/>
                  <a:gd name="connsiteX536" fmla="*/ 247174 w 1247775"/>
                  <a:gd name="connsiteY536" fmla="*/ 982504 h 1857375"/>
                  <a:gd name="connsiteX537" fmla="*/ 230029 w 1247775"/>
                  <a:gd name="connsiteY537" fmla="*/ 966311 h 1857375"/>
                  <a:gd name="connsiteX538" fmla="*/ 212884 w 1247775"/>
                  <a:gd name="connsiteY538" fmla="*/ 983456 h 1857375"/>
                  <a:gd name="connsiteX539" fmla="*/ 215741 w 1247775"/>
                  <a:gd name="connsiteY539" fmla="*/ 992029 h 1857375"/>
                  <a:gd name="connsiteX540" fmla="*/ 206216 w 1247775"/>
                  <a:gd name="connsiteY540" fmla="*/ 1014889 h 1857375"/>
                  <a:gd name="connsiteX541" fmla="*/ 207169 w 1247775"/>
                  <a:gd name="connsiteY541" fmla="*/ 1022509 h 1857375"/>
                  <a:gd name="connsiteX542" fmla="*/ 200501 w 1247775"/>
                  <a:gd name="connsiteY542" fmla="*/ 1021556 h 1857375"/>
                  <a:gd name="connsiteX543" fmla="*/ 195739 w 1247775"/>
                  <a:gd name="connsiteY543" fmla="*/ 1022509 h 1857375"/>
                  <a:gd name="connsiteX544" fmla="*/ 182404 w 1247775"/>
                  <a:gd name="connsiteY544" fmla="*/ 1015841 h 1857375"/>
                  <a:gd name="connsiteX545" fmla="*/ 165259 w 1247775"/>
                  <a:gd name="connsiteY545" fmla="*/ 1032986 h 1857375"/>
                  <a:gd name="connsiteX546" fmla="*/ 170974 w 1247775"/>
                  <a:gd name="connsiteY546" fmla="*/ 1045369 h 1857375"/>
                  <a:gd name="connsiteX547" fmla="*/ 170021 w 1247775"/>
                  <a:gd name="connsiteY547" fmla="*/ 1051084 h 1857375"/>
                  <a:gd name="connsiteX548" fmla="*/ 170974 w 1247775"/>
                  <a:gd name="connsiteY548" fmla="*/ 1057751 h 1857375"/>
                  <a:gd name="connsiteX549" fmla="*/ 164306 w 1247775"/>
                  <a:gd name="connsiteY549" fmla="*/ 1073944 h 1857375"/>
                  <a:gd name="connsiteX550" fmla="*/ 166211 w 1247775"/>
                  <a:gd name="connsiteY550" fmla="*/ 1081564 h 1857375"/>
                  <a:gd name="connsiteX551" fmla="*/ 162401 w 1247775"/>
                  <a:gd name="connsiteY551" fmla="*/ 1081564 h 1857375"/>
                  <a:gd name="connsiteX552" fmla="*/ 162401 w 1247775"/>
                  <a:gd name="connsiteY552" fmla="*/ 1080611 h 1857375"/>
                  <a:gd name="connsiteX553" fmla="*/ 161449 w 1247775"/>
                  <a:gd name="connsiteY553" fmla="*/ 1074896 h 1857375"/>
                  <a:gd name="connsiteX554" fmla="*/ 162401 w 1247775"/>
                  <a:gd name="connsiteY554" fmla="*/ 1070134 h 1857375"/>
                  <a:gd name="connsiteX555" fmla="*/ 147161 w 1247775"/>
                  <a:gd name="connsiteY555" fmla="*/ 1054894 h 1857375"/>
                  <a:gd name="connsiteX556" fmla="*/ 137636 w 1247775"/>
                  <a:gd name="connsiteY556" fmla="*/ 1057751 h 1857375"/>
                  <a:gd name="connsiteX557" fmla="*/ 116681 w 1247775"/>
                  <a:gd name="connsiteY557" fmla="*/ 1080611 h 1857375"/>
                  <a:gd name="connsiteX558" fmla="*/ 135731 w 1247775"/>
                  <a:gd name="connsiteY558" fmla="*/ 1103471 h 1857375"/>
                  <a:gd name="connsiteX559" fmla="*/ 132874 w 1247775"/>
                  <a:gd name="connsiteY559" fmla="*/ 1115854 h 1857375"/>
                  <a:gd name="connsiteX560" fmla="*/ 157639 w 1247775"/>
                  <a:gd name="connsiteY560" fmla="*/ 1149191 h 1857375"/>
                  <a:gd name="connsiteX561" fmla="*/ 151924 w 1247775"/>
                  <a:gd name="connsiteY561" fmla="*/ 1148239 h 1857375"/>
                  <a:gd name="connsiteX562" fmla="*/ 123349 w 1247775"/>
                  <a:gd name="connsiteY562" fmla="*/ 1166336 h 1857375"/>
                  <a:gd name="connsiteX563" fmla="*/ 102394 w 1247775"/>
                  <a:gd name="connsiteY563" fmla="*/ 1157764 h 1857375"/>
                  <a:gd name="connsiteX564" fmla="*/ 73819 w 1247775"/>
                  <a:gd name="connsiteY564" fmla="*/ 1186339 h 1857375"/>
                  <a:gd name="connsiteX565" fmla="*/ 85249 w 1247775"/>
                  <a:gd name="connsiteY565" fmla="*/ 1209199 h 1857375"/>
                  <a:gd name="connsiteX566" fmla="*/ 85249 w 1247775"/>
                  <a:gd name="connsiteY566" fmla="*/ 1210151 h 1857375"/>
                  <a:gd name="connsiteX567" fmla="*/ 96679 w 1247775"/>
                  <a:gd name="connsiteY567" fmla="*/ 1222534 h 1857375"/>
                  <a:gd name="connsiteX568" fmla="*/ 84296 w 1247775"/>
                  <a:gd name="connsiteY568" fmla="*/ 1237774 h 1857375"/>
                  <a:gd name="connsiteX569" fmla="*/ 100489 w 1247775"/>
                  <a:gd name="connsiteY569" fmla="*/ 1253966 h 1857375"/>
                  <a:gd name="connsiteX570" fmla="*/ 115729 w 1247775"/>
                  <a:gd name="connsiteY570" fmla="*/ 1241584 h 1857375"/>
                  <a:gd name="connsiteX571" fmla="*/ 139541 w 1247775"/>
                  <a:gd name="connsiteY571" fmla="*/ 1256824 h 1857375"/>
                  <a:gd name="connsiteX572" fmla="*/ 140494 w 1247775"/>
                  <a:gd name="connsiteY572" fmla="*/ 1256824 h 1857375"/>
                  <a:gd name="connsiteX573" fmla="*/ 140494 w 1247775"/>
                  <a:gd name="connsiteY573" fmla="*/ 1257776 h 1857375"/>
                  <a:gd name="connsiteX574" fmla="*/ 130016 w 1247775"/>
                  <a:gd name="connsiteY574" fmla="*/ 1272064 h 1857375"/>
                  <a:gd name="connsiteX575" fmla="*/ 110966 w 1247775"/>
                  <a:gd name="connsiteY575" fmla="*/ 1267301 h 1857375"/>
                  <a:gd name="connsiteX576" fmla="*/ 85249 w 1247775"/>
                  <a:gd name="connsiteY576" fmla="*/ 1276826 h 1857375"/>
                  <a:gd name="connsiteX577" fmla="*/ 77629 w 1247775"/>
                  <a:gd name="connsiteY577" fmla="*/ 1273969 h 1857375"/>
                  <a:gd name="connsiteX578" fmla="*/ 64294 w 1247775"/>
                  <a:gd name="connsiteY578" fmla="*/ 1287304 h 1857375"/>
                  <a:gd name="connsiteX579" fmla="*/ 64294 w 1247775"/>
                  <a:gd name="connsiteY579" fmla="*/ 1290161 h 1857375"/>
                  <a:gd name="connsiteX580" fmla="*/ 64294 w 1247775"/>
                  <a:gd name="connsiteY580" fmla="*/ 1291114 h 1857375"/>
                  <a:gd name="connsiteX581" fmla="*/ 59531 w 1247775"/>
                  <a:gd name="connsiteY581" fmla="*/ 1290161 h 1857375"/>
                  <a:gd name="connsiteX582" fmla="*/ 40481 w 1247775"/>
                  <a:gd name="connsiteY582" fmla="*/ 1309211 h 1857375"/>
                  <a:gd name="connsiteX583" fmla="*/ 59531 w 1247775"/>
                  <a:gd name="connsiteY583" fmla="*/ 1328261 h 1857375"/>
                  <a:gd name="connsiteX584" fmla="*/ 73819 w 1247775"/>
                  <a:gd name="connsiteY584" fmla="*/ 1322546 h 1857375"/>
                  <a:gd name="connsiteX585" fmla="*/ 111919 w 1247775"/>
                  <a:gd name="connsiteY585" fmla="*/ 1348264 h 1857375"/>
                  <a:gd name="connsiteX586" fmla="*/ 139541 w 1247775"/>
                  <a:gd name="connsiteY586" fmla="*/ 1337786 h 1857375"/>
                  <a:gd name="connsiteX587" fmla="*/ 136684 w 1247775"/>
                  <a:gd name="connsiteY587" fmla="*/ 1345406 h 1857375"/>
                  <a:gd name="connsiteX588" fmla="*/ 136684 w 1247775"/>
                  <a:gd name="connsiteY588" fmla="*/ 1345406 h 1857375"/>
                  <a:gd name="connsiteX589" fmla="*/ 116681 w 1247775"/>
                  <a:gd name="connsiteY589" fmla="*/ 1373981 h 1857375"/>
                  <a:gd name="connsiteX590" fmla="*/ 123349 w 1247775"/>
                  <a:gd name="connsiteY590" fmla="*/ 1393031 h 1857375"/>
                  <a:gd name="connsiteX591" fmla="*/ 113824 w 1247775"/>
                  <a:gd name="connsiteY591" fmla="*/ 1390174 h 1857375"/>
                  <a:gd name="connsiteX592" fmla="*/ 99536 w 1247775"/>
                  <a:gd name="connsiteY592" fmla="*/ 1398746 h 1857375"/>
                  <a:gd name="connsiteX593" fmla="*/ 98584 w 1247775"/>
                  <a:gd name="connsiteY593" fmla="*/ 1398746 h 1857375"/>
                  <a:gd name="connsiteX594" fmla="*/ 90964 w 1247775"/>
                  <a:gd name="connsiteY594" fmla="*/ 1400651 h 1857375"/>
                  <a:gd name="connsiteX595" fmla="*/ 59531 w 1247775"/>
                  <a:gd name="connsiteY595" fmla="*/ 1384459 h 1857375"/>
                  <a:gd name="connsiteX596" fmla="*/ 33814 w 1247775"/>
                  <a:gd name="connsiteY596" fmla="*/ 1393984 h 1857375"/>
                  <a:gd name="connsiteX597" fmla="*/ 32861 w 1247775"/>
                  <a:gd name="connsiteY597" fmla="*/ 1393984 h 1857375"/>
                  <a:gd name="connsiteX598" fmla="*/ 27146 w 1247775"/>
                  <a:gd name="connsiteY598" fmla="*/ 1399699 h 1857375"/>
                  <a:gd name="connsiteX599" fmla="*/ 27146 w 1247775"/>
                  <a:gd name="connsiteY599" fmla="*/ 1400651 h 1857375"/>
                  <a:gd name="connsiteX600" fmla="*/ 19526 w 1247775"/>
                  <a:gd name="connsiteY600" fmla="*/ 1420654 h 1857375"/>
                  <a:gd name="connsiteX601" fmla="*/ 7144 w 1247775"/>
                  <a:gd name="connsiteY601" fmla="*/ 1437799 h 1857375"/>
                  <a:gd name="connsiteX602" fmla="*/ 26194 w 1247775"/>
                  <a:gd name="connsiteY602" fmla="*/ 1456849 h 1857375"/>
                  <a:gd name="connsiteX603" fmla="*/ 34766 w 1247775"/>
                  <a:gd name="connsiteY603" fmla="*/ 1454944 h 1857375"/>
                  <a:gd name="connsiteX604" fmla="*/ 59531 w 1247775"/>
                  <a:gd name="connsiteY604" fmla="*/ 1463516 h 1857375"/>
                  <a:gd name="connsiteX605" fmla="*/ 98584 w 1247775"/>
                  <a:gd name="connsiteY605" fmla="*/ 1429226 h 1857375"/>
                  <a:gd name="connsiteX606" fmla="*/ 98584 w 1247775"/>
                  <a:gd name="connsiteY606" fmla="*/ 1429226 h 1857375"/>
                  <a:gd name="connsiteX607" fmla="*/ 110966 w 1247775"/>
                  <a:gd name="connsiteY607" fmla="*/ 1422559 h 1857375"/>
                  <a:gd name="connsiteX608" fmla="*/ 112871 w 1247775"/>
                  <a:gd name="connsiteY608" fmla="*/ 1422559 h 1857375"/>
                  <a:gd name="connsiteX609" fmla="*/ 129064 w 1247775"/>
                  <a:gd name="connsiteY609" fmla="*/ 1406366 h 1857375"/>
                  <a:gd name="connsiteX610" fmla="*/ 126206 w 1247775"/>
                  <a:gd name="connsiteY610" fmla="*/ 1397794 h 1857375"/>
                  <a:gd name="connsiteX611" fmla="*/ 146209 w 1247775"/>
                  <a:gd name="connsiteY611" fmla="*/ 1405414 h 1857375"/>
                  <a:gd name="connsiteX612" fmla="*/ 173831 w 1247775"/>
                  <a:gd name="connsiteY612" fmla="*/ 1388269 h 1857375"/>
                  <a:gd name="connsiteX613" fmla="*/ 176689 w 1247775"/>
                  <a:gd name="connsiteY613" fmla="*/ 1388269 h 1857375"/>
                  <a:gd name="connsiteX614" fmla="*/ 177641 w 1247775"/>
                  <a:gd name="connsiteY614" fmla="*/ 1388269 h 1857375"/>
                  <a:gd name="connsiteX615" fmla="*/ 212884 w 1247775"/>
                  <a:gd name="connsiteY615" fmla="*/ 1410176 h 1857375"/>
                  <a:gd name="connsiteX616" fmla="*/ 246221 w 1247775"/>
                  <a:gd name="connsiteY616" fmla="*/ 1391126 h 1857375"/>
                  <a:gd name="connsiteX617" fmla="*/ 247174 w 1247775"/>
                  <a:gd name="connsiteY617" fmla="*/ 1391126 h 1857375"/>
                  <a:gd name="connsiteX618" fmla="*/ 253841 w 1247775"/>
                  <a:gd name="connsiteY618" fmla="*/ 1383506 h 1857375"/>
                  <a:gd name="connsiteX619" fmla="*/ 250984 w 1247775"/>
                  <a:gd name="connsiteY619" fmla="*/ 1377791 h 1857375"/>
                  <a:gd name="connsiteX620" fmla="*/ 251936 w 1247775"/>
                  <a:gd name="connsiteY620" fmla="*/ 1370171 h 1857375"/>
                  <a:gd name="connsiteX621" fmla="*/ 212884 w 1247775"/>
                  <a:gd name="connsiteY621" fmla="*/ 1331119 h 1857375"/>
                  <a:gd name="connsiteX622" fmla="*/ 206216 w 1247775"/>
                  <a:gd name="connsiteY622" fmla="*/ 1332071 h 1857375"/>
                  <a:gd name="connsiteX623" fmla="*/ 199549 w 1247775"/>
                  <a:gd name="connsiteY623" fmla="*/ 1331119 h 1857375"/>
                  <a:gd name="connsiteX624" fmla="*/ 188119 w 1247775"/>
                  <a:gd name="connsiteY624" fmla="*/ 1320641 h 1857375"/>
                  <a:gd name="connsiteX625" fmla="*/ 176689 w 1247775"/>
                  <a:gd name="connsiteY625" fmla="*/ 1332071 h 1857375"/>
                  <a:gd name="connsiteX626" fmla="*/ 176689 w 1247775"/>
                  <a:gd name="connsiteY626" fmla="*/ 1333024 h 1857375"/>
                  <a:gd name="connsiteX627" fmla="*/ 165259 w 1247775"/>
                  <a:gd name="connsiteY627" fmla="*/ 1329214 h 1857375"/>
                  <a:gd name="connsiteX628" fmla="*/ 150019 w 1247775"/>
                  <a:gd name="connsiteY628" fmla="*/ 1334929 h 1857375"/>
                  <a:gd name="connsiteX629" fmla="*/ 147161 w 1247775"/>
                  <a:gd name="connsiteY629" fmla="*/ 1333976 h 1857375"/>
                  <a:gd name="connsiteX630" fmla="*/ 139541 w 1247775"/>
                  <a:gd name="connsiteY630" fmla="*/ 1336834 h 1857375"/>
                  <a:gd name="connsiteX631" fmla="*/ 150971 w 1247775"/>
                  <a:gd name="connsiteY631" fmla="*/ 1308259 h 1857375"/>
                  <a:gd name="connsiteX632" fmla="*/ 150019 w 1247775"/>
                  <a:gd name="connsiteY632" fmla="*/ 1303496 h 1857375"/>
                  <a:gd name="connsiteX633" fmla="*/ 151924 w 1247775"/>
                  <a:gd name="connsiteY633" fmla="*/ 1303496 h 1857375"/>
                  <a:gd name="connsiteX634" fmla="*/ 176689 w 1247775"/>
                  <a:gd name="connsiteY634" fmla="*/ 1278731 h 1857375"/>
                  <a:gd name="connsiteX635" fmla="*/ 153829 w 1247775"/>
                  <a:gd name="connsiteY635" fmla="*/ 1254919 h 1857375"/>
                  <a:gd name="connsiteX636" fmla="*/ 152876 w 1247775"/>
                  <a:gd name="connsiteY636" fmla="*/ 1253014 h 1857375"/>
                  <a:gd name="connsiteX637" fmla="*/ 156686 w 1247775"/>
                  <a:gd name="connsiteY637" fmla="*/ 1249204 h 1857375"/>
                  <a:gd name="connsiteX638" fmla="*/ 170021 w 1247775"/>
                  <a:gd name="connsiteY638" fmla="*/ 1233011 h 1857375"/>
                  <a:gd name="connsiteX639" fmla="*/ 168116 w 1247775"/>
                  <a:gd name="connsiteY639" fmla="*/ 1224439 h 1857375"/>
                  <a:gd name="connsiteX640" fmla="*/ 176689 w 1247775"/>
                  <a:gd name="connsiteY640" fmla="*/ 1213961 h 1857375"/>
                  <a:gd name="connsiteX641" fmla="*/ 170021 w 1247775"/>
                  <a:gd name="connsiteY641" fmla="*/ 1204436 h 1857375"/>
                  <a:gd name="connsiteX642" fmla="*/ 180499 w 1247775"/>
                  <a:gd name="connsiteY642" fmla="*/ 1181576 h 1857375"/>
                  <a:gd name="connsiteX643" fmla="*/ 158591 w 1247775"/>
                  <a:gd name="connsiteY643" fmla="*/ 1152049 h 1857375"/>
                  <a:gd name="connsiteX644" fmla="*/ 165259 w 1247775"/>
                  <a:gd name="connsiteY644" fmla="*/ 1153001 h 1857375"/>
                  <a:gd name="connsiteX645" fmla="*/ 169069 w 1247775"/>
                  <a:gd name="connsiteY645" fmla="*/ 1153001 h 1857375"/>
                  <a:gd name="connsiteX646" fmla="*/ 169069 w 1247775"/>
                  <a:gd name="connsiteY646" fmla="*/ 1153001 h 1857375"/>
                  <a:gd name="connsiteX647" fmla="*/ 177641 w 1247775"/>
                  <a:gd name="connsiteY647" fmla="*/ 1161574 h 1857375"/>
                  <a:gd name="connsiteX648" fmla="*/ 178594 w 1247775"/>
                  <a:gd name="connsiteY648" fmla="*/ 1161574 h 1857375"/>
                  <a:gd name="connsiteX649" fmla="*/ 178594 w 1247775"/>
                  <a:gd name="connsiteY649" fmla="*/ 1162526 h 1857375"/>
                  <a:gd name="connsiteX650" fmla="*/ 188119 w 1247775"/>
                  <a:gd name="connsiteY650" fmla="*/ 1180624 h 1857375"/>
                  <a:gd name="connsiteX651" fmla="*/ 185261 w 1247775"/>
                  <a:gd name="connsiteY651" fmla="*/ 1193006 h 1857375"/>
                  <a:gd name="connsiteX652" fmla="*/ 210026 w 1247775"/>
                  <a:gd name="connsiteY652" fmla="*/ 1221581 h 1857375"/>
                  <a:gd name="connsiteX653" fmla="*/ 205264 w 1247775"/>
                  <a:gd name="connsiteY653" fmla="*/ 1229201 h 1857375"/>
                  <a:gd name="connsiteX654" fmla="*/ 213836 w 1247775"/>
                  <a:gd name="connsiteY654" fmla="*/ 1237774 h 1857375"/>
                  <a:gd name="connsiteX655" fmla="*/ 222409 w 1247775"/>
                  <a:gd name="connsiteY655" fmla="*/ 1229201 h 1857375"/>
                  <a:gd name="connsiteX656" fmla="*/ 217646 w 1247775"/>
                  <a:gd name="connsiteY656" fmla="*/ 1221581 h 1857375"/>
                  <a:gd name="connsiteX657" fmla="*/ 219551 w 1247775"/>
                  <a:gd name="connsiteY657" fmla="*/ 1221581 h 1857375"/>
                  <a:gd name="connsiteX658" fmla="*/ 226219 w 1247775"/>
                  <a:gd name="connsiteY658" fmla="*/ 1223486 h 1857375"/>
                  <a:gd name="connsiteX659" fmla="*/ 239554 w 1247775"/>
                  <a:gd name="connsiteY659" fmla="*/ 1210151 h 1857375"/>
                  <a:gd name="connsiteX660" fmla="*/ 239554 w 1247775"/>
                  <a:gd name="connsiteY660" fmla="*/ 1209199 h 1857375"/>
                  <a:gd name="connsiteX661" fmla="*/ 244316 w 1247775"/>
                  <a:gd name="connsiteY661" fmla="*/ 1196816 h 1857375"/>
                  <a:gd name="connsiteX662" fmla="*/ 246221 w 1247775"/>
                  <a:gd name="connsiteY662" fmla="*/ 1196816 h 1857375"/>
                  <a:gd name="connsiteX663" fmla="*/ 254794 w 1247775"/>
                  <a:gd name="connsiteY663" fmla="*/ 1188244 h 1857375"/>
                  <a:gd name="connsiteX664" fmla="*/ 250984 w 1247775"/>
                  <a:gd name="connsiteY664" fmla="*/ 1181576 h 1857375"/>
                  <a:gd name="connsiteX665" fmla="*/ 259556 w 1247775"/>
                  <a:gd name="connsiteY665" fmla="*/ 1172051 h 1857375"/>
                  <a:gd name="connsiteX666" fmla="*/ 252889 w 1247775"/>
                  <a:gd name="connsiteY666" fmla="*/ 1162526 h 1857375"/>
                  <a:gd name="connsiteX667" fmla="*/ 255746 w 1247775"/>
                  <a:gd name="connsiteY667" fmla="*/ 1153001 h 1857375"/>
                  <a:gd name="connsiteX668" fmla="*/ 239554 w 1247775"/>
                  <a:gd name="connsiteY668" fmla="*/ 1136809 h 1857375"/>
                  <a:gd name="connsiteX669" fmla="*/ 223361 w 1247775"/>
                  <a:gd name="connsiteY669" fmla="*/ 1153001 h 1857375"/>
                  <a:gd name="connsiteX670" fmla="*/ 239554 w 1247775"/>
                  <a:gd name="connsiteY670" fmla="*/ 1169194 h 1857375"/>
                  <a:gd name="connsiteX671" fmla="*/ 240506 w 1247775"/>
                  <a:gd name="connsiteY671" fmla="*/ 1169194 h 1857375"/>
                  <a:gd name="connsiteX672" fmla="*/ 239554 w 1247775"/>
                  <a:gd name="connsiteY672" fmla="*/ 1172051 h 1857375"/>
                  <a:gd name="connsiteX673" fmla="*/ 244316 w 1247775"/>
                  <a:gd name="connsiteY673" fmla="*/ 1180624 h 1857375"/>
                  <a:gd name="connsiteX674" fmla="*/ 241459 w 1247775"/>
                  <a:gd name="connsiteY674" fmla="*/ 1181576 h 1857375"/>
                  <a:gd name="connsiteX675" fmla="*/ 223361 w 1247775"/>
                  <a:gd name="connsiteY675" fmla="*/ 1165384 h 1857375"/>
                  <a:gd name="connsiteX676" fmla="*/ 223361 w 1247775"/>
                  <a:gd name="connsiteY676" fmla="*/ 1162526 h 1857375"/>
                  <a:gd name="connsiteX677" fmla="*/ 201454 w 1247775"/>
                  <a:gd name="connsiteY677" fmla="*/ 1140619 h 1857375"/>
                  <a:gd name="connsiteX678" fmla="*/ 190976 w 1247775"/>
                  <a:gd name="connsiteY678" fmla="*/ 1143476 h 1857375"/>
                  <a:gd name="connsiteX679" fmla="*/ 201454 w 1247775"/>
                  <a:gd name="connsiteY679" fmla="*/ 1118711 h 1857375"/>
                  <a:gd name="connsiteX680" fmla="*/ 200501 w 1247775"/>
                  <a:gd name="connsiteY680" fmla="*/ 1111091 h 1857375"/>
                  <a:gd name="connsiteX681" fmla="*/ 205264 w 1247775"/>
                  <a:gd name="connsiteY681" fmla="*/ 1105376 h 1857375"/>
                  <a:gd name="connsiteX682" fmla="*/ 199549 w 1247775"/>
                  <a:gd name="connsiteY682" fmla="*/ 1099661 h 1857375"/>
                  <a:gd name="connsiteX683" fmla="*/ 196691 w 1247775"/>
                  <a:gd name="connsiteY683" fmla="*/ 1100614 h 1857375"/>
                  <a:gd name="connsiteX684" fmla="*/ 193834 w 1247775"/>
                  <a:gd name="connsiteY684" fmla="*/ 1096804 h 1857375"/>
                  <a:gd name="connsiteX685" fmla="*/ 207169 w 1247775"/>
                  <a:gd name="connsiteY685" fmla="*/ 1081564 h 1857375"/>
                  <a:gd name="connsiteX686" fmla="*/ 228124 w 1247775"/>
                  <a:gd name="connsiteY686" fmla="*/ 1052989 h 1857375"/>
                  <a:gd name="connsiteX687" fmla="*/ 227171 w 1247775"/>
                  <a:gd name="connsiteY687" fmla="*/ 1048226 h 1857375"/>
                  <a:gd name="connsiteX688" fmla="*/ 236696 w 1247775"/>
                  <a:gd name="connsiteY688" fmla="*/ 1050131 h 1857375"/>
                  <a:gd name="connsiteX689" fmla="*/ 257651 w 1247775"/>
                  <a:gd name="connsiteY689" fmla="*/ 1042511 h 1857375"/>
                  <a:gd name="connsiteX690" fmla="*/ 263366 w 1247775"/>
                  <a:gd name="connsiteY690" fmla="*/ 1043464 h 1857375"/>
                  <a:gd name="connsiteX691" fmla="*/ 282416 w 1247775"/>
                  <a:gd name="connsiteY691" fmla="*/ 1024414 h 1857375"/>
                  <a:gd name="connsiteX692" fmla="*/ 279559 w 1247775"/>
                  <a:gd name="connsiteY692" fmla="*/ 1013936 h 1857375"/>
                  <a:gd name="connsiteX693" fmla="*/ 295751 w 1247775"/>
                  <a:gd name="connsiteY693" fmla="*/ 1000601 h 1857375"/>
                  <a:gd name="connsiteX694" fmla="*/ 294799 w 1247775"/>
                  <a:gd name="connsiteY694" fmla="*/ 1006316 h 1857375"/>
                  <a:gd name="connsiteX695" fmla="*/ 294799 w 1247775"/>
                  <a:gd name="connsiteY695" fmla="*/ 1009174 h 1857375"/>
                  <a:gd name="connsiteX696" fmla="*/ 293846 w 1247775"/>
                  <a:gd name="connsiteY696" fmla="*/ 1015841 h 1857375"/>
                  <a:gd name="connsiteX697" fmla="*/ 297656 w 1247775"/>
                  <a:gd name="connsiteY697" fmla="*/ 1026319 h 1857375"/>
                  <a:gd name="connsiteX698" fmla="*/ 284321 w 1247775"/>
                  <a:gd name="connsiteY698" fmla="*/ 1051084 h 1857375"/>
                  <a:gd name="connsiteX699" fmla="*/ 284321 w 1247775"/>
                  <a:gd name="connsiteY699" fmla="*/ 1052989 h 1857375"/>
                  <a:gd name="connsiteX700" fmla="*/ 280511 w 1247775"/>
                  <a:gd name="connsiteY700" fmla="*/ 1052036 h 1857375"/>
                  <a:gd name="connsiteX701" fmla="*/ 268129 w 1247775"/>
                  <a:gd name="connsiteY701" fmla="*/ 1064419 h 1857375"/>
                  <a:gd name="connsiteX702" fmla="*/ 277654 w 1247775"/>
                  <a:gd name="connsiteY702" fmla="*/ 1075849 h 1857375"/>
                  <a:gd name="connsiteX703" fmla="*/ 277654 w 1247775"/>
                  <a:gd name="connsiteY703" fmla="*/ 1076801 h 1857375"/>
                  <a:gd name="connsiteX704" fmla="*/ 295751 w 1247775"/>
                  <a:gd name="connsiteY704" fmla="*/ 1094899 h 1857375"/>
                  <a:gd name="connsiteX705" fmla="*/ 303371 w 1247775"/>
                  <a:gd name="connsiteY705" fmla="*/ 1092994 h 1857375"/>
                  <a:gd name="connsiteX706" fmla="*/ 300514 w 1247775"/>
                  <a:gd name="connsiteY706" fmla="*/ 1100614 h 1857375"/>
                  <a:gd name="connsiteX707" fmla="*/ 304324 w 1247775"/>
                  <a:gd name="connsiteY707" fmla="*/ 1110139 h 1857375"/>
                  <a:gd name="connsiteX708" fmla="*/ 303371 w 1247775"/>
                  <a:gd name="connsiteY708" fmla="*/ 1110139 h 1857375"/>
                  <a:gd name="connsiteX709" fmla="*/ 270986 w 1247775"/>
                  <a:gd name="connsiteY709" fmla="*/ 1142524 h 1857375"/>
                  <a:gd name="connsiteX710" fmla="*/ 285274 w 1247775"/>
                  <a:gd name="connsiteY710" fmla="*/ 1169194 h 1857375"/>
                  <a:gd name="connsiteX711" fmla="*/ 288131 w 1247775"/>
                  <a:gd name="connsiteY711" fmla="*/ 1174909 h 1857375"/>
                  <a:gd name="connsiteX712" fmla="*/ 280511 w 1247775"/>
                  <a:gd name="connsiteY712" fmla="*/ 1193959 h 1857375"/>
                  <a:gd name="connsiteX713" fmla="*/ 266224 w 1247775"/>
                  <a:gd name="connsiteY713" fmla="*/ 1210151 h 1857375"/>
                  <a:gd name="connsiteX714" fmla="*/ 269081 w 1247775"/>
                  <a:gd name="connsiteY714" fmla="*/ 1218724 h 1857375"/>
                  <a:gd name="connsiteX715" fmla="*/ 258604 w 1247775"/>
                  <a:gd name="connsiteY715" fmla="*/ 1216819 h 1857375"/>
                  <a:gd name="connsiteX716" fmla="*/ 227171 w 1247775"/>
                  <a:gd name="connsiteY716" fmla="*/ 1248251 h 1857375"/>
                  <a:gd name="connsiteX717" fmla="*/ 258604 w 1247775"/>
                  <a:gd name="connsiteY717" fmla="*/ 1279684 h 1857375"/>
                  <a:gd name="connsiteX718" fmla="*/ 285274 w 1247775"/>
                  <a:gd name="connsiteY718" fmla="*/ 1264444 h 1857375"/>
                  <a:gd name="connsiteX719" fmla="*/ 293846 w 1247775"/>
                  <a:gd name="connsiteY719" fmla="*/ 1266349 h 1857375"/>
                  <a:gd name="connsiteX720" fmla="*/ 316706 w 1247775"/>
                  <a:gd name="connsiteY720" fmla="*/ 1253966 h 1857375"/>
                  <a:gd name="connsiteX721" fmla="*/ 321469 w 1247775"/>
                  <a:gd name="connsiteY721" fmla="*/ 1249204 h 1857375"/>
                  <a:gd name="connsiteX722" fmla="*/ 326231 w 1247775"/>
                  <a:gd name="connsiteY722" fmla="*/ 1263491 h 1857375"/>
                  <a:gd name="connsiteX723" fmla="*/ 326231 w 1247775"/>
                  <a:gd name="connsiteY723" fmla="*/ 1264444 h 1857375"/>
                  <a:gd name="connsiteX724" fmla="*/ 328136 w 1247775"/>
                  <a:gd name="connsiteY724" fmla="*/ 1275874 h 1857375"/>
                  <a:gd name="connsiteX725" fmla="*/ 322421 w 1247775"/>
                  <a:gd name="connsiteY725" fmla="*/ 1285399 h 1857375"/>
                  <a:gd name="connsiteX726" fmla="*/ 310991 w 1247775"/>
                  <a:gd name="connsiteY726" fmla="*/ 1279684 h 1857375"/>
                  <a:gd name="connsiteX727" fmla="*/ 304324 w 1247775"/>
                  <a:gd name="connsiteY727" fmla="*/ 1273016 h 1857375"/>
                  <a:gd name="connsiteX728" fmla="*/ 297656 w 1247775"/>
                  <a:gd name="connsiteY728" fmla="*/ 1279684 h 1857375"/>
                  <a:gd name="connsiteX729" fmla="*/ 299561 w 1247775"/>
                  <a:gd name="connsiteY729" fmla="*/ 1284446 h 1857375"/>
                  <a:gd name="connsiteX730" fmla="*/ 294799 w 1247775"/>
                  <a:gd name="connsiteY730" fmla="*/ 1296829 h 1857375"/>
                  <a:gd name="connsiteX731" fmla="*/ 298609 w 1247775"/>
                  <a:gd name="connsiteY731" fmla="*/ 1307306 h 1857375"/>
                  <a:gd name="connsiteX732" fmla="*/ 298609 w 1247775"/>
                  <a:gd name="connsiteY732" fmla="*/ 1307306 h 1857375"/>
                  <a:gd name="connsiteX733" fmla="*/ 308134 w 1247775"/>
                  <a:gd name="connsiteY733" fmla="*/ 1316831 h 1857375"/>
                  <a:gd name="connsiteX734" fmla="*/ 314801 w 1247775"/>
                  <a:gd name="connsiteY734" fmla="*/ 1313974 h 1857375"/>
                  <a:gd name="connsiteX735" fmla="*/ 328136 w 1247775"/>
                  <a:gd name="connsiteY735" fmla="*/ 1302544 h 1857375"/>
                  <a:gd name="connsiteX736" fmla="*/ 343376 w 1247775"/>
                  <a:gd name="connsiteY736" fmla="*/ 1310164 h 1857375"/>
                  <a:gd name="connsiteX737" fmla="*/ 353854 w 1247775"/>
                  <a:gd name="connsiteY737" fmla="*/ 1306354 h 1857375"/>
                  <a:gd name="connsiteX738" fmla="*/ 353854 w 1247775"/>
                  <a:gd name="connsiteY738" fmla="*/ 1307306 h 1857375"/>
                  <a:gd name="connsiteX739" fmla="*/ 369094 w 1247775"/>
                  <a:gd name="connsiteY739" fmla="*/ 1322546 h 1857375"/>
                  <a:gd name="connsiteX740" fmla="*/ 376714 w 1247775"/>
                  <a:gd name="connsiteY740" fmla="*/ 1320641 h 1857375"/>
                  <a:gd name="connsiteX741" fmla="*/ 384334 w 1247775"/>
                  <a:gd name="connsiteY741" fmla="*/ 1323499 h 1857375"/>
                  <a:gd name="connsiteX742" fmla="*/ 396716 w 1247775"/>
                  <a:gd name="connsiteY742" fmla="*/ 1311116 h 1857375"/>
                  <a:gd name="connsiteX743" fmla="*/ 396716 w 1247775"/>
                  <a:gd name="connsiteY743" fmla="*/ 1309211 h 1857375"/>
                  <a:gd name="connsiteX744" fmla="*/ 406241 w 1247775"/>
                  <a:gd name="connsiteY744" fmla="*/ 1293971 h 1857375"/>
                  <a:gd name="connsiteX745" fmla="*/ 397669 w 1247775"/>
                  <a:gd name="connsiteY745" fmla="*/ 1278731 h 1857375"/>
                  <a:gd name="connsiteX746" fmla="*/ 397669 w 1247775"/>
                  <a:gd name="connsiteY746" fmla="*/ 1278731 h 1857375"/>
                  <a:gd name="connsiteX747" fmla="*/ 404336 w 1247775"/>
                  <a:gd name="connsiteY747" fmla="*/ 1280636 h 1857375"/>
                  <a:gd name="connsiteX748" fmla="*/ 408146 w 1247775"/>
                  <a:gd name="connsiteY748" fmla="*/ 1279684 h 1857375"/>
                  <a:gd name="connsiteX749" fmla="*/ 421481 w 1247775"/>
                  <a:gd name="connsiteY749" fmla="*/ 1288256 h 1857375"/>
                  <a:gd name="connsiteX750" fmla="*/ 437674 w 1247775"/>
                  <a:gd name="connsiteY750" fmla="*/ 1296829 h 1857375"/>
                  <a:gd name="connsiteX751" fmla="*/ 456724 w 1247775"/>
                  <a:gd name="connsiteY751" fmla="*/ 1277779 h 1857375"/>
                  <a:gd name="connsiteX752" fmla="*/ 456724 w 1247775"/>
                  <a:gd name="connsiteY752" fmla="*/ 1276826 h 1857375"/>
                  <a:gd name="connsiteX753" fmla="*/ 471011 w 1247775"/>
                  <a:gd name="connsiteY753" fmla="*/ 1284446 h 1857375"/>
                  <a:gd name="connsiteX754" fmla="*/ 485299 w 1247775"/>
                  <a:gd name="connsiteY754" fmla="*/ 1291114 h 1857375"/>
                  <a:gd name="connsiteX755" fmla="*/ 499586 w 1247775"/>
                  <a:gd name="connsiteY755" fmla="*/ 1283494 h 1857375"/>
                  <a:gd name="connsiteX756" fmla="*/ 500539 w 1247775"/>
                  <a:gd name="connsiteY756" fmla="*/ 1284446 h 1857375"/>
                  <a:gd name="connsiteX757" fmla="*/ 498634 w 1247775"/>
                  <a:gd name="connsiteY757" fmla="*/ 1286351 h 1857375"/>
                  <a:gd name="connsiteX758" fmla="*/ 491014 w 1247775"/>
                  <a:gd name="connsiteY758" fmla="*/ 1297781 h 1857375"/>
                  <a:gd name="connsiteX759" fmla="*/ 483394 w 1247775"/>
                  <a:gd name="connsiteY759" fmla="*/ 1313974 h 1857375"/>
                  <a:gd name="connsiteX760" fmla="*/ 477679 w 1247775"/>
                  <a:gd name="connsiteY760" fmla="*/ 1317784 h 1857375"/>
                  <a:gd name="connsiteX761" fmla="*/ 471011 w 1247775"/>
                  <a:gd name="connsiteY761" fmla="*/ 1315879 h 1857375"/>
                  <a:gd name="connsiteX762" fmla="*/ 457676 w 1247775"/>
                  <a:gd name="connsiteY762" fmla="*/ 1329214 h 1857375"/>
                  <a:gd name="connsiteX763" fmla="*/ 471011 w 1247775"/>
                  <a:gd name="connsiteY763" fmla="*/ 1342549 h 1857375"/>
                  <a:gd name="connsiteX764" fmla="*/ 475774 w 1247775"/>
                  <a:gd name="connsiteY764" fmla="*/ 1341596 h 1857375"/>
                  <a:gd name="connsiteX765" fmla="*/ 475774 w 1247775"/>
                  <a:gd name="connsiteY765" fmla="*/ 1341596 h 1857375"/>
                  <a:gd name="connsiteX766" fmla="*/ 451961 w 1247775"/>
                  <a:gd name="connsiteY766" fmla="*/ 1361599 h 1857375"/>
                  <a:gd name="connsiteX767" fmla="*/ 444341 w 1247775"/>
                  <a:gd name="connsiteY767" fmla="*/ 1356836 h 1857375"/>
                  <a:gd name="connsiteX768" fmla="*/ 446246 w 1247775"/>
                  <a:gd name="connsiteY768" fmla="*/ 1349216 h 1857375"/>
                  <a:gd name="connsiteX769" fmla="*/ 430054 w 1247775"/>
                  <a:gd name="connsiteY769" fmla="*/ 1333024 h 1857375"/>
                  <a:gd name="connsiteX770" fmla="*/ 417671 w 1247775"/>
                  <a:gd name="connsiteY770" fmla="*/ 1337786 h 1857375"/>
                  <a:gd name="connsiteX771" fmla="*/ 408146 w 1247775"/>
                  <a:gd name="connsiteY771" fmla="*/ 1333024 h 1857375"/>
                  <a:gd name="connsiteX772" fmla="*/ 395764 w 1247775"/>
                  <a:gd name="connsiteY772" fmla="*/ 1345406 h 1857375"/>
                  <a:gd name="connsiteX773" fmla="*/ 401479 w 1247775"/>
                  <a:gd name="connsiteY773" fmla="*/ 1355884 h 1857375"/>
                  <a:gd name="connsiteX774" fmla="*/ 386239 w 1247775"/>
                  <a:gd name="connsiteY774" fmla="*/ 1375886 h 1857375"/>
                  <a:gd name="connsiteX775" fmla="*/ 386239 w 1247775"/>
                  <a:gd name="connsiteY775" fmla="*/ 1379696 h 1857375"/>
                  <a:gd name="connsiteX776" fmla="*/ 384334 w 1247775"/>
                  <a:gd name="connsiteY776" fmla="*/ 1387316 h 1857375"/>
                  <a:gd name="connsiteX777" fmla="*/ 379571 w 1247775"/>
                  <a:gd name="connsiteY777" fmla="*/ 1394936 h 1857375"/>
                  <a:gd name="connsiteX778" fmla="*/ 378619 w 1247775"/>
                  <a:gd name="connsiteY778" fmla="*/ 1394936 h 1857375"/>
                  <a:gd name="connsiteX779" fmla="*/ 378619 w 1247775"/>
                  <a:gd name="connsiteY779" fmla="*/ 1394936 h 1857375"/>
                  <a:gd name="connsiteX780" fmla="*/ 379571 w 1247775"/>
                  <a:gd name="connsiteY780" fmla="*/ 1389221 h 1857375"/>
                  <a:gd name="connsiteX781" fmla="*/ 379571 w 1247775"/>
                  <a:gd name="connsiteY781" fmla="*/ 1386364 h 1857375"/>
                  <a:gd name="connsiteX782" fmla="*/ 386239 w 1247775"/>
                  <a:gd name="connsiteY782" fmla="*/ 1373981 h 1857375"/>
                  <a:gd name="connsiteX783" fmla="*/ 371951 w 1247775"/>
                  <a:gd name="connsiteY783" fmla="*/ 1359694 h 1857375"/>
                  <a:gd name="connsiteX784" fmla="*/ 360521 w 1247775"/>
                  <a:gd name="connsiteY784" fmla="*/ 1365409 h 1857375"/>
                  <a:gd name="connsiteX785" fmla="*/ 354806 w 1247775"/>
                  <a:gd name="connsiteY785" fmla="*/ 1364456 h 1857375"/>
                  <a:gd name="connsiteX786" fmla="*/ 339566 w 1247775"/>
                  <a:gd name="connsiteY786" fmla="*/ 1370171 h 1857375"/>
                  <a:gd name="connsiteX787" fmla="*/ 330041 w 1247775"/>
                  <a:gd name="connsiteY787" fmla="*/ 1365409 h 1857375"/>
                  <a:gd name="connsiteX788" fmla="*/ 318611 w 1247775"/>
                  <a:gd name="connsiteY788" fmla="*/ 1373981 h 1857375"/>
                  <a:gd name="connsiteX789" fmla="*/ 313849 w 1247775"/>
                  <a:gd name="connsiteY789" fmla="*/ 1377791 h 1857375"/>
                  <a:gd name="connsiteX790" fmla="*/ 308134 w 1247775"/>
                  <a:gd name="connsiteY790" fmla="*/ 1376839 h 1857375"/>
                  <a:gd name="connsiteX791" fmla="*/ 295751 w 1247775"/>
                  <a:gd name="connsiteY791" fmla="*/ 1389221 h 1857375"/>
                  <a:gd name="connsiteX792" fmla="*/ 308134 w 1247775"/>
                  <a:gd name="connsiteY792" fmla="*/ 1401604 h 1857375"/>
                  <a:gd name="connsiteX793" fmla="*/ 320516 w 1247775"/>
                  <a:gd name="connsiteY793" fmla="*/ 1390174 h 1857375"/>
                  <a:gd name="connsiteX794" fmla="*/ 320516 w 1247775"/>
                  <a:gd name="connsiteY794" fmla="*/ 1390174 h 1857375"/>
                  <a:gd name="connsiteX795" fmla="*/ 325279 w 1247775"/>
                  <a:gd name="connsiteY795" fmla="*/ 1388269 h 1857375"/>
                  <a:gd name="connsiteX796" fmla="*/ 329089 w 1247775"/>
                  <a:gd name="connsiteY796" fmla="*/ 1389221 h 1857375"/>
                  <a:gd name="connsiteX797" fmla="*/ 329089 w 1247775"/>
                  <a:gd name="connsiteY797" fmla="*/ 1390174 h 1857375"/>
                  <a:gd name="connsiteX798" fmla="*/ 347186 w 1247775"/>
                  <a:gd name="connsiteY798" fmla="*/ 1413986 h 1857375"/>
                  <a:gd name="connsiteX799" fmla="*/ 346234 w 1247775"/>
                  <a:gd name="connsiteY799" fmla="*/ 1417796 h 1857375"/>
                  <a:gd name="connsiteX800" fmla="*/ 347186 w 1247775"/>
                  <a:gd name="connsiteY800" fmla="*/ 1420654 h 1857375"/>
                  <a:gd name="connsiteX801" fmla="*/ 343376 w 1247775"/>
                  <a:gd name="connsiteY801" fmla="*/ 1433036 h 1857375"/>
                  <a:gd name="connsiteX802" fmla="*/ 347186 w 1247775"/>
                  <a:gd name="connsiteY802" fmla="*/ 1446371 h 1857375"/>
                  <a:gd name="connsiteX803" fmla="*/ 334804 w 1247775"/>
                  <a:gd name="connsiteY803" fmla="*/ 1461611 h 1857375"/>
                  <a:gd name="connsiteX804" fmla="*/ 350044 w 1247775"/>
                  <a:gd name="connsiteY804" fmla="*/ 1476851 h 1857375"/>
                  <a:gd name="connsiteX805" fmla="*/ 359569 w 1247775"/>
                  <a:gd name="connsiteY805" fmla="*/ 1473994 h 1857375"/>
                  <a:gd name="connsiteX806" fmla="*/ 377666 w 1247775"/>
                  <a:gd name="connsiteY806" fmla="*/ 1486376 h 1857375"/>
                  <a:gd name="connsiteX807" fmla="*/ 388144 w 1247775"/>
                  <a:gd name="connsiteY807" fmla="*/ 1492091 h 1857375"/>
                  <a:gd name="connsiteX808" fmla="*/ 400526 w 1247775"/>
                  <a:gd name="connsiteY808" fmla="*/ 1479709 h 1857375"/>
                  <a:gd name="connsiteX809" fmla="*/ 400526 w 1247775"/>
                  <a:gd name="connsiteY809" fmla="*/ 1478756 h 1857375"/>
                  <a:gd name="connsiteX810" fmla="*/ 408146 w 1247775"/>
                  <a:gd name="connsiteY810" fmla="*/ 1460659 h 1857375"/>
                  <a:gd name="connsiteX811" fmla="*/ 396716 w 1247775"/>
                  <a:gd name="connsiteY811" fmla="*/ 1438751 h 1857375"/>
                  <a:gd name="connsiteX812" fmla="*/ 397669 w 1247775"/>
                  <a:gd name="connsiteY812" fmla="*/ 1433989 h 1857375"/>
                  <a:gd name="connsiteX813" fmla="*/ 395764 w 1247775"/>
                  <a:gd name="connsiteY813" fmla="*/ 1425416 h 1857375"/>
                  <a:gd name="connsiteX814" fmla="*/ 396716 w 1247775"/>
                  <a:gd name="connsiteY814" fmla="*/ 1420654 h 1857375"/>
                  <a:gd name="connsiteX815" fmla="*/ 396716 w 1247775"/>
                  <a:gd name="connsiteY815" fmla="*/ 1420654 h 1857375"/>
                  <a:gd name="connsiteX816" fmla="*/ 399574 w 1247775"/>
                  <a:gd name="connsiteY816" fmla="*/ 1423511 h 1857375"/>
                  <a:gd name="connsiteX817" fmla="*/ 395764 w 1247775"/>
                  <a:gd name="connsiteY817" fmla="*/ 1431131 h 1857375"/>
                  <a:gd name="connsiteX818" fmla="*/ 406241 w 1247775"/>
                  <a:gd name="connsiteY818" fmla="*/ 1441609 h 1857375"/>
                  <a:gd name="connsiteX819" fmla="*/ 416719 w 1247775"/>
                  <a:gd name="connsiteY819" fmla="*/ 1432084 h 1857375"/>
                  <a:gd name="connsiteX820" fmla="*/ 422434 w 1247775"/>
                  <a:gd name="connsiteY820" fmla="*/ 1433036 h 1857375"/>
                  <a:gd name="connsiteX821" fmla="*/ 420529 w 1247775"/>
                  <a:gd name="connsiteY821" fmla="*/ 1440656 h 1857375"/>
                  <a:gd name="connsiteX822" fmla="*/ 427196 w 1247775"/>
                  <a:gd name="connsiteY822" fmla="*/ 1454944 h 1857375"/>
                  <a:gd name="connsiteX823" fmla="*/ 417671 w 1247775"/>
                  <a:gd name="connsiteY823" fmla="*/ 1471136 h 1857375"/>
                  <a:gd name="connsiteX824" fmla="*/ 419576 w 1247775"/>
                  <a:gd name="connsiteY824" fmla="*/ 1478756 h 1857375"/>
                  <a:gd name="connsiteX825" fmla="*/ 408146 w 1247775"/>
                  <a:gd name="connsiteY825" fmla="*/ 1490186 h 1857375"/>
                  <a:gd name="connsiteX826" fmla="*/ 411956 w 1247775"/>
                  <a:gd name="connsiteY826" fmla="*/ 1498759 h 1857375"/>
                  <a:gd name="connsiteX827" fmla="*/ 411004 w 1247775"/>
                  <a:gd name="connsiteY827" fmla="*/ 1502569 h 1857375"/>
                  <a:gd name="connsiteX828" fmla="*/ 404336 w 1247775"/>
                  <a:gd name="connsiteY828" fmla="*/ 1500664 h 1857375"/>
                  <a:gd name="connsiteX829" fmla="*/ 393859 w 1247775"/>
                  <a:gd name="connsiteY829" fmla="*/ 1511141 h 1857375"/>
                  <a:gd name="connsiteX830" fmla="*/ 399574 w 1247775"/>
                  <a:gd name="connsiteY830" fmla="*/ 1519714 h 1857375"/>
                  <a:gd name="connsiteX831" fmla="*/ 387191 w 1247775"/>
                  <a:gd name="connsiteY831" fmla="*/ 1535906 h 1857375"/>
                  <a:gd name="connsiteX832" fmla="*/ 389096 w 1247775"/>
                  <a:gd name="connsiteY832" fmla="*/ 1544479 h 1857375"/>
                  <a:gd name="connsiteX833" fmla="*/ 384334 w 1247775"/>
                  <a:gd name="connsiteY833" fmla="*/ 1545431 h 1857375"/>
                  <a:gd name="connsiteX834" fmla="*/ 367189 w 1247775"/>
                  <a:gd name="connsiteY834" fmla="*/ 1530191 h 1857375"/>
                  <a:gd name="connsiteX835" fmla="*/ 350044 w 1247775"/>
                  <a:gd name="connsiteY835" fmla="*/ 1547336 h 1857375"/>
                  <a:gd name="connsiteX836" fmla="*/ 361474 w 1247775"/>
                  <a:gd name="connsiteY836" fmla="*/ 1563529 h 1857375"/>
                  <a:gd name="connsiteX837" fmla="*/ 359569 w 1247775"/>
                  <a:gd name="connsiteY837" fmla="*/ 1568291 h 1857375"/>
                  <a:gd name="connsiteX838" fmla="*/ 352901 w 1247775"/>
                  <a:gd name="connsiteY838" fmla="*/ 1565434 h 1857375"/>
                  <a:gd name="connsiteX839" fmla="*/ 344329 w 1247775"/>
                  <a:gd name="connsiteY839" fmla="*/ 1574006 h 1857375"/>
                  <a:gd name="connsiteX840" fmla="*/ 346234 w 1247775"/>
                  <a:gd name="connsiteY840" fmla="*/ 1578769 h 1857375"/>
                  <a:gd name="connsiteX841" fmla="*/ 338614 w 1247775"/>
                  <a:gd name="connsiteY841" fmla="*/ 1594961 h 1857375"/>
                  <a:gd name="connsiteX842" fmla="*/ 357664 w 1247775"/>
                  <a:gd name="connsiteY842" fmla="*/ 1615916 h 1857375"/>
                  <a:gd name="connsiteX843" fmla="*/ 361474 w 1247775"/>
                  <a:gd name="connsiteY843" fmla="*/ 1620679 h 1857375"/>
                  <a:gd name="connsiteX844" fmla="*/ 375761 w 1247775"/>
                  <a:gd name="connsiteY844" fmla="*/ 1637824 h 1857375"/>
                  <a:gd name="connsiteX845" fmla="*/ 376714 w 1247775"/>
                  <a:gd name="connsiteY845" fmla="*/ 1640681 h 1857375"/>
                  <a:gd name="connsiteX846" fmla="*/ 355759 w 1247775"/>
                  <a:gd name="connsiteY846" fmla="*/ 1662589 h 1857375"/>
                  <a:gd name="connsiteX847" fmla="*/ 347186 w 1247775"/>
                  <a:gd name="connsiteY847" fmla="*/ 1657826 h 1857375"/>
                  <a:gd name="connsiteX848" fmla="*/ 358616 w 1247775"/>
                  <a:gd name="connsiteY848" fmla="*/ 1637824 h 1857375"/>
                  <a:gd name="connsiteX849" fmla="*/ 341471 w 1247775"/>
                  <a:gd name="connsiteY849" fmla="*/ 1614964 h 1857375"/>
                  <a:gd name="connsiteX850" fmla="*/ 324326 w 1247775"/>
                  <a:gd name="connsiteY850" fmla="*/ 1589246 h 1857375"/>
                  <a:gd name="connsiteX851" fmla="*/ 321469 w 1247775"/>
                  <a:gd name="connsiteY851" fmla="*/ 1579721 h 1857375"/>
                  <a:gd name="connsiteX852" fmla="*/ 322421 w 1247775"/>
                  <a:gd name="connsiteY852" fmla="*/ 1575911 h 1857375"/>
                  <a:gd name="connsiteX853" fmla="*/ 309086 w 1247775"/>
                  <a:gd name="connsiteY853" fmla="*/ 1562576 h 1857375"/>
                  <a:gd name="connsiteX854" fmla="*/ 306229 w 1247775"/>
                  <a:gd name="connsiteY854" fmla="*/ 1562576 h 1857375"/>
                  <a:gd name="connsiteX855" fmla="*/ 306229 w 1247775"/>
                  <a:gd name="connsiteY855" fmla="*/ 1558766 h 1857375"/>
                  <a:gd name="connsiteX856" fmla="*/ 305276 w 1247775"/>
                  <a:gd name="connsiteY856" fmla="*/ 1552099 h 1857375"/>
                  <a:gd name="connsiteX857" fmla="*/ 308134 w 1247775"/>
                  <a:gd name="connsiteY857" fmla="*/ 1550194 h 1857375"/>
                  <a:gd name="connsiteX858" fmla="*/ 316706 w 1247775"/>
                  <a:gd name="connsiteY858" fmla="*/ 1554956 h 1857375"/>
                  <a:gd name="connsiteX859" fmla="*/ 317659 w 1247775"/>
                  <a:gd name="connsiteY859" fmla="*/ 1554956 h 1857375"/>
                  <a:gd name="connsiteX860" fmla="*/ 316706 w 1247775"/>
                  <a:gd name="connsiteY860" fmla="*/ 1558766 h 1857375"/>
                  <a:gd name="connsiteX861" fmla="*/ 327184 w 1247775"/>
                  <a:gd name="connsiteY861" fmla="*/ 1569244 h 1857375"/>
                  <a:gd name="connsiteX862" fmla="*/ 337661 w 1247775"/>
                  <a:gd name="connsiteY862" fmla="*/ 1558766 h 1857375"/>
                  <a:gd name="connsiteX863" fmla="*/ 327184 w 1247775"/>
                  <a:gd name="connsiteY863" fmla="*/ 1548289 h 1857375"/>
                  <a:gd name="connsiteX864" fmla="*/ 326231 w 1247775"/>
                  <a:gd name="connsiteY864" fmla="*/ 1548289 h 1857375"/>
                  <a:gd name="connsiteX865" fmla="*/ 327184 w 1247775"/>
                  <a:gd name="connsiteY865" fmla="*/ 1544479 h 1857375"/>
                  <a:gd name="connsiteX866" fmla="*/ 316706 w 1247775"/>
                  <a:gd name="connsiteY866" fmla="*/ 1534001 h 1857375"/>
                  <a:gd name="connsiteX867" fmla="*/ 313849 w 1247775"/>
                  <a:gd name="connsiteY867" fmla="*/ 1534954 h 1857375"/>
                  <a:gd name="connsiteX868" fmla="*/ 312896 w 1247775"/>
                  <a:gd name="connsiteY868" fmla="*/ 1533049 h 1857375"/>
                  <a:gd name="connsiteX869" fmla="*/ 335756 w 1247775"/>
                  <a:gd name="connsiteY869" fmla="*/ 1505426 h 1857375"/>
                  <a:gd name="connsiteX870" fmla="*/ 331946 w 1247775"/>
                  <a:gd name="connsiteY870" fmla="*/ 1492091 h 1857375"/>
                  <a:gd name="connsiteX871" fmla="*/ 332899 w 1247775"/>
                  <a:gd name="connsiteY871" fmla="*/ 1488281 h 1857375"/>
                  <a:gd name="connsiteX872" fmla="*/ 324326 w 1247775"/>
                  <a:gd name="connsiteY872" fmla="*/ 1479709 h 1857375"/>
                  <a:gd name="connsiteX873" fmla="*/ 320516 w 1247775"/>
                  <a:gd name="connsiteY873" fmla="*/ 1480661 h 1857375"/>
                  <a:gd name="connsiteX874" fmla="*/ 308134 w 1247775"/>
                  <a:gd name="connsiteY874" fmla="*/ 1477804 h 1857375"/>
                  <a:gd name="connsiteX875" fmla="*/ 283369 w 1247775"/>
                  <a:gd name="connsiteY875" fmla="*/ 1492091 h 1857375"/>
                  <a:gd name="connsiteX876" fmla="*/ 279559 w 1247775"/>
                  <a:gd name="connsiteY876" fmla="*/ 1491139 h 1857375"/>
                  <a:gd name="connsiteX877" fmla="*/ 265271 w 1247775"/>
                  <a:gd name="connsiteY877" fmla="*/ 1500664 h 1857375"/>
                  <a:gd name="connsiteX878" fmla="*/ 258604 w 1247775"/>
                  <a:gd name="connsiteY878" fmla="*/ 1508284 h 1857375"/>
                  <a:gd name="connsiteX879" fmla="*/ 250031 w 1247775"/>
                  <a:gd name="connsiteY879" fmla="*/ 1506379 h 1857375"/>
                  <a:gd name="connsiteX880" fmla="*/ 231934 w 1247775"/>
                  <a:gd name="connsiteY880" fmla="*/ 1524476 h 1857375"/>
                  <a:gd name="connsiteX881" fmla="*/ 243364 w 1247775"/>
                  <a:gd name="connsiteY881" fmla="*/ 1541621 h 1857375"/>
                  <a:gd name="connsiteX882" fmla="*/ 242411 w 1247775"/>
                  <a:gd name="connsiteY882" fmla="*/ 1543526 h 1857375"/>
                  <a:gd name="connsiteX883" fmla="*/ 239554 w 1247775"/>
                  <a:gd name="connsiteY883" fmla="*/ 1543526 h 1857375"/>
                  <a:gd name="connsiteX884" fmla="*/ 225266 w 1247775"/>
                  <a:gd name="connsiteY884" fmla="*/ 1548289 h 1857375"/>
                  <a:gd name="connsiteX885" fmla="*/ 210026 w 1247775"/>
                  <a:gd name="connsiteY885" fmla="*/ 1544479 h 1857375"/>
                  <a:gd name="connsiteX886" fmla="*/ 189071 w 1247775"/>
                  <a:gd name="connsiteY886" fmla="*/ 1553051 h 1857375"/>
                  <a:gd name="connsiteX887" fmla="*/ 170974 w 1247775"/>
                  <a:gd name="connsiteY887" fmla="*/ 1543526 h 1857375"/>
                  <a:gd name="connsiteX888" fmla="*/ 162401 w 1247775"/>
                  <a:gd name="connsiteY888" fmla="*/ 1545431 h 1857375"/>
                  <a:gd name="connsiteX889" fmla="*/ 152876 w 1247775"/>
                  <a:gd name="connsiteY889" fmla="*/ 1537811 h 1857375"/>
                  <a:gd name="connsiteX890" fmla="*/ 143351 w 1247775"/>
                  <a:gd name="connsiteY890" fmla="*/ 1547336 h 1857375"/>
                  <a:gd name="connsiteX891" fmla="*/ 150971 w 1247775"/>
                  <a:gd name="connsiteY891" fmla="*/ 1556861 h 1857375"/>
                  <a:gd name="connsiteX892" fmla="*/ 149066 w 1247775"/>
                  <a:gd name="connsiteY892" fmla="*/ 1566386 h 1857375"/>
                  <a:gd name="connsiteX893" fmla="*/ 153829 w 1247775"/>
                  <a:gd name="connsiteY893" fmla="*/ 1580674 h 1857375"/>
                  <a:gd name="connsiteX894" fmla="*/ 143351 w 1247775"/>
                  <a:gd name="connsiteY894" fmla="*/ 1593056 h 1857375"/>
                  <a:gd name="connsiteX895" fmla="*/ 155734 w 1247775"/>
                  <a:gd name="connsiteY895" fmla="*/ 1605439 h 1857375"/>
                  <a:gd name="connsiteX896" fmla="*/ 168116 w 1247775"/>
                  <a:gd name="connsiteY896" fmla="*/ 1593056 h 1857375"/>
                  <a:gd name="connsiteX897" fmla="*/ 167164 w 1247775"/>
                  <a:gd name="connsiteY897" fmla="*/ 1589246 h 1857375"/>
                  <a:gd name="connsiteX898" fmla="*/ 170974 w 1247775"/>
                  <a:gd name="connsiteY898" fmla="*/ 1589246 h 1857375"/>
                  <a:gd name="connsiteX899" fmla="*/ 182404 w 1247775"/>
                  <a:gd name="connsiteY899" fmla="*/ 1586389 h 1857375"/>
                  <a:gd name="connsiteX900" fmla="*/ 184309 w 1247775"/>
                  <a:gd name="connsiteY900" fmla="*/ 1589246 h 1857375"/>
                  <a:gd name="connsiteX901" fmla="*/ 183356 w 1247775"/>
                  <a:gd name="connsiteY901" fmla="*/ 1597819 h 1857375"/>
                  <a:gd name="connsiteX902" fmla="*/ 195739 w 1247775"/>
                  <a:gd name="connsiteY902" fmla="*/ 1620679 h 1857375"/>
                  <a:gd name="connsiteX903" fmla="*/ 195739 w 1247775"/>
                  <a:gd name="connsiteY903" fmla="*/ 1620679 h 1857375"/>
                  <a:gd name="connsiteX904" fmla="*/ 201454 w 1247775"/>
                  <a:gd name="connsiteY904" fmla="*/ 1626394 h 1857375"/>
                  <a:gd name="connsiteX905" fmla="*/ 206216 w 1247775"/>
                  <a:gd name="connsiteY905" fmla="*/ 1624489 h 1857375"/>
                  <a:gd name="connsiteX906" fmla="*/ 210026 w 1247775"/>
                  <a:gd name="connsiteY906" fmla="*/ 1624489 h 1857375"/>
                  <a:gd name="connsiteX907" fmla="*/ 236696 w 1247775"/>
                  <a:gd name="connsiteY907" fmla="*/ 1600676 h 1857375"/>
                  <a:gd name="connsiteX908" fmla="*/ 249079 w 1247775"/>
                  <a:gd name="connsiteY908" fmla="*/ 1604486 h 1857375"/>
                  <a:gd name="connsiteX909" fmla="*/ 247174 w 1247775"/>
                  <a:gd name="connsiteY909" fmla="*/ 1614011 h 1857375"/>
                  <a:gd name="connsiteX910" fmla="*/ 248126 w 1247775"/>
                  <a:gd name="connsiteY910" fmla="*/ 1619726 h 1857375"/>
                  <a:gd name="connsiteX911" fmla="*/ 247174 w 1247775"/>
                  <a:gd name="connsiteY911" fmla="*/ 1619726 h 1857375"/>
                  <a:gd name="connsiteX912" fmla="*/ 233839 w 1247775"/>
                  <a:gd name="connsiteY912" fmla="*/ 1633061 h 1857375"/>
                  <a:gd name="connsiteX913" fmla="*/ 246221 w 1247775"/>
                  <a:gd name="connsiteY913" fmla="*/ 1646396 h 1857375"/>
                  <a:gd name="connsiteX914" fmla="*/ 258604 w 1247775"/>
                  <a:gd name="connsiteY914" fmla="*/ 1657826 h 1857375"/>
                  <a:gd name="connsiteX915" fmla="*/ 270986 w 1247775"/>
                  <a:gd name="connsiteY915" fmla="*/ 1645444 h 1857375"/>
                  <a:gd name="connsiteX916" fmla="*/ 268129 w 1247775"/>
                  <a:gd name="connsiteY916" fmla="*/ 1637824 h 1857375"/>
                  <a:gd name="connsiteX917" fmla="*/ 270034 w 1247775"/>
                  <a:gd name="connsiteY917" fmla="*/ 1637824 h 1857375"/>
                  <a:gd name="connsiteX918" fmla="*/ 281464 w 1247775"/>
                  <a:gd name="connsiteY918" fmla="*/ 1634966 h 1857375"/>
                  <a:gd name="connsiteX919" fmla="*/ 291941 w 1247775"/>
                  <a:gd name="connsiteY919" fmla="*/ 1644491 h 1857375"/>
                  <a:gd name="connsiteX920" fmla="*/ 290036 w 1247775"/>
                  <a:gd name="connsiteY920" fmla="*/ 1651159 h 1857375"/>
                  <a:gd name="connsiteX921" fmla="*/ 303371 w 1247775"/>
                  <a:gd name="connsiteY921" fmla="*/ 1664494 h 1857375"/>
                  <a:gd name="connsiteX922" fmla="*/ 312896 w 1247775"/>
                  <a:gd name="connsiteY922" fmla="*/ 1660684 h 1857375"/>
                  <a:gd name="connsiteX923" fmla="*/ 311944 w 1247775"/>
                  <a:gd name="connsiteY923" fmla="*/ 1664494 h 1857375"/>
                  <a:gd name="connsiteX924" fmla="*/ 324326 w 1247775"/>
                  <a:gd name="connsiteY924" fmla="*/ 1676876 h 1857375"/>
                  <a:gd name="connsiteX925" fmla="*/ 330041 w 1247775"/>
                  <a:gd name="connsiteY925" fmla="*/ 1675924 h 1857375"/>
                  <a:gd name="connsiteX926" fmla="*/ 342424 w 1247775"/>
                  <a:gd name="connsiteY926" fmla="*/ 1683544 h 1857375"/>
                  <a:gd name="connsiteX927" fmla="*/ 351949 w 1247775"/>
                  <a:gd name="connsiteY927" fmla="*/ 1679734 h 1857375"/>
                  <a:gd name="connsiteX928" fmla="*/ 360521 w 1247775"/>
                  <a:gd name="connsiteY928" fmla="*/ 1694974 h 1857375"/>
                  <a:gd name="connsiteX929" fmla="*/ 358616 w 1247775"/>
                  <a:gd name="connsiteY929" fmla="*/ 1694974 h 1857375"/>
                  <a:gd name="connsiteX930" fmla="*/ 348139 w 1247775"/>
                  <a:gd name="connsiteY930" fmla="*/ 1705451 h 1857375"/>
                  <a:gd name="connsiteX931" fmla="*/ 354806 w 1247775"/>
                  <a:gd name="connsiteY931" fmla="*/ 1714976 h 1857375"/>
                  <a:gd name="connsiteX932" fmla="*/ 345281 w 1247775"/>
                  <a:gd name="connsiteY932" fmla="*/ 1729264 h 1857375"/>
                  <a:gd name="connsiteX933" fmla="*/ 360521 w 1247775"/>
                  <a:gd name="connsiteY933" fmla="*/ 1744504 h 1857375"/>
                  <a:gd name="connsiteX934" fmla="*/ 375761 w 1247775"/>
                  <a:gd name="connsiteY934" fmla="*/ 1729264 h 1857375"/>
                  <a:gd name="connsiteX935" fmla="*/ 363379 w 1247775"/>
                  <a:gd name="connsiteY935" fmla="*/ 1714024 h 1857375"/>
                  <a:gd name="connsiteX936" fmla="*/ 368141 w 1247775"/>
                  <a:gd name="connsiteY936" fmla="*/ 1705451 h 1857375"/>
                  <a:gd name="connsiteX937" fmla="*/ 367189 w 1247775"/>
                  <a:gd name="connsiteY937" fmla="*/ 1701641 h 1857375"/>
                  <a:gd name="connsiteX938" fmla="*/ 374809 w 1247775"/>
                  <a:gd name="connsiteY938" fmla="*/ 1704499 h 1857375"/>
                  <a:gd name="connsiteX939" fmla="*/ 381476 w 1247775"/>
                  <a:gd name="connsiteY939" fmla="*/ 1707356 h 1857375"/>
                  <a:gd name="connsiteX940" fmla="*/ 385286 w 1247775"/>
                  <a:gd name="connsiteY940" fmla="*/ 1706404 h 1857375"/>
                  <a:gd name="connsiteX941" fmla="*/ 386239 w 1247775"/>
                  <a:gd name="connsiteY941" fmla="*/ 1706404 h 1857375"/>
                  <a:gd name="connsiteX942" fmla="*/ 416719 w 1247775"/>
                  <a:gd name="connsiteY942" fmla="*/ 1688306 h 1857375"/>
                  <a:gd name="connsiteX943" fmla="*/ 421481 w 1247775"/>
                  <a:gd name="connsiteY943" fmla="*/ 1681639 h 1857375"/>
                  <a:gd name="connsiteX944" fmla="*/ 420529 w 1247775"/>
                  <a:gd name="connsiteY944" fmla="*/ 1678781 h 1857375"/>
                  <a:gd name="connsiteX945" fmla="*/ 420529 w 1247775"/>
                  <a:gd name="connsiteY945" fmla="*/ 1675924 h 1857375"/>
                  <a:gd name="connsiteX946" fmla="*/ 433864 w 1247775"/>
                  <a:gd name="connsiteY946" fmla="*/ 1679734 h 1857375"/>
                  <a:gd name="connsiteX947" fmla="*/ 436721 w 1247775"/>
                  <a:gd name="connsiteY947" fmla="*/ 1686401 h 1857375"/>
                  <a:gd name="connsiteX948" fmla="*/ 415766 w 1247775"/>
                  <a:gd name="connsiteY948" fmla="*/ 1702594 h 1857375"/>
                  <a:gd name="connsiteX949" fmla="*/ 414814 w 1247775"/>
                  <a:gd name="connsiteY949" fmla="*/ 1702594 h 1857375"/>
                  <a:gd name="connsiteX950" fmla="*/ 409099 w 1247775"/>
                  <a:gd name="connsiteY950" fmla="*/ 1708309 h 1857375"/>
                  <a:gd name="connsiteX951" fmla="*/ 409099 w 1247775"/>
                  <a:gd name="connsiteY951" fmla="*/ 1710214 h 1857375"/>
                  <a:gd name="connsiteX952" fmla="*/ 407194 w 1247775"/>
                  <a:gd name="connsiteY952" fmla="*/ 1711166 h 1857375"/>
                  <a:gd name="connsiteX953" fmla="*/ 399574 w 1247775"/>
                  <a:gd name="connsiteY953" fmla="*/ 1705451 h 1857375"/>
                  <a:gd name="connsiteX954" fmla="*/ 391954 w 1247775"/>
                  <a:gd name="connsiteY954" fmla="*/ 1713071 h 1857375"/>
                  <a:gd name="connsiteX955" fmla="*/ 399574 w 1247775"/>
                  <a:gd name="connsiteY955" fmla="*/ 1720691 h 1857375"/>
                  <a:gd name="connsiteX956" fmla="*/ 400526 w 1247775"/>
                  <a:gd name="connsiteY956" fmla="*/ 1720691 h 1857375"/>
                  <a:gd name="connsiteX957" fmla="*/ 400526 w 1247775"/>
                  <a:gd name="connsiteY957" fmla="*/ 1724501 h 1857375"/>
                  <a:gd name="connsiteX958" fmla="*/ 401479 w 1247775"/>
                  <a:gd name="connsiteY958" fmla="*/ 1729264 h 1857375"/>
                  <a:gd name="connsiteX959" fmla="*/ 392906 w 1247775"/>
                  <a:gd name="connsiteY959" fmla="*/ 1743551 h 1857375"/>
                  <a:gd name="connsiteX960" fmla="*/ 394811 w 1247775"/>
                  <a:gd name="connsiteY960" fmla="*/ 1752124 h 1857375"/>
                  <a:gd name="connsiteX961" fmla="*/ 380524 w 1247775"/>
                  <a:gd name="connsiteY961" fmla="*/ 1756886 h 1857375"/>
                  <a:gd name="connsiteX962" fmla="*/ 367189 w 1247775"/>
                  <a:gd name="connsiteY962" fmla="*/ 1751171 h 1857375"/>
                  <a:gd name="connsiteX963" fmla="*/ 348139 w 1247775"/>
                  <a:gd name="connsiteY963" fmla="*/ 1766411 h 1857375"/>
                  <a:gd name="connsiteX964" fmla="*/ 347186 w 1247775"/>
                  <a:gd name="connsiteY964" fmla="*/ 1767364 h 1857375"/>
                  <a:gd name="connsiteX965" fmla="*/ 348139 w 1247775"/>
                  <a:gd name="connsiteY965" fmla="*/ 1761649 h 1857375"/>
                  <a:gd name="connsiteX966" fmla="*/ 333851 w 1247775"/>
                  <a:gd name="connsiteY966" fmla="*/ 1747361 h 1857375"/>
                  <a:gd name="connsiteX967" fmla="*/ 324326 w 1247775"/>
                  <a:gd name="connsiteY967" fmla="*/ 1751171 h 1857375"/>
                  <a:gd name="connsiteX968" fmla="*/ 298609 w 1247775"/>
                  <a:gd name="connsiteY968" fmla="*/ 1736884 h 1857375"/>
                  <a:gd name="connsiteX969" fmla="*/ 268129 w 1247775"/>
                  <a:gd name="connsiteY969" fmla="*/ 1766411 h 1857375"/>
                  <a:gd name="connsiteX970" fmla="*/ 263366 w 1247775"/>
                  <a:gd name="connsiteY970" fmla="*/ 1767364 h 1857375"/>
                  <a:gd name="connsiteX971" fmla="*/ 265271 w 1247775"/>
                  <a:gd name="connsiteY971" fmla="*/ 1758791 h 1857375"/>
                  <a:gd name="connsiteX972" fmla="*/ 238601 w 1247775"/>
                  <a:gd name="connsiteY972" fmla="*/ 1732121 h 1857375"/>
                  <a:gd name="connsiteX973" fmla="*/ 211931 w 1247775"/>
                  <a:gd name="connsiteY973" fmla="*/ 1758791 h 1857375"/>
                  <a:gd name="connsiteX974" fmla="*/ 212884 w 1247775"/>
                  <a:gd name="connsiteY974" fmla="*/ 1764506 h 1857375"/>
                  <a:gd name="connsiteX975" fmla="*/ 212884 w 1247775"/>
                  <a:gd name="connsiteY975" fmla="*/ 1765459 h 1857375"/>
                  <a:gd name="connsiteX976" fmla="*/ 214789 w 1247775"/>
                  <a:gd name="connsiteY976" fmla="*/ 1773079 h 1857375"/>
                  <a:gd name="connsiteX977" fmla="*/ 207169 w 1247775"/>
                  <a:gd name="connsiteY977" fmla="*/ 1781651 h 1857375"/>
                  <a:gd name="connsiteX978" fmla="*/ 208121 w 1247775"/>
                  <a:gd name="connsiteY978" fmla="*/ 1784509 h 1857375"/>
                  <a:gd name="connsiteX979" fmla="*/ 195739 w 1247775"/>
                  <a:gd name="connsiteY979" fmla="*/ 1810226 h 1857375"/>
                  <a:gd name="connsiteX980" fmla="*/ 230029 w 1247775"/>
                  <a:gd name="connsiteY980" fmla="*/ 1847374 h 1857375"/>
                  <a:gd name="connsiteX981" fmla="*/ 260509 w 1247775"/>
                  <a:gd name="connsiteY981" fmla="*/ 1832134 h 1857375"/>
                  <a:gd name="connsiteX982" fmla="*/ 260509 w 1247775"/>
                  <a:gd name="connsiteY982" fmla="*/ 1834991 h 1857375"/>
                  <a:gd name="connsiteX983" fmla="*/ 261461 w 1247775"/>
                  <a:gd name="connsiteY983" fmla="*/ 1839754 h 1857375"/>
                  <a:gd name="connsiteX984" fmla="*/ 257651 w 1247775"/>
                  <a:gd name="connsiteY984" fmla="*/ 1844516 h 1857375"/>
                  <a:gd name="connsiteX985" fmla="*/ 263366 w 1247775"/>
                  <a:gd name="connsiteY985" fmla="*/ 1850231 h 1857375"/>
                  <a:gd name="connsiteX986" fmla="*/ 267176 w 1247775"/>
                  <a:gd name="connsiteY986" fmla="*/ 1848326 h 1857375"/>
                  <a:gd name="connsiteX987" fmla="*/ 270986 w 1247775"/>
                  <a:gd name="connsiteY987" fmla="*/ 1850231 h 1857375"/>
                  <a:gd name="connsiteX988" fmla="*/ 279559 w 1247775"/>
                  <a:gd name="connsiteY988" fmla="*/ 1855946 h 1857375"/>
                  <a:gd name="connsiteX989" fmla="*/ 288131 w 1247775"/>
                  <a:gd name="connsiteY989" fmla="*/ 1850231 h 1857375"/>
                  <a:gd name="connsiteX990" fmla="*/ 300514 w 1247775"/>
                  <a:gd name="connsiteY990" fmla="*/ 1854041 h 1857375"/>
                  <a:gd name="connsiteX991" fmla="*/ 310039 w 1247775"/>
                  <a:gd name="connsiteY991" fmla="*/ 1852136 h 1857375"/>
                  <a:gd name="connsiteX992" fmla="*/ 329089 w 1247775"/>
                  <a:gd name="connsiteY992" fmla="*/ 1834039 h 1857375"/>
                  <a:gd name="connsiteX993" fmla="*/ 334804 w 1247775"/>
                  <a:gd name="connsiteY993" fmla="*/ 1828324 h 1857375"/>
                  <a:gd name="connsiteX994" fmla="*/ 337661 w 1247775"/>
                  <a:gd name="connsiteY994" fmla="*/ 1828324 h 1857375"/>
                  <a:gd name="connsiteX995" fmla="*/ 356711 w 1247775"/>
                  <a:gd name="connsiteY995" fmla="*/ 1817846 h 1857375"/>
                  <a:gd name="connsiteX996" fmla="*/ 368141 w 1247775"/>
                  <a:gd name="connsiteY996" fmla="*/ 1819751 h 1857375"/>
                  <a:gd name="connsiteX997" fmla="*/ 380524 w 1247775"/>
                  <a:gd name="connsiteY997" fmla="*/ 1817846 h 1857375"/>
                  <a:gd name="connsiteX998" fmla="*/ 400526 w 1247775"/>
                  <a:gd name="connsiteY998" fmla="*/ 1823561 h 1857375"/>
                  <a:gd name="connsiteX999" fmla="*/ 437674 w 1247775"/>
                  <a:gd name="connsiteY999" fmla="*/ 1786414 h 1857375"/>
                  <a:gd name="connsiteX1000" fmla="*/ 437674 w 1247775"/>
                  <a:gd name="connsiteY1000" fmla="*/ 1786414 h 1857375"/>
                  <a:gd name="connsiteX1001" fmla="*/ 441484 w 1247775"/>
                  <a:gd name="connsiteY1001" fmla="*/ 1786414 h 1857375"/>
                  <a:gd name="connsiteX1002" fmla="*/ 454819 w 1247775"/>
                  <a:gd name="connsiteY1002" fmla="*/ 1782604 h 1857375"/>
                  <a:gd name="connsiteX1003" fmla="*/ 461486 w 1247775"/>
                  <a:gd name="connsiteY1003" fmla="*/ 1784509 h 1857375"/>
                  <a:gd name="connsiteX1004" fmla="*/ 475774 w 1247775"/>
                  <a:gd name="connsiteY1004" fmla="*/ 1770221 h 1857375"/>
                  <a:gd name="connsiteX1005" fmla="*/ 472916 w 1247775"/>
                  <a:gd name="connsiteY1005" fmla="*/ 1762601 h 1857375"/>
                  <a:gd name="connsiteX1006" fmla="*/ 488156 w 1247775"/>
                  <a:gd name="connsiteY1006" fmla="*/ 1753076 h 1857375"/>
                  <a:gd name="connsiteX1007" fmla="*/ 493871 w 1247775"/>
                  <a:gd name="connsiteY1007" fmla="*/ 1750219 h 1857375"/>
                  <a:gd name="connsiteX1008" fmla="*/ 493871 w 1247775"/>
                  <a:gd name="connsiteY1008" fmla="*/ 1751171 h 1857375"/>
                  <a:gd name="connsiteX1009" fmla="*/ 525304 w 1247775"/>
                  <a:gd name="connsiteY1009" fmla="*/ 1782604 h 1857375"/>
                  <a:gd name="connsiteX1010" fmla="*/ 533876 w 1247775"/>
                  <a:gd name="connsiteY1010" fmla="*/ 1780699 h 1857375"/>
                  <a:gd name="connsiteX1011" fmla="*/ 550069 w 1247775"/>
                  <a:gd name="connsiteY1011" fmla="*/ 1785461 h 1857375"/>
                  <a:gd name="connsiteX1012" fmla="*/ 567214 w 1247775"/>
                  <a:gd name="connsiteY1012" fmla="*/ 1779746 h 1857375"/>
                  <a:gd name="connsiteX1013" fmla="*/ 575786 w 1247775"/>
                  <a:gd name="connsiteY1013" fmla="*/ 1780699 h 1857375"/>
                  <a:gd name="connsiteX1014" fmla="*/ 601504 w 1247775"/>
                  <a:gd name="connsiteY1014" fmla="*/ 1769269 h 1857375"/>
                  <a:gd name="connsiteX1015" fmla="*/ 604361 w 1247775"/>
                  <a:gd name="connsiteY1015" fmla="*/ 1769269 h 1857375"/>
                  <a:gd name="connsiteX1016" fmla="*/ 615791 w 1247775"/>
                  <a:gd name="connsiteY1016" fmla="*/ 1767364 h 1857375"/>
                  <a:gd name="connsiteX1017" fmla="*/ 651034 w 1247775"/>
                  <a:gd name="connsiteY1017" fmla="*/ 1791176 h 1857375"/>
                  <a:gd name="connsiteX1018" fmla="*/ 655796 w 1247775"/>
                  <a:gd name="connsiteY1018" fmla="*/ 1791176 h 1857375"/>
                  <a:gd name="connsiteX1019" fmla="*/ 705326 w 1247775"/>
                  <a:gd name="connsiteY1019" fmla="*/ 1800701 h 1857375"/>
                  <a:gd name="connsiteX1020" fmla="*/ 1004411 w 1247775"/>
                  <a:gd name="connsiteY1020" fmla="*/ 1796891 h 1857375"/>
                  <a:gd name="connsiteX1021" fmla="*/ 1087279 w 1247775"/>
                  <a:gd name="connsiteY1021" fmla="*/ 1637824 h 1857375"/>
                  <a:gd name="connsiteX1022" fmla="*/ 1076801 w 1247775"/>
                  <a:gd name="connsiteY1022" fmla="*/ 1550194 h 1857375"/>
                  <a:gd name="connsiteX1023" fmla="*/ 1153001 w 1247775"/>
                  <a:gd name="connsiteY1023" fmla="*/ 1512094 h 1857375"/>
                  <a:gd name="connsiteX1024" fmla="*/ 1149191 w 1247775"/>
                  <a:gd name="connsiteY1024" fmla="*/ 1437799 h 1857375"/>
                  <a:gd name="connsiteX1025" fmla="*/ 1078706 w 1247775"/>
                  <a:gd name="connsiteY1025" fmla="*/ 1408271 h 1857375"/>
                  <a:gd name="connsiteX1026" fmla="*/ 1161574 w 1247775"/>
                  <a:gd name="connsiteY1026" fmla="*/ 1366361 h 1857375"/>
                  <a:gd name="connsiteX1027" fmla="*/ 1186339 w 1247775"/>
                  <a:gd name="connsiteY1027" fmla="*/ 1283494 h 1857375"/>
                  <a:gd name="connsiteX1028" fmla="*/ 1138714 w 1247775"/>
                  <a:gd name="connsiteY1028" fmla="*/ 1235869 h 1857375"/>
                  <a:gd name="connsiteX1029" fmla="*/ 1159669 w 1247775"/>
                  <a:gd name="connsiteY1029" fmla="*/ 1165384 h 1857375"/>
                  <a:gd name="connsiteX1030" fmla="*/ 1240631 w 1247775"/>
                  <a:gd name="connsiteY1030" fmla="*/ 1103471 h 1857375"/>
                  <a:gd name="connsiteX1031" fmla="*/ 1172051 w 1247775"/>
                  <a:gd name="connsiteY1031" fmla="*/ 974884 h 1857375"/>
                  <a:gd name="connsiteX1032" fmla="*/ 584359 w 1247775"/>
                  <a:gd name="connsiteY1032" fmla="*/ 250984 h 1857375"/>
                  <a:gd name="connsiteX1033" fmla="*/ 581501 w 1247775"/>
                  <a:gd name="connsiteY1033" fmla="*/ 252889 h 1857375"/>
                  <a:gd name="connsiteX1034" fmla="*/ 572929 w 1247775"/>
                  <a:gd name="connsiteY1034" fmla="*/ 250031 h 1857375"/>
                  <a:gd name="connsiteX1035" fmla="*/ 571976 w 1247775"/>
                  <a:gd name="connsiteY1035" fmla="*/ 250031 h 1857375"/>
                  <a:gd name="connsiteX1036" fmla="*/ 570071 w 1247775"/>
                  <a:gd name="connsiteY1036" fmla="*/ 249079 h 1857375"/>
                  <a:gd name="connsiteX1037" fmla="*/ 570071 w 1247775"/>
                  <a:gd name="connsiteY1037" fmla="*/ 246221 h 1857375"/>
                  <a:gd name="connsiteX1038" fmla="*/ 570071 w 1247775"/>
                  <a:gd name="connsiteY1038" fmla="*/ 243364 h 1857375"/>
                  <a:gd name="connsiteX1039" fmla="*/ 585311 w 1247775"/>
                  <a:gd name="connsiteY1039" fmla="*/ 234791 h 1857375"/>
                  <a:gd name="connsiteX1040" fmla="*/ 595789 w 1247775"/>
                  <a:gd name="connsiteY1040" fmla="*/ 244316 h 1857375"/>
                  <a:gd name="connsiteX1041" fmla="*/ 584359 w 1247775"/>
                  <a:gd name="connsiteY1041" fmla="*/ 250984 h 1857375"/>
                  <a:gd name="connsiteX1042" fmla="*/ 596741 w 1247775"/>
                  <a:gd name="connsiteY1042" fmla="*/ 201454 h 1857375"/>
                  <a:gd name="connsiteX1043" fmla="*/ 596741 w 1247775"/>
                  <a:gd name="connsiteY1043" fmla="*/ 198596 h 1857375"/>
                  <a:gd name="connsiteX1044" fmla="*/ 598646 w 1247775"/>
                  <a:gd name="connsiteY1044" fmla="*/ 199549 h 1857375"/>
                  <a:gd name="connsiteX1045" fmla="*/ 596741 w 1247775"/>
                  <a:gd name="connsiteY1045" fmla="*/ 201454 h 1857375"/>
                  <a:gd name="connsiteX1046" fmla="*/ 606266 w 1247775"/>
                  <a:gd name="connsiteY1046" fmla="*/ 250031 h 1857375"/>
                  <a:gd name="connsiteX1047" fmla="*/ 602456 w 1247775"/>
                  <a:gd name="connsiteY1047" fmla="*/ 245269 h 1857375"/>
                  <a:gd name="connsiteX1048" fmla="*/ 605314 w 1247775"/>
                  <a:gd name="connsiteY1048" fmla="*/ 245269 h 1857375"/>
                  <a:gd name="connsiteX1049" fmla="*/ 609124 w 1247775"/>
                  <a:gd name="connsiteY1049" fmla="*/ 245269 h 1857375"/>
                  <a:gd name="connsiteX1050" fmla="*/ 606266 w 1247775"/>
                  <a:gd name="connsiteY1050" fmla="*/ 250031 h 1857375"/>
                  <a:gd name="connsiteX1051" fmla="*/ 557689 w 1247775"/>
                  <a:gd name="connsiteY1051" fmla="*/ 407194 h 1857375"/>
                  <a:gd name="connsiteX1052" fmla="*/ 555784 w 1247775"/>
                  <a:gd name="connsiteY1052" fmla="*/ 407194 h 1857375"/>
                  <a:gd name="connsiteX1053" fmla="*/ 555784 w 1247775"/>
                  <a:gd name="connsiteY1053" fmla="*/ 405289 h 1857375"/>
                  <a:gd name="connsiteX1054" fmla="*/ 554831 w 1247775"/>
                  <a:gd name="connsiteY1054" fmla="*/ 400526 h 1857375"/>
                  <a:gd name="connsiteX1055" fmla="*/ 559594 w 1247775"/>
                  <a:gd name="connsiteY1055" fmla="*/ 407194 h 1857375"/>
                  <a:gd name="connsiteX1056" fmla="*/ 557689 w 1247775"/>
                  <a:gd name="connsiteY1056" fmla="*/ 407194 h 1857375"/>
                  <a:gd name="connsiteX1057" fmla="*/ 637699 w 1247775"/>
                  <a:gd name="connsiteY1057" fmla="*/ 305276 h 1857375"/>
                  <a:gd name="connsiteX1058" fmla="*/ 641509 w 1247775"/>
                  <a:gd name="connsiteY1058" fmla="*/ 309086 h 1857375"/>
                  <a:gd name="connsiteX1059" fmla="*/ 638651 w 1247775"/>
                  <a:gd name="connsiteY1059" fmla="*/ 310039 h 1857375"/>
                  <a:gd name="connsiteX1060" fmla="*/ 636746 w 1247775"/>
                  <a:gd name="connsiteY1060" fmla="*/ 306229 h 1857375"/>
                  <a:gd name="connsiteX1061" fmla="*/ 637699 w 1247775"/>
                  <a:gd name="connsiteY1061" fmla="*/ 305276 h 1857375"/>
                  <a:gd name="connsiteX1062" fmla="*/ 591979 w 1247775"/>
                  <a:gd name="connsiteY1062" fmla="*/ 417671 h 1857375"/>
                  <a:gd name="connsiteX1063" fmla="*/ 609124 w 1247775"/>
                  <a:gd name="connsiteY1063" fmla="*/ 409099 h 1857375"/>
                  <a:gd name="connsiteX1064" fmla="*/ 606266 w 1247775"/>
                  <a:gd name="connsiteY1064" fmla="*/ 418624 h 1857375"/>
                  <a:gd name="connsiteX1065" fmla="*/ 606266 w 1247775"/>
                  <a:gd name="connsiteY1065" fmla="*/ 418624 h 1857375"/>
                  <a:gd name="connsiteX1066" fmla="*/ 598646 w 1247775"/>
                  <a:gd name="connsiteY1066" fmla="*/ 426244 h 1857375"/>
                  <a:gd name="connsiteX1067" fmla="*/ 591026 w 1247775"/>
                  <a:gd name="connsiteY1067" fmla="*/ 420529 h 1857375"/>
                  <a:gd name="connsiteX1068" fmla="*/ 591979 w 1247775"/>
                  <a:gd name="connsiteY1068" fmla="*/ 417671 h 1857375"/>
                  <a:gd name="connsiteX1069" fmla="*/ 594836 w 1247775"/>
                  <a:gd name="connsiteY1069" fmla="*/ 511016 h 1857375"/>
                  <a:gd name="connsiteX1070" fmla="*/ 591979 w 1247775"/>
                  <a:gd name="connsiteY1070" fmla="*/ 510064 h 1857375"/>
                  <a:gd name="connsiteX1071" fmla="*/ 590074 w 1247775"/>
                  <a:gd name="connsiteY1071" fmla="*/ 510064 h 1857375"/>
                  <a:gd name="connsiteX1072" fmla="*/ 587216 w 1247775"/>
                  <a:gd name="connsiteY1072" fmla="*/ 508159 h 1857375"/>
                  <a:gd name="connsiteX1073" fmla="*/ 597694 w 1247775"/>
                  <a:gd name="connsiteY1073" fmla="*/ 503396 h 1857375"/>
                  <a:gd name="connsiteX1074" fmla="*/ 598646 w 1247775"/>
                  <a:gd name="connsiteY1074" fmla="*/ 505301 h 1857375"/>
                  <a:gd name="connsiteX1075" fmla="*/ 594836 w 1247775"/>
                  <a:gd name="connsiteY1075" fmla="*/ 511016 h 1857375"/>
                  <a:gd name="connsiteX1076" fmla="*/ 633889 w 1247775"/>
                  <a:gd name="connsiteY1076" fmla="*/ 447199 h 1857375"/>
                  <a:gd name="connsiteX1077" fmla="*/ 627221 w 1247775"/>
                  <a:gd name="connsiteY1077" fmla="*/ 461486 h 1857375"/>
                  <a:gd name="connsiteX1078" fmla="*/ 626269 w 1247775"/>
                  <a:gd name="connsiteY1078" fmla="*/ 461486 h 1857375"/>
                  <a:gd name="connsiteX1079" fmla="*/ 608171 w 1247775"/>
                  <a:gd name="connsiteY1079" fmla="*/ 479584 h 1857375"/>
                  <a:gd name="connsiteX1080" fmla="*/ 609124 w 1247775"/>
                  <a:gd name="connsiteY1080" fmla="*/ 484346 h 1857375"/>
                  <a:gd name="connsiteX1081" fmla="*/ 608171 w 1247775"/>
                  <a:gd name="connsiteY1081" fmla="*/ 485299 h 1857375"/>
                  <a:gd name="connsiteX1082" fmla="*/ 608171 w 1247775"/>
                  <a:gd name="connsiteY1082" fmla="*/ 483394 h 1857375"/>
                  <a:gd name="connsiteX1083" fmla="*/ 593884 w 1247775"/>
                  <a:gd name="connsiteY1083" fmla="*/ 459581 h 1857375"/>
                  <a:gd name="connsiteX1084" fmla="*/ 606266 w 1247775"/>
                  <a:gd name="connsiteY1084" fmla="*/ 444341 h 1857375"/>
                  <a:gd name="connsiteX1085" fmla="*/ 614839 w 1247775"/>
                  <a:gd name="connsiteY1085" fmla="*/ 447199 h 1857375"/>
                  <a:gd name="connsiteX1086" fmla="*/ 626269 w 1247775"/>
                  <a:gd name="connsiteY1086" fmla="*/ 440531 h 1857375"/>
                  <a:gd name="connsiteX1087" fmla="*/ 630079 w 1247775"/>
                  <a:gd name="connsiteY1087" fmla="*/ 440531 h 1857375"/>
                  <a:gd name="connsiteX1088" fmla="*/ 631984 w 1247775"/>
                  <a:gd name="connsiteY1088" fmla="*/ 440531 h 1857375"/>
                  <a:gd name="connsiteX1089" fmla="*/ 636746 w 1247775"/>
                  <a:gd name="connsiteY1089" fmla="*/ 444341 h 1857375"/>
                  <a:gd name="connsiteX1090" fmla="*/ 633889 w 1247775"/>
                  <a:gd name="connsiteY1090" fmla="*/ 447199 h 1857375"/>
                  <a:gd name="connsiteX1091" fmla="*/ 633889 w 1247775"/>
                  <a:gd name="connsiteY1091" fmla="*/ 447199 h 1857375"/>
                  <a:gd name="connsiteX1092" fmla="*/ 639604 w 1247775"/>
                  <a:gd name="connsiteY1092" fmla="*/ 402431 h 1857375"/>
                  <a:gd name="connsiteX1093" fmla="*/ 631031 w 1247775"/>
                  <a:gd name="connsiteY1093" fmla="*/ 399574 h 1857375"/>
                  <a:gd name="connsiteX1094" fmla="*/ 625316 w 1247775"/>
                  <a:gd name="connsiteY1094" fmla="*/ 391001 h 1857375"/>
                  <a:gd name="connsiteX1095" fmla="*/ 626269 w 1247775"/>
                  <a:gd name="connsiteY1095" fmla="*/ 388144 h 1857375"/>
                  <a:gd name="connsiteX1096" fmla="*/ 620554 w 1247775"/>
                  <a:gd name="connsiteY1096" fmla="*/ 382429 h 1857375"/>
                  <a:gd name="connsiteX1097" fmla="*/ 619601 w 1247775"/>
                  <a:gd name="connsiteY1097" fmla="*/ 374809 h 1857375"/>
                  <a:gd name="connsiteX1098" fmla="*/ 625316 w 1247775"/>
                  <a:gd name="connsiteY1098" fmla="*/ 375761 h 1857375"/>
                  <a:gd name="connsiteX1099" fmla="*/ 631031 w 1247775"/>
                  <a:gd name="connsiteY1099" fmla="*/ 373856 h 1857375"/>
                  <a:gd name="connsiteX1100" fmla="*/ 642461 w 1247775"/>
                  <a:gd name="connsiteY1100" fmla="*/ 380524 h 1857375"/>
                  <a:gd name="connsiteX1101" fmla="*/ 647224 w 1247775"/>
                  <a:gd name="connsiteY1101" fmla="*/ 394811 h 1857375"/>
                  <a:gd name="connsiteX1102" fmla="*/ 639604 w 1247775"/>
                  <a:gd name="connsiteY1102" fmla="*/ 402431 h 1857375"/>
                  <a:gd name="connsiteX1103" fmla="*/ 343376 w 1247775"/>
                  <a:gd name="connsiteY1103" fmla="*/ 758666 h 1857375"/>
                  <a:gd name="connsiteX1104" fmla="*/ 343376 w 1247775"/>
                  <a:gd name="connsiteY1104" fmla="*/ 758666 h 1857375"/>
                  <a:gd name="connsiteX1105" fmla="*/ 341471 w 1247775"/>
                  <a:gd name="connsiteY1105" fmla="*/ 751999 h 1857375"/>
                  <a:gd name="connsiteX1106" fmla="*/ 346234 w 1247775"/>
                  <a:gd name="connsiteY1106" fmla="*/ 752951 h 1857375"/>
                  <a:gd name="connsiteX1107" fmla="*/ 343376 w 1247775"/>
                  <a:gd name="connsiteY1107" fmla="*/ 758666 h 1857375"/>
                  <a:gd name="connsiteX1108" fmla="*/ 109061 w 1247775"/>
                  <a:gd name="connsiteY1108" fmla="*/ 1225391 h 1857375"/>
                  <a:gd name="connsiteX1109" fmla="*/ 95726 w 1247775"/>
                  <a:gd name="connsiteY1109" fmla="*/ 1217771 h 1857375"/>
                  <a:gd name="connsiteX1110" fmla="*/ 104299 w 1247775"/>
                  <a:gd name="connsiteY1110" fmla="*/ 1210151 h 1857375"/>
                  <a:gd name="connsiteX1111" fmla="*/ 122396 w 1247775"/>
                  <a:gd name="connsiteY1111" fmla="*/ 1195864 h 1857375"/>
                  <a:gd name="connsiteX1112" fmla="*/ 129064 w 1247775"/>
                  <a:gd name="connsiteY1112" fmla="*/ 1201579 h 1857375"/>
                  <a:gd name="connsiteX1113" fmla="*/ 109061 w 1247775"/>
                  <a:gd name="connsiteY1113" fmla="*/ 1225391 h 1857375"/>
                  <a:gd name="connsiteX1114" fmla="*/ 151924 w 1247775"/>
                  <a:gd name="connsiteY1114" fmla="*/ 1208246 h 1857375"/>
                  <a:gd name="connsiteX1115" fmla="*/ 150019 w 1247775"/>
                  <a:gd name="connsiteY1115" fmla="*/ 1206341 h 1857375"/>
                  <a:gd name="connsiteX1116" fmla="*/ 151924 w 1247775"/>
                  <a:gd name="connsiteY1116" fmla="*/ 1206341 h 1857375"/>
                  <a:gd name="connsiteX1117" fmla="*/ 151924 w 1247775"/>
                  <a:gd name="connsiteY1117" fmla="*/ 1208246 h 1857375"/>
                  <a:gd name="connsiteX1118" fmla="*/ 290989 w 1247775"/>
                  <a:gd name="connsiteY1118" fmla="*/ 992981 h 1857375"/>
                  <a:gd name="connsiteX1119" fmla="*/ 291941 w 1247775"/>
                  <a:gd name="connsiteY1119" fmla="*/ 986314 h 1857375"/>
                  <a:gd name="connsiteX1120" fmla="*/ 291941 w 1247775"/>
                  <a:gd name="connsiteY1120" fmla="*/ 986314 h 1857375"/>
                  <a:gd name="connsiteX1121" fmla="*/ 294799 w 1247775"/>
                  <a:gd name="connsiteY1121" fmla="*/ 987266 h 1857375"/>
                  <a:gd name="connsiteX1122" fmla="*/ 290989 w 1247775"/>
                  <a:gd name="connsiteY1122" fmla="*/ 992981 h 1857375"/>
                  <a:gd name="connsiteX1123" fmla="*/ 309086 w 1247775"/>
                  <a:gd name="connsiteY1123" fmla="*/ 1652111 h 1857375"/>
                  <a:gd name="connsiteX1124" fmla="*/ 310039 w 1247775"/>
                  <a:gd name="connsiteY1124" fmla="*/ 1649254 h 1857375"/>
                  <a:gd name="connsiteX1125" fmla="*/ 310991 w 1247775"/>
                  <a:gd name="connsiteY1125" fmla="*/ 1650206 h 1857375"/>
                  <a:gd name="connsiteX1126" fmla="*/ 309086 w 1247775"/>
                  <a:gd name="connsiteY1126" fmla="*/ 1652111 h 1857375"/>
                  <a:gd name="connsiteX1127" fmla="*/ 259556 w 1247775"/>
                  <a:gd name="connsiteY1127" fmla="*/ 1822609 h 1857375"/>
                  <a:gd name="connsiteX1128" fmla="*/ 261461 w 1247775"/>
                  <a:gd name="connsiteY1128" fmla="*/ 1816894 h 1857375"/>
                  <a:gd name="connsiteX1129" fmla="*/ 265271 w 1247775"/>
                  <a:gd name="connsiteY1129" fmla="*/ 1816894 h 1857375"/>
                  <a:gd name="connsiteX1130" fmla="*/ 266224 w 1247775"/>
                  <a:gd name="connsiteY1130" fmla="*/ 1817846 h 1857375"/>
                  <a:gd name="connsiteX1131" fmla="*/ 259556 w 1247775"/>
                  <a:gd name="connsiteY1131" fmla="*/ 1822609 h 1857375"/>
                  <a:gd name="connsiteX1132" fmla="*/ 330994 w 1247775"/>
                  <a:gd name="connsiteY1132" fmla="*/ 1783556 h 1857375"/>
                  <a:gd name="connsiteX1133" fmla="*/ 329089 w 1247775"/>
                  <a:gd name="connsiteY1133" fmla="*/ 1783556 h 1857375"/>
                  <a:gd name="connsiteX1134" fmla="*/ 326231 w 1247775"/>
                  <a:gd name="connsiteY1134" fmla="*/ 1781651 h 1857375"/>
                  <a:gd name="connsiteX1135" fmla="*/ 321469 w 1247775"/>
                  <a:gd name="connsiteY1135" fmla="*/ 1777841 h 1857375"/>
                  <a:gd name="connsiteX1136" fmla="*/ 323374 w 1247775"/>
                  <a:gd name="connsiteY1136" fmla="*/ 1772126 h 1857375"/>
                  <a:gd name="connsiteX1137" fmla="*/ 329089 w 1247775"/>
                  <a:gd name="connsiteY1137" fmla="*/ 1773079 h 1857375"/>
                  <a:gd name="connsiteX1138" fmla="*/ 335756 w 1247775"/>
                  <a:gd name="connsiteY1138" fmla="*/ 1771174 h 1857375"/>
                  <a:gd name="connsiteX1139" fmla="*/ 330994 w 1247775"/>
                  <a:gd name="connsiteY1139" fmla="*/ 1783556 h 1857375"/>
                  <a:gd name="connsiteX1140" fmla="*/ 442436 w 1247775"/>
                  <a:gd name="connsiteY1140" fmla="*/ 1450181 h 1857375"/>
                  <a:gd name="connsiteX1141" fmla="*/ 451009 w 1247775"/>
                  <a:gd name="connsiteY1141" fmla="*/ 1458754 h 1857375"/>
                  <a:gd name="connsiteX1142" fmla="*/ 444341 w 1247775"/>
                  <a:gd name="connsiteY1142" fmla="*/ 1465421 h 1857375"/>
                  <a:gd name="connsiteX1143" fmla="*/ 437674 w 1247775"/>
                  <a:gd name="connsiteY1143" fmla="*/ 1454944 h 1857375"/>
                  <a:gd name="connsiteX1144" fmla="*/ 442436 w 1247775"/>
                  <a:gd name="connsiteY1144" fmla="*/ 1450181 h 1857375"/>
                  <a:gd name="connsiteX1145" fmla="*/ 426244 w 1247775"/>
                  <a:gd name="connsiteY1145" fmla="*/ 1592104 h 1857375"/>
                  <a:gd name="connsiteX1146" fmla="*/ 420529 w 1247775"/>
                  <a:gd name="connsiteY1146" fmla="*/ 1587341 h 1857375"/>
                  <a:gd name="connsiteX1147" fmla="*/ 419576 w 1247775"/>
                  <a:gd name="connsiteY1147" fmla="*/ 1587341 h 1857375"/>
                  <a:gd name="connsiteX1148" fmla="*/ 421481 w 1247775"/>
                  <a:gd name="connsiteY1148" fmla="*/ 1576864 h 1857375"/>
                  <a:gd name="connsiteX1149" fmla="*/ 421481 w 1247775"/>
                  <a:gd name="connsiteY1149" fmla="*/ 1574959 h 1857375"/>
                  <a:gd name="connsiteX1150" fmla="*/ 422434 w 1247775"/>
                  <a:gd name="connsiteY1150" fmla="*/ 1574959 h 1857375"/>
                  <a:gd name="connsiteX1151" fmla="*/ 426244 w 1247775"/>
                  <a:gd name="connsiteY1151" fmla="*/ 1577816 h 1857375"/>
                  <a:gd name="connsiteX1152" fmla="*/ 426244 w 1247775"/>
                  <a:gd name="connsiteY1152" fmla="*/ 1580674 h 1857375"/>
                  <a:gd name="connsiteX1153" fmla="*/ 430054 w 1247775"/>
                  <a:gd name="connsiteY1153" fmla="*/ 1593056 h 1857375"/>
                  <a:gd name="connsiteX1154" fmla="*/ 426244 w 1247775"/>
                  <a:gd name="connsiteY1154" fmla="*/ 1592104 h 1857375"/>
                  <a:gd name="connsiteX1155" fmla="*/ 431959 w 1247775"/>
                  <a:gd name="connsiteY1155" fmla="*/ 1518761 h 1857375"/>
                  <a:gd name="connsiteX1156" fmla="*/ 425291 w 1247775"/>
                  <a:gd name="connsiteY1156" fmla="*/ 1517809 h 1857375"/>
                  <a:gd name="connsiteX1157" fmla="*/ 415766 w 1247775"/>
                  <a:gd name="connsiteY1157" fmla="*/ 1519714 h 1857375"/>
                  <a:gd name="connsiteX1158" fmla="*/ 416719 w 1247775"/>
                  <a:gd name="connsiteY1158" fmla="*/ 1515904 h 1857375"/>
                  <a:gd name="connsiteX1159" fmla="*/ 413861 w 1247775"/>
                  <a:gd name="connsiteY1159" fmla="*/ 1508284 h 1857375"/>
                  <a:gd name="connsiteX1160" fmla="*/ 419576 w 1247775"/>
                  <a:gd name="connsiteY1160" fmla="*/ 1499711 h 1857375"/>
                  <a:gd name="connsiteX1161" fmla="*/ 418624 w 1247775"/>
                  <a:gd name="connsiteY1161" fmla="*/ 1494949 h 1857375"/>
                  <a:gd name="connsiteX1162" fmla="*/ 422434 w 1247775"/>
                  <a:gd name="connsiteY1162" fmla="*/ 1486376 h 1857375"/>
                  <a:gd name="connsiteX1163" fmla="*/ 422434 w 1247775"/>
                  <a:gd name="connsiteY1163" fmla="*/ 1484471 h 1857375"/>
                  <a:gd name="connsiteX1164" fmla="*/ 422434 w 1247775"/>
                  <a:gd name="connsiteY1164" fmla="*/ 1484471 h 1857375"/>
                  <a:gd name="connsiteX1165" fmla="*/ 431959 w 1247775"/>
                  <a:gd name="connsiteY1165" fmla="*/ 1491139 h 1857375"/>
                  <a:gd name="connsiteX1166" fmla="*/ 435769 w 1247775"/>
                  <a:gd name="connsiteY1166" fmla="*/ 1490186 h 1857375"/>
                  <a:gd name="connsiteX1167" fmla="*/ 436721 w 1247775"/>
                  <a:gd name="connsiteY1167" fmla="*/ 1493044 h 1857375"/>
                  <a:gd name="connsiteX1168" fmla="*/ 430054 w 1247775"/>
                  <a:gd name="connsiteY1168" fmla="*/ 1505426 h 1857375"/>
                  <a:gd name="connsiteX1169" fmla="*/ 434816 w 1247775"/>
                  <a:gd name="connsiteY1169" fmla="*/ 1515904 h 1857375"/>
                  <a:gd name="connsiteX1170" fmla="*/ 431959 w 1247775"/>
                  <a:gd name="connsiteY1170" fmla="*/ 1518761 h 1857375"/>
                  <a:gd name="connsiteX1171" fmla="*/ 445294 w 1247775"/>
                  <a:gd name="connsiteY1171" fmla="*/ 1609249 h 1857375"/>
                  <a:gd name="connsiteX1172" fmla="*/ 435769 w 1247775"/>
                  <a:gd name="connsiteY1172" fmla="*/ 1603534 h 1857375"/>
                  <a:gd name="connsiteX1173" fmla="*/ 435769 w 1247775"/>
                  <a:gd name="connsiteY1173" fmla="*/ 1603534 h 1857375"/>
                  <a:gd name="connsiteX1174" fmla="*/ 434816 w 1247775"/>
                  <a:gd name="connsiteY1174" fmla="*/ 1598771 h 1857375"/>
                  <a:gd name="connsiteX1175" fmla="*/ 449104 w 1247775"/>
                  <a:gd name="connsiteY1175" fmla="*/ 1603534 h 1857375"/>
                  <a:gd name="connsiteX1176" fmla="*/ 450056 w 1247775"/>
                  <a:gd name="connsiteY1176" fmla="*/ 1603534 h 1857375"/>
                  <a:gd name="connsiteX1177" fmla="*/ 451961 w 1247775"/>
                  <a:gd name="connsiteY1177" fmla="*/ 1606391 h 1857375"/>
                  <a:gd name="connsiteX1178" fmla="*/ 445294 w 1247775"/>
                  <a:gd name="connsiteY1178" fmla="*/ 1609249 h 1857375"/>
                  <a:gd name="connsiteX1179" fmla="*/ 452914 w 1247775"/>
                  <a:gd name="connsiteY1179" fmla="*/ 1518761 h 1857375"/>
                  <a:gd name="connsiteX1180" fmla="*/ 451961 w 1247775"/>
                  <a:gd name="connsiteY1180" fmla="*/ 1517809 h 1857375"/>
                  <a:gd name="connsiteX1181" fmla="*/ 452914 w 1247775"/>
                  <a:gd name="connsiteY1181" fmla="*/ 1516856 h 1857375"/>
                  <a:gd name="connsiteX1182" fmla="*/ 454819 w 1247775"/>
                  <a:gd name="connsiteY1182" fmla="*/ 1517809 h 1857375"/>
                  <a:gd name="connsiteX1183" fmla="*/ 452914 w 1247775"/>
                  <a:gd name="connsiteY1183" fmla="*/ 1518761 h 1857375"/>
                  <a:gd name="connsiteX1184" fmla="*/ 666274 w 1247775"/>
                  <a:gd name="connsiteY1184" fmla="*/ 511969 h 1857375"/>
                  <a:gd name="connsiteX1185" fmla="*/ 668179 w 1247775"/>
                  <a:gd name="connsiteY1185" fmla="*/ 509111 h 1857375"/>
                  <a:gd name="connsiteX1186" fmla="*/ 668179 w 1247775"/>
                  <a:gd name="connsiteY1186" fmla="*/ 511969 h 1857375"/>
                  <a:gd name="connsiteX1187" fmla="*/ 666274 w 1247775"/>
                  <a:gd name="connsiteY1187" fmla="*/ 511969 h 1857375"/>
                  <a:gd name="connsiteX1188" fmla="*/ 657701 w 1247775"/>
                  <a:gd name="connsiteY1188" fmla="*/ 574834 h 1857375"/>
                  <a:gd name="connsiteX1189" fmla="*/ 659606 w 1247775"/>
                  <a:gd name="connsiteY1189" fmla="*/ 572929 h 1857375"/>
                  <a:gd name="connsiteX1190" fmla="*/ 659606 w 1247775"/>
                  <a:gd name="connsiteY1190" fmla="*/ 575786 h 1857375"/>
                  <a:gd name="connsiteX1191" fmla="*/ 657701 w 1247775"/>
                  <a:gd name="connsiteY1191" fmla="*/ 574834 h 1857375"/>
                  <a:gd name="connsiteX1192" fmla="*/ 502444 w 1247775"/>
                  <a:gd name="connsiteY1192" fmla="*/ 1197769 h 1857375"/>
                  <a:gd name="connsiteX1193" fmla="*/ 507206 w 1247775"/>
                  <a:gd name="connsiteY1193" fmla="*/ 1198721 h 1857375"/>
                  <a:gd name="connsiteX1194" fmla="*/ 511969 w 1247775"/>
                  <a:gd name="connsiteY1194" fmla="*/ 1197769 h 1857375"/>
                  <a:gd name="connsiteX1195" fmla="*/ 529114 w 1247775"/>
                  <a:gd name="connsiteY1195" fmla="*/ 1227296 h 1857375"/>
                  <a:gd name="connsiteX1196" fmla="*/ 526256 w 1247775"/>
                  <a:gd name="connsiteY1196" fmla="*/ 1230154 h 1857375"/>
                  <a:gd name="connsiteX1197" fmla="*/ 524351 w 1247775"/>
                  <a:gd name="connsiteY1197" fmla="*/ 1230154 h 1857375"/>
                  <a:gd name="connsiteX1198" fmla="*/ 504349 w 1247775"/>
                  <a:gd name="connsiteY1198" fmla="*/ 1220629 h 1857375"/>
                  <a:gd name="connsiteX1199" fmla="*/ 503396 w 1247775"/>
                  <a:gd name="connsiteY1199" fmla="*/ 1220629 h 1857375"/>
                  <a:gd name="connsiteX1200" fmla="*/ 497681 w 1247775"/>
                  <a:gd name="connsiteY1200" fmla="*/ 1213961 h 1857375"/>
                  <a:gd name="connsiteX1201" fmla="*/ 504349 w 1247775"/>
                  <a:gd name="connsiteY1201" fmla="*/ 1203484 h 1857375"/>
                  <a:gd name="connsiteX1202" fmla="*/ 502444 w 1247775"/>
                  <a:gd name="connsiteY1202" fmla="*/ 1197769 h 1857375"/>
                  <a:gd name="connsiteX1203" fmla="*/ 574834 w 1247775"/>
                  <a:gd name="connsiteY1203" fmla="*/ 1231106 h 1857375"/>
                  <a:gd name="connsiteX1204" fmla="*/ 574834 w 1247775"/>
                  <a:gd name="connsiteY1204" fmla="*/ 1231106 h 1857375"/>
                  <a:gd name="connsiteX1205" fmla="*/ 579596 w 1247775"/>
                  <a:gd name="connsiteY1205" fmla="*/ 1226344 h 1857375"/>
                  <a:gd name="connsiteX1206" fmla="*/ 579596 w 1247775"/>
                  <a:gd name="connsiteY1206" fmla="*/ 1229201 h 1857375"/>
                  <a:gd name="connsiteX1207" fmla="*/ 574834 w 1247775"/>
                  <a:gd name="connsiteY1207" fmla="*/ 1231106 h 1857375"/>
                  <a:gd name="connsiteX1208" fmla="*/ 516731 w 1247775"/>
                  <a:gd name="connsiteY1208" fmla="*/ 1371124 h 1857375"/>
                  <a:gd name="connsiteX1209" fmla="*/ 518636 w 1247775"/>
                  <a:gd name="connsiteY1209" fmla="*/ 1371124 h 1857375"/>
                  <a:gd name="connsiteX1210" fmla="*/ 516731 w 1247775"/>
                  <a:gd name="connsiteY1210" fmla="*/ 1373029 h 1857375"/>
                  <a:gd name="connsiteX1211" fmla="*/ 516731 w 1247775"/>
                  <a:gd name="connsiteY1211" fmla="*/ 1371124 h 1857375"/>
                  <a:gd name="connsiteX1212" fmla="*/ 615791 w 1247775"/>
                  <a:gd name="connsiteY1212" fmla="*/ 838676 h 1857375"/>
                  <a:gd name="connsiteX1213" fmla="*/ 627221 w 1247775"/>
                  <a:gd name="connsiteY1213" fmla="*/ 845344 h 1857375"/>
                  <a:gd name="connsiteX1214" fmla="*/ 627221 w 1247775"/>
                  <a:gd name="connsiteY1214" fmla="*/ 847249 h 1857375"/>
                  <a:gd name="connsiteX1215" fmla="*/ 626269 w 1247775"/>
                  <a:gd name="connsiteY1215" fmla="*/ 849154 h 1857375"/>
                  <a:gd name="connsiteX1216" fmla="*/ 620554 w 1247775"/>
                  <a:gd name="connsiteY1216" fmla="*/ 848201 h 1857375"/>
                  <a:gd name="connsiteX1217" fmla="*/ 610076 w 1247775"/>
                  <a:gd name="connsiteY1217" fmla="*/ 849154 h 1857375"/>
                  <a:gd name="connsiteX1218" fmla="*/ 610076 w 1247775"/>
                  <a:gd name="connsiteY1218" fmla="*/ 847249 h 1857375"/>
                  <a:gd name="connsiteX1219" fmla="*/ 609124 w 1247775"/>
                  <a:gd name="connsiteY1219" fmla="*/ 842486 h 1857375"/>
                  <a:gd name="connsiteX1220" fmla="*/ 615791 w 1247775"/>
                  <a:gd name="connsiteY1220" fmla="*/ 838676 h 1857375"/>
                  <a:gd name="connsiteX1221" fmla="*/ 571024 w 1247775"/>
                  <a:gd name="connsiteY1221" fmla="*/ 938689 h 1857375"/>
                  <a:gd name="connsiteX1222" fmla="*/ 577691 w 1247775"/>
                  <a:gd name="connsiteY1222" fmla="*/ 943451 h 1857375"/>
                  <a:gd name="connsiteX1223" fmla="*/ 575786 w 1247775"/>
                  <a:gd name="connsiteY1223" fmla="*/ 946309 h 1857375"/>
                  <a:gd name="connsiteX1224" fmla="*/ 571024 w 1247775"/>
                  <a:gd name="connsiteY1224" fmla="*/ 938689 h 1857375"/>
                  <a:gd name="connsiteX1225" fmla="*/ 571024 w 1247775"/>
                  <a:gd name="connsiteY1225" fmla="*/ 938689 h 1857375"/>
                  <a:gd name="connsiteX1226" fmla="*/ 552926 w 1247775"/>
                  <a:gd name="connsiteY1226" fmla="*/ 718661 h 1857375"/>
                  <a:gd name="connsiteX1227" fmla="*/ 566261 w 1247775"/>
                  <a:gd name="connsiteY1227" fmla="*/ 710089 h 1857375"/>
                  <a:gd name="connsiteX1228" fmla="*/ 568166 w 1247775"/>
                  <a:gd name="connsiteY1228" fmla="*/ 711041 h 1857375"/>
                  <a:gd name="connsiteX1229" fmla="*/ 567214 w 1247775"/>
                  <a:gd name="connsiteY1229" fmla="*/ 719614 h 1857375"/>
                  <a:gd name="connsiteX1230" fmla="*/ 567214 w 1247775"/>
                  <a:gd name="connsiteY1230" fmla="*/ 723424 h 1857375"/>
                  <a:gd name="connsiteX1231" fmla="*/ 565309 w 1247775"/>
                  <a:gd name="connsiteY1231" fmla="*/ 724376 h 1857375"/>
                  <a:gd name="connsiteX1232" fmla="*/ 552926 w 1247775"/>
                  <a:gd name="connsiteY1232" fmla="*/ 720566 h 1857375"/>
                  <a:gd name="connsiteX1233" fmla="*/ 552926 w 1247775"/>
                  <a:gd name="connsiteY1233" fmla="*/ 718661 h 1857375"/>
                  <a:gd name="connsiteX1234" fmla="*/ 553879 w 1247775"/>
                  <a:gd name="connsiteY1234" fmla="*/ 816769 h 1857375"/>
                  <a:gd name="connsiteX1235" fmla="*/ 559594 w 1247775"/>
                  <a:gd name="connsiteY1235" fmla="*/ 804386 h 1857375"/>
                  <a:gd name="connsiteX1236" fmla="*/ 561499 w 1247775"/>
                  <a:gd name="connsiteY1236" fmla="*/ 804386 h 1857375"/>
                  <a:gd name="connsiteX1237" fmla="*/ 569119 w 1247775"/>
                  <a:gd name="connsiteY1237" fmla="*/ 808196 h 1857375"/>
                  <a:gd name="connsiteX1238" fmla="*/ 568166 w 1247775"/>
                  <a:gd name="connsiteY1238" fmla="*/ 813911 h 1857375"/>
                  <a:gd name="connsiteX1239" fmla="*/ 563404 w 1247775"/>
                  <a:gd name="connsiteY1239" fmla="*/ 822484 h 1857375"/>
                  <a:gd name="connsiteX1240" fmla="*/ 563404 w 1247775"/>
                  <a:gd name="connsiteY1240" fmla="*/ 824389 h 1857375"/>
                  <a:gd name="connsiteX1241" fmla="*/ 550069 w 1247775"/>
                  <a:gd name="connsiteY1241" fmla="*/ 828199 h 1857375"/>
                  <a:gd name="connsiteX1242" fmla="*/ 553879 w 1247775"/>
                  <a:gd name="connsiteY1242" fmla="*/ 816769 h 1857375"/>
                  <a:gd name="connsiteX1243" fmla="*/ 547211 w 1247775"/>
                  <a:gd name="connsiteY1243" fmla="*/ 968216 h 1857375"/>
                  <a:gd name="connsiteX1244" fmla="*/ 547211 w 1247775"/>
                  <a:gd name="connsiteY1244" fmla="*/ 970121 h 1857375"/>
                  <a:gd name="connsiteX1245" fmla="*/ 552926 w 1247775"/>
                  <a:gd name="connsiteY1245" fmla="*/ 975836 h 1857375"/>
                  <a:gd name="connsiteX1246" fmla="*/ 558641 w 1247775"/>
                  <a:gd name="connsiteY1246" fmla="*/ 972026 h 1857375"/>
                  <a:gd name="connsiteX1247" fmla="*/ 558641 w 1247775"/>
                  <a:gd name="connsiteY1247" fmla="*/ 972026 h 1857375"/>
                  <a:gd name="connsiteX1248" fmla="*/ 563404 w 1247775"/>
                  <a:gd name="connsiteY1248" fmla="*/ 971074 h 1857375"/>
                  <a:gd name="connsiteX1249" fmla="*/ 562451 w 1247775"/>
                  <a:gd name="connsiteY1249" fmla="*/ 973931 h 1857375"/>
                  <a:gd name="connsiteX1250" fmla="*/ 567214 w 1247775"/>
                  <a:gd name="connsiteY1250" fmla="*/ 980599 h 1857375"/>
                  <a:gd name="connsiteX1251" fmla="*/ 571024 w 1247775"/>
                  <a:gd name="connsiteY1251" fmla="*/ 991076 h 1857375"/>
                  <a:gd name="connsiteX1252" fmla="*/ 567214 w 1247775"/>
                  <a:gd name="connsiteY1252" fmla="*/ 992029 h 1857375"/>
                  <a:gd name="connsiteX1253" fmla="*/ 559594 w 1247775"/>
                  <a:gd name="connsiteY1253" fmla="*/ 989171 h 1857375"/>
                  <a:gd name="connsiteX1254" fmla="*/ 548164 w 1247775"/>
                  <a:gd name="connsiteY1254" fmla="*/ 996791 h 1857375"/>
                  <a:gd name="connsiteX1255" fmla="*/ 545306 w 1247775"/>
                  <a:gd name="connsiteY1255" fmla="*/ 1001554 h 1857375"/>
                  <a:gd name="connsiteX1256" fmla="*/ 536734 w 1247775"/>
                  <a:gd name="connsiteY1256" fmla="*/ 994886 h 1857375"/>
                  <a:gd name="connsiteX1257" fmla="*/ 537686 w 1247775"/>
                  <a:gd name="connsiteY1257" fmla="*/ 992029 h 1857375"/>
                  <a:gd name="connsiteX1258" fmla="*/ 531019 w 1247775"/>
                  <a:gd name="connsiteY1258" fmla="*/ 985361 h 1857375"/>
                  <a:gd name="connsiteX1259" fmla="*/ 524351 w 1247775"/>
                  <a:gd name="connsiteY1259" fmla="*/ 992029 h 1857375"/>
                  <a:gd name="connsiteX1260" fmla="*/ 524351 w 1247775"/>
                  <a:gd name="connsiteY1260" fmla="*/ 993934 h 1857375"/>
                  <a:gd name="connsiteX1261" fmla="*/ 511016 w 1247775"/>
                  <a:gd name="connsiteY1261" fmla="*/ 1004411 h 1857375"/>
                  <a:gd name="connsiteX1262" fmla="*/ 504349 w 1247775"/>
                  <a:gd name="connsiteY1262" fmla="*/ 1000601 h 1857375"/>
                  <a:gd name="connsiteX1263" fmla="*/ 503396 w 1247775"/>
                  <a:gd name="connsiteY1263" fmla="*/ 1000601 h 1857375"/>
                  <a:gd name="connsiteX1264" fmla="*/ 501491 w 1247775"/>
                  <a:gd name="connsiteY1264" fmla="*/ 995839 h 1857375"/>
                  <a:gd name="connsiteX1265" fmla="*/ 502444 w 1247775"/>
                  <a:gd name="connsiteY1265" fmla="*/ 995839 h 1857375"/>
                  <a:gd name="connsiteX1266" fmla="*/ 524351 w 1247775"/>
                  <a:gd name="connsiteY1266" fmla="*/ 973931 h 1857375"/>
                  <a:gd name="connsiteX1267" fmla="*/ 524351 w 1247775"/>
                  <a:gd name="connsiteY1267" fmla="*/ 972979 h 1857375"/>
                  <a:gd name="connsiteX1268" fmla="*/ 529114 w 1247775"/>
                  <a:gd name="connsiteY1268" fmla="*/ 973931 h 1857375"/>
                  <a:gd name="connsiteX1269" fmla="*/ 541496 w 1247775"/>
                  <a:gd name="connsiteY1269" fmla="*/ 961549 h 1857375"/>
                  <a:gd name="connsiteX1270" fmla="*/ 529114 w 1247775"/>
                  <a:gd name="connsiteY1270" fmla="*/ 949166 h 1857375"/>
                  <a:gd name="connsiteX1271" fmla="*/ 519589 w 1247775"/>
                  <a:gd name="connsiteY1271" fmla="*/ 954881 h 1857375"/>
                  <a:gd name="connsiteX1272" fmla="*/ 520541 w 1247775"/>
                  <a:gd name="connsiteY1272" fmla="*/ 951071 h 1857375"/>
                  <a:gd name="connsiteX1273" fmla="*/ 500539 w 1247775"/>
                  <a:gd name="connsiteY1273" fmla="*/ 931069 h 1857375"/>
                  <a:gd name="connsiteX1274" fmla="*/ 492919 w 1247775"/>
                  <a:gd name="connsiteY1274" fmla="*/ 932974 h 1857375"/>
                  <a:gd name="connsiteX1275" fmla="*/ 484346 w 1247775"/>
                  <a:gd name="connsiteY1275" fmla="*/ 925354 h 1857375"/>
                  <a:gd name="connsiteX1276" fmla="*/ 486251 w 1247775"/>
                  <a:gd name="connsiteY1276" fmla="*/ 917734 h 1857375"/>
                  <a:gd name="connsiteX1277" fmla="*/ 485299 w 1247775"/>
                  <a:gd name="connsiteY1277" fmla="*/ 912971 h 1857375"/>
                  <a:gd name="connsiteX1278" fmla="*/ 488156 w 1247775"/>
                  <a:gd name="connsiteY1278" fmla="*/ 906304 h 1857375"/>
                  <a:gd name="connsiteX1279" fmla="*/ 486251 w 1247775"/>
                  <a:gd name="connsiteY1279" fmla="*/ 901541 h 1857375"/>
                  <a:gd name="connsiteX1280" fmla="*/ 492919 w 1247775"/>
                  <a:gd name="connsiteY1280" fmla="*/ 893921 h 1857375"/>
                  <a:gd name="connsiteX1281" fmla="*/ 505301 w 1247775"/>
                  <a:gd name="connsiteY1281" fmla="*/ 907256 h 1857375"/>
                  <a:gd name="connsiteX1282" fmla="*/ 505301 w 1247775"/>
                  <a:gd name="connsiteY1282" fmla="*/ 907256 h 1857375"/>
                  <a:gd name="connsiteX1283" fmla="*/ 525304 w 1247775"/>
                  <a:gd name="connsiteY1283" fmla="*/ 941546 h 1857375"/>
                  <a:gd name="connsiteX1284" fmla="*/ 537686 w 1247775"/>
                  <a:gd name="connsiteY1284" fmla="*/ 947261 h 1857375"/>
                  <a:gd name="connsiteX1285" fmla="*/ 538639 w 1247775"/>
                  <a:gd name="connsiteY1285" fmla="*/ 947261 h 1857375"/>
                  <a:gd name="connsiteX1286" fmla="*/ 539591 w 1247775"/>
                  <a:gd name="connsiteY1286" fmla="*/ 948214 h 1857375"/>
                  <a:gd name="connsiteX1287" fmla="*/ 539591 w 1247775"/>
                  <a:gd name="connsiteY1287" fmla="*/ 952024 h 1857375"/>
                  <a:gd name="connsiteX1288" fmla="*/ 547211 w 1247775"/>
                  <a:gd name="connsiteY1288" fmla="*/ 968216 h 1857375"/>
                  <a:gd name="connsiteX1289" fmla="*/ 549116 w 1247775"/>
                  <a:gd name="connsiteY1289" fmla="*/ 1032986 h 1857375"/>
                  <a:gd name="connsiteX1290" fmla="*/ 536734 w 1247775"/>
                  <a:gd name="connsiteY1290" fmla="*/ 1048226 h 1857375"/>
                  <a:gd name="connsiteX1291" fmla="*/ 532924 w 1247775"/>
                  <a:gd name="connsiteY1291" fmla="*/ 1048226 h 1857375"/>
                  <a:gd name="connsiteX1292" fmla="*/ 531019 w 1247775"/>
                  <a:gd name="connsiteY1292" fmla="*/ 1048226 h 1857375"/>
                  <a:gd name="connsiteX1293" fmla="*/ 531019 w 1247775"/>
                  <a:gd name="connsiteY1293" fmla="*/ 1047274 h 1857375"/>
                  <a:gd name="connsiteX1294" fmla="*/ 535781 w 1247775"/>
                  <a:gd name="connsiteY1294" fmla="*/ 1036796 h 1857375"/>
                  <a:gd name="connsiteX1295" fmla="*/ 534829 w 1247775"/>
                  <a:gd name="connsiteY1295" fmla="*/ 1032986 h 1857375"/>
                  <a:gd name="connsiteX1296" fmla="*/ 547211 w 1247775"/>
                  <a:gd name="connsiteY1296" fmla="*/ 1018699 h 1857375"/>
                  <a:gd name="connsiteX1297" fmla="*/ 548164 w 1247775"/>
                  <a:gd name="connsiteY1297" fmla="*/ 1019651 h 1857375"/>
                  <a:gd name="connsiteX1298" fmla="*/ 547211 w 1247775"/>
                  <a:gd name="connsiteY1298" fmla="*/ 1026319 h 1857375"/>
                  <a:gd name="connsiteX1299" fmla="*/ 549116 w 1247775"/>
                  <a:gd name="connsiteY1299" fmla="*/ 1032986 h 1857375"/>
                  <a:gd name="connsiteX1300" fmla="*/ 506254 w 1247775"/>
                  <a:gd name="connsiteY1300" fmla="*/ 814864 h 1857375"/>
                  <a:gd name="connsiteX1301" fmla="*/ 497681 w 1247775"/>
                  <a:gd name="connsiteY1301" fmla="*/ 812959 h 1857375"/>
                  <a:gd name="connsiteX1302" fmla="*/ 497681 w 1247775"/>
                  <a:gd name="connsiteY1302" fmla="*/ 812959 h 1857375"/>
                  <a:gd name="connsiteX1303" fmla="*/ 507206 w 1247775"/>
                  <a:gd name="connsiteY1303" fmla="*/ 806291 h 1857375"/>
                  <a:gd name="connsiteX1304" fmla="*/ 509111 w 1247775"/>
                  <a:gd name="connsiteY1304" fmla="*/ 805339 h 1857375"/>
                  <a:gd name="connsiteX1305" fmla="*/ 509111 w 1247775"/>
                  <a:gd name="connsiteY1305" fmla="*/ 806291 h 1857375"/>
                  <a:gd name="connsiteX1306" fmla="*/ 506254 w 1247775"/>
                  <a:gd name="connsiteY1306" fmla="*/ 812959 h 1857375"/>
                  <a:gd name="connsiteX1307" fmla="*/ 506254 w 1247775"/>
                  <a:gd name="connsiteY1307" fmla="*/ 814864 h 1857375"/>
                  <a:gd name="connsiteX1308" fmla="*/ 521494 w 1247775"/>
                  <a:gd name="connsiteY1308" fmla="*/ 822484 h 1857375"/>
                  <a:gd name="connsiteX1309" fmla="*/ 536734 w 1247775"/>
                  <a:gd name="connsiteY1309" fmla="*/ 832961 h 1857375"/>
                  <a:gd name="connsiteX1310" fmla="*/ 543401 w 1247775"/>
                  <a:gd name="connsiteY1310" fmla="*/ 832009 h 1857375"/>
                  <a:gd name="connsiteX1311" fmla="*/ 536734 w 1247775"/>
                  <a:gd name="connsiteY1311" fmla="*/ 842486 h 1857375"/>
                  <a:gd name="connsiteX1312" fmla="*/ 533876 w 1247775"/>
                  <a:gd name="connsiteY1312" fmla="*/ 842486 h 1857375"/>
                  <a:gd name="connsiteX1313" fmla="*/ 517684 w 1247775"/>
                  <a:gd name="connsiteY1313" fmla="*/ 854869 h 1857375"/>
                  <a:gd name="connsiteX1314" fmla="*/ 517684 w 1247775"/>
                  <a:gd name="connsiteY1314" fmla="*/ 854869 h 1857375"/>
                  <a:gd name="connsiteX1315" fmla="*/ 515779 w 1247775"/>
                  <a:gd name="connsiteY1315" fmla="*/ 854869 h 1857375"/>
                  <a:gd name="connsiteX1316" fmla="*/ 522446 w 1247775"/>
                  <a:gd name="connsiteY1316" fmla="*/ 838676 h 1857375"/>
                  <a:gd name="connsiteX1317" fmla="*/ 514826 w 1247775"/>
                  <a:gd name="connsiteY1317" fmla="*/ 820579 h 1857375"/>
                  <a:gd name="connsiteX1318" fmla="*/ 516731 w 1247775"/>
                  <a:gd name="connsiteY1318" fmla="*/ 819626 h 1857375"/>
                  <a:gd name="connsiteX1319" fmla="*/ 521494 w 1247775"/>
                  <a:gd name="connsiteY1319" fmla="*/ 822484 h 1857375"/>
                  <a:gd name="connsiteX1320" fmla="*/ 487204 w 1247775"/>
                  <a:gd name="connsiteY1320" fmla="*/ 723424 h 1857375"/>
                  <a:gd name="connsiteX1321" fmla="*/ 490061 w 1247775"/>
                  <a:gd name="connsiteY1321" fmla="*/ 728186 h 1857375"/>
                  <a:gd name="connsiteX1322" fmla="*/ 486251 w 1247775"/>
                  <a:gd name="connsiteY1322" fmla="*/ 731996 h 1857375"/>
                  <a:gd name="connsiteX1323" fmla="*/ 487204 w 1247775"/>
                  <a:gd name="connsiteY1323" fmla="*/ 723424 h 1857375"/>
                  <a:gd name="connsiteX1324" fmla="*/ 487204 w 1247775"/>
                  <a:gd name="connsiteY1324" fmla="*/ 723424 h 1857375"/>
                  <a:gd name="connsiteX1325" fmla="*/ 362426 w 1247775"/>
                  <a:gd name="connsiteY1325" fmla="*/ 708184 h 1857375"/>
                  <a:gd name="connsiteX1326" fmla="*/ 380524 w 1247775"/>
                  <a:gd name="connsiteY1326" fmla="*/ 695801 h 1857375"/>
                  <a:gd name="connsiteX1327" fmla="*/ 383381 w 1247775"/>
                  <a:gd name="connsiteY1327" fmla="*/ 694849 h 1857375"/>
                  <a:gd name="connsiteX1328" fmla="*/ 392906 w 1247775"/>
                  <a:gd name="connsiteY1328" fmla="*/ 705326 h 1857375"/>
                  <a:gd name="connsiteX1329" fmla="*/ 371951 w 1247775"/>
                  <a:gd name="connsiteY1329" fmla="*/ 726281 h 1857375"/>
                  <a:gd name="connsiteX1330" fmla="*/ 360521 w 1247775"/>
                  <a:gd name="connsiteY1330" fmla="*/ 708184 h 1857375"/>
                  <a:gd name="connsiteX1331" fmla="*/ 362426 w 1247775"/>
                  <a:gd name="connsiteY1331" fmla="*/ 708184 h 1857375"/>
                  <a:gd name="connsiteX1332" fmla="*/ 453866 w 1247775"/>
                  <a:gd name="connsiteY1332" fmla="*/ 781526 h 1857375"/>
                  <a:gd name="connsiteX1333" fmla="*/ 443389 w 1247775"/>
                  <a:gd name="connsiteY1333" fmla="*/ 791051 h 1857375"/>
                  <a:gd name="connsiteX1334" fmla="*/ 450056 w 1247775"/>
                  <a:gd name="connsiteY1334" fmla="*/ 800576 h 1857375"/>
                  <a:gd name="connsiteX1335" fmla="*/ 438626 w 1247775"/>
                  <a:gd name="connsiteY1335" fmla="*/ 809149 h 1857375"/>
                  <a:gd name="connsiteX1336" fmla="*/ 419576 w 1247775"/>
                  <a:gd name="connsiteY1336" fmla="*/ 830104 h 1857375"/>
                  <a:gd name="connsiteX1337" fmla="*/ 425291 w 1247775"/>
                  <a:gd name="connsiteY1337" fmla="*/ 844391 h 1857375"/>
                  <a:gd name="connsiteX1338" fmla="*/ 423386 w 1247775"/>
                  <a:gd name="connsiteY1338" fmla="*/ 846296 h 1857375"/>
                  <a:gd name="connsiteX1339" fmla="*/ 404336 w 1247775"/>
                  <a:gd name="connsiteY1339" fmla="*/ 832009 h 1857375"/>
                  <a:gd name="connsiteX1340" fmla="*/ 394811 w 1247775"/>
                  <a:gd name="connsiteY1340" fmla="*/ 828199 h 1857375"/>
                  <a:gd name="connsiteX1341" fmla="*/ 386239 w 1247775"/>
                  <a:gd name="connsiteY1341" fmla="*/ 831056 h 1857375"/>
                  <a:gd name="connsiteX1342" fmla="*/ 368141 w 1247775"/>
                  <a:gd name="connsiteY1342" fmla="*/ 842486 h 1857375"/>
                  <a:gd name="connsiteX1343" fmla="*/ 363379 w 1247775"/>
                  <a:gd name="connsiteY1343" fmla="*/ 837724 h 1857375"/>
                  <a:gd name="connsiteX1344" fmla="*/ 357664 w 1247775"/>
                  <a:gd name="connsiteY1344" fmla="*/ 826294 h 1857375"/>
                  <a:gd name="connsiteX1345" fmla="*/ 370046 w 1247775"/>
                  <a:gd name="connsiteY1345" fmla="*/ 807244 h 1857375"/>
                  <a:gd name="connsiteX1346" fmla="*/ 372904 w 1247775"/>
                  <a:gd name="connsiteY1346" fmla="*/ 807244 h 1857375"/>
                  <a:gd name="connsiteX1347" fmla="*/ 388144 w 1247775"/>
                  <a:gd name="connsiteY1347" fmla="*/ 803434 h 1857375"/>
                  <a:gd name="connsiteX1348" fmla="*/ 385286 w 1247775"/>
                  <a:gd name="connsiteY1348" fmla="*/ 811054 h 1857375"/>
                  <a:gd name="connsiteX1349" fmla="*/ 397669 w 1247775"/>
                  <a:gd name="connsiteY1349" fmla="*/ 823436 h 1857375"/>
                  <a:gd name="connsiteX1350" fmla="*/ 410051 w 1247775"/>
                  <a:gd name="connsiteY1350" fmla="*/ 811054 h 1857375"/>
                  <a:gd name="connsiteX1351" fmla="*/ 397669 w 1247775"/>
                  <a:gd name="connsiteY1351" fmla="*/ 798671 h 1857375"/>
                  <a:gd name="connsiteX1352" fmla="*/ 394811 w 1247775"/>
                  <a:gd name="connsiteY1352" fmla="*/ 799624 h 1857375"/>
                  <a:gd name="connsiteX1353" fmla="*/ 398621 w 1247775"/>
                  <a:gd name="connsiteY1353" fmla="*/ 795814 h 1857375"/>
                  <a:gd name="connsiteX1354" fmla="*/ 416719 w 1247775"/>
                  <a:gd name="connsiteY1354" fmla="*/ 787241 h 1857375"/>
                  <a:gd name="connsiteX1355" fmla="*/ 424339 w 1247775"/>
                  <a:gd name="connsiteY1355" fmla="*/ 788194 h 1857375"/>
                  <a:gd name="connsiteX1356" fmla="*/ 456724 w 1247775"/>
                  <a:gd name="connsiteY1356" fmla="*/ 759619 h 1857375"/>
                  <a:gd name="connsiteX1357" fmla="*/ 460534 w 1247775"/>
                  <a:gd name="connsiteY1357" fmla="*/ 759619 h 1857375"/>
                  <a:gd name="connsiteX1358" fmla="*/ 482441 w 1247775"/>
                  <a:gd name="connsiteY1358" fmla="*/ 743426 h 1857375"/>
                  <a:gd name="connsiteX1359" fmla="*/ 498634 w 1247775"/>
                  <a:gd name="connsiteY1359" fmla="*/ 757714 h 1857375"/>
                  <a:gd name="connsiteX1360" fmla="*/ 514826 w 1247775"/>
                  <a:gd name="connsiteY1360" fmla="*/ 742474 h 1857375"/>
                  <a:gd name="connsiteX1361" fmla="*/ 515779 w 1247775"/>
                  <a:gd name="connsiteY1361" fmla="*/ 742474 h 1857375"/>
                  <a:gd name="connsiteX1362" fmla="*/ 513874 w 1247775"/>
                  <a:gd name="connsiteY1362" fmla="*/ 751999 h 1857375"/>
                  <a:gd name="connsiteX1363" fmla="*/ 513874 w 1247775"/>
                  <a:gd name="connsiteY1363" fmla="*/ 755809 h 1857375"/>
                  <a:gd name="connsiteX1364" fmla="*/ 509111 w 1247775"/>
                  <a:gd name="connsiteY1364" fmla="*/ 768191 h 1857375"/>
                  <a:gd name="connsiteX1365" fmla="*/ 514826 w 1247775"/>
                  <a:gd name="connsiteY1365" fmla="*/ 781526 h 1857375"/>
                  <a:gd name="connsiteX1366" fmla="*/ 510064 w 1247775"/>
                  <a:gd name="connsiteY1366" fmla="*/ 788194 h 1857375"/>
                  <a:gd name="connsiteX1367" fmla="*/ 501491 w 1247775"/>
                  <a:gd name="connsiteY1367" fmla="*/ 783431 h 1857375"/>
                  <a:gd name="connsiteX1368" fmla="*/ 491966 w 1247775"/>
                  <a:gd name="connsiteY1368" fmla="*/ 780574 h 1857375"/>
                  <a:gd name="connsiteX1369" fmla="*/ 490061 w 1247775"/>
                  <a:gd name="connsiteY1369" fmla="*/ 780574 h 1857375"/>
                  <a:gd name="connsiteX1370" fmla="*/ 490061 w 1247775"/>
                  <a:gd name="connsiteY1370" fmla="*/ 779621 h 1857375"/>
                  <a:gd name="connsiteX1371" fmla="*/ 477679 w 1247775"/>
                  <a:gd name="connsiteY1371" fmla="*/ 767239 h 1857375"/>
                  <a:gd name="connsiteX1372" fmla="*/ 465296 w 1247775"/>
                  <a:gd name="connsiteY1372" fmla="*/ 779621 h 1857375"/>
                  <a:gd name="connsiteX1373" fmla="*/ 471011 w 1247775"/>
                  <a:gd name="connsiteY1373" fmla="*/ 790099 h 1857375"/>
                  <a:gd name="connsiteX1374" fmla="*/ 458629 w 1247775"/>
                  <a:gd name="connsiteY1374" fmla="*/ 799624 h 1857375"/>
                  <a:gd name="connsiteX1375" fmla="*/ 457676 w 1247775"/>
                  <a:gd name="connsiteY1375" fmla="*/ 799624 h 1857375"/>
                  <a:gd name="connsiteX1376" fmla="*/ 462439 w 1247775"/>
                  <a:gd name="connsiteY1376" fmla="*/ 791051 h 1857375"/>
                  <a:gd name="connsiteX1377" fmla="*/ 453866 w 1247775"/>
                  <a:gd name="connsiteY1377" fmla="*/ 781526 h 1857375"/>
                  <a:gd name="connsiteX1378" fmla="*/ 481489 w 1247775"/>
                  <a:gd name="connsiteY1378" fmla="*/ 946309 h 1857375"/>
                  <a:gd name="connsiteX1379" fmla="*/ 480536 w 1247775"/>
                  <a:gd name="connsiteY1379" fmla="*/ 951071 h 1857375"/>
                  <a:gd name="connsiteX1380" fmla="*/ 470059 w 1247775"/>
                  <a:gd name="connsiteY1380" fmla="*/ 936784 h 1857375"/>
                  <a:gd name="connsiteX1381" fmla="*/ 473869 w 1247775"/>
                  <a:gd name="connsiteY1381" fmla="*/ 935831 h 1857375"/>
                  <a:gd name="connsiteX1382" fmla="*/ 473869 w 1247775"/>
                  <a:gd name="connsiteY1382" fmla="*/ 935831 h 1857375"/>
                  <a:gd name="connsiteX1383" fmla="*/ 481489 w 1247775"/>
                  <a:gd name="connsiteY1383" fmla="*/ 946309 h 1857375"/>
                  <a:gd name="connsiteX1384" fmla="*/ 345281 w 1247775"/>
                  <a:gd name="connsiteY1384" fmla="*/ 1095851 h 1857375"/>
                  <a:gd name="connsiteX1385" fmla="*/ 345281 w 1247775"/>
                  <a:gd name="connsiteY1385" fmla="*/ 1095851 h 1857375"/>
                  <a:gd name="connsiteX1386" fmla="*/ 345281 w 1247775"/>
                  <a:gd name="connsiteY1386" fmla="*/ 1095851 h 1857375"/>
                  <a:gd name="connsiteX1387" fmla="*/ 345281 w 1247775"/>
                  <a:gd name="connsiteY1387" fmla="*/ 1095851 h 1857375"/>
                  <a:gd name="connsiteX1388" fmla="*/ 423386 w 1247775"/>
                  <a:gd name="connsiteY1388" fmla="*/ 1187291 h 1857375"/>
                  <a:gd name="connsiteX1389" fmla="*/ 421481 w 1247775"/>
                  <a:gd name="connsiteY1389" fmla="*/ 1188244 h 1857375"/>
                  <a:gd name="connsiteX1390" fmla="*/ 423386 w 1247775"/>
                  <a:gd name="connsiteY1390" fmla="*/ 1181576 h 1857375"/>
                  <a:gd name="connsiteX1391" fmla="*/ 426244 w 1247775"/>
                  <a:gd name="connsiteY1391" fmla="*/ 1182529 h 1857375"/>
                  <a:gd name="connsiteX1392" fmla="*/ 430054 w 1247775"/>
                  <a:gd name="connsiteY1392" fmla="*/ 1185386 h 1857375"/>
                  <a:gd name="connsiteX1393" fmla="*/ 423386 w 1247775"/>
                  <a:gd name="connsiteY1393" fmla="*/ 1187291 h 1857375"/>
                  <a:gd name="connsiteX1394" fmla="*/ 432911 w 1247775"/>
                  <a:gd name="connsiteY1394" fmla="*/ 1183481 h 1857375"/>
                  <a:gd name="connsiteX1395" fmla="*/ 432911 w 1247775"/>
                  <a:gd name="connsiteY1395" fmla="*/ 1183481 h 1857375"/>
                  <a:gd name="connsiteX1396" fmla="*/ 432911 w 1247775"/>
                  <a:gd name="connsiteY1396" fmla="*/ 1183481 h 1857375"/>
                  <a:gd name="connsiteX1397" fmla="*/ 432911 w 1247775"/>
                  <a:gd name="connsiteY1397" fmla="*/ 1183481 h 1857375"/>
                  <a:gd name="connsiteX1398" fmla="*/ 455771 w 1247775"/>
                  <a:gd name="connsiteY1398" fmla="*/ 1106329 h 1857375"/>
                  <a:gd name="connsiteX1399" fmla="*/ 443389 w 1247775"/>
                  <a:gd name="connsiteY1399" fmla="*/ 1117759 h 1857375"/>
                  <a:gd name="connsiteX1400" fmla="*/ 433864 w 1247775"/>
                  <a:gd name="connsiteY1400" fmla="*/ 1115854 h 1857375"/>
                  <a:gd name="connsiteX1401" fmla="*/ 400526 w 1247775"/>
                  <a:gd name="connsiteY1401" fmla="*/ 1149191 h 1857375"/>
                  <a:gd name="connsiteX1402" fmla="*/ 403384 w 1247775"/>
                  <a:gd name="connsiteY1402" fmla="*/ 1162526 h 1857375"/>
                  <a:gd name="connsiteX1403" fmla="*/ 387191 w 1247775"/>
                  <a:gd name="connsiteY1403" fmla="*/ 1179671 h 1857375"/>
                  <a:gd name="connsiteX1404" fmla="*/ 394811 w 1247775"/>
                  <a:gd name="connsiteY1404" fmla="*/ 1193959 h 1857375"/>
                  <a:gd name="connsiteX1405" fmla="*/ 389096 w 1247775"/>
                  <a:gd name="connsiteY1405" fmla="*/ 1206341 h 1857375"/>
                  <a:gd name="connsiteX1406" fmla="*/ 399574 w 1247775"/>
                  <a:gd name="connsiteY1406" fmla="*/ 1221581 h 1857375"/>
                  <a:gd name="connsiteX1407" fmla="*/ 409099 w 1247775"/>
                  <a:gd name="connsiteY1407" fmla="*/ 1231106 h 1857375"/>
                  <a:gd name="connsiteX1408" fmla="*/ 392906 w 1247775"/>
                  <a:gd name="connsiteY1408" fmla="*/ 1250156 h 1857375"/>
                  <a:gd name="connsiteX1409" fmla="*/ 390049 w 1247775"/>
                  <a:gd name="connsiteY1409" fmla="*/ 1251109 h 1857375"/>
                  <a:gd name="connsiteX1410" fmla="*/ 388144 w 1247775"/>
                  <a:gd name="connsiteY1410" fmla="*/ 1245394 h 1857375"/>
                  <a:gd name="connsiteX1411" fmla="*/ 390049 w 1247775"/>
                  <a:gd name="connsiteY1411" fmla="*/ 1241584 h 1857375"/>
                  <a:gd name="connsiteX1412" fmla="*/ 396716 w 1247775"/>
                  <a:gd name="connsiteY1412" fmla="*/ 1230154 h 1857375"/>
                  <a:gd name="connsiteX1413" fmla="*/ 388144 w 1247775"/>
                  <a:gd name="connsiteY1413" fmla="*/ 1217771 h 1857375"/>
                  <a:gd name="connsiteX1414" fmla="*/ 378619 w 1247775"/>
                  <a:gd name="connsiteY1414" fmla="*/ 1207294 h 1857375"/>
                  <a:gd name="connsiteX1415" fmla="*/ 362426 w 1247775"/>
                  <a:gd name="connsiteY1415" fmla="*/ 1199674 h 1857375"/>
                  <a:gd name="connsiteX1416" fmla="*/ 343376 w 1247775"/>
                  <a:gd name="connsiteY1416" fmla="*/ 1212056 h 1857375"/>
                  <a:gd name="connsiteX1417" fmla="*/ 339566 w 1247775"/>
                  <a:gd name="connsiteY1417" fmla="*/ 1216819 h 1857375"/>
                  <a:gd name="connsiteX1418" fmla="*/ 316706 w 1247775"/>
                  <a:gd name="connsiteY1418" fmla="*/ 1233964 h 1857375"/>
                  <a:gd name="connsiteX1419" fmla="*/ 315754 w 1247775"/>
                  <a:gd name="connsiteY1419" fmla="*/ 1231106 h 1857375"/>
                  <a:gd name="connsiteX1420" fmla="*/ 315754 w 1247775"/>
                  <a:gd name="connsiteY1420" fmla="*/ 1229201 h 1857375"/>
                  <a:gd name="connsiteX1421" fmla="*/ 310991 w 1247775"/>
                  <a:gd name="connsiteY1421" fmla="*/ 1213961 h 1857375"/>
                  <a:gd name="connsiteX1422" fmla="*/ 331946 w 1247775"/>
                  <a:gd name="connsiteY1422" fmla="*/ 1186339 h 1857375"/>
                  <a:gd name="connsiteX1423" fmla="*/ 316706 w 1247775"/>
                  <a:gd name="connsiteY1423" fmla="*/ 1161574 h 1857375"/>
                  <a:gd name="connsiteX1424" fmla="*/ 316706 w 1247775"/>
                  <a:gd name="connsiteY1424" fmla="*/ 1160621 h 1857375"/>
                  <a:gd name="connsiteX1425" fmla="*/ 320516 w 1247775"/>
                  <a:gd name="connsiteY1425" fmla="*/ 1156811 h 1857375"/>
                  <a:gd name="connsiteX1426" fmla="*/ 323374 w 1247775"/>
                  <a:gd name="connsiteY1426" fmla="*/ 1157764 h 1857375"/>
                  <a:gd name="connsiteX1427" fmla="*/ 322421 w 1247775"/>
                  <a:gd name="connsiteY1427" fmla="*/ 1160621 h 1857375"/>
                  <a:gd name="connsiteX1428" fmla="*/ 328136 w 1247775"/>
                  <a:gd name="connsiteY1428" fmla="*/ 1166336 h 1857375"/>
                  <a:gd name="connsiteX1429" fmla="*/ 330041 w 1247775"/>
                  <a:gd name="connsiteY1429" fmla="*/ 1166336 h 1857375"/>
                  <a:gd name="connsiteX1430" fmla="*/ 335756 w 1247775"/>
                  <a:gd name="connsiteY1430" fmla="*/ 1168241 h 1857375"/>
                  <a:gd name="connsiteX1431" fmla="*/ 346234 w 1247775"/>
                  <a:gd name="connsiteY1431" fmla="*/ 1157764 h 1857375"/>
                  <a:gd name="connsiteX1432" fmla="*/ 345281 w 1247775"/>
                  <a:gd name="connsiteY1432" fmla="*/ 1153954 h 1857375"/>
                  <a:gd name="connsiteX1433" fmla="*/ 353854 w 1247775"/>
                  <a:gd name="connsiteY1433" fmla="*/ 1146334 h 1857375"/>
                  <a:gd name="connsiteX1434" fmla="*/ 366236 w 1247775"/>
                  <a:gd name="connsiteY1434" fmla="*/ 1151096 h 1857375"/>
                  <a:gd name="connsiteX1435" fmla="*/ 382429 w 1247775"/>
                  <a:gd name="connsiteY1435" fmla="*/ 1140619 h 1857375"/>
                  <a:gd name="connsiteX1436" fmla="*/ 386239 w 1247775"/>
                  <a:gd name="connsiteY1436" fmla="*/ 1142524 h 1857375"/>
                  <a:gd name="connsiteX1437" fmla="*/ 391001 w 1247775"/>
                  <a:gd name="connsiteY1437" fmla="*/ 1137761 h 1857375"/>
                  <a:gd name="connsiteX1438" fmla="*/ 386239 w 1247775"/>
                  <a:gd name="connsiteY1438" fmla="*/ 1132999 h 1857375"/>
                  <a:gd name="connsiteX1439" fmla="*/ 384334 w 1247775"/>
                  <a:gd name="connsiteY1439" fmla="*/ 1133951 h 1857375"/>
                  <a:gd name="connsiteX1440" fmla="*/ 384334 w 1247775"/>
                  <a:gd name="connsiteY1440" fmla="*/ 1133951 h 1857375"/>
                  <a:gd name="connsiteX1441" fmla="*/ 383381 w 1247775"/>
                  <a:gd name="connsiteY1441" fmla="*/ 1129189 h 1857375"/>
                  <a:gd name="connsiteX1442" fmla="*/ 385286 w 1247775"/>
                  <a:gd name="connsiteY1442" fmla="*/ 1122521 h 1857375"/>
                  <a:gd name="connsiteX1443" fmla="*/ 378619 w 1247775"/>
                  <a:gd name="connsiteY1443" fmla="*/ 1109186 h 1857375"/>
                  <a:gd name="connsiteX1444" fmla="*/ 388144 w 1247775"/>
                  <a:gd name="connsiteY1444" fmla="*/ 1101566 h 1857375"/>
                  <a:gd name="connsiteX1445" fmla="*/ 390049 w 1247775"/>
                  <a:gd name="connsiteY1445" fmla="*/ 1100614 h 1857375"/>
                  <a:gd name="connsiteX1446" fmla="*/ 411004 w 1247775"/>
                  <a:gd name="connsiteY1446" fmla="*/ 1113949 h 1857375"/>
                  <a:gd name="connsiteX1447" fmla="*/ 434816 w 1247775"/>
                  <a:gd name="connsiteY1447" fmla="*/ 1090136 h 1857375"/>
                  <a:gd name="connsiteX1448" fmla="*/ 433864 w 1247775"/>
                  <a:gd name="connsiteY1448" fmla="*/ 1083469 h 1857375"/>
                  <a:gd name="connsiteX1449" fmla="*/ 443389 w 1247775"/>
                  <a:gd name="connsiteY1449" fmla="*/ 1086326 h 1857375"/>
                  <a:gd name="connsiteX1450" fmla="*/ 442436 w 1247775"/>
                  <a:gd name="connsiteY1450" fmla="*/ 1090136 h 1857375"/>
                  <a:gd name="connsiteX1451" fmla="*/ 450056 w 1247775"/>
                  <a:gd name="connsiteY1451" fmla="*/ 1097756 h 1857375"/>
                  <a:gd name="connsiteX1452" fmla="*/ 457676 w 1247775"/>
                  <a:gd name="connsiteY1452" fmla="*/ 1090136 h 1857375"/>
                  <a:gd name="connsiteX1453" fmla="*/ 454819 w 1247775"/>
                  <a:gd name="connsiteY1453" fmla="*/ 1084421 h 1857375"/>
                  <a:gd name="connsiteX1454" fmla="*/ 466249 w 1247775"/>
                  <a:gd name="connsiteY1454" fmla="*/ 1073944 h 1857375"/>
                  <a:gd name="connsiteX1455" fmla="*/ 473869 w 1247775"/>
                  <a:gd name="connsiteY1455" fmla="*/ 1076801 h 1857375"/>
                  <a:gd name="connsiteX1456" fmla="*/ 479584 w 1247775"/>
                  <a:gd name="connsiteY1456" fmla="*/ 1074896 h 1857375"/>
                  <a:gd name="connsiteX1457" fmla="*/ 480536 w 1247775"/>
                  <a:gd name="connsiteY1457" fmla="*/ 1075849 h 1857375"/>
                  <a:gd name="connsiteX1458" fmla="*/ 491014 w 1247775"/>
                  <a:gd name="connsiteY1458" fmla="*/ 1085374 h 1857375"/>
                  <a:gd name="connsiteX1459" fmla="*/ 500539 w 1247775"/>
                  <a:gd name="connsiteY1459" fmla="*/ 1078706 h 1857375"/>
                  <a:gd name="connsiteX1460" fmla="*/ 505301 w 1247775"/>
                  <a:gd name="connsiteY1460" fmla="*/ 1077754 h 1857375"/>
                  <a:gd name="connsiteX1461" fmla="*/ 515779 w 1247775"/>
                  <a:gd name="connsiteY1461" fmla="*/ 1084421 h 1857375"/>
                  <a:gd name="connsiteX1462" fmla="*/ 518636 w 1247775"/>
                  <a:gd name="connsiteY1462" fmla="*/ 1083469 h 1857375"/>
                  <a:gd name="connsiteX1463" fmla="*/ 521494 w 1247775"/>
                  <a:gd name="connsiteY1463" fmla="*/ 1087279 h 1857375"/>
                  <a:gd name="connsiteX1464" fmla="*/ 521494 w 1247775"/>
                  <a:gd name="connsiteY1464" fmla="*/ 1090136 h 1857375"/>
                  <a:gd name="connsiteX1465" fmla="*/ 538639 w 1247775"/>
                  <a:gd name="connsiteY1465" fmla="*/ 1107281 h 1857375"/>
                  <a:gd name="connsiteX1466" fmla="*/ 549116 w 1247775"/>
                  <a:gd name="connsiteY1466" fmla="*/ 1103471 h 1857375"/>
                  <a:gd name="connsiteX1467" fmla="*/ 553879 w 1247775"/>
                  <a:gd name="connsiteY1467" fmla="*/ 1106329 h 1857375"/>
                  <a:gd name="connsiteX1468" fmla="*/ 563404 w 1247775"/>
                  <a:gd name="connsiteY1468" fmla="*/ 1113949 h 1857375"/>
                  <a:gd name="connsiteX1469" fmla="*/ 559594 w 1247775"/>
                  <a:gd name="connsiteY1469" fmla="*/ 1118711 h 1857375"/>
                  <a:gd name="connsiteX1470" fmla="*/ 557689 w 1247775"/>
                  <a:gd name="connsiteY1470" fmla="*/ 1118711 h 1857375"/>
                  <a:gd name="connsiteX1471" fmla="*/ 547211 w 1247775"/>
                  <a:gd name="connsiteY1471" fmla="*/ 1120616 h 1857375"/>
                  <a:gd name="connsiteX1472" fmla="*/ 542449 w 1247775"/>
                  <a:gd name="connsiteY1472" fmla="*/ 1118711 h 1857375"/>
                  <a:gd name="connsiteX1473" fmla="*/ 538639 w 1247775"/>
                  <a:gd name="connsiteY1473" fmla="*/ 1119664 h 1857375"/>
                  <a:gd name="connsiteX1474" fmla="*/ 518636 w 1247775"/>
                  <a:gd name="connsiteY1474" fmla="*/ 1104424 h 1857375"/>
                  <a:gd name="connsiteX1475" fmla="*/ 486251 w 1247775"/>
                  <a:gd name="connsiteY1475" fmla="*/ 1087279 h 1857375"/>
                  <a:gd name="connsiteX1476" fmla="*/ 455771 w 1247775"/>
                  <a:gd name="connsiteY1476" fmla="*/ 1106329 h 1857375"/>
                  <a:gd name="connsiteX1477" fmla="*/ 483394 w 1247775"/>
                  <a:gd name="connsiteY1477" fmla="*/ 1196816 h 1857375"/>
                  <a:gd name="connsiteX1478" fmla="*/ 469106 w 1247775"/>
                  <a:gd name="connsiteY1478" fmla="*/ 1192054 h 1857375"/>
                  <a:gd name="connsiteX1479" fmla="*/ 465296 w 1247775"/>
                  <a:gd name="connsiteY1479" fmla="*/ 1192054 h 1857375"/>
                  <a:gd name="connsiteX1480" fmla="*/ 462439 w 1247775"/>
                  <a:gd name="connsiteY1480" fmla="*/ 1189196 h 1857375"/>
                  <a:gd name="connsiteX1481" fmla="*/ 466249 w 1247775"/>
                  <a:gd name="connsiteY1481" fmla="*/ 1178719 h 1857375"/>
                  <a:gd name="connsiteX1482" fmla="*/ 462439 w 1247775"/>
                  <a:gd name="connsiteY1482" fmla="*/ 1167289 h 1857375"/>
                  <a:gd name="connsiteX1483" fmla="*/ 462439 w 1247775"/>
                  <a:gd name="connsiteY1483" fmla="*/ 1167289 h 1857375"/>
                  <a:gd name="connsiteX1484" fmla="*/ 475774 w 1247775"/>
                  <a:gd name="connsiteY1484" fmla="*/ 1170146 h 1857375"/>
                  <a:gd name="connsiteX1485" fmla="*/ 491014 w 1247775"/>
                  <a:gd name="connsiteY1485" fmla="*/ 1165384 h 1857375"/>
                  <a:gd name="connsiteX1486" fmla="*/ 502444 w 1247775"/>
                  <a:gd name="connsiteY1486" fmla="*/ 1162526 h 1857375"/>
                  <a:gd name="connsiteX1487" fmla="*/ 507206 w 1247775"/>
                  <a:gd name="connsiteY1487" fmla="*/ 1165384 h 1857375"/>
                  <a:gd name="connsiteX1488" fmla="*/ 513874 w 1247775"/>
                  <a:gd name="connsiteY1488" fmla="*/ 1158716 h 1857375"/>
                  <a:gd name="connsiteX1489" fmla="*/ 512921 w 1247775"/>
                  <a:gd name="connsiteY1489" fmla="*/ 1155859 h 1857375"/>
                  <a:gd name="connsiteX1490" fmla="*/ 517684 w 1247775"/>
                  <a:gd name="connsiteY1490" fmla="*/ 1150144 h 1857375"/>
                  <a:gd name="connsiteX1491" fmla="*/ 525304 w 1247775"/>
                  <a:gd name="connsiteY1491" fmla="*/ 1153001 h 1857375"/>
                  <a:gd name="connsiteX1492" fmla="*/ 528161 w 1247775"/>
                  <a:gd name="connsiteY1492" fmla="*/ 1152049 h 1857375"/>
                  <a:gd name="connsiteX1493" fmla="*/ 526256 w 1247775"/>
                  <a:gd name="connsiteY1493" fmla="*/ 1160621 h 1857375"/>
                  <a:gd name="connsiteX1494" fmla="*/ 526256 w 1247775"/>
                  <a:gd name="connsiteY1494" fmla="*/ 1161574 h 1857375"/>
                  <a:gd name="connsiteX1495" fmla="*/ 514826 w 1247775"/>
                  <a:gd name="connsiteY1495" fmla="*/ 1177766 h 1857375"/>
                  <a:gd name="connsiteX1496" fmla="*/ 507206 w 1247775"/>
                  <a:gd name="connsiteY1496" fmla="*/ 1174909 h 1857375"/>
                  <a:gd name="connsiteX1497" fmla="*/ 495776 w 1247775"/>
                  <a:gd name="connsiteY1497" fmla="*/ 1186339 h 1857375"/>
                  <a:gd name="connsiteX1498" fmla="*/ 497681 w 1247775"/>
                  <a:gd name="connsiteY1498" fmla="*/ 1192054 h 1857375"/>
                  <a:gd name="connsiteX1499" fmla="*/ 491966 w 1247775"/>
                  <a:gd name="connsiteY1499" fmla="*/ 1190149 h 1857375"/>
                  <a:gd name="connsiteX1500" fmla="*/ 483394 w 1247775"/>
                  <a:gd name="connsiteY1500" fmla="*/ 1196816 h 1857375"/>
                  <a:gd name="connsiteX1501" fmla="*/ 507206 w 1247775"/>
                  <a:gd name="connsiteY1501" fmla="*/ 1716881 h 1857375"/>
                  <a:gd name="connsiteX1502" fmla="*/ 506254 w 1247775"/>
                  <a:gd name="connsiteY1502" fmla="*/ 1714976 h 1857375"/>
                  <a:gd name="connsiteX1503" fmla="*/ 508159 w 1247775"/>
                  <a:gd name="connsiteY1503" fmla="*/ 1714976 h 1857375"/>
                  <a:gd name="connsiteX1504" fmla="*/ 510064 w 1247775"/>
                  <a:gd name="connsiteY1504" fmla="*/ 1714976 h 1857375"/>
                  <a:gd name="connsiteX1505" fmla="*/ 510064 w 1247775"/>
                  <a:gd name="connsiteY1505" fmla="*/ 1714976 h 1857375"/>
                  <a:gd name="connsiteX1506" fmla="*/ 507206 w 1247775"/>
                  <a:gd name="connsiteY1506" fmla="*/ 1716881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Lst>
                <a:rect l="l" t="t" r="r" b="b"/>
                <a:pathLst>
                  <a:path w="1247775" h="1857375">
                    <a:moveTo>
                      <a:pt x="1172051" y="974884"/>
                    </a:moveTo>
                    <a:cubicBezTo>
                      <a:pt x="1133951" y="944404"/>
                      <a:pt x="1065371" y="835819"/>
                      <a:pt x="1037749" y="787241"/>
                    </a:cubicBezTo>
                    <a:lnTo>
                      <a:pt x="1026319" y="764381"/>
                    </a:lnTo>
                    <a:cubicBezTo>
                      <a:pt x="1025366" y="760571"/>
                      <a:pt x="1024414" y="755809"/>
                      <a:pt x="1023461" y="751046"/>
                    </a:cubicBezTo>
                    <a:cubicBezTo>
                      <a:pt x="1024414" y="751046"/>
                      <a:pt x="1024414" y="750094"/>
                      <a:pt x="1024414" y="750094"/>
                    </a:cubicBezTo>
                    <a:cubicBezTo>
                      <a:pt x="1024414" y="748189"/>
                      <a:pt x="1025366" y="746284"/>
                      <a:pt x="1025366" y="744379"/>
                    </a:cubicBezTo>
                    <a:cubicBezTo>
                      <a:pt x="1025366" y="739616"/>
                      <a:pt x="1024414" y="735806"/>
                      <a:pt x="1022509" y="731996"/>
                    </a:cubicBezTo>
                    <a:cubicBezTo>
                      <a:pt x="1021556" y="691039"/>
                      <a:pt x="1032986" y="639604"/>
                      <a:pt x="1037749" y="609124"/>
                    </a:cubicBezTo>
                    <a:cubicBezTo>
                      <a:pt x="1041559" y="583406"/>
                      <a:pt x="1035844" y="532924"/>
                      <a:pt x="1025366" y="473869"/>
                    </a:cubicBezTo>
                    <a:cubicBezTo>
                      <a:pt x="1025366" y="473869"/>
                      <a:pt x="1025366" y="472916"/>
                      <a:pt x="1025366" y="472916"/>
                    </a:cubicBezTo>
                    <a:cubicBezTo>
                      <a:pt x="1025366" y="469106"/>
                      <a:pt x="1024414" y="466249"/>
                      <a:pt x="1023461" y="463391"/>
                    </a:cubicBezTo>
                    <a:cubicBezTo>
                      <a:pt x="1022509" y="459581"/>
                      <a:pt x="1021556" y="454819"/>
                      <a:pt x="1020604" y="450056"/>
                    </a:cubicBezTo>
                    <a:cubicBezTo>
                      <a:pt x="1021556" y="447199"/>
                      <a:pt x="1021556" y="445294"/>
                      <a:pt x="1021556" y="442436"/>
                    </a:cubicBezTo>
                    <a:cubicBezTo>
                      <a:pt x="1021556" y="435769"/>
                      <a:pt x="1018699" y="429101"/>
                      <a:pt x="1014889" y="424339"/>
                    </a:cubicBezTo>
                    <a:cubicBezTo>
                      <a:pt x="1010126" y="404336"/>
                      <a:pt x="1005364" y="383381"/>
                      <a:pt x="1000601" y="362426"/>
                    </a:cubicBezTo>
                    <a:cubicBezTo>
                      <a:pt x="999649" y="357664"/>
                      <a:pt x="997744" y="351949"/>
                      <a:pt x="996791" y="347186"/>
                    </a:cubicBezTo>
                    <a:cubicBezTo>
                      <a:pt x="996791" y="344329"/>
                      <a:pt x="995839" y="342424"/>
                      <a:pt x="994886" y="339566"/>
                    </a:cubicBezTo>
                    <a:cubicBezTo>
                      <a:pt x="967264" y="254794"/>
                      <a:pt x="902494" y="161449"/>
                      <a:pt x="892969" y="148114"/>
                    </a:cubicBezTo>
                    <a:cubicBezTo>
                      <a:pt x="892016" y="147161"/>
                      <a:pt x="892016" y="146209"/>
                      <a:pt x="891064" y="144304"/>
                    </a:cubicBezTo>
                    <a:cubicBezTo>
                      <a:pt x="891064" y="144304"/>
                      <a:pt x="891064" y="144304"/>
                      <a:pt x="891064" y="144304"/>
                    </a:cubicBezTo>
                    <a:cubicBezTo>
                      <a:pt x="890111" y="141446"/>
                      <a:pt x="888206" y="139541"/>
                      <a:pt x="886301" y="137636"/>
                    </a:cubicBezTo>
                    <a:cubicBezTo>
                      <a:pt x="884396" y="114776"/>
                      <a:pt x="865346" y="97631"/>
                      <a:pt x="842486" y="97631"/>
                    </a:cubicBezTo>
                    <a:cubicBezTo>
                      <a:pt x="834866" y="97631"/>
                      <a:pt x="828199" y="99536"/>
                      <a:pt x="821531" y="103346"/>
                    </a:cubicBezTo>
                    <a:cubicBezTo>
                      <a:pt x="820579" y="92869"/>
                      <a:pt x="812959" y="83344"/>
                      <a:pt x="803434" y="80486"/>
                    </a:cubicBezTo>
                    <a:cubicBezTo>
                      <a:pt x="799624" y="72866"/>
                      <a:pt x="792956" y="66199"/>
                      <a:pt x="784384" y="63341"/>
                    </a:cubicBezTo>
                    <a:cubicBezTo>
                      <a:pt x="779621" y="50006"/>
                      <a:pt x="766286" y="40481"/>
                      <a:pt x="751046" y="40481"/>
                    </a:cubicBezTo>
                    <a:cubicBezTo>
                      <a:pt x="737711" y="40481"/>
                      <a:pt x="726281" y="48101"/>
                      <a:pt x="719614" y="58579"/>
                    </a:cubicBezTo>
                    <a:cubicBezTo>
                      <a:pt x="715804" y="56674"/>
                      <a:pt x="712946" y="55721"/>
                      <a:pt x="708184" y="55721"/>
                    </a:cubicBezTo>
                    <a:cubicBezTo>
                      <a:pt x="707231" y="55721"/>
                      <a:pt x="705326" y="55721"/>
                      <a:pt x="704374" y="55721"/>
                    </a:cubicBezTo>
                    <a:cubicBezTo>
                      <a:pt x="703421" y="52864"/>
                      <a:pt x="700564" y="50006"/>
                      <a:pt x="698659" y="48101"/>
                    </a:cubicBezTo>
                    <a:cubicBezTo>
                      <a:pt x="701516" y="45244"/>
                      <a:pt x="703421" y="41434"/>
                      <a:pt x="703421" y="37624"/>
                    </a:cubicBezTo>
                    <a:cubicBezTo>
                      <a:pt x="703421" y="29051"/>
                      <a:pt x="696754" y="22384"/>
                      <a:pt x="688181" y="22384"/>
                    </a:cubicBezTo>
                    <a:cubicBezTo>
                      <a:pt x="685324" y="22384"/>
                      <a:pt x="681514" y="23336"/>
                      <a:pt x="679609" y="25241"/>
                    </a:cubicBezTo>
                    <a:cubicBezTo>
                      <a:pt x="676751" y="20479"/>
                      <a:pt x="672941" y="16669"/>
                      <a:pt x="667226" y="16669"/>
                    </a:cubicBezTo>
                    <a:cubicBezTo>
                      <a:pt x="667226" y="16669"/>
                      <a:pt x="667226" y="16669"/>
                      <a:pt x="667226" y="16669"/>
                    </a:cubicBezTo>
                    <a:cubicBezTo>
                      <a:pt x="665321" y="10954"/>
                      <a:pt x="659606" y="7144"/>
                      <a:pt x="652939" y="7144"/>
                    </a:cubicBezTo>
                    <a:cubicBezTo>
                      <a:pt x="644366" y="7144"/>
                      <a:pt x="637699" y="13811"/>
                      <a:pt x="637699" y="22384"/>
                    </a:cubicBezTo>
                    <a:cubicBezTo>
                      <a:pt x="637699" y="30956"/>
                      <a:pt x="644366" y="37624"/>
                      <a:pt x="652939" y="37624"/>
                    </a:cubicBezTo>
                    <a:cubicBezTo>
                      <a:pt x="654844" y="37624"/>
                      <a:pt x="656749" y="37624"/>
                      <a:pt x="658654" y="36671"/>
                    </a:cubicBezTo>
                    <a:cubicBezTo>
                      <a:pt x="660559" y="38576"/>
                      <a:pt x="663416" y="40481"/>
                      <a:pt x="667226" y="40481"/>
                    </a:cubicBezTo>
                    <a:cubicBezTo>
                      <a:pt x="669131" y="40481"/>
                      <a:pt x="670084" y="40481"/>
                      <a:pt x="671989" y="39529"/>
                    </a:cubicBezTo>
                    <a:cubicBezTo>
                      <a:pt x="671989" y="41434"/>
                      <a:pt x="672941" y="43339"/>
                      <a:pt x="673894" y="45244"/>
                    </a:cubicBezTo>
                    <a:cubicBezTo>
                      <a:pt x="671036" y="46196"/>
                      <a:pt x="669131" y="48101"/>
                      <a:pt x="667226" y="50006"/>
                    </a:cubicBezTo>
                    <a:cubicBezTo>
                      <a:pt x="659606" y="50959"/>
                      <a:pt x="652939" y="57626"/>
                      <a:pt x="652939" y="65246"/>
                    </a:cubicBezTo>
                    <a:cubicBezTo>
                      <a:pt x="652939" y="72866"/>
                      <a:pt x="657701" y="78581"/>
                      <a:pt x="664369" y="80486"/>
                    </a:cubicBezTo>
                    <a:cubicBezTo>
                      <a:pt x="665321" y="81439"/>
                      <a:pt x="666274" y="82391"/>
                      <a:pt x="666274" y="83344"/>
                    </a:cubicBezTo>
                    <a:cubicBezTo>
                      <a:pt x="663416" y="86201"/>
                      <a:pt x="661511" y="90011"/>
                      <a:pt x="661511" y="94774"/>
                    </a:cubicBezTo>
                    <a:cubicBezTo>
                      <a:pt x="661511" y="96679"/>
                      <a:pt x="661511" y="99536"/>
                      <a:pt x="662464" y="101441"/>
                    </a:cubicBezTo>
                    <a:cubicBezTo>
                      <a:pt x="662464" y="101441"/>
                      <a:pt x="661511" y="101441"/>
                      <a:pt x="661511" y="101441"/>
                    </a:cubicBezTo>
                    <a:cubicBezTo>
                      <a:pt x="650081" y="101441"/>
                      <a:pt x="640556" y="110966"/>
                      <a:pt x="640556" y="122396"/>
                    </a:cubicBezTo>
                    <a:cubicBezTo>
                      <a:pt x="640556" y="130016"/>
                      <a:pt x="644366" y="136684"/>
                      <a:pt x="651034" y="140494"/>
                    </a:cubicBezTo>
                    <a:cubicBezTo>
                      <a:pt x="650081" y="142399"/>
                      <a:pt x="649129" y="144304"/>
                      <a:pt x="649129" y="146209"/>
                    </a:cubicBezTo>
                    <a:cubicBezTo>
                      <a:pt x="649129" y="151924"/>
                      <a:pt x="653891" y="156686"/>
                      <a:pt x="659606" y="156686"/>
                    </a:cubicBezTo>
                    <a:cubicBezTo>
                      <a:pt x="665321" y="156686"/>
                      <a:pt x="670084" y="151924"/>
                      <a:pt x="670084" y="146209"/>
                    </a:cubicBezTo>
                    <a:cubicBezTo>
                      <a:pt x="670084" y="145256"/>
                      <a:pt x="670084" y="143351"/>
                      <a:pt x="669131" y="142399"/>
                    </a:cubicBezTo>
                    <a:cubicBezTo>
                      <a:pt x="670084" y="141446"/>
                      <a:pt x="671989" y="141446"/>
                      <a:pt x="672941" y="140494"/>
                    </a:cubicBezTo>
                    <a:cubicBezTo>
                      <a:pt x="672941" y="141446"/>
                      <a:pt x="671989" y="143351"/>
                      <a:pt x="671989" y="145256"/>
                    </a:cubicBezTo>
                    <a:cubicBezTo>
                      <a:pt x="671989" y="152876"/>
                      <a:pt x="677704" y="158591"/>
                      <a:pt x="685324" y="158591"/>
                    </a:cubicBezTo>
                    <a:cubicBezTo>
                      <a:pt x="692944" y="158591"/>
                      <a:pt x="698659" y="152876"/>
                      <a:pt x="698659" y="145256"/>
                    </a:cubicBezTo>
                    <a:cubicBezTo>
                      <a:pt x="698659" y="137636"/>
                      <a:pt x="692944" y="131921"/>
                      <a:pt x="685324" y="131921"/>
                    </a:cubicBezTo>
                    <a:cubicBezTo>
                      <a:pt x="683419" y="131921"/>
                      <a:pt x="681514" y="132874"/>
                      <a:pt x="679609" y="132874"/>
                    </a:cubicBezTo>
                    <a:cubicBezTo>
                      <a:pt x="680561" y="130016"/>
                      <a:pt x="681514" y="128111"/>
                      <a:pt x="681514" y="125254"/>
                    </a:cubicBezTo>
                    <a:cubicBezTo>
                      <a:pt x="681514" y="125254"/>
                      <a:pt x="682466" y="125254"/>
                      <a:pt x="682466" y="125254"/>
                    </a:cubicBezTo>
                    <a:cubicBezTo>
                      <a:pt x="691039" y="125254"/>
                      <a:pt x="698659" y="118586"/>
                      <a:pt x="699611" y="110014"/>
                    </a:cubicBezTo>
                    <a:cubicBezTo>
                      <a:pt x="701516" y="110966"/>
                      <a:pt x="704374" y="111919"/>
                      <a:pt x="706279" y="111919"/>
                    </a:cubicBezTo>
                    <a:cubicBezTo>
                      <a:pt x="706279" y="112871"/>
                      <a:pt x="706279" y="112871"/>
                      <a:pt x="706279" y="113824"/>
                    </a:cubicBezTo>
                    <a:cubicBezTo>
                      <a:pt x="706279" y="117634"/>
                      <a:pt x="709136" y="120491"/>
                      <a:pt x="711994" y="122396"/>
                    </a:cubicBezTo>
                    <a:cubicBezTo>
                      <a:pt x="712946" y="135731"/>
                      <a:pt x="724376" y="146209"/>
                      <a:pt x="738664" y="146209"/>
                    </a:cubicBezTo>
                    <a:cubicBezTo>
                      <a:pt x="749141" y="146209"/>
                      <a:pt x="758666" y="139541"/>
                      <a:pt x="763429" y="130969"/>
                    </a:cubicBezTo>
                    <a:cubicBezTo>
                      <a:pt x="765334" y="131921"/>
                      <a:pt x="767239" y="131921"/>
                      <a:pt x="770096" y="132874"/>
                    </a:cubicBezTo>
                    <a:cubicBezTo>
                      <a:pt x="772001" y="135731"/>
                      <a:pt x="774859" y="138589"/>
                      <a:pt x="778669" y="140494"/>
                    </a:cubicBezTo>
                    <a:cubicBezTo>
                      <a:pt x="776764" y="141446"/>
                      <a:pt x="774859" y="143351"/>
                      <a:pt x="773906" y="145256"/>
                    </a:cubicBezTo>
                    <a:cubicBezTo>
                      <a:pt x="772954" y="141446"/>
                      <a:pt x="770096" y="138589"/>
                      <a:pt x="765334" y="138589"/>
                    </a:cubicBezTo>
                    <a:cubicBezTo>
                      <a:pt x="760571" y="138589"/>
                      <a:pt x="756761" y="142399"/>
                      <a:pt x="756761" y="147161"/>
                    </a:cubicBezTo>
                    <a:cubicBezTo>
                      <a:pt x="756761" y="150971"/>
                      <a:pt x="758666" y="153829"/>
                      <a:pt x="761524" y="154781"/>
                    </a:cubicBezTo>
                    <a:cubicBezTo>
                      <a:pt x="759619" y="156686"/>
                      <a:pt x="757714" y="158591"/>
                      <a:pt x="757714" y="161449"/>
                    </a:cubicBezTo>
                    <a:cubicBezTo>
                      <a:pt x="757714" y="163354"/>
                      <a:pt x="758666" y="165259"/>
                      <a:pt x="759619" y="167164"/>
                    </a:cubicBezTo>
                    <a:cubicBezTo>
                      <a:pt x="759619" y="168116"/>
                      <a:pt x="759619" y="168116"/>
                      <a:pt x="759619" y="169069"/>
                    </a:cubicBezTo>
                    <a:cubicBezTo>
                      <a:pt x="755809" y="161449"/>
                      <a:pt x="748189" y="155734"/>
                      <a:pt x="738664" y="155734"/>
                    </a:cubicBezTo>
                    <a:cubicBezTo>
                      <a:pt x="737711" y="155734"/>
                      <a:pt x="736759" y="155734"/>
                      <a:pt x="735806" y="155734"/>
                    </a:cubicBezTo>
                    <a:cubicBezTo>
                      <a:pt x="733901" y="153829"/>
                      <a:pt x="731996" y="152876"/>
                      <a:pt x="729139" y="152876"/>
                    </a:cubicBezTo>
                    <a:cubicBezTo>
                      <a:pt x="724376" y="152876"/>
                      <a:pt x="719614" y="156686"/>
                      <a:pt x="719614" y="162401"/>
                    </a:cubicBezTo>
                    <a:cubicBezTo>
                      <a:pt x="719614" y="163354"/>
                      <a:pt x="719614" y="164306"/>
                      <a:pt x="720566" y="165259"/>
                    </a:cubicBezTo>
                    <a:cubicBezTo>
                      <a:pt x="718661" y="168116"/>
                      <a:pt x="716756" y="170974"/>
                      <a:pt x="716756" y="173831"/>
                    </a:cubicBezTo>
                    <a:cubicBezTo>
                      <a:pt x="714851" y="173831"/>
                      <a:pt x="713899" y="172879"/>
                      <a:pt x="711994" y="172879"/>
                    </a:cubicBezTo>
                    <a:cubicBezTo>
                      <a:pt x="704374" y="172879"/>
                      <a:pt x="697706" y="174784"/>
                      <a:pt x="691991" y="178594"/>
                    </a:cubicBezTo>
                    <a:cubicBezTo>
                      <a:pt x="688181" y="176689"/>
                      <a:pt x="684371" y="175736"/>
                      <a:pt x="680561" y="175736"/>
                    </a:cubicBezTo>
                    <a:cubicBezTo>
                      <a:pt x="678656" y="175736"/>
                      <a:pt x="675799" y="175736"/>
                      <a:pt x="673894" y="176689"/>
                    </a:cubicBezTo>
                    <a:cubicBezTo>
                      <a:pt x="674846" y="175736"/>
                      <a:pt x="675799" y="173831"/>
                      <a:pt x="675799" y="172879"/>
                    </a:cubicBezTo>
                    <a:cubicBezTo>
                      <a:pt x="675799" y="169069"/>
                      <a:pt x="671989" y="165259"/>
                      <a:pt x="668179" y="165259"/>
                    </a:cubicBezTo>
                    <a:cubicBezTo>
                      <a:pt x="664369" y="165259"/>
                      <a:pt x="660559" y="169069"/>
                      <a:pt x="660559" y="172879"/>
                    </a:cubicBezTo>
                    <a:cubicBezTo>
                      <a:pt x="660559" y="176689"/>
                      <a:pt x="663416" y="179546"/>
                      <a:pt x="667226" y="180499"/>
                    </a:cubicBezTo>
                    <a:cubicBezTo>
                      <a:pt x="661511" y="184309"/>
                      <a:pt x="657701" y="191929"/>
                      <a:pt x="657701" y="199549"/>
                    </a:cubicBezTo>
                    <a:cubicBezTo>
                      <a:pt x="657701" y="202406"/>
                      <a:pt x="658654" y="205264"/>
                      <a:pt x="659606" y="207169"/>
                    </a:cubicBezTo>
                    <a:cubicBezTo>
                      <a:pt x="657701" y="207169"/>
                      <a:pt x="655796" y="207169"/>
                      <a:pt x="654844" y="208121"/>
                    </a:cubicBezTo>
                    <a:cubicBezTo>
                      <a:pt x="652939" y="206216"/>
                      <a:pt x="651034" y="205264"/>
                      <a:pt x="648176" y="205264"/>
                    </a:cubicBezTo>
                    <a:cubicBezTo>
                      <a:pt x="643414" y="205264"/>
                      <a:pt x="639604" y="209074"/>
                      <a:pt x="639604" y="213836"/>
                    </a:cubicBezTo>
                    <a:cubicBezTo>
                      <a:pt x="639604" y="215741"/>
                      <a:pt x="640556" y="216694"/>
                      <a:pt x="640556" y="217646"/>
                    </a:cubicBezTo>
                    <a:cubicBezTo>
                      <a:pt x="637699" y="219551"/>
                      <a:pt x="635794" y="222409"/>
                      <a:pt x="634841" y="226219"/>
                    </a:cubicBezTo>
                    <a:cubicBezTo>
                      <a:pt x="632936" y="224314"/>
                      <a:pt x="630079" y="223361"/>
                      <a:pt x="627221" y="223361"/>
                    </a:cubicBezTo>
                    <a:cubicBezTo>
                      <a:pt x="626269" y="215741"/>
                      <a:pt x="621506" y="209074"/>
                      <a:pt x="613886" y="205264"/>
                    </a:cubicBezTo>
                    <a:cubicBezTo>
                      <a:pt x="617696" y="205264"/>
                      <a:pt x="620554" y="204311"/>
                      <a:pt x="623411" y="203359"/>
                    </a:cubicBezTo>
                    <a:cubicBezTo>
                      <a:pt x="625316" y="206216"/>
                      <a:pt x="629126" y="209074"/>
                      <a:pt x="632936" y="209074"/>
                    </a:cubicBezTo>
                    <a:cubicBezTo>
                      <a:pt x="639604" y="209074"/>
                      <a:pt x="644366" y="204311"/>
                      <a:pt x="644366" y="197644"/>
                    </a:cubicBezTo>
                    <a:cubicBezTo>
                      <a:pt x="644366" y="194786"/>
                      <a:pt x="643414" y="191929"/>
                      <a:pt x="640556" y="189071"/>
                    </a:cubicBezTo>
                    <a:cubicBezTo>
                      <a:pt x="644366" y="183356"/>
                      <a:pt x="646271" y="176689"/>
                      <a:pt x="646271" y="170021"/>
                    </a:cubicBezTo>
                    <a:cubicBezTo>
                      <a:pt x="646271" y="153829"/>
                      <a:pt x="634841" y="139541"/>
                      <a:pt x="619601" y="135731"/>
                    </a:cubicBezTo>
                    <a:cubicBezTo>
                      <a:pt x="617696" y="133826"/>
                      <a:pt x="615791" y="132874"/>
                      <a:pt x="612934" y="132874"/>
                    </a:cubicBezTo>
                    <a:cubicBezTo>
                      <a:pt x="611029" y="132874"/>
                      <a:pt x="609124" y="133826"/>
                      <a:pt x="607219" y="134779"/>
                    </a:cubicBezTo>
                    <a:cubicBezTo>
                      <a:pt x="605314" y="134779"/>
                      <a:pt x="602456" y="135731"/>
                      <a:pt x="600551" y="135731"/>
                    </a:cubicBezTo>
                    <a:cubicBezTo>
                      <a:pt x="601504" y="133826"/>
                      <a:pt x="601504" y="131921"/>
                      <a:pt x="601504" y="129064"/>
                    </a:cubicBezTo>
                    <a:cubicBezTo>
                      <a:pt x="603409" y="130016"/>
                      <a:pt x="605314" y="130969"/>
                      <a:pt x="607219" y="130969"/>
                    </a:cubicBezTo>
                    <a:cubicBezTo>
                      <a:pt x="611981" y="130969"/>
                      <a:pt x="616744" y="127159"/>
                      <a:pt x="616744" y="121444"/>
                    </a:cubicBezTo>
                    <a:cubicBezTo>
                      <a:pt x="616744" y="115729"/>
                      <a:pt x="612934" y="111919"/>
                      <a:pt x="607219" y="111919"/>
                    </a:cubicBezTo>
                    <a:cubicBezTo>
                      <a:pt x="604361" y="111919"/>
                      <a:pt x="601504" y="113824"/>
                      <a:pt x="599599" y="116681"/>
                    </a:cubicBezTo>
                    <a:cubicBezTo>
                      <a:pt x="597694" y="112871"/>
                      <a:pt x="594836" y="110014"/>
                      <a:pt x="591979" y="107156"/>
                    </a:cubicBezTo>
                    <a:cubicBezTo>
                      <a:pt x="593884" y="108109"/>
                      <a:pt x="596741" y="108109"/>
                      <a:pt x="598646" y="108109"/>
                    </a:cubicBezTo>
                    <a:cubicBezTo>
                      <a:pt x="612934" y="108109"/>
                      <a:pt x="624364" y="97631"/>
                      <a:pt x="626269" y="84296"/>
                    </a:cubicBezTo>
                    <a:cubicBezTo>
                      <a:pt x="628174" y="85249"/>
                      <a:pt x="629126" y="85249"/>
                      <a:pt x="631031" y="85249"/>
                    </a:cubicBezTo>
                    <a:cubicBezTo>
                      <a:pt x="638651" y="85249"/>
                      <a:pt x="644366" y="79534"/>
                      <a:pt x="644366" y="71914"/>
                    </a:cubicBezTo>
                    <a:cubicBezTo>
                      <a:pt x="644366" y="64294"/>
                      <a:pt x="638651" y="58579"/>
                      <a:pt x="631031" y="58579"/>
                    </a:cubicBezTo>
                    <a:cubicBezTo>
                      <a:pt x="626269" y="58579"/>
                      <a:pt x="622459" y="60484"/>
                      <a:pt x="620554" y="64294"/>
                    </a:cubicBezTo>
                    <a:cubicBezTo>
                      <a:pt x="615791" y="57626"/>
                      <a:pt x="607219" y="53816"/>
                      <a:pt x="598646" y="53816"/>
                    </a:cubicBezTo>
                    <a:cubicBezTo>
                      <a:pt x="591026" y="53816"/>
                      <a:pt x="584359" y="56674"/>
                      <a:pt x="578644" y="62389"/>
                    </a:cubicBezTo>
                    <a:cubicBezTo>
                      <a:pt x="578644" y="61436"/>
                      <a:pt x="578644" y="59531"/>
                      <a:pt x="578644" y="58579"/>
                    </a:cubicBezTo>
                    <a:cubicBezTo>
                      <a:pt x="578644" y="47149"/>
                      <a:pt x="569119" y="37624"/>
                      <a:pt x="557689" y="37624"/>
                    </a:cubicBezTo>
                    <a:cubicBezTo>
                      <a:pt x="546259" y="37624"/>
                      <a:pt x="536734" y="47149"/>
                      <a:pt x="536734" y="58579"/>
                    </a:cubicBezTo>
                    <a:cubicBezTo>
                      <a:pt x="536734" y="70009"/>
                      <a:pt x="546259" y="79534"/>
                      <a:pt x="557689" y="79534"/>
                    </a:cubicBezTo>
                    <a:cubicBezTo>
                      <a:pt x="562451" y="79534"/>
                      <a:pt x="567214" y="77629"/>
                      <a:pt x="571024" y="74771"/>
                    </a:cubicBezTo>
                    <a:cubicBezTo>
                      <a:pt x="570071" y="77629"/>
                      <a:pt x="570071" y="80486"/>
                      <a:pt x="570071" y="83344"/>
                    </a:cubicBezTo>
                    <a:cubicBezTo>
                      <a:pt x="570071" y="92869"/>
                      <a:pt x="574834" y="101441"/>
                      <a:pt x="582454" y="106204"/>
                    </a:cubicBezTo>
                    <a:cubicBezTo>
                      <a:pt x="580549" y="106204"/>
                      <a:pt x="579596" y="105251"/>
                      <a:pt x="577691" y="105251"/>
                    </a:cubicBezTo>
                    <a:cubicBezTo>
                      <a:pt x="570071" y="105251"/>
                      <a:pt x="563404" y="109061"/>
                      <a:pt x="559594" y="113824"/>
                    </a:cubicBezTo>
                    <a:cubicBezTo>
                      <a:pt x="555784" y="107156"/>
                      <a:pt x="549116" y="103346"/>
                      <a:pt x="541496" y="103346"/>
                    </a:cubicBezTo>
                    <a:cubicBezTo>
                      <a:pt x="530066" y="103346"/>
                      <a:pt x="519589" y="112871"/>
                      <a:pt x="519589" y="125254"/>
                    </a:cubicBezTo>
                    <a:cubicBezTo>
                      <a:pt x="519589" y="137636"/>
                      <a:pt x="529114" y="147161"/>
                      <a:pt x="541496" y="147161"/>
                    </a:cubicBezTo>
                    <a:cubicBezTo>
                      <a:pt x="547211" y="147161"/>
                      <a:pt x="552926" y="144304"/>
                      <a:pt x="556736" y="140494"/>
                    </a:cubicBezTo>
                    <a:cubicBezTo>
                      <a:pt x="560546" y="148114"/>
                      <a:pt x="569119" y="153829"/>
                      <a:pt x="578644" y="153829"/>
                    </a:cubicBezTo>
                    <a:cubicBezTo>
                      <a:pt x="579596" y="153829"/>
                      <a:pt x="580549" y="153829"/>
                      <a:pt x="581501" y="153829"/>
                    </a:cubicBezTo>
                    <a:cubicBezTo>
                      <a:pt x="578644" y="158591"/>
                      <a:pt x="576739" y="165259"/>
                      <a:pt x="576739" y="170974"/>
                    </a:cubicBezTo>
                    <a:cubicBezTo>
                      <a:pt x="576739" y="172879"/>
                      <a:pt x="576739" y="174784"/>
                      <a:pt x="577691" y="176689"/>
                    </a:cubicBezTo>
                    <a:cubicBezTo>
                      <a:pt x="571976" y="172879"/>
                      <a:pt x="565309" y="170974"/>
                      <a:pt x="557689" y="170974"/>
                    </a:cubicBezTo>
                    <a:cubicBezTo>
                      <a:pt x="545306" y="170974"/>
                      <a:pt x="533876" y="176689"/>
                      <a:pt x="526256" y="186214"/>
                    </a:cubicBezTo>
                    <a:cubicBezTo>
                      <a:pt x="523399" y="181451"/>
                      <a:pt x="518636" y="177641"/>
                      <a:pt x="512921" y="177641"/>
                    </a:cubicBezTo>
                    <a:cubicBezTo>
                      <a:pt x="504349" y="177641"/>
                      <a:pt x="497681" y="184309"/>
                      <a:pt x="497681" y="192881"/>
                    </a:cubicBezTo>
                    <a:cubicBezTo>
                      <a:pt x="497681" y="201454"/>
                      <a:pt x="504349" y="208121"/>
                      <a:pt x="512921" y="208121"/>
                    </a:cubicBezTo>
                    <a:cubicBezTo>
                      <a:pt x="514826" y="208121"/>
                      <a:pt x="516731" y="208121"/>
                      <a:pt x="518636" y="207169"/>
                    </a:cubicBezTo>
                    <a:cubicBezTo>
                      <a:pt x="518636" y="208121"/>
                      <a:pt x="518636" y="209074"/>
                      <a:pt x="518636" y="210026"/>
                    </a:cubicBezTo>
                    <a:cubicBezTo>
                      <a:pt x="518636" y="222409"/>
                      <a:pt x="524351" y="232886"/>
                      <a:pt x="532924" y="239554"/>
                    </a:cubicBezTo>
                    <a:cubicBezTo>
                      <a:pt x="531019" y="242411"/>
                      <a:pt x="530066" y="246221"/>
                      <a:pt x="530066" y="249079"/>
                    </a:cubicBezTo>
                    <a:cubicBezTo>
                      <a:pt x="530066" y="250031"/>
                      <a:pt x="530066" y="250031"/>
                      <a:pt x="530066" y="250984"/>
                    </a:cubicBezTo>
                    <a:cubicBezTo>
                      <a:pt x="523399" y="255746"/>
                      <a:pt x="517684" y="261461"/>
                      <a:pt x="514826" y="270034"/>
                    </a:cubicBezTo>
                    <a:cubicBezTo>
                      <a:pt x="508159" y="274796"/>
                      <a:pt x="503396" y="283369"/>
                      <a:pt x="503396" y="291941"/>
                    </a:cubicBezTo>
                    <a:cubicBezTo>
                      <a:pt x="503396" y="307181"/>
                      <a:pt x="515779" y="319564"/>
                      <a:pt x="531019" y="319564"/>
                    </a:cubicBezTo>
                    <a:cubicBezTo>
                      <a:pt x="534829" y="319564"/>
                      <a:pt x="537686" y="318611"/>
                      <a:pt x="540544" y="317659"/>
                    </a:cubicBezTo>
                    <a:cubicBezTo>
                      <a:pt x="543401" y="318611"/>
                      <a:pt x="546259" y="318611"/>
                      <a:pt x="549116" y="318611"/>
                    </a:cubicBezTo>
                    <a:cubicBezTo>
                      <a:pt x="564356" y="318611"/>
                      <a:pt x="577691" y="309086"/>
                      <a:pt x="582454" y="295751"/>
                    </a:cubicBezTo>
                    <a:cubicBezTo>
                      <a:pt x="583406" y="295751"/>
                      <a:pt x="583406" y="294799"/>
                      <a:pt x="584359" y="294799"/>
                    </a:cubicBezTo>
                    <a:cubicBezTo>
                      <a:pt x="584359" y="294799"/>
                      <a:pt x="585311" y="294799"/>
                      <a:pt x="585311" y="294799"/>
                    </a:cubicBezTo>
                    <a:cubicBezTo>
                      <a:pt x="587216" y="301466"/>
                      <a:pt x="591026" y="306229"/>
                      <a:pt x="596741" y="310991"/>
                    </a:cubicBezTo>
                    <a:cubicBezTo>
                      <a:pt x="596741" y="310991"/>
                      <a:pt x="596741" y="311944"/>
                      <a:pt x="596741" y="311944"/>
                    </a:cubicBezTo>
                    <a:cubicBezTo>
                      <a:pt x="596741" y="312896"/>
                      <a:pt x="596741" y="312896"/>
                      <a:pt x="596741" y="313849"/>
                    </a:cubicBezTo>
                    <a:cubicBezTo>
                      <a:pt x="595789" y="315754"/>
                      <a:pt x="595789" y="318611"/>
                      <a:pt x="595789" y="321469"/>
                    </a:cubicBezTo>
                    <a:cubicBezTo>
                      <a:pt x="595789" y="328136"/>
                      <a:pt x="598646" y="333851"/>
                      <a:pt x="603409" y="337661"/>
                    </a:cubicBezTo>
                    <a:cubicBezTo>
                      <a:pt x="603409" y="338614"/>
                      <a:pt x="603409" y="339566"/>
                      <a:pt x="603409" y="339566"/>
                    </a:cubicBezTo>
                    <a:cubicBezTo>
                      <a:pt x="603409" y="347186"/>
                      <a:pt x="608171" y="352901"/>
                      <a:pt x="614839" y="354806"/>
                    </a:cubicBezTo>
                    <a:cubicBezTo>
                      <a:pt x="612934" y="356711"/>
                      <a:pt x="611029" y="359569"/>
                      <a:pt x="611029" y="363379"/>
                    </a:cubicBezTo>
                    <a:cubicBezTo>
                      <a:pt x="604361" y="356711"/>
                      <a:pt x="595789" y="352901"/>
                      <a:pt x="586264" y="352901"/>
                    </a:cubicBezTo>
                    <a:cubicBezTo>
                      <a:pt x="567214" y="352901"/>
                      <a:pt x="551974" y="368141"/>
                      <a:pt x="551974" y="387191"/>
                    </a:cubicBezTo>
                    <a:cubicBezTo>
                      <a:pt x="551974" y="390049"/>
                      <a:pt x="551974" y="392906"/>
                      <a:pt x="552926" y="395764"/>
                    </a:cubicBezTo>
                    <a:cubicBezTo>
                      <a:pt x="550069" y="391001"/>
                      <a:pt x="546259" y="387191"/>
                      <a:pt x="541496" y="385286"/>
                    </a:cubicBezTo>
                    <a:cubicBezTo>
                      <a:pt x="539591" y="379571"/>
                      <a:pt x="533876" y="375761"/>
                      <a:pt x="527209" y="375761"/>
                    </a:cubicBezTo>
                    <a:cubicBezTo>
                      <a:pt x="518636" y="375761"/>
                      <a:pt x="511969" y="382429"/>
                      <a:pt x="511969" y="391001"/>
                    </a:cubicBezTo>
                    <a:cubicBezTo>
                      <a:pt x="511969" y="391954"/>
                      <a:pt x="511969" y="391954"/>
                      <a:pt x="511969" y="392906"/>
                    </a:cubicBezTo>
                    <a:cubicBezTo>
                      <a:pt x="508159" y="397669"/>
                      <a:pt x="506254" y="402431"/>
                      <a:pt x="506254" y="409099"/>
                    </a:cubicBezTo>
                    <a:cubicBezTo>
                      <a:pt x="506254" y="414814"/>
                      <a:pt x="508159" y="420529"/>
                      <a:pt x="511969" y="425291"/>
                    </a:cubicBezTo>
                    <a:cubicBezTo>
                      <a:pt x="511016" y="427196"/>
                      <a:pt x="511016" y="428149"/>
                      <a:pt x="511016" y="430054"/>
                    </a:cubicBezTo>
                    <a:cubicBezTo>
                      <a:pt x="511016" y="437674"/>
                      <a:pt x="516731" y="443389"/>
                      <a:pt x="524351" y="443389"/>
                    </a:cubicBezTo>
                    <a:cubicBezTo>
                      <a:pt x="530066" y="443389"/>
                      <a:pt x="535781" y="439579"/>
                      <a:pt x="537686" y="433864"/>
                    </a:cubicBezTo>
                    <a:cubicBezTo>
                      <a:pt x="537686" y="433864"/>
                      <a:pt x="537686" y="433864"/>
                      <a:pt x="537686" y="433864"/>
                    </a:cubicBezTo>
                    <a:cubicBezTo>
                      <a:pt x="537686" y="436721"/>
                      <a:pt x="538639" y="439579"/>
                      <a:pt x="539591" y="441484"/>
                    </a:cubicBezTo>
                    <a:cubicBezTo>
                      <a:pt x="535781" y="442436"/>
                      <a:pt x="531971" y="445294"/>
                      <a:pt x="531971" y="450056"/>
                    </a:cubicBezTo>
                    <a:cubicBezTo>
                      <a:pt x="531971" y="454819"/>
                      <a:pt x="535781" y="458629"/>
                      <a:pt x="540544" y="458629"/>
                    </a:cubicBezTo>
                    <a:cubicBezTo>
                      <a:pt x="545306" y="458629"/>
                      <a:pt x="549116" y="454819"/>
                      <a:pt x="549116" y="451009"/>
                    </a:cubicBezTo>
                    <a:cubicBezTo>
                      <a:pt x="551974" y="451961"/>
                      <a:pt x="554831" y="452914"/>
                      <a:pt x="557689" y="452914"/>
                    </a:cubicBezTo>
                    <a:cubicBezTo>
                      <a:pt x="559594" y="452914"/>
                      <a:pt x="561499" y="452914"/>
                      <a:pt x="563404" y="451961"/>
                    </a:cubicBezTo>
                    <a:cubicBezTo>
                      <a:pt x="563404" y="452914"/>
                      <a:pt x="564356" y="453866"/>
                      <a:pt x="565309" y="454819"/>
                    </a:cubicBezTo>
                    <a:cubicBezTo>
                      <a:pt x="562451" y="456724"/>
                      <a:pt x="560546" y="460534"/>
                      <a:pt x="560546" y="464344"/>
                    </a:cubicBezTo>
                    <a:cubicBezTo>
                      <a:pt x="560546" y="465296"/>
                      <a:pt x="560546" y="466249"/>
                      <a:pt x="560546" y="467201"/>
                    </a:cubicBezTo>
                    <a:cubicBezTo>
                      <a:pt x="555784" y="471964"/>
                      <a:pt x="551974" y="478631"/>
                      <a:pt x="551974" y="487204"/>
                    </a:cubicBezTo>
                    <a:cubicBezTo>
                      <a:pt x="551974" y="487204"/>
                      <a:pt x="551974" y="488156"/>
                      <a:pt x="551974" y="488156"/>
                    </a:cubicBezTo>
                    <a:cubicBezTo>
                      <a:pt x="549116" y="491014"/>
                      <a:pt x="548164" y="494824"/>
                      <a:pt x="548164" y="499586"/>
                    </a:cubicBezTo>
                    <a:cubicBezTo>
                      <a:pt x="548164" y="509111"/>
                      <a:pt x="555784" y="517684"/>
                      <a:pt x="566261" y="517684"/>
                    </a:cubicBezTo>
                    <a:cubicBezTo>
                      <a:pt x="569119" y="517684"/>
                      <a:pt x="571976" y="516731"/>
                      <a:pt x="573881" y="515779"/>
                    </a:cubicBezTo>
                    <a:cubicBezTo>
                      <a:pt x="571976" y="517684"/>
                      <a:pt x="571024" y="520541"/>
                      <a:pt x="571024" y="523399"/>
                    </a:cubicBezTo>
                    <a:cubicBezTo>
                      <a:pt x="571024" y="527209"/>
                      <a:pt x="572929" y="530066"/>
                      <a:pt x="574834" y="531971"/>
                    </a:cubicBezTo>
                    <a:cubicBezTo>
                      <a:pt x="574834" y="531971"/>
                      <a:pt x="574834" y="532924"/>
                      <a:pt x="574834" y="532924"/>
                    </a:cubicBezTo>
                    <a:cubicBezTo>
                      <a:pt x="574834" y="539591"/>
                      <a:pt x="580549" y="544354"/>
                      <a:pt x="586264" y="544354"/>
                    </a:cubicBezTo>
                    <a:cubicBezTo>
                      <a:pt x="591026" y="544354"/>
                      <a:pt x="594836" y="541496"/>
                      <a:pt x="596741" y="537686"/>
                    </a:cubicBezTo>
                    <a:cubicBezTo>
                      <a:pt x="597694" y="537686"/>
                      <a:pt x="597694" y="536734"/>
                      <a:pt x="598646" y="536734"/>
                    </a:cubicBezTo>
                    <a:cubicBezTo>
                      <a:pt x="602456" y="540544"/>
                      <a:pt x="607219" y="542449"/>
                      <a:pt x="611981" y="542449"/>
                    </a:cubicBezTo>
                    <a:cubicBezTo>
                      <a:pt x="622459" y="542449"/>
                      <a:pt x="631984" y="533876"/>
                      <a:pt x="631984" y="522446"/>
                    </a:cubicBezTo>
                    <a:cubicBezTo>
                      <a:pt x="635794" y="524351"/>
                      <a:pt x="639604" y="525304"/>
                      <a:pt x="643414" y="525304"/>
                    </a:cubicBezTo>
                    <a:cubicBezTo>
                      <a:pt x="636746" y="526256"/>
                      <a:pt x="632936" y="531971"/>
                      <a:pt x="632936" y="538639"/>
                    </a:cubicBezTo>
                    <a:cubicBezTo>
                      <a:pt x="632936" y="539591"/>
                      <a:pt x="632936" y="541496"/>
                      <a:pt x="633889" y="542449"/>
                    </a:cubicBezTo>
                    <a:cubicBezTo>
                      <a:pt x="629126" y="544354"/>
                      <a:pt x="626269" y="549116"/>
                      <a:pt x="626269" y="554831"/>
                    </a:cubicBezTo>
                    <a:cubicBezTo>
                      <a:pt x="626269" y="554831"/>
                      <a:pt x="626269" y="554831"/>
                      <a:pt x="626269" y="555784"/>
                    </a:cubicBezTo>
                    <a:cubicBezTo>
                      <a:pt x="624364" y="551021"/>
                      <a:pt x="619601" y="548164"/>
                      <a:pt x="614839" y="548164"/>
                    </a:cubicBezTo>
                    <a:cubicBezTo>
                      <a:pt x="608171" y="548164"/>
                      <a:pt x="602456" y="553879"/>
                      <a:pt x="602456" y="560546"/>
                    </a:cubicBezTo>
                    <a:cubicBezTo>
                      <a:pt x="602456" y="567214"/>
                      <a:pt x="608171" y="572929"/>
                      <a:pt x="614839" y="572929"/>
                    </a:cubicBezTo>
                    <a:cubicBezTo>
                      <a:pt x="621506" y="572929"/>
                      <a:pt x="627221" y="567214"/>
                      <a:pt x="627221" y="560546"/>
                    </a:cubicBezTo>
                    <a:cubicBezTo>
                      <a:pt x="627221" y="560546"/>
                      <a:pt x="627221" y="560546"/>
                      <a:pt x="627221" y="560546"/>
                    </a:cubicBezTo>
                    <a:cubicBezTo>
                      <a:pt x="628174" y="562451"/>
                      <a:pt x="629126" y="564356"/>
                      <a:pt x="631031" y="566261"/>
                    </a:cubicBezTo>
                    <a:cubicBezTo>
                      <a:pt x="629126" y="567214"/>
                      <a:pt x="628174" y="569119"/>
                      <a:pt x="628174" y="571024"/>
                    </a:cubicBezTo>
                    <a:cubicBezTo>
                      <a:pt x="628174" y="573881"/>
                      <a:pt x="631031" y="576739"/>
                      <a:pt x="633889" y="576739"/>
                    </a:cubicBezTo>
                    <a:cubicBezTo>
                      <a:pt x="636746" y="576739"/>
                      <a:pt x="639604" y="573881"/>
                      <a:pt x="639604" y="571024"/>
                    </a:cubicBezTo>
                    <a:cubicBezTo>
                      <a:pt x="639604" y="570071"/>
                      <a:pt x="639604" y="570071"/>
                      <a:pt x="639604" y="569119"/>
                    </a:cubicBezTo>
                    <a:cubicBezTo>
                      <a:pt x="639604" y="569119"/>
                      <a:pt x="640556" y="569119"/>
                      <a:pt x="640556" y="569119"/>
                    </a:cubicBezTo>
                    <a:cubicBezTo>
                      <a:pt x="642461" y="569119"/>
                      <a:pt x="644366" y="568166"/>
                      <a:pt x="646271" y="568166"/>
                    </a:cubicBezTo>
                    <a:cubicBezTo>
                      <a:pt x="647224" y="569119"/>
                      <a:pt x="647224" y="569119"/>
                      <a:pt x="648176" y="570071"/>
                    </a:cubicBezTo>
                    <a:cubicBezTo>
                      <a:pt x="647224" y="571024"/>
                      <a:pt x="647224" y="571976"/>
                      <a:pt x="647224" y="573881"/>
                    </a:cubicBezTo>
                    <a:cubicBezTo>
                      <a:pt x="647224" y="575786"/>
                      <a:pt x="648176" y="577691"/>
                      <a:pt x="650081" y="579596"/>
                    </a:cubicBezTo>
                    <a:cubicBezTo>
                      <a:pt x="646271" y="580549"/>
                      <a:pt x="642461" y="584359"/>
                      <a:pt x="642461" y="589121"/>
                    </a:cubicBezTo>
                    <a:cubicBezTo>
                      <a:pt x="642461" y="592931"/>
                      <a:pt x="644366" y="595789"/>
                      <a:pt x="648176" y="597694"/>
                    </a:cubicBezTo>
                    <a:cubicBezTo>
                      <a:pt x="649129" y="601504"/>
                      <a:pt x="651986" y="604361"/>
                      <a:pt x="656749" y="605314"/>
                    </a:cubicBezTo>
                    <a:lnTo>
                      <a:pt x="656749" y="608171"/>
                    </a:lnTo>
                    <a:cubicBezTo>
                      <a:pt x="654844" y="605314"/>
                      <a:pt x="651034" y="603409"/>
                      <a:pt x="647224" y="603409"/>
                    </a:cubicBezTo>
                    <a:cubicBezTo>
                      <a:pt x="640556" y="603409"/>
                      <a:pt x="635794" y="609124"/>
                      <a:pt x="635794" y="614839"/>
                    </a:cubicBezTo>
                    <a:cubicBezTo>
                      <a:pt x="635794" y="615791"/>
                      <a:pt x="635794" y="616744"/>
                      <a:pt x="636746" y="617696"/>
                    </a:cubicBezTo>
                    <a:cubicBezTo>
                      <a:pt x="635794" y="617696"/>
                      <a:pt x="634841" y="617696"/>
                      <a:pt x="634841" y="617696"/>
                    </a:cubicBezTo>
                    <a:cubicBezTo>
                      <a:pt x="627221" y="617696"/>
                      <a:pt x="620554" y="619601"/>
                      <a:pt x="614839" y="623411"/>
                    </a:cubicBezTo>
                    <a:cubicBezTo>
                      <a:pt x="614839" y="623411"/>
                      <a:pt x="614839" y="623411"/>
                      <a:pt x="613886" y="623411"/>
                    </a:cubicBezTo>
                    <a:cubicBezTo>
                      <a:pt x="611981" y="623411"/>
                      <a:pt x="610076" y="623411"/>
                      <a:pt x="609124" y="624364"/>
                    </a:cubicBezTo>
                    <a:cubicBezTo>
                      <a:pt x="609124" y="624364"/>
                      <a:pt x="609124" y="624364"/>
                      <a:pt x="609124" y="624364"/>
                    </a:cubicBezTo>
                    <a:cubicBezTo>
                      <a:pt x="609124" y="617696"/>
                      <a:pt x="603409" y="611981"/>
                      <a:pt x="596741" y="611981"/>
                    </a:cubicBezTo>
                    <a:cubicBezTo>
                      <a:pt x="592931" y="611981"/>
                      <a:pt x="589121" y="613886"/>
                      <a:pt x="587216" y="617696"/>
                    </a:cubicBezTo>
                    <a:cubicBezTo>
                      <a:pt x="582454" y="610076"/>
                      <a:pt x="573881" y="605314"/>
                      <a:pt x="564356" y="605314"/>
                    </a:cubicBezTo>
                    <a:cubicBezTo>
                      <a:pt x="554831" y="605314"/>
                      <a:pt x="547211" y="610076"/>
                      <a:pt x="542449" y="616744"/>
                    </a:cubicBezTo>
                    <a:cubicBezTo>
                      <a:pt x="541496" y="616744"/>
                      <a:pt x="541496" y="616744"/>
                      <a:pt x="540544" y="615791"/>
                    </a:cubicBezTo>
                    <a:cubicBezTo>
                      <a:pt x="539591" y="613886"/>
                      <a:pt x="537686" y="611029"/>
                      <a:pt x="536734" y="609124"/>
                    </a:cubicBezTo>
                    <a:cubicBezTo>
                      <a:pt x="546259" y="608171"/>
                      <a:pt x="553879" y="602456"/>
                      <a:pt x="556736" y="593884"/>
                    </a:cubicBezTo>
                    <a:cubicBezTo>
                      <a:pt x="560546" y="590074"/>
                      <a:pt x="563404" y="585311"/>
                      <a:pt x="563404" y="579596"/>
                    </a:cubicBezTo>
                    <a:cubicBezTo>
                      <a:pt x="563404" y="578644"/>
                      <a:pt x="563404" y="576739"/>
                      <a:pt x="563404" y="575786"/>
                    </a:cubicBezTo>
                    <a:cubicBezTo>
                      <a:pt x="563404" y="575786"/>
                      <a:pt x="564356" y="575786"/>
                      <a:pt x="564356" y="575786"/>
                    </a:cubicBezTo>
                    <a:cubicBezTo>
                      <a:pt x="567214" y="575786"/>
                      <a:pt x="570071" y="574834"/>
                      <a:pt x="572929" y="573881"/>
                    </a:cubicBezTo>
                    <a:cubicBezTo>
                      <a:pt x="571024" y="577691"/>
                      <a:pt x="569119" y="581501"/>
                      <a:pt x="569119" y="585311"/>
                    </a:cubicBezTo>
                    <a:cubicBezTo>
                      <a:pt x="569119" y="597694"/>
                      <a:pt x="578644" y="607219"/>
                      <a:pt x="591026" y="607219"/>
                    </a:cubicBezTo>
                    <a:cubicBezTo>
                      <a:pt x="603409" y="607219"/>
                      <a:pt x="612934" y="597694"/>
                      <a:pt x="612934" y="585311"/>
                    </a:cubicBezTo>
                    <a:cubicBezTo>
                      <a:pt x="612934" y="572929"/>
                      <a:pt x="603409" y="563404"/>
                      <a:pt x="591026" y="563404"/>
                    </a:cubicBezTo>
                    <a:cubicBezTo>
                      <a:pt x="586264" y="563404"/>
                      <a:pt x="582454" y="564356"/>
                      <a:pt x="579596" y="567214"/>
                    </a:cubicBezTo>
                    <a:cubicBezTo>
                      <a:pt x="580549" y="564356"/>
                      <a:pt x="581501" y="561499"/>
                      <a:pt x="581501" y="558641"/>
                    </a:cubicBezTo>
                    <a:cubicBezTo>
                      <a:pt x="581501" y="549116"/>
                      <a:pt x="573881" y="541496"/>
                      <a:pt x="564356" y="541496"/>
                    </a:cubicBezTo>
                    <a:cubicBezTo>
                      <a:pt x="554831" y="541496"/>
                      <a:pt x="547211" y="549116"/>
                      <a:pt x="547211" y="558641"/>
                    </a:cubicBezTo>
                    <a:cubicBezTo>
                      <a:pt x="547211" y="559594"/>
                      <a:pt x="547211" y="559594"/>
                      <a:pt x="547211" y="560546"/>
                    </a:cubicBezTo>
                    <a:cubicBezTo>
                      <a:pt x="546259" y="560546"/>
                      <a:pt x="545306" y="560546"/>
                      <a:pt x="543401" y="560546"/>
                    </a:cubicBezTo>
                    <a:cubicBezTo>
                      <a:pt x="537686" y="560546"/>
                      <a:pt x="531971" y="563404"/>
                      <a:pt x="528161" y="567214"/>
                    </a:cubicBezTo>
                    <a:cubicBezTo>
                      <a:pt x="527209" y="567214"/>
                      <a:pt x="527209" y="568166"/>
                      <a:pt x="526256" y="568166"/>
                    </a:cubicBezTo>
                    <a:cubicBezTo>
                      <a:pt x="526256" y="567214"/>
                      <a:pt x="526256" y="567214"/>
                      <a:pt x="526256" y="566261"/>
                    </a:cubicBezTo>
                    <a:cubicBezTo>
                      <a:pt x="526256" y="556736"/>
                      <a:pt x="518636" y="548164"/>
                      <a:pt x="508159" y="548164"/>
                    </a:cubicBezTo>
                    <a:cubicBezTo>
                      <a:pt x="498634" y="548164"/>
                      <a:pt x="490061" y="555784"/>
                      <a:pt x="490061" y="566261"/>
                    </a:cubicBezTo>
                    <a:cubicBezTo>
                      <a:pt x="490061" y="575786"/>
                      <a:pt x="497681" y="584359"/>
                      <a:pt x="508159" y="584359"/>
                    </a:cubicBezTo>
                    <a:cubicBezTo>
                      <a:pt x="510064" y="584359"/>
                      <a:pt x="511969" y="584359"/>
                      <a:pt x="513874" y="583406"/>
                    </a:cubicBezTo>
                    <a:cubicBezTo>
                      <a:pt x="513874" y="585311"/>
                      <a:pt x="512921" y="587216"/>
                      <a:pt x="512921" y="588169"/>
                    </a:cubicBezTo>
                    <a:cubicBezTo>
                      <a:pt x="512921" y="591979"/>
                      <a:pt x="513874" y="595789"/>
                      <a:pt x="515779" y="599599"/>
                    </a:cubicBezTo>
                    <a:cubicBezTo>
                      <a:pt x="514826" y="599599"/>
                      <a:pt x="512921" y="599599"/>
                      <a:pt x="511969" y="599599"/>
                    </a:cubicBezTo>
                    <a:cubicBezTo>
                      <a:pt x="510064" y="599599"/>
                      <a:pt x="508159" y="599599"/>
                      <a:pt x="506254" y="600551"/>
                    </a:cubicBezTo>
                    <a:cubicBezTo>
                      <a:pt x="504349" y="596741"/>
                      <a:pt x="501491" y="594836"/>
                      <a:pt x="497681" y="594836"/>
                    </a:cubicBezTo>
                    <a:cubicBezTo>
                      <a:pt x="492919" y="594836"/>
                      <a:pt x="490061" y="597694"/>
                      <a:pt x="489109" y="602456"/>
                    </a:cubicBezTo>
                    <a:cubicBezTo>
                      <a:pt x="488156" y="602456"/>
                      <a:pt x="487204" y="602456"/>
                      <a:pt x="487204" y="603409"/>
                    </a:cubicBezTo>
                    <a:cubicBezTo>
                      <a:pt x="483394" y="601504"/>
                      <a:pt x="479584" y="599599"/>
                      <a:pt x="475774" y="599599"/>
                    </a:cubicBezTo>
                    <a:cubicBezTo>
                      <a:pt x="464344" y="599599"/>
                      <a:pt x="454819" y="609124"/>
                      <a:pt x="454819" y="620554"/>
                    </a:cubicBezTo>
                    <a:cubicBezTo>
                      <a:pt x="454819" y="622459"/>
                      <a:pt x="454819" y="624364"/>
                      <a:pt x="455771" y="625316"/>
                    </a:cubicBezTo>
                    <a:cubicBezTo>
                      <a:pt x="452914" y="626269"/>
                      <a:pt x="450056" y="630079"/>
                      <a:pt x="450056" y="633889"/>
                    </a:cubicBezTo>
                    <a:cubicBezTo>
                      <a:pt x="450056" y="638651"/>
                      <a:pt x="453866" y="643414"/>
                      <a:pt x="459581" y="643414"/>
                    </a:cubicBezTo>
                    <a:cubicBezTo>
                      <a:pt x="459581" y="656749"/>
                      <a:pt x="471011" y="668179"/>
                      <a:pt x="484346" y="668179"/>
                    </a:cubicBezTo>
                    <a:cubicBezTo>
                      <a:pt x="490061" y="668179"/>
                      <a:pt x="494824" y="666274"/>
                      <a:pt x="498634" y="663416"/>
                    </a:cubicBezTo>
                    <a:cubicBezTo>
                      <a:pt x="500539" y="663416"/>
                      <a:pt x="501491" y="663416"/>
                      <a:pt x="503396" y="662464"/>
                    </a:cubicBezTo>
                    <a:cubicBezTo>
                      <a:pt x="505301" y="663416"/>
                      <a:pt x="508159" y="663416"/>
                      <a:pt x="511016" y="664369"/>
                    </a:cubicBezTo>
                    <a:cubicBezTo>
                      <a:pt x="511016" y="665321"/>
                      <a:pt x="511969" y="666274"/>
                      <a:pt x="511969" y="667226"/>
                    </a:cubicBezTo>
                    <a:cubicBezTo>
                      <a:pt x="511969" y="667226"/>
                      <a:pt x="511969" y="668179"/>
                      <a:pt x="511969" y="668179"/>
                    </a:cubicBezTo>
                    <a:cubicBezTo>
                      <a:pt x="511969" y="671989"/>
                      <a:pt x="512921" y="674846"/>
                      <a:pt x="513874" y="677704"/>
                    </a:cubicBezTo>
                    <a:cubicBezTo>
                      <a:pt x="512921" y="677704"/>
                      <a:pt x="512921" y="677704"/>
                      <a:pt x="511969" y="678656"/>
                    </a:cubicBezTo>
                    <a:cubicBezTo>
                      <a:pt x="509111" y="673894"/>
                      <a:pt x="504349" y="671036"/>
                      <a:pt x="498634" y="671036"/>
                    </a:cubicBezTo>
                    <a:cubicBezTo>
                      <a:pt x="493871" y="671036"/>
                      <a:pt x="490061" y="672941"/>
                      <a:pt x="487204" y="675799"/>
                    </a:cubicBezTo>
                    <a:cubicBezTo>
                      <a:pt x="485299" y="674846"/>
                      <a:pt x="483394" y="673894"/>
                      <a:pt x="481489" y="673894"/>
                    </a:cubicBezTo>
                    <a:cubicBezTo>
                      <a:pt x="474821" y="673894"/>
                      <a:pt x="470059" y="678656"/>
                      <a:pt x="470059" y="685324"/>
                    </a:cubicBezTo>
                    <a:cubicBezTo>
                      <a:pt x="470059" y="691991"/>
                      <a:pt x="474821" y="696754"/>
                      <a:pt x="481489" y="696754"/>
                    </a:cubicBezTo>
                    <a:cubicBezTo>
                      <a:pt x="482441" y="696754"/>
                      <a:pt x="483394" y="696754"/>
                      <a:pt x="484346" y="695801"/>
                    </a:cubicBezTo>
                    <a:cubicBezTo>
                      <a:pt x="485299" y="697706"/>
                      <a:pt x="486251" y="698659"/>
                      <a:pt x="488156" y="700564"/>
                    </a:cubicBezTo>
                    <a:cubicBezTo>
                      <a:pt x="487204" y="704374"/>
                      <a:pt x="486251" y="708184"/>
                      <a:pt x="486251" y="712946"/>
                    </a:cubicBezTo>
                    <a:cubicBezTo>
                      <a:pt x="486251" y="713899"/>
                      <a:pt x="486251" y="714851"/>
                      <a:pt x="486251" y="715804"/>
                    </a:cubicBezTo>
                    <a:cubicBezTo>
                      <a:pt x="480536" y="707231"/>
                      <a:pt x="471011" y="701516"/>
                      <a:pt x="460534" y="701516"/>
                    </a:cubicBezTo>
                    <a:cubicBezTo>
                      <a:pt x="450056" y="701516"/>
                      <a:pt x="441484" y="706279"/>
                      <a:pt x="435769" y="714851"/>
                    </a:cubicBezTo>
                    <a:cubicBezTo>
                      <a:pt x="432911" y="712946"/>
                      <a:pt x="429101" y="711994"/>
                      <a:pt x="426244" y="711041"/>
                    </a:cubicBezTo>
                    <a:cubicBezTo>
                      <a:pt x="429101" y="708184"/>
                      <a:pt x="431006" y="705326"/>
                      <a:pt x="432911" y="701516"/>
                    </a:cubicBezTo>
                    <a:cubicBezTo>
                      <a:pt x="435769" y="698659"/>
                      <a:pt x="437674" y="695801"/>
                      <a:pt x="437674" y="691039"/>
                    </a:cubicBezTo>
                    <a:cubicBezTo>
                      <a:pt x="437674" y="686276"/>
                      <a:pt x="434816" y="681514"/>
                      <a:pt x="431006" y="679609"/>
                    </a:cubicBezTo>
                    <a:cubicBezTo>
                      <a:pt x="426244" y="672941"/>
                      <a:pt x="418624" y="668179"/>
                      <a:pt x="410051" y="668179"/>
                    </a:cubicBezTo>
                    <a:cubicBezTo>
                      <a:pt x="408146" y="668179"/>
                      <a:pt x="406241" y="668179"/>
                      <a:pt x="404336" y="669131"/>
                    </a:cubicBezTo>
                    <a:cubicBezTo>
                      <a:pt x="403384" y="666274"/>
                      <a:pt x="402431" y="663416"/>
                      <a:pt x="401479" y="661511"/>
                    </a:cubicBezTo>
                    <a:cubicBezTo>
                      <a:pt x="404336" y="657701"/>
                      <a:pt x="407194" y="653891"/>
                      <a:pt x="409099" y="650081"/>
                    </a:cubicBezTo>
                    <a:cubicBezTo>
                      <a:pt x="410051" y="649129"/>
                      <a:pt x="410051" y="648176"/>
                      <a:pt x="410051" y="647224"/>
                    </a:cubicBezTo>
                    <a:cubicBezTo>
                      <a:pt x="410051" y="647224"/>
                      <a:pt x="410051" y="647224"/>
                      <a:pt x="410051" y="647224"/>
                    </a:cubicBezTo>
                    <a:cubicBezTo>
                      <a:pt x="411004" y="643414"/>
                      <a:pt x="411956" y="638651"/>
                      <a:pt x="411956" y="634841"/>
                    </a:cubicBezTo>
                    <a:cubicBezTo>
                      <a:pt x="411956" y="611981"/>
                      <a:pt x="392906" y="592931"/>
                      <a:pt x="370046" y="592931"/>
                    </a:cubicBezTo>
                    <a:cubicBezTo>
                      <a:pt x="366236" y="592931"/>
                      <a:pt x="363379" y="593884"/>
                      <a:pt x="360521" y="593884"/>
                    </a:cubicBezTo>
                    <a:cubicBezTo>
                      <a:pt x="361474" y="591979"/>
                      <a:pt x="362426" y="590074"/>
                      <a:pt x="362426" y="588169"/>
                    </a:cubicBezTo>
                    <a:cubicBezTo>
                      <a:pt x="362426" y="581501"/>
                      <a:pt x="356711" y="576739"/>
                      <a:pt x="350996" y="576739"/>
                    </a:cubicBezTo>
                    <a:cubicBezTo>
                      <a:pt x="347186" y="576739"/>
                      <a:pt x="344329" y="578644"/>
                      <a:pt x="342424" y="580549"/>
                    </a:cubicBezTo>
                    <a:cubicBezTo>
                      <a:pt x="340519" y="579596"/>
                      <a:pt x="338614" y="578644"/>
                      <a:pt x="335756" y="578644"/>
                    </a:cubicBezTo>
                    <a:cubicBezTo>
                      <a:pt x="329089" y="578644"/>
                      <a:pt x="324326" y="583406"/>
                      <a:pt x="324326" y="590074"/>
                    </a:cubicBezTo>
                    <a:cubicBezTo>
                      <a:pt x="324326" y="596741"/>
                      <a:pt x="329089" y="601504"/>
                      <a:pt x="335756" y="601504"/>
                    </a:cubicBezTo>
                    <a:cubicBezTo>
                      <a:pt x="339566" y="601504"/>
                      <a:pt x="342424" y="599599"/>
                      <a:pt x="344329" y="597694"/>
                    </a:cubicBezTo>
                    <a:cubicBezTo>
                      <a:pt x="345281" y="598646"/>
                      <a:pt x="346234" y="598646"/>
                      <a:pt x="348139" y="599599"/>
                    </a:cubicBezTo>
                    <a:cubicBezTo>
                      <a:pt x="331946" y="597694"/>
                      <a:pt x="324326" y="611029"/>
                      <a:pt x="324326" y="625316"/>
                    </a:cubicBezTo>
                    <a:cubicBezTo>
                      <a:pt x="324326" y="626269"/>
                      <a:pt x="324326" y="626269"/>
                      <a:pt x="324326" y="627221"/>
                    </a:cubicBezTo>
                    <a:cubicBezTo>
                      <a:pt x="321469" y="629126"/>
                      <a:pt x="318611" y="631031"/>
                      <a:pt x="316706" y="633889"/>
                    </a:cubicBezTo>
                    <a:cubicBezTo>
                      <a:pt x="316706" y="633889"/>
                      <a:pt x="316706" y="633889"/>
                      <a:pt x="316706" y="633889"/>
                    </a:cubicBezTo>
                    <a:cubicBezTo>
                      <a:pt x="316706" y="632936"/>
                      <a:pt x="316706" y="631984"/>
                      <a:pt x="316706" y="631031"/>
                    </a:cubicBezTo>
                    <a:cubicBezTo>
                      <a:pt x="316706" y="625316"/>
                      <a:pt x="313849" y="620554"/>
                      <a:pt x="310039" y="616744"/>
                    </a:cubicBezTo>
                    <a:cubicBezTo>
                      <a:pt x="310039" y="609124"/>
                      <a:pt x="303371" y="602456"/>
                      <a:pt x="294799" y="602456"/>
                    </a:cubicBezTo>
                    <a:cubicBezTo>
                      <a:pt x="286226" y="602456"/>
                      <a:pt x="279559" y="609124"/>
                      <a:pt x="279559" y="617696"/>
                    </a:cubicBezTo>
                    <a:cubicBezTo>
                      <a:pt x="279559" y="619601"/>
                      <a:pt x="280511" y="621506"/>
                      <a:pt x="280511" y="623411"/>
                    </a:cubicBezTo>
                    <a:cubicBezTo>
                      <a:pt x="279559" y="625316"/>
                      <a:pt x="278606" y="628174"/>
                      <a:pt x="278606" y="631031"/>
                    </a:cubicBezTo>
                    <a:cubicBezTo>
                      <a:pt x="278606" y="641509"/>
                      <a:pt x="287179" y="650081"/>
                      <a:pt x="297656" y="650081"/>
                    </a:cubicBezTo>
                    <a:cubicBezTo>
                      <a:pt x="302419" y="650081"/>
                      <a:pt x="306229" y="648176"/>
                      <a:pt x="310039" y="645319"/>
                    </a:cubicBezTo>
                    <a:cubicBezTo>
                      <a:pt x="310039" y="645319"/>
                      <a:pt x="310039" y="645319"/>
                      <a:pt x="310991" y="645319"/>
                    </a:cubicBezTo>
                    <a:cubicBezTo>
                      <a:pt x="310039" y="648176"/>
                      <a:pt x="310039" y="650081"/>
                      <a:pt x="310039" y="652939"/>
                    </a:cubicBezTo>
                    <a:cubicBezTo>
                      <a:pt x="310039" y="657701"/>
                      <a:pt x="310991" y="662464"/>
                      <a:pt x="312896" y="666274"/>
                    </a:cubicBezTo>
                    <a:cubicBezTo>
                      <a:pt x="310991" y="666274"/>
                      <a:pt x="310039" y="665321"/>
                      <a:pt x="308134" y="665321"/>
                    </a:cubicBezTo>
                    <a:cubicBezTo>
                      <a:pt x="306229" y="665321"/>
                      <a:pt x="305276" y="665321"/>
                      <a:pt x="304324" y="666274"/>
                    </a:cubicBezTo>
                    <a:cubicBezTo>
                      <a:pt x="304324" y="665321"/>
                      <a:pt x="304324" y="665321"/>
                      <a:pt x="304324" y="664369"/>
                    </a:cubicBezTo>
                    <a:cubicBezTo>
                      <a:pt x="304324" y="656749"/>
                      <a:pt x="297656" y="650081"/>
                      <a:pt x="290036" y="650081"/>
                    </a:cubicBezTo>
                    <a:cubicBezTo>
                      <a:pt x="282416" y="650081"/>
                      <a:pt x="275749" y="656749"/>
                      <a:pt x="275749" y="664369"/>
                    </a:cubicBezTo>
                    <a:cubicBezTo>
                      <a:pt x="275749" y="671989"/>
                      <a:pt x="282416" y="678656"/>
                      <a:pt x="290036" y="678656"/>
                    </a:cubicBezTo>
                    <a:cubicBezTo>
                      <a:pt x="289084" y="680561"/>
                      <a:pt x="289084" y="683419"/>
                      <a:pt x="289084" y="685324"/>
                    </a:cubicBezTo>
                    <a:cubicBezTo>
                      <a:pt x="289084" y="696754"/>
                      <a:pt x="297656" y="705326"/>
                      <a:pt x="309086" y="705326"/>
                    </a:cubicBezTo>
                    <a:cubicBezTo>
                      <a:pt x="320516" y="705326"/>
                      <a:pt x="329089" y="696754"/>
                      <a:pt x="329089" y="685324"/>
                    </a:cubicBezTo>
                    <a:cubicBezTo>
                      <a:pt x="329089" y="683419"/>
                      <a:pt x="329089" y="681514"/>
                      <a:pt x="328136" y="679609"/>
                    </a:cubicBezTo>
                    <a:cubicBezTo>
                      <a:pt x="330994" y="680561"/>
                      <a:pt x="333851" y="681514"/>
                      <a:pt x="337661" y="682466"/>
                    </a:cubicBezTo>
                    <a:cubicBezTo>
                      <a:pt x="338614" y="685324"/>
                      <a:pt x="340519" y="688181"/>
                      <a:pt x="342424" y="690086"/>
                    </a:cubicBezTo>
                    <a:cubicBezTo>
                      <a:pt x="342424" y="692944"/>
                      <a:pt x="343376" y="695801"/>
                      <a:pt x="345281" y="698659"/>
                    </a:cubicBezTo>
                    <a:cubicBezTo>
                      <a:pt x="345281" y="698659"/>
                      <a:pt x="344329" y="698659"/>
                      <a:pt x="344329" y="698659"/>
                    </a:cubicBezTo>
                    <a:cubicBezTo>
                      <a:pt x="335756" y="698659"/>
                      <a:pt x="329089" y="705326"/>
                      <a:pt x="329089" y="713899"/>
                    </a:cubicBezTo>
                    <a:cubicBezTo>
                      <a:pt x="329089" y="714851"/>
                      <a:pt x="329089" y="714851"/>
                      <a:pt x="329089" y="715804"/>
                    </a:cubicBezTo>
                    <a:cubicBezTo>
                      <a:pt x="328136" y="716756"/>
                      <a:pt x="328136" y="717709"/>
                      <a:pt x="327184" y="719614"/>
                    </a:cubicBezTo>
                    <a:cubicBezTo>
                      <a:pt x="324326" y="716756"/>
                      <a:pt x="320516" y="715804"/>
                      <a:pt x="316706" y="715804"/>
                    </a:cubicBezTo>
                    <a:cubicBezTo>
                      <a:pt x="308134" y="715804"/>
                      <a:pt x="300514" y="722471"/>
                      <a:pt x="300514" y="731996"/>
                    </a:cubicBezTo>
                    <a:cubicBezTo>
                      <a:pt x="300514" y="740569"/>
                      <a:pt x="307181" y="748189"/>
                      <a:pt x="316706" y="748189"/>
                    </a:cubicBezTo>
                    <a:cubicBezTo>
                      <a:pt x="321469" y="748189"/>
                      <a:pt x="325279" y="746284"/>
                      <a:pt x="328136" y="743426"/>
                    </a:cubicBezTo>
                    <a:cubicBezTo>
                      <a:pt x="330041" y="746284"/>
                      <a:pt x="331946" y="748189"/>
                      <a:pt x="333851" y="750094"/>
                    </a:cubicBezTo>
                    <a:cubicBezTo>
                      <a:pt x="333851" y="750094"/>
                      <a:pt x="333851" y="750094"/>
                      <a:pt x="333851" y="750094"/>
                    </a:cubicBezTo>
                    <a:cubicBezTo>
                      <a:pt x="328136" y="750094"/>
                      <a:pt x="324326" y="754856"/>
                      <a:pt x="324326" y="759619"/>
                    </a:cubicBezTo>
                    <a:cubicBezTo>
                      <a:pt x="324326" y="764381"/>
                      <a:pt x="329089" y="769144"/>
                      <a:pt x="333851" y="769144"/>
                    </a:cubicBezTo>
                    <a:cubicBezTo>
                      <a:pt x="336709" y="769144"/>
                      <a:pt x="339566" y="767239"/>
                      <a:pt x="341471" y="765334"/>
                    </a:cubicBezTo>
                    <a:cubicBezTo>
                      <a:pt x="340519" y="768191"/>
                      <a:pt x="339566" y="772001"/>
                      <a:pt x="339566" y="774859"/>
                    </a:cubicBezTo>
                    <a:cubicBezTo>
                      <a:pt x="339566" y="779621"/>
                      <a:pt x="340519" y="783431"/>
                      <a:pt x="342424" y="788194"/>
                    </a:cubicBezTo>
                    <a:cubicBezTo>
                      <a:pt x="338614" y="789146"/>
                      <a:pt x="334804" y="792004"/>
                      <a:pt x="332899" y="794861"/>
                    </a:cubicBezTo>
                    <a:cubicBezTo>
                      <a:pt x="332899" y="793909"/>
                      <a:pt x="332899" y="793909"/>
                      <a:pt x="332899" y="792956"/>
                    </a:cubicBezTo>
                    <a:cubicBezTo>
                      <a:pt x="332899" y="782479"/>
                      <a:pt x="324326" y="772954"/>
                      <a:pt x="313849" y="772954"/>
                    </a:cubicBezTo>
                    <a:cubicBezTo>
                      <a:pt x="312896" y="772001"/>
                      <a:pt x="310991" y="772001"/>
                      <a:pt x="309086" y="772001"/>
                    </a:cubicBezTo>
                    <a:cubicBezTo>
                      <a:pt x="305276" y="772001"/>
                      <a:pt x="301466" y="774859"/>
                      <a:pt x="299561" y="777716"/>
                    </a:cubicBezTo>
                    <a:cubicBezTo>
                      <a:pt x="294799" y="781526"/>
                      <a:pt x="292894" y="787241"/>
                      <a:pt x="292894" y="792956"/>
                    </a:cubicBezTo>
                    <a:cubicBezTo>
                      <a:pt x="292894" y="804386"/>
                      <a:pt x="302419" y="812959"/>
                      <a:pt x="312896" y="812959"/>
                    </a:cubicBezTo>
                    <a:cubicBezTo>
                      <a:pt x="318611" y="812959"/>
                      <a:pt x="324326" y="810101"/>
                      <a:pt x="328136" y="806291"/>
                    </a:cubicBezTo>
                    <a:cubicBezTo>
                      <a:pt x="328136" y="807244"/>
                      <a:pt x="328136" y="807244"/>
                      <a:pt x="328136" y="808196"/>
                    </a:cubicBezTo>
                    <a:cubicBezTo>
                      <a:pt x="328136" y="812959"/>
                      <a:pt x="330041" y="816769"/>
                      <a:pt x="331946" y="820579"/>
                    </a:cubicBezTo>
                    <a:cubicBezTo>
                      <a:pt x="321469" y="824389"/>
                      <a:pt x="314801" y="832961"/>
                      <a:pt x="314801" y="844391"/>
                    </a:cubicBezTo>
                    <a:cubicBezTo>
                      <a:pt x="314801" y="858679"/>
                      <a:pt x="326231" y="870109"/>
                      <a:pt x="340519" y="870109"/>
                    </a:cubicBezTo>
                    <a:cubicBezTo>
                      <a:pt x="344329" y="870109"/>
                      <a:pt x="348139" y="869156"/>
                      <a:pt x="351949" y="867251"/>
                    </a:cubicBezTo>
                    <a:cubicBezTo>
                      <a:pt x="352901" y="867251"/>
                      <a:pt x="352901" y="867251"/>
                      <a:pt x="353854" y="867251"/>
                    </a:cubicBezTo>
                    <a:cubicBezTo>
                      <a:pt x="353854" y="868204"/>
                      <a:pt x="352901" y="870109"/>
                      <a:pt x="352901" y="871061"/>
                    </a:cubicBezTo>
                    <a:cubicBezTo>
                      <a:pt x="352901" y="878681"/>
                      <a:pt x="359569" y="885349"/>
                      <a:pt x="367189" y="885349"/>
                    </a:cubicBezTo>
                    <a:cubicBezTo>
                      <a:pt x="367189" y="885349"/>
                      <a:pt x="368141" y="885349"/>
                      <a:pt x="368141" y="885349"/>
                    </a:cubicBezTo>
                    <a:cubicBezTo>
                      <a:pt x="369094" y="887254"/>
                      <a:pt x="370046" y="888206"/>
                      <a:pt x="371951" y="890111"/>
                    </a:cubicBezTo>
                    <a:cubicBezTo>
                      <a:pt x="371951" y="891064"/>
                      <a:pt x="372904" y="891064"/>
                      <a:pt x="372904" y="892016"/>
                    </a:cubicBezTo>
                    <a:cubicBezTo>
                      <a:pt x="370999" y="891064"/>
                      <a:pt x="369094" y="890111"/>
                      <a:pt x="367189" y="890111"/>
                    </a:cubicBezTo>
                    <a:cubicBezTo>
                      <a:pt x="362426" y="890111"/>
                      <a:pt x="358616" y="893921"/>
                      <a:pt x="358616" y="898684"/>
                    </a:cubicBezTo>
                    <a:cubicBezTo>
                      <a:pt x="358616" y="903446"/>
                      <a:pt x="362426" y="907256"/>
                      <a:pt x="367189" y="907256"/>
                    </a:cubicBezTo>
                    <a:cubicBezTo>
                      <a:pt x="371951" y="907256"/>
                      <a:pt x="375761" y="903446"/>
                      <a:pt x="375761" y="898684"/>
                    </a:cubicBezTo>
                    <a:cubicBezTo>
                      <a:pt x="375761" y="896779"/>
                      <a:pt x="374809" y="894874"/>
                      <a:pt x="373856" y="892969"/>
                    </a:cubicBezTo>
                    <a:cubicBezTo>
                      <a:pt x="376714" y="896779"/>
                      <a:pt x="381476" y="899636"/>
                      <a:pt x="386239" y="899636"/>
                    </a:cubicBezTo>
                    <a:cubicBezTo>
                      <a:pt x="386239" y="899636"/>
                      <a:pt x="386239" y="899636"/>
                      <a:pt x="386239" y="899636"/>
                    </a:cubicBezTo>
                    <a:cubicBezTo>
                      <a:pt x="391954" y="912019"/>
                      <a:pt x="404336" y="920591"/>
                      <a:pt x="417671" y="920591"/>
                    </a:cubicBezTo>
                    <a:cubicBezTo>
                      <a:pt x="417671" y="920591"/>
                      <a:pt x="417671" y="920591"/>
                      <a:pt x="417671" y="920591"/>
                    </a:cubicBezTo>
                    <a:cubicBezTo>
                      <a:pt x="418624" y="923449"/>
                      <a:pt x="421481" y="926306"/>
                      <a:pt x="425291" y="926306"/>
                    </a:cubicBezTo>
                    <a:cubicBezTo>
                      <a:pt x="428149" y="926306"/>
                      <a:pt x="430054" y="925354"/>
                      <a:pt x="431006" y="923449"/>
                    </a:cubicBezTo>
                    <a:cubicBezTo>
                      <a:pt x="432911" y="924401"/>
                      <a:pt x="433864" y="924401"/>
                      <a:pt x="435769" y="924401"/>
                    </a:cubicBezTo>
                    <a:cubicBezTo>
                      <a:pt x="440531" y="924401"/>
                      <a:pt x="445294" y="921544"/>
                      <a:pt x="447199" y="916781"/>
                    </a:cubicBezTo>
                    <a:cubicBezTo>
                      <a:pt x="448151" y="916781"/>
                      <a:pt x="449104" y="917734"/>
                      <a:pt x="450056" y="917734"/>
                    </a:cubicBezTo>
                    <a:cubicBezTo>
                      <a:pt x="450056" y="918686"/>
                      <a:pt x="449104" y="920591"/>
                      <a:pt x="449104" y="922496"/>
                    </a:cubicBezTo>
                    <a:cubicBezTo>
                      <a:pt x="449104" y="928211"/>
                      <a:pt x="451009" y="932974"/>
                      <a:pt x="454819" y="935831"/>
                    </a:cubicBezTo>
                    <a:cubicBezTo>
                      <a:pt x="454819" y="935831"/>
                      <a:pt x="454819" y="935831"/>
                      <a:pt x="454819" y="935831"/>
                    </a:cubicBezTo>
                    <a:cubicBezTo>
                      <a:pt x="452914" y="935831"/>
                      <a:pt x="451009" y="935831"/>
                      <a:pt x="449104" y="936784"/>
                    </a:cubicBezTo>
                    <a:cubicBezTo>
                      <a:pt x="446246" y="935831"/>
                      <a:pt x="442436" y="934879"/>
                      <a:pt x="438626" y="934879"/>
                    </a:cubicBezTo>
                    <a:cubicBezTo>
                      <a:pt x="430054" y="934879"/>
                      <a:pt x="422434" y="937736"/>
                      <a:pt x="415766" y="942499"/>
                    </a:cubicBezTo>
                    <a:cubicBezTo>
                      <a:pt x="415766" y="941546"/>
                      <a:pt x="415766" y="940594"/>
                      <a:pt x="415766" y="939641"/>
                    </a:cubicBezTo>
                    <a:cubicBezTo>
                      <a:pt x="415766" y="932021"/>
                      <a:pt x="410051" y="925354"/>
                      <a:pt x="401479" y="925354"/>
                    </a:cubicBezTo>
                    <a:cubicBezTo>
                      <a:pt x="393859" y="925354"/>
                      <a:pt x="387191" y="932021"/>
                      <a:pt x="387191" y="939641"/>
                    </a:cubicBezTo>
                    <a:cubicBezTo>
                      <a:pt x="387191" y="947261"/>
                      <a:pt x="393859" y="953929"/>
                      <a:pt x="401479" y="953929"/>
                    </a:cubicBezTo>
                    <a:cubicBezTo>
                      <a:pt x="402431" y="953929"/>
                      <a:pt x="403384" y="953929"/>
                      <a:pt x="405289" y="953929"/>
                    </a:cubicBezTo>
                    <a:cubicBezTo>
                      <a:pt x="401479" y="959644"/>
                      <a:pt x="399574" y="966311"/>
                      <a:pt x="399574" y="973931"/>
                    </a:cubicBezTo>
                    <a:cubicBezTo>
                      <a:pt x="397669" y="973931"/>
                      <a:pt x="395764" y="972979"/>
                      <a:pt x="392906" y="972979"/>
                    </a:cubicBezTo>
                    <a:cubicBezTo>
                      <a:pt x="374809" y="972979"/>
                      <a:pt x="359569" y="988219"/>
                      <a:pt x="359569" y="1006316"/>
                    </a:cubicBezTo>
                    <a:cubicBezTo>
                      <a:pt x="359569" y="1024414"/>
                      <a:pt x="374809" y="1039654"/>
                      <a:pt x="392906" y="1039654"/>
                    </a:cubicBezTo>
                    <a:cubicBezTo>
                      <a:pt x="396716" y="1039654"/>
                      <a:pt x="400526" y="1038701"/>
                      <a:pt x="404336" y="1037749"/>
                    </a:cubicBezTo>
                    <a:cubicBezTo>
                      <a:pt x="405289" y="1038701"/>
                      <a:pt x="407194" y="1038701"/>
                      <a:pt x="409099" y="1038701"/>
                    </a:cubicBezTo>
                    <a:cubicBezTo>
                      <a:pt x="414814" y="1038701"/>
                      <a:pt x="418624" y="1034891"/>
                      <a:pt x="418624" y="1029176"/>
                    </a:cubicBezTo>
                    <a:cubicBezTo>
                      <a:pt x="418624" y="1029176"/>
                      <a:pt x="418624" y="1028224"/>
                      <a:pt x="418624" y="1028224"/>
                    </a:cubicBezTo>
                    <a:cubicBezTo>
                      <a:pt x="419576" y="1027271"/>
                      <a:pt x="420529" y="1025366"/>
                      <a:pt x="421481" y="1024414"/>
                    </a:cubicBezTo>
                    <a:cubicBezTo>
                      <a:pt x="422434" y="1025366"/>
                      <a:pt x="423386" y="1025366"/>
                      <a:pt x="424339" y="1026319"/>
                    </a:cubicBezTo>
                    <a:cubicBezTo>
                      <a:pt x="426244" y="1030129"/>
                      <a:pt x="429101" y="1033939"/>
                      <a:pt x="432911" y="1035844"/>
                    </a:cubicBezTo>
                    <a:cubicBezTo>
                      <a:pt x="431006" y="1036796"/>
                      <a:pt x="429101" y="1039654"/>
                      <a:pt x="429101" y="1042511"/>
                    </a:cubicBezTo>
                    <a:cubicBezTo>
                      <a:pt x="429101" y="1046321"/>
                      <a:pt x="431959" y="1050131"/>
                      <a:pt x="436721" y="1050131"/>
                    </a:cubicBezTo>
                    <a:cubicBezTo>
                      <a:pt x="440531" y="1050131"/>
                      <a:pt x="444341" y="1047274"/>
                      <a:pt x="444341" y="1042511"/>
                    </a:cubicBezTo>
                    <a:cubicBezTo>
                      <a:pt x="444341" y="1040606"/>
                      <a:pt x="443389" y="1038701"/>
                      <a:pt x="442436" y="1037749"/>
                    </a:cubicBezTo>
                    <a:cubicBezTo>
                      <a:pt x="444341" y="1037749"/>
                      <a:pt x="446246" y="1036796"/>
                      <a:pt x="447199" y="1036796"/>
                    </a:cubicBezTo>
                    <a:cubicBezTo>
                      <a:pt x="449104" y="1038701"/>
                      <a:pt x="451009" y="1040606"/>
                      <a:pt x="452914" y="1042511"/>
                    </a:cubicBezTo>
                    <a:cubicBezTo>
                      <a:pt x="451009" y="1044416"/>
                      <a:pt x="449104" y="1046321"/>
                      <a:pt x="447199" y="1048226"/>
                    </a:cubicBezTo>
                    <a:cubicBezTo>
                      <a:pt x="447199" y="1048226"/>
                      <a:pt x="447199" y="1048226"/>
                      <a:pt x="447199" y="1048226"/>
                    </a:cubicBezTo>
                    <a:cubicBezTo>
                      <a:pt x="434816" y="1048226"/>
                      <a:pt x="424339" y="1058704"/>
                      <a:pt x="424339" y="1071086"/>
                    </a:cubicBezTo>
                    <a:cubicBezTo>
                      <a:pt x="424339" y="1072991"/>
                      <a:pt x="424339" y="1074896"/>
                      <a:pt x="425291" y="1076801"/>
                    </a:cubicBezTo>
                    <a:cubicBezTo>
                      <a:pt x="421481" y="1073944"/>
                      <a:pt x="416719" y="1072991"/>
                      <a:pt x="412909" y="1072991"/>
                    </a:cubicBezTo>
                    <a:cubicBezTo>
                      <a:pt x="399574" y="1072991"/>
                      <a:pt x="389096" y="1083469"/>
                      <a:pt x="389096" y="1096804"/>
                    </a:cubicBezTo>
                    <a:cubicBezTo>
                      <a:pt x="389096" y="1097756"/>
                      <a:pt x="389096" y="1097756"/>
                      <a:pt x="389096" y="1098709"/>
                    </a:cubicBezTo>
                    <a:cubicBezTo>
                      <a:pt x="389096" y="1098709"/>
                      <a:pt x="389096" y="1098709"/>
                      <a:pt x="389096" y="1098709"/>
                    </a:cubicBezTo>
                    <a:cubicBezTo>
                      <a:pt x="387191" y="1093946"/>
                      <a:pt x="382429" y="1091089"/>
                      <a:pt x="377666" y="1091089"/>
                    </a:cubicBezTo>
                    <a:cubicBezTo>
                      <a:pt x="375761" y="1091089"/>
                      <a:pt x="373856" y="1092041"/>
                      <a:pt x="371951" y="1092994"/>
                    </a:cubicBezTo>
                    <a:cubicBezTo>
                      <a:pt x="373856" y="1090136"/>
                      <a:pt x="374809" y="1086326"/>
                      <a:pt x="374809" y="1082516"/>
                    </a:cubicBezTo>
                    <a:cubicBezTo>
                      <a:pt x="374809" y="1078706"/>
                      <a:pt x="373856" y="1074896"/>
                      <a:pt x="371951" y="1072039"/>
                    </a:cubicBezTo>
                    <a:cubicBezTo>
                      <a:pt x="372904" y="1072039"/>
                      <a:pt x="374809" y="1072991"/>
                      <a:pt x="375761" y="1072991"/>
                    </a:cubicBezTo>
                    <a:cubicBezTo>
                      <a:pt x="382429" y="1072991"/>
                      <a:pt x="388144" y="1067276"/>
                      <a:pt x="388144" y="1060609"/>
                    </a:cubicBezTo>
                    <a:cubicBezTo>
                      <a:pt x="388144" y="1060609"/>
                      <a:pt x="388144" y="1060609"/>
                      <a:pt x="388144" y="1060609"/>
                    </a:cubicBezTo>
                    <a:cubicBezTo>
                      <a:pt x="389096" y="1058704"/>
                      <a:pt x="390049" y="1056799"/>
                      <a:pt x="390049" y="1054894"/>
                    </a:cubicBezTo>
                    <a:cubicBezTo>
                      <a:pt x="390049" y="1050131"/>
                      <a:pt x="386239" y="1046321"/>
                      <a:pt x="381476" y="1046321"/>
                    </a:cubicBezTo>
                    <a:cubicBezTo>
                      <a:pt x="379571" y="1046321"/>
                      <a:pt x="377666" y="1047274"/>
                      <a:pt x="375761" y="1048226"/>
                    </a:cubicBezTo>
                    <a:cubicBezTo>
                      <a:pt x="375761" y="1048226"/>
                      <a:pt x="375761" y="1048226"/>
                      <a:pt x="374809" y="1048226"/>
                    </a:cubicBezTo>
                    <a:cubicBezTo>
                      <a:pt x="368141" y="1048226"/>
                      <a:pt x="362426" y="1053941"/>
                      <a:pt x="362426" y="1060609"/>
                    </a:cubicBezTo>
                    <a:cubicBezTo>
                      <a:pt x="362426" y="1062514"/>
                      <a:pt x="362426" y="1063466"/>
                      <a:pt x="363379" y="1065371"/>
                    </a:cubicBezTo>
                    <a:cubicBezTo>
                      <a:pt x="360521" y="1063466"/>
                      <a:pt x="357664" y="1062514"/>
                      <a:pt x="353854" y="1062514"/>
                    </a:cubicBezTo>
                    <a:cubicBezTo>
                      <a:pt x="342424" y="1062514"/>
                      <a:pt x="333851" y="1072039"/>
                      <a:pt x="333851" y="1082516"/>
                    </a:cubicBezTo>
                    <a:cubicBezTo>
                      <a:pt x="333851" y="1087279"/>
                      <a:pt x="335756" y="1091089"/>
                      <a:pt x="338614" y="1094899"/>
                    </a:cubicBezTo>
                    <a:cubicBezTo>
                      <a:pt x="337661" y="1094899"/>
                      <a:pt x="337661" y="1094899"/>
                      <a:pt x="336709" y="1094899"/>
                    </a:cubicBezTo>
                    <a:cubicBezTo>
                      <a:pt x="330994" y="1094899"/>
                      <a:pt x="327184" y="1099661"/>
                      <a:pt x="327184" y="1104424"/>
                    </a:cubicBezTo>
                    <a:cubicBezTo>
                      <a:pt x="327184" y="1105376"/>
                      <a:pt x="327184" y="1106329"/>
                      <a:pt x="328136" y="1107281"/>
                    </a:cubicBezTo>
                    <a:cubicBezTo>
                      <a:pt x="327184" y="1107281"/>
                      <a:pt x="325279" y="1107281"/>
                      <a:pt x="324326" y="1108234"/>
                    </a:cubicBezTo>
                    <a:cubicBezTo>
                      <a:pt x="324326" y="1108234"/>
                      <a:pt x="324326" y="1108234"/>
                      <a:pt x="324326" y="1108234"/>
                    </a:cubicBezTo>
                    <a:cubicBezTo>
                      <a:pt x="324326" y="1108234"/>
                      <a:pt x="323374" y="1108234"/>
                      <a:pt x="323374" y="1108234"/>
                    </a:cubicBezTo>
                    <a:cubicBezTo>
                      <a:pt x="325279" y="1106329"/>
                      <a:pt x="326231" y="1103471"/>
                      <a:pt x="326231" y="1100614"/>
                    </a:cubicBezTo>
                    <a:cubicBezTo>
                      <a:pt x="326231" y="1092994"/>
                      <a:pt x="319564" y="1086326"/>
                      <a:pt x="311944" y="1086326"/>
                    </a:cubicBezTo>
                    <a:cubicBezTo>
                      <a:pt x="310039" y="1086326"/>
                      <a:pt x="308134" y="1086326"/>
                      <a:pt x="307181" y="1087279"/>
                    </a:cubicBezTo>
                    <a:cubicBezTo>
                      <a:pt x="309086" y="1085374"/>
                      <a:pt x="310039" y="1083469"/>
                      <a:pt x="310991" y="1080611"/>
                    </a:cubicBezTo>
                    <a:cubicBezTo>
                      <a:pt x="311944" y="1080611"/>
                      <a:pt x="311944" y="1080611"/>
                      <a:pt x="312896" y="1080611"/>
                    </a:cubicBezTo>
                    <a:cubicBezTo>
                      <a:pt x="330041" y="1080611"/>
                      <a:pt x="343376" y="1067276"/>
                      <a:pt x="343376" y="1050131"/>
                    </a:cubicBezTo>
                    <a:cubicBezTo>
                      <a:pt x="343376" y="1048226"/>
                      <a:pt x="343376" y="1046321"/>
                      <a:pt x="342424" y="1044416"/>
                    </a:cubicBezTo>
                    <a:cubicBezTo>
                      <a:pt x="347186" y="1042511"/>
                      <a:pt x="350996" y="1037749"/>
                      <a:pt x="350996" y="1032034"/>
                    </a:cubicBezTo>
                    <a:cubicBezTo>
                      <a:pt x="350996" y="1024414"/>
                      <a:pt x="345281" y="1018699"/>
                      <a:pt x="337661" y="1018699"/>
                    </a:cubicBezTo>
                    <a:cubicBezTo>
                      <a:pt x="333851" y="1018699"/>
                      <a:pt x="330041" y="1020604"/>
                      <a:pt x="327184" y="1023461"/>
                    </a:cubicBezTo>
                    <a:cubicBezTo>
                      <a:pt x="325279" y="1022509"/>
                      <a:pt x="324326" y="1021556"/>
                      <a:pt x="322421" y="1021556"/>
                    </a:cubicBezTo>
                    <a:cubicBezTo>
                      <a:pt x="322421" y="1021556"/>
                      <a:pt x="322421" y="1020604"/>
                      <a:pt x="322421" y="1020604"/>
                    </a:cubicBezTo>
                    <a:cubicBezTo>
                      <a:pt x="327184" y="1016794"/>
                      <a:pt x="330041" y="1012031"/>
                      <a:pt x="330041" y="1005364"/>
                    </a:cubicBezTo>
                    <a:cubicBezTo>
                      <a:pt x="330041" y="995839"/>
                      <a:pt x="322421" y="988219"/>
                      <a:pt x="312896" y="987266"/>
                    </a:cubicBezTo>
                    <a:cubicBezTo>
                      <a:pt x="314801" y="985361"/>
                      <a:pt x="316706" y="982504"/>
                      <a:pt x="317659" y="978694"/>
                    </a:cubicBezTo>
                    <a:cubicBezTo>
                      <a:pt x="321469" y="976789"/>
                      <a:pt x="325279" y="973931"/>
                      <a:pt x="328136" y="971074"/>
                    </a:cubicBezTo>
                    <a:cubicBezTo>
                      <a:pt x="332899" y="974884"/>
                      <a:pt x="338614" y="976789"/>
                      <a:pt x="345281" y="976789"/>
                    </a:cubicBezTo>
                    <a:cubicBezTo>
                      <a:pt x="361474" y="976789"/>
                      <a:pt x="374809" y="963454"/>
                      <a:pt x="374809" y="947261"/>
                    </a:cubicBezTo>
                    <a:cubicBezTo>
                      <a:pt x="374809" y="932974"/>
                      <a:pt x="364331" y="921544"/>
                      <a:pt x="350996" y="918686"/>
                    </a:cubicBezTo>
                    <a:cubicBezTo>
                      <a:pt x="350996" y="917734"/>
                      <a:pt x="350044" y="916781"/>
                      <a:pt x="350044" y="915829"/>
                    </a:cubicBezTo>
                    <a:cubicBezTo>
                      <a:pt x="354806" y="913924"/>
                      <a:pt x="357664" y="909161"/>
                      <a:pt x="357664" y="903446"/>
                    </a:cubicBezTo>
                    <a:cubicBezTo>
                      <a:pt x="357664" y="895826"/>
                      <a:pt x="351949" y="890111"/>
                      <a:pt x="344329" y="890111"/>
                    </a:cubicBezTo>
                    <a:cubicBezTo>
                      <a:pt x="336709" y="890111"/>
                      <a:pt x="330994" y="895826"/>
                      <a:pt x="330994" y="903446"/>
                    </a:cubicBezTo>
                    <a:cubicBezTo>
                      <a:pt x="330994" y="905351"/>
                      <a:pt x="330994" y="906304"/>
                      <a:pt x="331946" y="908209"/>
                    </a:cubicBezTo>
                    <a:cubicBezTo>
                      <a:pt x="327184" y="910114"/>
                      <a:pt x="324326" y="913924"/>
                      <a:pt x="323374" y="918686"/>
                    </a:cubicBezTo>
                    <a:cubicBezTo>
                      <a:pt x="317659" y="914876"/>
                      <a:pt x="310991" y="912971"/>
                      <a:pt x="304324" y="912971"/>
                    </a:cubicBezTo>
                    <a:cubicBezTo>
                      <a:pt x="295751" y="912971"/>
                      <a:pt x="287179" y="916781"/>
                      <a:pt x="281464" y="921544"/>
                    </a:cubicBezTo>
                    <a:cubicBezTo>
                      <a:pt x="281464" y="921544"/>
                      <a:pt x="281464" y="920591"/>
                      <a:pt x="281464" y="920591"/>
                    </a:cubicBezTo>
                    <a:cubicBezTo>
                      <a:pt x="281464" y="907256"/>
                      <a:pt x="270034" y="895826"/>
                      <a:pt x="256699" y="895826"/>
                    </a:cubicBezTo>
                    <a:cubicBezTo>
                      <a:pt x="254794" y="895826"/>
                      <a:pt x="252889" y="895826"/>
                      <a:pt x="251936" y="896779"/>
                    </a:cubicBezTo>
                    <a:cubicBezTo>
                      <a:pt x="250984" y="886301"/>
                      <a:pt x="244316" y="877729"/>
                      <a:pt x="234791" y="872966"/>
                    </a:cubicBezTo>
                    <a:cubicBezTo>
                      <a:pt x="234791" y="872966"/>
                      <a:pt x="234791" y="872966"/>
                      <a:pt x="234791" y="872966"/>
                    </a:cubicBezTo>
                    <a:cubicBezTo>
                      <a:pt x="244316" y="872966"/>
                      <a:pt x="250984" y="865346"/>
                      <a:pt x="250984" y="856774"/>
                    </a:cubicBezTo>
                    <a:cubicBezTo>
                      <a:pt x="250984" y="847249"/>
                      <a:pt x="243364" y="840581"/>
                      <a:pt x="234791" y="840581"/>
                    </a:cubicBezTo>
                    <a:cubicBezTo>
                      <a:pt x="226219" y="840581"/>
                      <a:pt x="218599" y="848201"/>
                      <a:pt x="218599" y="856774"/>
                    </a:cubicBezTo>
                    <a:cubicBezTo>
                      <a:pt x="218599" y="862489"/>
                      <a:pt x="222409" y="868204"/>
                      <a:pt x="227171" y="871061"/>
                    </a:cubicBezTo>
                    <a:cubicBezTo>
                      <a:pt x="226219" y="871061"/>
                      <a:pt x="224314" y="871061"/>
                      <a:pt x="223361" y="871061"/>
                    </a:cubicBezTo>
                    <a:cubicBezTo>
                      <a:pt x="221456" y="871061"/>
                      <a:pt x="218599" y="871061"/>
                      <a:pt x="216694" y="872014"/>
                    </a:cubicBezTo>
                    <a:cubicBezTo>
                      <a:pt x="215741" y="871061"/>
                      <a:pt x="214789" y="871061"/>
                      <a:pt x="213836" y="870109"/>
                    </a:cubicBezTo>
                    <a:cubicBezTo>
                      <a:pt x="211931" y="864394"/>
                      <a:pt x="207169" y="859631"/>
                      <a:pt x="200501" y="859631"/>
                    </a:cubicBezTo>
                    <a:cubicBezTo>
                      <a:pt x="199549" y="859631"/>
                      <a:pt x="197644" y="859631"/>
                      <a:pt x="196691" y="860584"/>
                    </a:cubicBezTo>
                    <a:cubicBezTo>
                      <a:pt x="196691" y="860584"/>
                      <a:pt x="196691" y="860584"/>
                      <a:pt x="196691" y="860584"/>
                    </a:cubicBezTo>
                    <a:cubicBezTo>
                      <a:pt x="196691" y="856774"/>
                      <a:pt x="195739" y="852964"/>
                      <a:pt x="194786" y="849154"/>
                    </a:cubicBezTo>
                    <a:cubicBezTo>
                      <a:pt x="196691" y="847249"/>
                      <a:pt x="197644" y="845344"/>
                      <a:pt x="198596" y="842486"/>
                    </a:cubicBezTo>
                    <a:cubicBezTo>
                      <a:pt x="201454" y="838676"/>
                      <a:pt x="203359" y="832961"/>
                      <a:pt x="203359" y="827246"/>
                    </a:cubicBezTo>
                    <a:cubicBezTo>
                      <a:pt x="203359" y="823436"/>
                      <a:pt x="202406" y="819626"/>
                      <a:pt x="200501" y="815816"/>
                    </a:cubicBezTo>
                    <a:cubicBezTo>
                      <a:pt x="202406" y="815816"/>
                      <a:pt x="203359" y="816769"/>
                      <a:pt x="205264" y="816769"/>
                    </a:cubicBezTo>
                    <a:cubicBezTo>
                      <a:pt x="216694" y="816769"/>
                      <a:pt x="226219" y="807244"/>
                      <a:pt x="226219" y="795814"/>
                    </a:cubicBezTo>
                    <a:cubicBezTo>
                      <a:pt x="226219" y="784384"/>
                      <a:pt x="216694" y="774859"/>
                      <a:pt x="205264" y="774859"/>
                    </a:cubicBezTo>
                    <a:cubicBezTo>
                      <a:pt x="193834" y="774859"/>
                      <a:pt x="184309" y="784384"/>
                      <a:pt x="184309" y="795814"/>
                    </a:cubicBezTo>
                    <a:cubicBezTo>
                      <a:pt x="184309" y="798671"/>
                      <a:pt x="185261" y="801529"/>
                      <a:pt x="186214" y="803434"/>
                    </a:cubicBezTo>
                    <a:cubicBezTo>
                      <a:pt x="183356" y="802481"/>
                      <a:pt x="180499" y="802481"/>
                      <a:pt x="177641" y="802481"/>
                    </a:cubicBezTo>
                    <a:cubicBezTo>
                      <a:pt x="170021" y="802481"/>
                      <a:pt x="162401" y="806291"/>
                      <a:pt x="157639" y="812006"/>
                    </a:cubicBezTo>
                    <a:cubicBezTo>
                      <a:pt x="153829" y="806291"/>
                      <a:pt x="147161" y="802481"/>
                      <a:pt x="140494" y="802481"/>
                    </a:cubicBezTo>
                    <a:cubicBezTo>
                      <a:pt x="136684" y="802481"/>
                      <a:pt x="133826" y="803434"/>
                      <a:pt x="130969" y="804386"/>
                    </a:cubicBezTo>
                    <a:cubicBezTo>
                      <a:pt x="130016" y="798671"/>
                      <a:pt x="126206" y="794861"/>
                      <a:pt x="120491" y="794861"/>
                    </a:cubicBezTo>
                    <a:cubicBezTo>
                      <a:pt x="116681" y="794861"/>
                      <a:pt x="112871" y="797719"/>
                      <a:pt x="110966" y="800576"/>
                    </a:cubicBezTo>
                    <a:cubicBezTo>
                      <a:pt x="103346" y="803434"/>
                      <a:pt x="98584" y="811054"/>
                      <a:pt x="98584" y="818674"/>
                    </a:cubicBezTo>
                    <a:cubicBezTo>
                      <a:pt x="98584" y="829151"/>
                      <a:pt x="107156" y="838676"/>
                      <a:pt x="118586" y="838676"/>
                    </a:cubicBezTo>
                    <a:cubicBezTo>
                      <a:pt x="121444" y="838676"/>
                      <a:pt x="124301" y="837724"/>
                      <a:pt x="126206" y="836771"/>
                    </a:cubicBezTo>
                    <a:cubicBezTo>
                      <a:pt x="130016" y="840581"/>
                      <a:pt x="134779" y="842486"/>
                      <a:pt x="140494" y="842486"/>
                    </a:cubicBezTo>
                    <a:cubicBezTo>
                      <a:pt x="143351" y="842486"/>
                      <a:pt x="146209" y="841534"/>
                      <a:pt x="148114" y="840581"/>
                    </a:cubicBezTo>
                    <a:cubicBezTo>
                      <a:pt x="144304" y="845344"/>
                      <a:pt x="141446" y="852011"/>
                      <a:pt x="141446" y="858679"/>
                    </a:cubicBezTo>
                    <a:cubicBezTo>
                      <a:pt x="141446" y="871061"/>
                      <a:pt x="150019" y="881539"/>
                      <a:pt x="161449" y="885349"/>
                    </a:cubicBezTo>
                    <a:cubicBezTo>
                      <a:pt x="156686" y="892969"/>
                      <a:pt x="153829" y="901541"/>
                      <a:pt x="153829" y="911066"/>
                    </a:cubicBezTo>
                    <a:cubicBezTo>
                      <a:pt x="153829" y="922496"/>
                      <a:pt x="158591" y="932974"/>
                      <a:pt x="165259" y="940594"/>
                    </a:cubicBezTo>
                    <a:cubicBezTo>
                      <a:pt x="159544" y="942499"/>
                      <a:pt x="154781" y="948214"/>
                      <a:pt x="154781" y="955834"/>
                    </a:cubicBezTo>
                    <a:cubicBezTo>
                      <a:pt x="154781" y="964406"/>
                      <a:pt x="161449" y="972026"/>
                      <a:pt x="170974" y="972026"/>
                    </a:cubicBezTo>
                    <a:cubicBezTo>
                      <a:pt x="179546" y="972026"/>
                      <a:pt x="186214" y="965359"/>
                      <a:pt x="187166" y="957739"/>
                    </a:cubicBezTo>
                    <a:cubicBezTo>
                      <a:pt x="187166" y="957739"/>
                      <a:pt x="188119" y="957739"/>
                      <a:pt x="188119" y="957739"/>
                    </a:cubicBezTo>
                    <a:cubicBezTo>
                      <a:pt x="190024" y="957739"/>
                      <a:pt x="191929" y="956786"/>
                      <a:pt x="192881" y="955834"/>
                    </a:cubicBezTo>
                    <a:cubicBezTo>
                      <a:pt x="194786" y="955834"/>
                      <a:pt x="196691" y="956786"/>
                      <a:pt x="199549" y="956786"/>
                    </a:cubicBezTo>
                    <a:cubicBezTo>
                      <a:pt x="204311" y="956786"/>
                      <a:pt x="208121" y="955834"/>
                      <a:pt x="211931" y="954881"/>
                    </a:cubicBezTo>
                    <a:cubicBezTo>
                      <a:pt x="211931" y="954881"/>
                      <a:pt x="211931" y="954881"/>
                      <a:pt x="211931" y="954881"/>
                    </a:cubicBezTo>
                    <a:cubicBezTo>
                      <a:pt x="218599" y="954881"/>
                      <a:pt x="224314" y="952024"/>
                      <a:pt x="228124" y="948214"/>
                    </a:cubicBezTo>
                    <a:cubicBezTo>
                      <a:pt x="230029" y="952024"/>
                      <a:pt x="233839" y="954881"/>
                      <a:pt x="237649" y="954881"/>
                    </a:cubicBezTo>
                    <a:cubicBezTo>
                      <a:pt x="239554" y="954881"/>
                      <a:pt x="240506" y="954881"/>
                      <a:pt x="241459" y="953929"/>
                    </a:cubicBezTo>
                    <a:cubicBezTo>
                      <a:pt x="245269" y="956786"/>
                      <a:pt x="249079" y="957739"/>
                      <a:pt x="254794" y="957739"/>
                    </a:cubicBezTo>
                    <a:cubicBezTo>
                      <a:pt x="259556" y="957739"/>
                      <a:pt x="263366" y="956786"/>
                      <a:pt x="267176" y="953929"/>
                    </a:cubicBezTo>
                    <a:cubicBezTo>
                      <a:pt x="268129" y="953929"/>
                      <a:pt x="268129" y="953929"/>
                      <a:pt x="269081" y="953929"/>
                    </a:cubicBezTo>
                    <a:cubicBezTo>
                      <a:pt x="270034" y="953929"/>
                      <a:pt x="271939" y="953929"/>
                      <a:pt x="272891" y="952976"/>
                    </a:cubicBezTo>
                    <a:cubicBezTo>
                      <a:pt x="273844" y="959644"/>
                      <a:pt x="276701" y="965359"/>
                      <a:pt x="281464" y="970121"/>
                    </a:cubicBezTo>
                    <a:cubicBezTo>
                      <a:pt x="280511" y="970121"/>
                      <a:pt x="278606" y="970121"/>
                      <a:pt x="277654" y="970121"/>
                    </a:cubicBezTo>
                    <a:cubicBezTo>
                      <a:pt x="276701" y="970121"/>
                      <a:pt x="276701" y="970121"/>
                      <a:pt x="275749" y="970121"/>
                    </a:cubicBezTo>
                    <a:cubicBezTo>
                      <a:pt x="275749" y="964406"/>
                      <a:pt x="270986" y="959644"/>
                      <a:pt x="265271" y="959644"/>
                    </a:cubicBezTo>
                    <a:cubicBezTo>
                      <a:pt x="259556" y="959644"/>
                      <a:pt x="254794" y="964406"/>
                      <a:pt x="254794" y="970121"/>
                    </a:cubicBezTo>
                    <a:cubicBezTo>
                      <a:pt x="254794" y="973931"/>
                      <a:pt x="256699" y="977741"/>
                      <a:pt x="260509" y="979646"/>
                    </a:cubicBezTo>
                    <a:cubicBezTo>
                      <a:pt x="259556" y="981551"/>
                      <a:pt x="258604" y="983456"/>
                      <a:pt x="257651" y="986314"/>
                    </a:cubicBezTo>
                    <a:cubicBezTo>
                      <a:pt x="254794" y="984409"/>
                      <a:pt x="250984" y="982504"/>
                      <a:pt x="247174" y="982504"/>
                    </a:cubicBezTo>
                    <a:cubicBezTo>
                      <a:pt x="246221" y="972979"/>
                      <a:pt x="239554" y="966311"/>
                      <a:pt x="230029" y="966311"/>
                    </a:cubicBezTo>
                    <a:cubicBezTo>
                      <a:pt x="220504" y="966311"/>
                      <a:pt x="212884" y="973931"/>
                      <a:pt x="212884" y="983456"/>
                    </a:cubicBezTo>
                    <a:cubicBezTo>
                      <a:pt x="212884" y="986314"/>
                      <a:pt x="213836" y="989171"/>
                      <a:pt x="215741" y="992029"/>
                    </a:cubicBezTo>
                    <a:cubicBezTo>
                      <a:pt x="210026" y="997744"/>
                      <a:pt x="206216" y="1006316"/>
                      <a:pt x="206216" y="1014889"/>
                    </a:cubicBezTo>
                    <a:cubicBezTo>
                      <a:pt x="206216" y="1017746"/>
                      <a:pt x="206216" y="1020604"/>
                      <a:pt x="207169" y="1022509"/>
                    </a:cubicBezTo>
                    <a:cubicBezTo>
                      <a:pt x="205264" y="1022509"/>
                      <a:pt x="203359" y="1021556"/>
                      <a:pt x="200501" y="1021556"/>
                    </a:cubicBezTo>
                    <a:cubicBezTo>
                      <a:pt x="198596" y="1021556"/>
                      <a:pt x="197644" y="1021556"/>
                      <a:pt x="195739" y="1022509"/>
                    </a:cubicBezTo>
                    <a:cubicBezTo>
                      <a:pt x="192881" y="1018699"/>
                      <a:pt x="188119" y="1015841"/>
                      <a:pt x="182404" y="1015841"/>
                    </a:cubicBezTo>
                    <a:cubicBezTo>
                      <a:pt x="172879" y="1015841"/>
                      <a:pt x="165259" y="1023461"/>
                      <a:pt x="165259" y="1032986"/>
                    </a:cubicBezTo>
                    <a:cubicBezTo>
                      <a:pt x="165259" y="1037749"/>
                      <a:pt x="167164" y="1042511"/>
                      <a:pt x="170974" y="1045369"/>
                    </a:cubicBezTo>
                    <a:cubicBezTo>
                      <a:pt x="170974" y="1047274"/>
                      <a:pt x="170021" y="1049179"/>
                      <a:pt x="170021" y="1051084"/>
                    </a:cubicBezTo>
                    <a:cubicBezTo>
                      <a:pt x="170021" y="1052989"/>
                      <a:pt x="170021" y="1055846"/>
                      <a:pt x="170974" y="1057751"/>
                    </a:cubicBezTo>
                    <a:cubicBezTo>
                      <a:pt x="167164" y="1061561"/>
                      <a:pt x="164306" y="1067276"/>
                      <a:pt x="164306" y="1073944"/>
                    </a:cubicBezTo>
                    <a:cubicBezTo>
                      <a:pt x="164306" y="1076801"/>
                      <a:pt x="165259" y="1079659"/>
                      <a:pt x="166211" y="1081564"/>
                    </a:cubicBezTo>
                    <a:cubicBezTo>
                      <a:pt x="165259" y="1081564"/>
                      <a:pt x="164306" y="1081564"/>
                      <a:pt x="162401" y="1081564"/>
                    </a:cubicBezTo>
                    <a:cubicBezTo>
                      <a:pt x="162401" y="1081564"/>
                      <a:pt x="162401" y="1080611"/>
                      <a:pt x="162401" y="1080611"/>
                    </a:cubicBezTo>
                    <a:cubicBezTo>
                      <a:pt x="162401" y="1078706"/>
                      <a:pt x="162401" y="1076801"/>
                      <a:pt x="161449" y="1074896"/>
                    </a:cubicBezTo>
                    <a:cubicBezTo>
                      <a:pt x="161449" y="1072991"/>
                      <a:pt x="162401" y="1072039"/>
                      <a:pt x="162401" y="1070134"/>
                    </a:cubicBezTo>
                    <a:cubicBezTo>
                      <a:pt x="162401" y="1061561"/>
                      <a:pt x="155734" y="1054894"/>
                      <a:pt x="147161" y="1054894"/>
                    </a:cubicBezTo>
                    <a:cubicBezTo>
                      <a:pt x="143351" y="1054894"/>
                      <a:pt x="140494" y="1055846"/>
                      <a:pt x="137636" y="1057751"/>
                    </a:cubicBezTo>
                    <a:cubicBezTo>
                      <a:pt x="126206" y="1058704"/>
                      <a:pt x="116681" y="1068229"/>
                      <a:pt x="116681" y="1080611"/>
                    </a:cubicBezTo>
                    <a:cubicBezTo>
                      <a:pt x="116681" y="1092041"/>
                      <a:pt x="125254" y="1101566"/>
                      <a:pt x="135731" y="1103471"/>
                    </a:cubicBezTo>
                    <a:cubicBezTo>
                      <a:pt x="133826" y="1107281"/>
                      <a:pt x="132874" y="1112044"/>
                      <a:pt x="132874" y="1115854"/>
                    </a:cubicBezTo>
                    <a:cubicBezTo>
                      <a:pt x="132874" y="1132046"/>
                      <a:pt x="143351" y="1144429"/>
                      <a:pt x="157639" y="1149191"/>
                    </a:cubicBezTo>
                    <a:cubicBezTo>
                      <a:pt x="155734" y="1149191"/>
                      <a:pt x="153829" y="1148239"/>
                      <a:pt x="151924" y="1148239"/>
                    </a:cubicBezTo>
                    <a:cubicBezTo>
                      <a:pt x="139541" y="1148239"/>
                      <a:pt x="128111" y="1155859"/>
                      <a:pt x="123349" y="1166336"/>
                    </a:cubicBezTo>
                    <a:cubicBezTo>
                      <a:pt x="118586" y="1160621"/>
                      <a:pt x="110966" y="1157764"/>
                      <a:pt x="102394" y="1157764"/>
                    </a:cubicBezTo>
                    <a:cubicBezTo>
                      <a:pt x="86201" y="1157764"/>
                      <a:pt x="73819" y="1170146"/>
                      <a:pt x="73819" y="1186339"/>
                    </a:cubicBezTo>
                    <a:cubicBezTo>
                      <a:pt x="73819" y="1195864"/>
                      <a:pt x="78581" y="1204436"/>
                      <a:pt x="85249" y="1209199"/>
                    </a:cubicBezTo>
                    <a:cubicBezTo>
                      <a:pt x="85249" y="1209199"/>
                      <a:pt x="85249" y="1209199"/>
                      <a:pt x="85249" y="1210151"/>
                    </a:cubicBezTo>
                    <a:cubicBezTo>
                      <a:pt x="85249" y="1216819"/>
                      <a:pt x="90011" y="1221581"/>
                      <a:pt x="96679" y="1222534"/>
                    </a:cubicBezTo>
                    <a:cubicBezTo>
                      <a:pt x="90011" y="1224439"/>
                      <a:pt x="84296" y="1230154"/>
                      <a:pt x="84296" y="1237774"/>
                    </a:cubicBezTo>
                    <a:cubicBezTo>
                      <a:pt x="84296" y="1246346"/>
                      <a:pt x="90964" y="1253966"/>
                      <a:pt x="100489" y="1253966"/>
                    </a:cubicBezTo>
                    <a:cubicBezTo>
                      <a:pt x="108109" y="1253966"/>
                      <a:pt x="113824" y="1248251"/>
                      <a:pt x="115729" y="1241584"/>
                    </a:cubicBezTo>
                    <a:cubicBezTo>
                      <a:pt x="119539" y="1250156"/>
                      <a:pt x="129064" y="1256824"/>
                      <a:pt x="139541" y="1256824"/>
                    </a:cubicBezTo>
                    <a:cubicBezTo>
                      <a:pt x="139541" y="1256824"/>
                      <a:pt x="140494" y="1256824"/>
                      <a:pt x="140494" y="1256824"/>
                    </a:cubicBezTo>
                    <a:cubicBezTo>
                      <a:pt x="140494" y="1256824"/>
                      <a:pt x="140494" y="1257776"/>
                      <a:pt x="140494" y="1257776"/>
                    </a:cubicBezTo>
                    <a:cubicBezTo>
                      <a:pt x="135731" y="1260634"/>
                      <a:pt x="131921" y="1266349"/>
                      <a:pt x="130016" y="1272064"/>
                    </a:cubicBezTo>
                    <a:cubicBezTo>
                      <a:pt x="124301" y="1269206"/>
                      <a:pt x="117634" y="1267301"/>
                      <a:pt x="110966" y="1267301"/>
                    </a:cubicBezTo>
                    <a:cubicBezTo>
                      <a:pt x="101441" y="1267301"/>
                      <a:pt x="91916" y="1271111"/>
                      <a:pt x="85249" y="1276826"/>
                    </a:cubicBezTo>
                    <a:cubicBezTo>
                      <a:pt x="83344" y="1274921"/>
                      <a:pt x="80486" y="1273969"/>
                      <a:pt x="77629" y="1273969"/>
                    </a:cubicBezTo>
                    <a:cubicBezTo>
                      <a:pt x="70009" y="1273969"/>
                      <a:pt x="64294" y="1279684"/>
                      <a:pt x="64294" y="1287304"/>
                    </a:cubicBezTo>
                    <a:cubicBezTo>
                      <a:pt x="64294" y="1288256"/>
                      <a:pt x="64294" y="1289209"/>
                      <a:pt x="64294" y="1290161"/>
                    </a:cubicBezTo>
                    <a:cubicBezTo>
                      <a:pt x="64294" y="1290161"/>
                      <a:pt x="64294" y="1290161"/>
                      <a:pt x="64294" y="1291114"/>
                    </a:cubicBezTo>
                    <a:cubicBezTo>
                      <a:pt x="62389" y="1291114"/>
                      <a:pt x="61436" y="1290161"/>
                      <a:pt x="59531" y="1290161"/>
                    </a:cubicBezTo>
                    <a:cubicBezTo>
                      <a:pt x="49054" y="1290161"/>
                      <a:pt x="40481" y="1298734"/>
                      <a:pt x="40481" y="1309211"/>
                    </a:cubicBezTo>
                    <a:cubicBezTo>
                      <a:pt x="40481" y="1319689"/>
                      <a:pt x="49054" y="1328261"/>
                      <a:pt x="59531" y="1328261"/>
                    </a:cubicBezTo>
                    <a:cubicBezTo>
                      <a:pt x="65246" y="1328261"/>
                      <a:pt x="70009" y="1326356"/>
                      <a:pt x="73819" y="1322546"/>
                    </a:cubicBezTo>
                    <a:cubicBezTo>
                      <a:pt x="79534" y="1337786"/>
                      <a:pt x="94774" y="1348264"/>
                      <a:pt x="111919" y="1348264"/>
                    </a:cubicBezTo>
                    <a:cubicBezTo>
                      <a:pt x="122396" y="1348264"/>
                      <a:pt x="131921" y="1344454"/>
                      <a:pt x="139541" y="1337786"/>
                    </a:cubicBezTo>
                    <a:cubicBezTo>
                      <a:pt x="137636" y="1339691"/>
                      <a:pt x="136684" y="1342549"/>
                      <a:pt x="136684" y="1345406"/>
                    </a:cubicBezTo>
                    <a:cubicBezTo>
                      <a:pt x="136684" y="1345406"/>
                      <a:pt x="136684" y="1345406"/>
                      <a:pt x="136684" y="1345406"/>
                    </a:cubicBezTo>
                    <a:cubicBezTo>
                      <a:pt x="125254" y="1350169"/>
                      <a:pt x="116681" y="1360646"/>
                      <a:pt x="116681" y="1373981"/>
                    </a:cubicBezTo>
                    <a:cubicBezTo>
                      <a:pt x="116681" y="1380649"/>
                      <a:pt x="119539" y="1387316"/>
                      <a:pt x="123349" y="1393031"/>
                    </a:cubicBezTo>
                    <a:cubicBezTo>
                      <a:pt x="120491" y="1391126"/>
                      <a:pt x="117634" y="1390174"/>
                      <a:pt x="113824" y="1390174"/>
                    </a:cubicBezTo>
                    <a:cubicBezTo>
                      <a:pt x="108109" y="1390174"/>
                      <a:pt x="102394" y="1393984"/>
                      <a:pt x="99536" y="1398746"/>
                    </a:cubicBezTo>
                    <a:cubicBezTo>
                      <a:pt x="99536" y="1398746"/>
                      <a:pt x="99536" y="1398746"/>
                      <a:pt x="98584" y="1398746"/>
                    </a:cubicBezTo>
                    <a:cubicBezTo>
                      <a:pt x="95726" y="1398746"/>
                      <a:pt x="92869" y="1399699"/>
                      <a:pt x="90964" y="1400651"/>
                    </a:cubicBezTo>
                    <a:cubicBezTo>
                      <a:pt x="83344" y="1391126"/>
                      <a:pt x="71914" y="1384459"/>
                      <a:pt x="59531" y="1384459"/>
                    </a:cubicBezTo>
                    <a:cubicBezTo>
                      <a:pt x="50006" y="1384459"/>
                      <a:pt x="40481" y="1388269"/>
                      <a:pt x="33814" y="1393984"/>
                    </a:cubicBezTo>
                    <a:cubicBezTo>
                      <a:pt x="33814" y="1393984"/>
                      <a:pt x="32861" y="1393984"/>
                      <a:pt x="32861" y="1393984"/>
                    </a:cubicBezTo>
                    <a:cubicBezTo>
                      <a:pt x="30004" y="1393984"/>
                      <a:pt x="27146" y="1396841"/>
                      <a:pt x="27146" y="1399699"/>
                    </a:cubicBezTo>
                    <a:cubicBezTo>
                      <a:pt x="27146" y="1400651"/>
                      <a:pt x="27146" y="1400651"/>
                      <a:pt x="27146" y="1400651"/>
                    </a:cubicBezTo>
                    <a:cubicBezTo>
                      <a:pt x="23336" y="1406366"/>
                      <a:pt x="20479" y="1413034"/>
                      <a:pt x="19526" y="1420654"/>
                    </a:cubicBezTo>
                    <a:cubicBezTo>
                      <a:pt x="11906" y="1423511"/>
                      <a:pt x="7144" y="1430179"/>
                      <a:pt x="7144" y="1437799"/>
                    </a:cubicBezTo>
                    <a:cubicBezTo>
                      <a:pt x="7144" y="1448276"/>
                      <a:pt x="15716" y="1456849"/>
                      <a:pt x="26194" y="1456849"/>
                    </a:cubicBezTo>
                    <a:cubicBezTo>
                      <a:pt x="29051" y="1456849"/>
                      <a:pt x="31909" y="1455896"/>
                      <a:pt x="34766" y="1454944"/>
                    </a:cubicBezTo>
                    <a:cubicBezTo>
                      <a:pt x="41434" y="1460659"/>
                      <a:pt x="50006" y="1463516"/>
                      <a:pt x="59531" y="1463516"/>
                    </a:cubicBezTo>
                    <a:cubicBezTo>
                      <a:pt x="79534" y="1463516"/>
                      <a:pt x="96679" y="1448276"/>
                      <a:pt x="98584" y="1429226"/>
                    </a:cubicBezTo>
                    <a:cubicBezTo>
                      <a:pt x="98584" y="1429226"/>
                      <a:pt x="98584" y="1429226"/>
                      <a:pt x="98584" y="1429226"/>
                    </a:cubicBezTo>
                    <a:cubicBezTo>
                      <a:pt x="103346" y="1429226"/>
                      <a:pt x="108109" y="1426369"/>
                      <a:pt x="110966" y="1422559"/>
                    </a:cubicBezTo>
                    <a:cubicBezTo>
                      <a:pt x="111919" y="1422559"/>
                      <a:pt x="112871" y="1422559"/>
                      <a:pt x="112871" y="1422559"/>
                    </a:cubicBezTo>
                    <a:cubicBezTo>
                      <a:pt x="122396" y="1422559"/>
                      <a:pt x="129064" y="1414939"/>
                      <a:pt x="129064" y="1406366"/>
                    </a:cubicBezTo>
                    <a:cubicBezTo>
                      <a:pt x="129064" y="1403509"/>
                      <a:pt x="128111" y="1399699"/>
                      <a:pt x="126206" y="1397794"/>
                    </a:cubicBezTo>
                    <a:cubicBezTo>
                      <a:pt x="131921" y="1402556"/>
                      <a:pt x="138589" y="1405414"/>
                      <a:pt x="146209" y="1405414"/>
                    </a:cubicBezTo>
                    <a:cubicBezTo>
                      <a:pt x="158591" y="1405414"/>
                      <a:pt x="169069" y="1398746"/>
                      <a:pt x="173831" y="1388269"/>
                    </a:cubicBezTo>
                    <a:cubicBezTo>
                      <a:pt x="174784" y="1388269"/>
                      <a:pt x="175736" y="1388269"/>
                      <a:pt x="176689" y="1388269"/>
                    </a:cubicBezTo>
                    <a:cubicBezTo>
                      <a:pt x="176689" y="1388269"/>
                      <a:pt x="177641" y="1388269"/>
                      <a:pt x="177641" y="1388269"/>
                    </a:cubicBezTo>
                    <a:cubicBezTo>
                      <a:pt x="184309" y="1401604"/>
                      <a:pt x="197644" y="1410176"/>
                      <a:pt x="212884" y="1410176"/>
                    </a:cubicBezTo>
                    <a:cubicBezTo>
                      <a:pt x="227171" y="1410176"/>
                      <a:pt x="239554" y="1402556"/>
                      <a:pt x="246221" y="1391126"/>
                    </a:cubicBezTo>
                    <a:cubicBezTo>
                      <a:pt x="246221" y="1391126"/>
                      <a:pt x="247174" y="1391126"/>
                      <a:pt x="247174" y="1391126"/>
                    </a:cubicBezTo>
                    <a:cubicBezTo>
                      <a:pt x="250984" y="1391126"/>
                      <a:pt x="253841" y="1388269"/>
                      <a:pt x="253841" y="1383506"/>
                    </a:cubicBezTo>
                    <a:cubicBezTo>
                      <a:pt x="253841" y="1380649"/>
                      <a:pt x="252889" y="1378744"/>
                      <a:pt x="250984" y="1377791"/>
                    </a:cubicBezTo>
                    <a:cubicBezTo>
                      <a:pt x="251936" y="1374934"/>
                      <a:pt x="251936" y="1373029"/>
                      <a:pt x="251936" y="1370171"/>
                    </a:cubicBezTo>
                    <a:cubicBezTo>
                      <a:pt x="251936" y="1348264"/>
                      <a:pt x="234791" y="1331119"/>
                      <a:pt x="212884" y="1331119"/>
                    </a:cubicBezTo>
                    <a:cubicBezTo>
                      <a:pt x="210979" y="1331119"/>
                      <a:pt x="208121" y="1331119"/>
                      <a:pt x="206216" y="1332071"/>
                    </a:cubicBezTo>
                    <a:cubicBezTo>
                      <a:pt x="204311" y="1331119"/>
                      <a:pt x="201454" y="1331119"/>
                      <a:pt x="199549" y="1331119"/>
                    </a:cubicBezTo>
                    <a:cubicBezTo>
                      <a:pt x="199549" y="1325404"/>
                      <a:pt x="194786" y="1320641"/>
                      <a:pt x="188119" y="1320641"/>
                    </a:cubicBezTo>
                    <a:cubicBezTo>
                      <a:pt x="181451" y="1320641"/>
                      <a:pt x="176689" y="1325404"/>
                      <a:pt x="176689" y="1332071"/>
                    </a:cubicBezTo>
                    <a:cubicBezTo>
                      <a:pt x="176689" y="1332071"/>
                      <a:pt x="176689" y="1333024"/>
                      <a:pt x="176689" y="1333024"/>
                    </a:cubicBezTo>
                    <a:cubicBezTo>
                      <a:pt x="172879" y="1331119"/>
                      <a:pt x="169069" y="1329214"/>
                      <a:pt x="165259" y="1329214"/>
                    </a:cubicBezTo>
                    <a:cubicBezTo>
                      <a:pt x="159544" y="1329214"/>
                      <a:pt x="154781" y="1331119"/>
                      <a:pt x="150019" y="1334929"/>
                    </a:cubicBezTo>
                    <a:cubicBezTo>
                      <a:pt x="149066" y="1334929"/>
                      <a:pt x="148114" y="1333976"/>
                      <a:pt x="147161" y="1333976"/>
                    </a:cubicBezTo>
                    <a:cubicBezTo>
                      <a:pt x="144304" y="1333976"/>
                      <a:pt x="141446" y="1334929"/>
                      <a:pt x="139541" y="1336834"/>
                    </a:cubicBezTo>
                    <a:cubicBezTo>
                      <a:pt x="147161" y="1329214"/>
                      <a:pt x="150971" y="1319689"/>
                      <a:pt x="150971" y="1308259"/>
                    </a:cubicBezTo>
                    <a:cubicBezTo>
                      <a:pt x="150971" y="1306354"/>
                      <a:pt x="150971" y="1305401"/>
                      <a:pt x="150019" y="1303496"/>
                    </a:cubicBezTo>
                    <a:cubicBezTo>
                      <a:pt x="150971" y="1303496"/>
                      <a:pt x="150971" y="1303496"/>
                      <a:pt x="151924" y="1303496"/>
                    </a:cubicBezTo>
                    <a:cubicBezTo>
                      <a:pt x="165259" y="1303496"/>
                      <a:pt x="176689" y="1293019"/>
                      <a:pt x="176689" y="1278731"/>
                    </a:cubicBezTo>
                    <a:cubicBezTo>
                      <a:pt x="176689" y="1266349"/>
                      <a:pt x="167164" y="1255871"/>
                      <a:pt x="153829" y="1254919"/>
                    </a:cubicBezTo>
                    <a:cubicBezTo>
                      <a:pt x="153829" y="1253966"/>
                      <a:pt x="153829" y="1253014"/>
                      <a:pt x="152876" y="1253014"/>
                    </a:cubicBezTo>
                    <a:cubicBezTo>
                      <a:pt x="154781" y="1252061"/>
                      <a:pt x="155734" y="1251109"/>
                      <a:pt x="156686" y="1249204"/>
                    </a:cubicBezTo>
                    <a:cubicBezTo>
                      <a:pt x="164306" y="1247299"/>
                      <a:pt x="170021" y="1240631"/>
                      <a:pt x="170021" y="1233011"/>
                    </a:cubicBezTo>
                    <a:cubicBezTo>
                      <a:pt x="170021" y="1230154"/>
                      <a:pt x="169069" y="1227296"/>
                      <a:pt x="168116" y="1224439"/>
                    </a:cubicBezTo>
                    <a:cubicBezTo>
                      <a:pt x="172879" y="1223486"/>
                      <a:pt x="176689" y="1219676"/>
                      <a:pt x="176689" y="1213961"/>
                    </a:cubicBezTo>
                    <a:cubicBezTo>
                      <a:pt x="176689" y="1209199"/>
                      <a:pt x="173831" y="1206341"/>
                      <a:pt x="170021" y="1204436"/>
                    </a:cubicBezTo>
                    <a:cubicBezTo>
                      <a:pt x="176689" y="1198721"/>
                      <a:pt x="180499" y="1190149"/>
                      <a:pt x="180499" y="1181576"/>
                    </a:cubicBezTo>
                    <a:cubicBezTo>
                      <a:pt x="180499" y="1167289"/>
                      <a:pt x="170974" y="1155859"/>
                      <a:pt x="158591" y="1152049"/>
                    </a:cubicBezTo>
                    <a:cubicBezTo>
                      <a:pt x="160496" y="1152049"/>
                      <a:pt x="162401" y="1153001"/>
                      <a:pt x="165259" y="1153001"/>
                    </a:cubicBezTo>
                    <a:cubicBezTo>
                      <a:pt x="166211" y="1153001"/>
                      <a:pt x="167164" y="1153001"/>
                      <a:pt x="169069" y="1153001"/>
                    </a:cubicBezTo>
                    <a:cubicBezTo>
                      <a:pt x="169069" y="1153001"/>
                      <a:pt x="169069" y="1153001"/>
                      <a:pt x="169069" y="1153001"/>
                    </a:cubicBezTo>
                    <a:cubicBezTo>
                      <a:pt x="169069" y="1157764"/>
                      <a:pt x="172879" y="1161574"/>
                      <a:pt x="177641" y="1161574"/>
                    </a:cubicBezTo>
                    <a:cubicBezTo>
                      <a:pt x="177641" y="1161574"/>
                      <a:pt x="177641" y="1161574"/>
                      <a:pt x="178594" y="1161574"/>
                    </a:cubicBezTo>
                    <a:cubicBezTo>
                      <a:pt x="178594" y="1161574"/>
                      <a:pt x="178594" y="1161574"/>
                      <a:pt x="178594" y="1162526"/>
                    </a:cubicBezTo>
                    <a:cubicBezTo>
                      <a:pt x="178594" y="1170146"/>
                      <a:pt x="182404" y="1176814"/>
                      <a:pt x="188119" y="1180624"/>
                    </a:cubicBezTo>
                    <a:cubicBezTo>
                      <a:pt x="186214" y="1184434"/>
                      <a:pt x="185261" y="1188244"/>
                      <a:pt x="185261" y="1193006"/>
                    </a:cubicBezTo>
                    <a:cubicBezTo>
                      <a:pt x="185261" y="1207294"/>
                      <a:pt x="195739" y="1219676"/>
                      <a:pt x="210026" y="1221581"/>
                    </a:cubicBezTo>
                    <a:cubicBezTo>
                      <a:pt x="207169" y="1222534"/>
                      <a:pt x="205264" y="1226344"/>
                      <a:pt x="205264" y="1229201"/>
                    </a:cubicBezTo>
                    <a:cubicBezTo>
                      <a:pt x="205264" y="1233964"/>
                      <a:pt x="209074" y="1237774"/>
                      <a:pt x="213836" y="1237774"/>
                    </a:cubicBezTo>
                    <a:cubicBezTo>
                      <a:pt x="218599" y="1237774"/>
                      <a:pt x="222409" y="1233964"/>
                      <a:pt x="222409" y="1229201"/>
                    </a:cubicBezTo>
                    <a:cubicBezTo>
                      <a:pt x="222409" y="1225391"/>
                      <a:pt x="220504" y="1222534"/>
                      <a:pt x="217646" y="1221581"/>
                    </a:cubicBezTo>
                    <a:cubicBezTo>
                      <a:pt x="218599" y="1221581"/>
                      <a:pt x="218599" y="1221581"/>
                      <a:pt x="219551" y="1221581"/>
                    </a:cubicBezTo>
                    <a:cubicBezTo>
                      <a:pt x="221456" y="1222534"/>
                      <a:pt x="223361" y="1223486"/>
                      <a:pt x="226219" y="1223486"/>
                    </a:cubicBezTo>
                    <a:cubicBezTo>
                      <a:pt x="233839" y="1223486"/>
                      <a:pt x="239554" y="1217771"/>
                      <a:pt x="239554" y="1210151"/>
                    </a:cubicBezTo>
                    <a:cubicBezTo>
                      <a:pt x="239554" y="1210151"/>
                      <a:pt x="239554" y="1209199"/>
                      <a:pt x="239554" y="1209199"/>
                    </a:cubicBezTo>
                    <a:cubicBezTo>
                      <a:pt x="242411" y="1205389"/>
                      <a:pt x="243364" y="1201579"/>
                      <a:pt x="244316" y="1196816"/>
                    </a:cubicBezTo>
                    <a:cubicBezTo>
                      <a:pt x="245269" y="1196816"/>
                      <a:pt x="245269" y="1196816"/>
                      <a:pt x="246221" y="1196816"/>
                    </a:cubicBezTo>
                    <a:cubicBezTo>
                      <a:pt x="250984" y="1196816"/>
                      <a:pt x="254794" y="1193006"/>
                      <a:pt x="254794" y="1188244"/>
                    </a:cubicBezTo>
                    <a:cubicBezTo>
                      <a:pt x="254794" y="1185386"/>
                      <a:pt x="252889" y="1183481"/>
                      <a:pt x="250984" y="1181576"/>
                    </a:cubicBezTo>
                    <a:cubicBezTo>
                      <a:pt x="255746" y="1180624"/>
                      <a:pt x="259556" y="1176814"/>
                      <a:pt x="259556" y="1172051"/>
                    </a:cubicBezTo>
                    <a:cubicBezTo>
                      <a:pt x="259556" y="1167289"/>
                      <a:pt x="256699" y="1164431"/>
                      <a:pt x="252889" y="1162526"/>
                    </a:cubicBezTo>
                    <a:cubicBezTo>
                      <a:pt x="254794" y="1159669"/>
                      <a:pt x="255746" y="1156811"/>
                      <a:pt x="255746" y="1153001"/>
                    </a:cubicBezTo>
                    <a:cubicBezTo>
                      <a:pt x="255746" y="1144429"/>
                      <a:pt x="249079" y="1136809"/>
                      <a:pt x="239554" y="1136809"/>
                    </a:cubicBezTo>
                    <a:cubicBezTo>
                      <a:pt x="230981" y="1136809"/>
                      <a:pt x="223361" y="1143476"/>
                      <a:pt x="223361" y="1153001"/>
                    </a:cubicBezTo>
                    <a:cubicBezTo>
                      <a:pt x="223361" y="1161574"/>
                      <a:pt x="230029" y="1169194"/>
                      <a:pt x="239554" y="1169194"/>
                    </a:cubicBezTo>
                    <a:cubicBezTo>
                      <a:pt x="239554" y="1169194"/>
                      <a:pt x="240506" y="1169194"/>
                      <a:pt x="240506" y="1169194"/>
                    </a:cubicBezTo>
                    <a:cubicBezTo>
                      <a:pt x="240506" y="1170146"/>
                      <a:pt x="239554" y="1171099"/>
                      <a:pt x="239554" y="1172051"/>
                    </a:cubicBezTo>
                    <a:cubicBezTo>
                      <a:pt x="239554" y="1175861"/>
                      <a:pt x="241459" y="1178719"/>
                      <a:pt x="244316" y="1180624"/>
                    </a:cubicBezTo>
                    <a:cubicBezTo>
                      <a:pt x="243364" y="1180624"/>
                      <a:pt x="242411" y="1180624"/>
                      <a:pt x="241459" y="1181576"/>
                    </a:cubicBezTo>
                    <a:cubicBezTo>
                      <a:pt x="237649" y="1173956"/>
                      <a:pt x="231934" y="1168241"/>
                      <a:pt x="223361" y="1165384"/>
                    </a:cubicBezTo>
                    <a:cubicBezTo>
                      <a:pt x="223361" y="1164431"/>
                      <a:pt x="223361" y="1163479"/>
                      <a:pt x="223361" y="1162526"/>
                    </a:cubicBezTo>
                    <a:cubicBezTo>
                      <a:pt x="223361" y="1150144"/>
                      <a:pt x="213836" y="1140619"/>
                      <a:pt x="201454" y="1140619"/>
                    </a:cubicBezTo>
                    <a:cubicBezTo>
                      <a:pt x="197644" y="1140619"/>
                      <a:pt x="193834" y="1141571"/>
                      <a:pt x="190976" y="1143476"/>
                    </a:cubicBezTo>
                    <a:cubicBezTo>
                      <a:pt x="196691" y="1136809"/>
                      <a:pt x="201454" y="1128236"/>
                      <a:pt x="201454" y="1118711"/>
                    </a:cubicBezTo>
                    <a:cubicBezTo>
                      <a:pt x="201454" y="1115854"/>
                      <a:pt x="201454" y="1113949"/>
                      <a:pt x="200501" y="1111091"/>
                    </a:cubicBezTo>
                    <a:cubicBezTo>
                      <a:pt x="203359" y="1111091"/>
                      <a:pt x="205264" y="1108234"/>
                      <a:pt x="205264" y="1105376"/>
                    </a:cubicBezTo>
                    <a:cubicBezTo>
                      <a:pt x="205264" y="1102519"/>
                      <a:pt x="202406" y="1099661"/>
                      <a:pt x="199549" y="1099661"/>
                    </a:cubicBezTo>
                    <a:cubicBezTo>
                      <a:pt x="198596" y="1099661"/>
                      <a:pt x="197644" y="1099661"/>
                      <a:pt x="196691" y="1100614"/>
                    </a:cubicBezTo>
                    <a:cubicBezTo>
                      <a:pt x="195739" y="1098709"/>
                      <a:pt x="194786" y="1097756"/>
                      <a:pt x="193834" y="1096804"/>
                    </a:cubicBezTo>
                    <a:cubicBezTo>
                      <a:pt x="200501" y="1093946"/>
                      <a:pt x="205264" y="1088231"/>
                      <a:pt x="207169" y="1081564"/>
                    </a:cubicBezTo>
                    <a:cubicBezTo>
                      <a:pt x="219551" y="1077754"/>
                      <a:pt x="228124" y="1066324"/>
                      <a:pt x="228124" y="1052989"/>
                    </a:cubicBezTo>
                    <a:cubicBezTo>
                      <a:pt x="228124" y="1051084"/>
                      <a:pt x="228124" y="1049179"/>
                      <a:pt x="227171" y="1048226"/>
                    </a:cubicBezTo>
                    <a:cubicBezTo>
                      <a:pt x="230029" y="1049179"/>
                      <a:pt x="232886" y="1050131"/>
                      <a:pt x="236696" y="1050131"/>
                    </a:cubicBezTo>
                    <a:cubicBezTo>
                      <a:pt x="245269" y="1050131"/>
                      <a:pt x="251936" y="1047274"/>
                      <a:pt x="257651" y="1042511"/>
                    </a:cubicBezTo>
                    <a:cubicBezTo>
                      <a:pt x="259556" y="1043464"/>
                      <a:pt x="261461" y="1043464"/>
                      <a:pt x="263366" y="1043464"/>
                    </a:cubicBezTo>
                    <a:cubicBezTo>
                      <a:pt x="273844" y="1043464"/>
                      <a:pt x="282416" y="1034891"/>
                      <a:pt x="282416" y="1024414"/>
                    </a:cubicBezTo>
                    <a:cubicBezTo>
                      <a:pt x="282416" y="1020604"/>
                      <a:pt x="281464" y="1016794"/>
                      <a:pt x="279559" y="1013936"/>
                    </a:cubicBezTo>
                    <a:cubicBezTo>
                      <a:pt x="287179" y="1012984"/>
                      <a:pt x="292894" y="1007269"/>
                      <a:pt x="295751" y="1000601"/>
                    </a:cubicBezTo>
                    <a:cubicBezTo>
                      <a:pt x="294799" y="1002506"/>
                      <a:pt x="294799" y="1004411"/>
                      <a:pt x="294799" y="1006316"/>
                    </a:cubicBezTo>
                    <a:cubicBezTo>
                      <a:pt x="294799" y="1007269"/>
                      <a:pt x="294799" y="1008221"/>
                      <a:pt x="294799" y="1009174"/>
                    </a:cubicBezTo>
                    <a:cubicBezTo>
                      <a:pt x="293846" y="1011079"/>
                      <a:pt x="293846" y="1012984"/>
                      <a:pt x="293846" y="1015841"/>
                    </a:cubicBezTo>
                    <a:cubicBezTo>
                      <a:pt x="293846" y="1019651"/>
                      <a:pt x="295751" y="1023461"/>
                      <a:pt x="297656" y="1026319"/>
                    </a:cubicBezTo>
                    <a:cubicBezTo>
                      <a:pt x="290036" y="1032034"/>
                      <a:pt x="284321" y="1040606"/>
                      <a:pt x="284321" y="1051084"/>
                    </a:cubicBezTo>
                    <a:cubicBezTo>
                      <a:pt x="284321" y="1052036"/>
                      <a:pt x="284321" y="1052036"/>
                      <a:pt x="284321" y="1052989"/>
                    </a:cubicBezTo>
                    <a:cubicBezTo>
                      <a:pt x="283369" y="1052036"/>
                      <a:pt x="281464" y="1052036"/>
                      <a:pt x="280511" y="1052036"/>
                    </a:cubicBezTo>
                    <a:cubicBezTo>
                      <a:pt x="273844" y="1052036"/>
                      <a:pt x="268129" y="1057751"/>
                      <a:pt x="268129" y="1064419"/>
                    </a:cubicBezTo>
                    <a:cubicBezTo>
                      <a:pt x="268129" y="1070134"/>
                      <a:pt x="271939" y="1074896"/>
                      <a:pt x="277654" y="1075849"/>
                    </a:cubicBezTo>
                    <a:cubicBezTo>
                      <a:pt x="277654" y="1075849"/>
                      <a:pt x="277654" y="1076801"/>
                      <a:pt x="277654" y="1076801"/>
                    </a:cubicBezTo>
                    <a:cubicBezTo>
                      <a:pt x="277654" y="1086326"/>
                      <a:pt x="285274" y="1094899"/>
                      <a:pt x="295751" y="1094899"/>
                    </a:cubicBezTo>
                    <a:cubicBezTo>
                      <a:pt x="298609" y="1094899"/>
                      <a:pt x="300514" y="1093946"/>
                      <a:pt x="303371" y="1092994"/>
                    </a:cubicBezTo>
                    <a:cubicBezTo>
                      <a:pt x="301466" y="1094899"/>
                      <a:pt x="300514" y="1097756"/>
                      <a:pt x="300514" y="1100614"/>
                    </a:cubicBezTo>
                    <a:cubicBezTo>
                      <a:pt x="300514" y="1104424"/>
                      <a:pt x="301466" y="1107281"/>
                      <a:pt x="304324" y="1110139"/>
                    </a:cubicBezTo>
                    <a:cubicBezTo>
                      <a:pt x="304324" y="1110139"/>
                      <a:pt x="303371" y="1110139"/>
                      <a:pt x="303371" y="1110139"/>
                    </a:cubicBezTo>
                    <a:cubicBezTo>
                      <a:pt x="285274" y="1110139"/>
                      <a:pt x="270986" y="1124426"/>
                      <a:pt x="270986" y="1142524"/>
                    </a:cubicBezTo>
                    <a:cubicBezTo>
                      <a:pt x="270986" y="1153954"/>
                      <a:pt x="276701" y="1163479"/>
                      <a:pt x="285274" y="1169194"/>
                    </a:cubicBezTo>
                    <a:cubicBezTo>
                      <a:pt x="286226" y="1171099"/>
                      <a:pt x="287179" y="1173004"/>
                      <a:pt x="288131" y="1174909"/>
                    </a:cubicBezTo>
                    <a:cubicBezTo>
                      <a:pt x="283369" y="1179671"/>
                      <a:pt x="280511" y="1187291"/>
                      <a:pt x="280511" y="1193959"/>
                    </a:cubicBezTo>
                    <a:cubicBezTo>
                      <a:pt x="272891" y="1194911"/>
                      <a:pt x="266224" y="1201579"/>
                      <a:pt x="266224" y="1210151"/>
                    </a:cubicBezTo>
                    <a:cubicBezTo>
                      <a:pt x="266224" y="1213009"/>
                      <a:pt x="267176" y="1216819"/>
                      <a:pt x="269081" y="1218724"/>
                    </a:cubicBezTo>
                    <a:cubicBezTo>
                      <a:pt x="265271" y="1217771"/>
                      <a:pt x="262414" y="1216819"/>
                      <a:pt x="258604" y="1216819"/>
                    </a:cubicBezTo>
                    <a:cubicBezTo>
                      <a:pt x="241459" y="1216819"/>
                      <a:pt x="227171" y="1231106"/>
                      <a:pt x="227171" y="1248251"/>
                    </a:cubicBezTo>
                    <a:cubicBezTo>
                      <a:pt x="227171" y="1265396"/>
                      <a:pt x="241459" y="1279684"/>
                      <a:pt x="258604" y="1279684"/>
                    </a:cubicBezTo>
                    <a:cubicBezTo>
                      <a:pt x="270034" y="1279684"/>
                      <a:pt x="279559" y="1273969"/>
                      <a:pt x="285274" y="1264444"/>
                    </a:cubicBezTo>
                    <a:cubicBezTo>
                      <a:pt x="288131" y="1265396"/>
                      <a:pt x="290989" y="1266349"/>
                      <a:pt x="293846" y="1266349"/>
                    </a:cubicBezTo>
                    <a:cubicBezTo>
                      <a:pt x="303371" y="1266349"/>
                      <a:pt x="311944" y="1261586"/>
                      <a:pt x="316706" y="1253966"/>
                    </a:cubicBezTo>
                    <a:cubicBezTo>
                      <a:pt x="318611" y="1253014"/>
                      <a:pt x="320516" y="1251109"/>
                      <a:pt x="321469" y="1249204"/>
                    </a:cubicBezTo>
                    <a:cubicBezTo>
                      <a:pt x="321469" y="1254919"/>
                      <a:pt x="323374" y="1259681"/>
                      <a:pt x="326231" y="1263491"/>
                    </a:cubicBezTo>
                    <a:cubicBezTo>
                      <a:pt x="326231" y="1263491"/>
                      <a:pt x="326231" y="1264444"/>
                      <a:pt x="326231" y="1264444"/>
                    </a:cubicBezTo>
                    <a:cubicBezTo>
                      <a:pt x="326231" y="1268254"/>
                      <a:pt x="327184" y="1272064"/>
                      <a:pt x="328136" y="1275874"/>
                    </a:cubicBezTo>
                    <a:cubicBezTo>
                      <a:pt x="325279" y="1278731"/>
                      <a:pt x="323374" y="1281589"/>
                      <a:pt x="322421" y="1285399"/>
                    </a:cubicBezTo>
                    <a:cubicBezTo>
                      <a:pt x="319564" y="1282541"/>
                      <a:pt x="315754" y="1280636"/>
                      <a:pt x="310991" y="1279684"/>
                    </a:cubicBezTo>
                    <a:cubicBezTo>
                      <a:pt x="310991" y="1275874"/>
                      <a:pt x="308134" y="1273016"/>
                      <a:pt x="304324" y="1273016"/>
                    </a:cubicBezTo>
                    <a:cubicBezTo>
                      <a:pt x="300514" y="1273016"/>
                      <a:pt x="297656" y="1275874"/>
                      <a:pt x="297656" y="1279684"/>
                    </a:cubicBezTo>
                    <a:cubicBezTo>
                      <a:pt x="297656" y="1281589"/>
                      <a:pt x="298609" y="1282541"/>
                      <a:pt x="299561" y="1284446"/>
                    </a:cubicBezTo>
                    <a:cubicBezTo>
                      <a:pt x="296704" y="1287304"/>
                      <a:pt x="294799" y="1292066"/>
                      <a:pt x="294799" y="1296829"/>
                    </a:cubicBezTo>
                    <a:cubicBezTo>
                      <a:pt x="294799" y="1300639"/>
                      <a:pt x="295751" y="1304449"/>
                      <a:pt x="298609" y="1307306"/>
                    </a:cubicBezTo>
                    <a:cubicBezTo>
                      <a:pt x="298609" y="1307306"/>
                      <a:pt x="298609" y="1307306"/>
                      <a:pt x="298609" y="1307306"/>
                    </a:cubicBezTo>
                    <a:cubicBezTo>
                      <a:pt x="298609" y="1312069"/>
                      <a:pt x="302419" y="1316831"/>
                      <a:pt x="308134" y="1316831"/>
                    </a:cubicBezTo>
                    <a:cubicBezTo>
                      <a:pt x="310991" y="1316831"/>
                      <a:pt x="312896" y="1315879"/>
                      <a:pt x="314801" y="1313974"/>
                    </a:cubicBezTo>
                    <a:cubicBezTo>
                      <a:pt x="320516" y="1313021"/>
                      <a:pt x="326231" y="1308259"/>
                      <a:pt x="328136" y="1302544"/>
                    </a:cubicBezTo>
                    <a:cubicBezTo>
                      <a:pt x="331946" y="1307306"/>
                      <a:pt x="336709" y="1310164"/>
                      <a:pt x="343376" y="1310164"/>
                    </a:cubicBezTo>
                    <a:cubicBezTo>
                      <a:pt x="347186" y="1310164"/>
                      <a:pt x="350996" y="1309211"/>
                      <a:pt x="353854" y="1306354"/>
                    </a:cubicBezTo>
                    <a:cubicBezTo>
                      <a:pt x="353854" y="1306354"/>
                      <a:pt x="353854" y="1307306"/>
                      <a:pt x="353854" y="1307306"/>
                    </a:cubicBezTo>
                    <a:cubicBezTo>
                      <a:pt x="353854" y="1315879"/>
                      <a:pt x="360521" y="1322546"/>
                      <a:pt x="369094" y="1322546"/>
                    </a:cubicBezTo>
                    <a:cubicBezTo>
                      <a:pt x="371951" y="1322546"/>
                      <a:pt x="373856" y="1321594"/>
                      <a:pt x="376714" y="1320641"/>
                    </a:cubicBezTo>
                    <a:cubicBezTo>
                      <a:pt x="378619" y="1322546"/>
                      <a:pt x="381476" y="1323499"/>
                      <a:pt x="384334" y="1323499"/>
                    </a:cubicBezTo>
                    <a:cubicBezTo>
                      <a:pt x="391001" y="1323499"/>
                      <a:pt x="396716" y="1317784"/>
                      <a:pt x="396716" y="1311116"/>
                    </a:cubicBezTo>
                    <a:cubicBezTo>
                      <a:pt x="396716" y="1310164"/>
                      <a:pt x="396716" y="1310164"/>
                      <a:pt x="396716" y="1309211"/>
                    </a:cubicBezTo>
                    <a:cubicBezTo>
                      <a:pt x="402431" y="1306354"/>
                      <a:pt x="406241" y="1300639"/>
                      <a:pt x="406241" y="1293971"/>
                    </a:cubicBezTo>
                    <a:cubicBezTo>
                      <a:pt x="406241" y="1287304"/>
                      <a:pt x="402431" y="1281589"/>
                      <a:pt x="397669" y="1278731"/>
                    </a:cubicBezTo>
                    <a:cubicBezTo>
                      <a:pt x="397669" y="1278731"/>
                      <a:pt x="397669" y="1278731"/>
                      <a:pt x="397669" y="1278731"/>
                    </a:cubicBezTo>
                    <a:cubicBezTo>
                      <a:pt x="399574" y="1279684"/>
                      <a:pt x="401479" y="1280636"/>
                      <a:pt x="404336" y="1280636"/>
                    </a:cubicBezTo>
                    <a:cubicBezTo>
                      <a:pt x="405289" y="1280636"/>
                      <a:pt x="407194" y="1280636"/>
                      <a:pt x="408146" y="1279684"/>
                    </a:cubicBezTo>
                    <a:cubicBezTo>
                      <a:pt x="411956" y="1283494"/>
                      <a:pt x="415766" y="1287304"/>
                      <a:pt x="421481" y="1288256"/>
                    </a:cubicBezTo>
                    <a:cubicBezTo>
                      <a:pt x="424339" y="1293971"/>
                      <a:pt x="431006" y="1296829"/>
                      <a:pt x="437674" y="1296829"/>
                    </a:cubicBezTo>
                    <a:cubicBezTo>
                      <a:pt x="448151" y="1296829"/>
                      <a:pt x="456724" y="1288256"/>
                      <a:pt x="456724" y="1277779"/>
                    </a:cubicBezTo>
                    <a:cubicBezTo>
                      <a:pt x="456724" y="1277779"/>
                      <a:pt x="456724" y="1276826"/>
                      <a:pt x="456724" y="1276826"/>
                    </a:cubicBezTo>
                    <a:cubicBezTo>
                      <a:pt x="460534" y="1279684"/>
                      <a:pt x="465296" y="1282541"/>
                      <a:pt x="471011" y="1284446"/>
                    </a:cubicBezTo>
                    <a:cubicBezTo>
                      <a:pt x="473869" y="1288256"/>
                      <a:pt x="479584" y="1291114"/>
                      <a:pt x="485299" y="1291114"/>
                    </a:cubicBezTo>
                    <a:cubicBezTo>
                      <a:pt x="491014" y="1291114"/>
                      <a:pt x="496729" y="1288256"/>
                      <a:pt x="499586" y="1283494"/>
                    </a:cubicBezTo>
                    <a:cubicBezTo>
                      <a:pt x="499586" y="1283494"/>
                      <a:pt x="500539" y="1284446"/>
                      <a:pt x="500539" y="1284446"/>
                    </a:cubicBezTo>
                    <a:cubicBezTo>
                      <a:pt x="499586" y="1285399"/>
                      <a:pt x="499586" y="1285399"/>
                      <a:pt x="498634" y="1286351"/>
                    </a:cubicBezTo>
                    <a:cubicBezTo>
                      <a:pt x="494824" y="1288256"/>
                      <a:pt x="491014" y="1293019"/>
                      <a:pt x="491014" y="1297781"/>
                    </a:cubicBezTo>
                    <a:cubicBezTo>
                      <a:pt x="486251" y="1301591"/>
                      <a:pt x="483394" y="1307306"/>
                      <a:pt x="483394" y="1313974"/>
                    </a:cubicBezTo>
                    <a:cubicBezTo>
                      <a:pt x="481489" y="1314926"/>
                      <a:pt x="478631" y="1315879"/>
                      <a:pt x="477679" y="1317784"/>
                    </a:cubicBezTo>
                    <a:cubicBezTo>
                      <a:pt x="475774" y="1316831"/>
                      <a:pt x="473869" y="1315879"/>
                      <a:pt x="471011" y="1315879"/>
                    </a:cubicBezTo>
                    <a:cubicBezTo>
                      <a:pt x="463391" y="1315879"/>
                      <a:pt x="457676" y="1321594"/>
                      <a:pt x="457676" y="1329214"/>
                    </a:cubicBezTo>
                    <a:cubicBezTo>
                      <a:pt x="457676" y="1336834"/>
                      <a:pt x="463391" y="1342549"/>
                      <a:pt x="471011" y="1342549"/>
                    </a:cubicBezTo>
                    <a:cubicBezTo>
                      <a:pt x="472916" y="1342549"/>
                      <a:pt x="473869" y="1342549"/>
                      <a:pt x="475774" y="1341596"/>
                    </a:cubicBezTo>
                    <a:cubicBezTo>
                      <a:pt x="475774" y="1341596"/>
                      <a:pt x="475774" y="1341596"/>
                      <a:pt x="475774" y="1341596"/>
                    </a:cubicBezTo>
                    <a:cubicBezTo>
                      <a:pt x="465296" y="1344454"/>
                      <a:pt x="456724" y="1352074"/>
                      <a:pt x="451961" y="1361599"/>
                    </a:cubicBezTo>
                    <a:cubicBezTo>
                      <a:pt x="450056" y="1359694"/>
                      <a:pt x="447199" y="1357789"/>
                      <a:pt x="444341" y="1356836"/>
                    </a:cubicBezTo>
                    <a:cubicBezTo>
                      <a:pt x="445294" y="1354931"/>
                      <a:pt x="446246" y="1352074"/>
                      <a:pt x="446246" y="1349216"/>
                    </a:cubicBezTo>
                    <a:cubicBezTo>
                      <a:pt x="446246" y="1339691"/>
                      <a:pt x="438626" y="1333024"/>
                      <a:pt x="430054" y="1333024"/>
                    </a:cubicBezTo>
                    <a:cubicBezTo>
                      <a:pt x="425291" y="1333024"/>
                      <a:pt x="421481" y="1334929"/>
                      <a:pt x="417671" y="1337786"/>
                    </a:cubicBezTo>
                    <a:cubicBezTo>
                      <a:pt x="415766" y="1334929"/>
                      <a:pt x="411956" y="1333024"/>
                      <a:pt x="408146" y="1333024"/>
                    </a:cubicBezTo>
                    <a:cubicBezTo>
                      <a:pt x="401479" y="1333024"/>
                      <a:pt x="395764" y="1338739"/>
                      <a:pt x="395764" y="1345406"/>
                    </a:cubicBezTo>
                    <a:cubicBezTo>
                      <a:pt x="395764" y="1350169"/>
                      <a:pt x="398621" y="1353979"/>
                      <a:pt x="401479" y="1355884"/>
                    </a:cubicBezTo>
                    <a:cubicBezTo>
                      <a:pt x="392906" y="1358741"/>
                      <a:pt x="386239" y="1366361"/>
                      <a:pt x="386239" y="1375886"/>
                    </a:cubicBezTo>
                    <a:cubicBezTo>
                      <a:pt x="386239" y="1376839"/>
                      <a:pt x="386239" y="1377791"/>
                      <a:pt x="386239" y="1379696"/>
                    </a:cubicBezTo>
                    <a:cubicBezTo>
                      <a:pt x="385286" y="1382554"/>
                      <a:pt x="385286" y="1384459"/>
                      <a:pt x="384334" y="1387316"/>
                    </a:cubicBezTo>
                    <a:cubicBezTo>
                      <a:pt x="382429" y="1389221"/>
                      <a:pt x="380524" y="1392079"/>
                      <a:pt x="379571" y="1394936"/>
                    </a:cubicBezTo>
                    <a:cubicBezTo>
                      <a:pt x="379571" y="1394936"/>
                      <a:pt x="378619" y="1394936"/>
                      <a:pt x="378619" y="1394936"/>
                    </a:cubicBezTo>
                    <a:cubicBezTo>
                      <a:pt x="378619" y="1394936"/>
                      <a:pt x="378619" y="1394936"/>
                      <a:pt x="378619" y="1394936"/>
                    </a:cubicBezTo>
                    <a:cubicBezTo>
                      <a:pt x="378619" y="1393031"/>
                      <a:pt x="379571" y="1391126"/>
                      <a:pt x="379571" y="1389221"/>
                    </a:cubicBezTo>
                    <a:cubicBezTo>
                      <a:pt x="379571" y="1388269"/>
                      <a:pt x="379571" y="1387316"/>
                      <a:pt x="379571" y="1386364"/>
                    </a:cubicBezTo>
                    <a:cubicBezTo>
                      <a:pt x="383381" y="1383506"/>
                      <a:pt x="386239" y="1379696"/>
                      <a:pt x="386239" y="1373981"/>
                    </a:cubicBezTo>
                    <a:cubicBezTo>
                      <a:pt x="386239" y="1366361"/>
                      <a:pt x="379571" y="1359694"/>
                      <a:pt x="371951" y="1359694"/>
                    </a:cubicBezTo>
                    <a:cubicBezTo>
                      <a:pt x="367189" y="1359694"/>
                      <a:pt x="363379" y="1361599"/>
                      <a:pt x="360521" y="1365409"/>
                    </a:cubicBezTo>
                    <a:cubicBezTo>
                      <a:pt x="358616" y="1364456"/>
                      <a:pt x="356711" y="1364456"/>
                      <a:pt x="354806" y="1364456"/>
                    </a:cubicBezTo>
                    <a:cubicBezTo>
                      <a:pt x="349091" y="1364456"/>
                      <a:pt x="343376" y="1366361"/>
                      <a:pt x="339566" y="1370171"/>
                    </a:cubicBezTo>
                    <a:cubicBezTo>
                      <a:pt x="337661" y="1367314"/>
                      <a:pt x="333851" y="1365409"/>
                      <a:pt x="330041" y="1365409"/>
                    </a:cubicBezTo>
                    <a:cubicBezTo>
                      <a:pt x="324326" y="1365409"/>
                      <a:pt x="320516" y="1369219"/>
                      <a:pt x="318611" y="1373981"/>
                    </a:cubicBezTo>
                    <a:cubicBezTo>
                      <a:pt x="316706" y="1374934"/>
                      <a:pt x="314801" y="1375886"/>
                      <a:pt x="313849" y="1377791"/>
                    </a:cubicBezTo>
                    <a:cubicBezTo>
                      <a:pt x="311944" y="1376839"/>
                      <a:pt x="310039" y="1376839"/>
                      <a:pt x="308134" y="1376839"/>
                    </a:cubicBezTo>
                    <a:cubicBezTo>
                      <a:pt x="301466" y="1376839"/>
                      <a:pt x="295751" y="1382554"/>
                      <a:pt x="295751" y="1389221"/>
                    </a:cubicBezTo>
                    <a:cubicBezTo>
                      <a:pt x="295751" y="1395889"/>
                      <a:pt x="301466" y="1401604"/>
                      <a:pt x="308134" y="1401604"/>
                    </a:cubicBezTo>
                    <a:cubicBezTo>
                      <a:pt x="314801" y="1401604"/>
                      <a:pt x="319564" y="1396841"/>
                      <a:pt x="320516" y="1390174"/>
                    </a:cubicBezTo>
                    <a:cubicBezTo>
                      <a:pt x="320516" y="1390174"/>
                      <a:pt x="320516" y="1390174"/>
                      <a:pt x="320516" y="1390174"/>
                    </a:cubicBezTo>
                    <a:cubicBezTo>
                      <a:pt x="322421" y="1390174"/>
                      <a:pt x="324326" y="1389221"/>
                      <a:pt x="325279" y="1388269"/>
                    </a:cubicBezTo>
                    <a:cubicBezTo>
                      <a:pt x="326231" y="1388269"/>
                      <a:pt x="328136" y="1389221"/>
                      <a:pt x="329089" y="1389221"/>
                    </a:cubicBezTo>
                    <a:cubicBezTo>
                      <a:pt x="329089" y="1389221"/>
                      <a:pt x="329089" y="1389221"/>
                      <a:pt x="329089" y="1390174"/>
                    </a:cubicBezTo>
                    <a:cubicBezTo>
                      <a:pt x="329089" y="1401604"/>
                      <a:pt x="336709" y="1411129"/>
                      <a:pt x="347186" y="1413986"/>
                    </a:cubicBezTo>
                    <a:cubicBezTo>
                      <a:pt x="347186" y="1414939"/>
                      <a:pt x="346234" y="1415891"/>
                      <a:pt x="346234" y="1417796"/>
                    </a:cubicBezTo>
                    <a:cubicBezTo>
                      <a:pt x="346234" y="1418749"/>
                      <a:pt x="346234" y="1419701"/>
                      <a:pt x="347186" y="1420654"/>
                    </a:cubicBezTo>
                    <a:cubicBezTo>
                      <a:pt x="345281" y="1424464"/>
                      <a:pt x="343376" y="1428274"/>
                      <a:pt x="343376" y="1433036"/>
                    </a:cubicBezTo>
                    <a:cubicBezTo>
                      <a:pt x="343376" y="1437799"/>
                      <a:pt x="344329" y="1442561"/>
                      <a:pt x="347186" y="1446371"/>
                    </a:cubicBezTo>
                    <a:cubicBezTo>
                      <a:pt x="339566" y="1447324"/>
                      <a:pt x="334804" y="1453991"/>
                      <a:pt x="334804" y="1461611"/>
                    </a:cubicBezTo>
                    <a:cubicBezTo>
                      <a:pt x="334804" y="1470184"/>
                      <a:pt x="341471" y="1476851"/>
                      <a:pt x="350044" y="1476851"/>
                    </a:cubicBezTo>
                    <a:cubicBezTo>
                      <a:pt x="353854" y="1476851"/>
                      <a:pt x="356711" y="1475899"/>
                      <a:pt x="359569" y="1473994"/>
                    </a:cubicBezTo>
                    <a:cubicBezTo>
                      <a:pt x="363379" y="1480661"/>
                      <a:pt x="370046" y="1484471"/>
                      <a:pt x="377666" y="1486376"/>
                    </a:cubicBezTo>
                    <a:cubicBezTo>
                      <a:pt x="379571" y="1490186"/>
                      <a:pt x="383381" y="1492091"/>
                      <a:pt x="388144" y="1492091"/>
                    </a:cubicBezTo>
                    <a:cubicBezTo>
                      <a:pt x="394811" y="1492091"/>
                      <a:pt x="400526" y="1486376"/>
                      <a:pt x="400526" y="1479709"/>
                    </a:cubicBezTo>
                    <a:cubicBezTo>
                      <a:pt x="400526" y="1478756"/>
                      <a:pt x="400526" y="1478756"/>
                      <a:pt x="400526" y="1478756"/>
                    </a:cubicBezTo>
                    <a:cubicBezTo>
                      <a:pt x="405289" y="1473994"/>
                      <a:pt x="408146" y="1468279"/>
                      <a:pt x="408146" y="1460659"/>
                    </a:cubicBezTo>
                    <a:cubicBezTo>
                      <a:pt x="408146" y="1451134"/>
                      <a:pt x="403384" y="1443514"/>
                      <a:pt x="396716" y="1438751"/>
                    </a:cubicBezTo>
                    <a:cubicBezTo>
                      <a:pt x="396716" y="1436846"/>
                      <a:pt x="397669" y="1435894"/>
                      <a:pt x="397669" y="1433989"/>
                    </a:cubicBezTo>
                    <a:cubicBezTo>
                      <a:pt x="397669" y="1431131"/>
                      <a:pt x="396716" y="1428274"/>
                      <a:pt x="395764" y="1425416"/>
                    </a:cubicBezTo>
                    <a:cubicBezTo>
                      <a:pt x="396716" y="1424464"/>
                      <a:pt x="396716" y="1422559"/>
                      <a:pt x="396716" y="1420654"/>
                    </a:cubicBezTo>
                    <a:cubicBezTo>
                      <a:pt x="396716" y="1420654"/>
                      <a:pt x="396716" y="1420654"/>
                      <a:pt x="396716" y="1420654"/>
                    </a:cubicBezTo>
                    <a:cubicBezTo>
                      <a:pt x="397669" y="1421606"/>
                      <a:pt x="398621" y="1422559"/>
                      <a:pt x="399574" y="1423511"/>
                    </a:cubicBezTo>
                    <a:cubicBezTo>
                      <a:pt x="397669" y="1425416"/>
                      <a:pt x="395764" y="1428274"/>
                      <a:pt x="395764" y="1431131"/>
                    </a:cubicBezTo>
                    <a:cubicBezTo>
                      <a:pt x="395764" y="1436846"/>
                      <a:pt x="400526" y="1441609"/>
                      <a:pt x="406241" y="1441609"/>
                    </a:cubicBezTo>
                    <a:cubicBezTo>
                      <a:pt x="411956" y="1441609"/>
                      <a:pt x="415766" y="1437799"/>
                      <a:pt x="416719" y="1432084"/>
                    </a:cubicBezTo>
                    <a:cubicBezTo>
                      <a:pt x="418624" y="1432084"/>
                      <a:pt x="420529" y="1433036"/>
                      <a:pt x="422434" y="1433036"/>
                    </a:cubicBezTo>
                    <a:cubicBezTo>
                      <a:pt x="421481" y="1434941"/>
                      <a:pt x="420529" y="1437799"/>
                      <a:pt x="420529" y="1440656"/>
                    </a:cubicBezTo>
                    <a:cubicBezTo>
                      <a:pt x="420529" y="1446371"/>
                      <a:pt x="423386" y="1451134"/>
                      <a:pt x="427196" y="1454944"/>
                    </a:cubicBezTo>
                    <a:cubicBezTo>
                      <a:pt x="421481" y="1457801"/>
                      <a:pt x="417671" y="1463516"/>
                      <a:pt x="417671" y="1471136"/>
                    </a:cubicBezTo>
                    <a:cubicBezTo>
                      <a:pt x="417671" y="1473994"/>
                      <a:pt x="418624" y="1476851"/>
                      <a:pt x="419576" y="1478756"/>
                    </a:cubicBezTo>
                    <a:cubicBezTo>
                      <a:pt x="413861" y="1478756"/>
                      <a:pt x="408146" y="1483519"/>
                      <a:pt x="408146" y="1490186"/>
                    </a:cubicBezTo>
                    <a:cubicBezTo>
                      <a:pt x="408146" y="1493044"/>
                      <a:pt x="410051" y="1496854"/>
                      <a:pt x="411956" y="1498759"/>
                    </a:cubicBezTo>
                    <a:cubicBezTo>
                      <a:pt x="411004" y="1499711"/>
                      <a:pt x="411004" y="1500664"/>
                      <a:pt x="411004" y="1502569"/>
                    </a:cubicBezTo>
                    <a:cubicBezTo>
                      <a:pt x="409099" y="1501616"/>
                      <a:pt x="407194" y="1500664"/>
                      <a:pt x="404336" y="1500664"/>
                    </a:cubicBezTo>
                    <a:cubicBezTo>
                      <a:pt x="398621" y="1500664"/>
                      <a:pt x="393859" y="1505426"/>
                      <a:pt x="393859" y="1511141"/>
                    </a:cubicBezTo>
                    <a:cubicBezTo>
                      <a:pt x="393859" y="1514951"/>
                      <a:pt x="395764" y="1517809"/>
                      <a:pt x="399574" y="1519714"/>
                    </a:cubicBezTo>
                    <a:cubicBezTo>
                      <a:pt x="392906" y="1521619"/>
                      <a:pt x="387191" y="1528286"/>
                      <a:pt x="387191" y="1535906"/>
                    </a:cubicBezTo>
                    <a:cubicBezTo>
                      <a:pt x="387191" y="1538764"/>
                      <a:pt x="388144" y="1541621"/>
                      <a:pt x="389096" y="1544479"/>
                    </a:cubicBezTo>
                    <a:cubicBezTo>
                      <a:pt x="387191" y="1544479"/>
                      <a:pt x="386239" y="1544479"/>
                      <a:pt x="384334" y="1545431"/>
                    </a:cubicBezTo>
                    <a:cubicBezTo>
                      <a:pt x="383381" y="1536859"/>
                      <a:pt x="375761" y="1530191"/>
                      <a:pt x="367189" y="1530191"/>
                    </a:cubicBezTo>
                    <a:cubicBezTo>
                      <a:pt x="357664" y="1530191"/>
                      <a:pt x="350044" y="1537811"/>
                      <a:pt x="350044" y="1547336"/>
                    </a:cubicBezTo>
                    <a:cubicBezTo>
                      <a:pt x="350044" y="1554956"/>
                      <a:pt x="354806" y="1560671"/>
                      <a:pt x="361474" y="1563529"/>
                    </a:cubicBezTo>
                    <a:cubicBezTo>
                      <a:pt x="360521" y="1565434"/>
                      <a:pt x="359569" y="1566386"/>
                      <a:pt x="359569" y="1568291"/>
                    </a:cubicBezTo>
                    <a:cubicBezTo>
                      <a:pt x="357664" y="1566386"/>
                      <a:pt x="355759" y="1565434"/>
                      <a:pt x="352901" y="1565434"/>
                    </a:cubicBezTo>
                    <a:cubicBezTo>
                      <a:pt x="348139" y="1565434"/>
                      <a:pt x="344329" y="1569244"/>
                      <a:pt x="344329" y="1574006"/>
                    </a:cubicBezTo>
                    <a:cubicBezTo>
                      <a:pt x="344329" y="1575911"/>
                      <a:pt x="345281" y="1577816"/>
                      <a:pt x="346234" y="1578769"/>
                    </a:cubicBezTo>
                    <a:cubicBezTo>
                      <a:pt x="341471" y="1582579"/>
                      <a:pt x="338614" y="1588294"/>
                      <a:pt x="338614" y="1594961"/>
                    </a:cubicBezTo>
                    <a:cubicBezTo>
                      <a:pt x="338614" y="1605439"/>
                      <a:pt x="347186" y="1614964"/>
                      <a:pt x="357664" y="1615916"/>
                    </a:cubicBezTo>
                    <a:cubicBezTo>
                      <a:pt x="358616" y="1617821"/>
                      <a:pt x="359569" y="1619726"/>
                      <a:pt x="361474" y="1620679"/>
                    </a:cubicBezTo>
                    <a:cubicBezTo>
                      <a:pt x="364331" y="1628299"/>
                      <a:pt x="369094" y="1634014"/>
                      <a:pt x="375761" y="1637824"/>
                    </a:cubicBezTo>
                    <a:cubicBezTo>
                      <a:pt x="375761" y="1638776"/>
                      <a:pt x="376714" y="1639729"/>
                      <a:pt x="376714" y="1640681"/>
                    </a:cubicBezTo>
                    <a:cubicBezTo>
                      <a:pt x="367189" y="1644491"/>
                      <a:pt x="358616" y="1653064"/>
                      <a:pt x="355759" y="1662589"/>
                    </a:cubicBezTo>
                    <a:cubicBezTo>
                      <a:pt x="353854" y="1660684"/>
                      <a:pt x="350996" y="1658779"/>
                      <a:pt x="347186" y="1657826"/>
                    </a:cubicBezTo>
                    <a:cubicBezTo>
                      <a:pt x="353854" y="1654016"/>
                      <a:pt x="358616" y="1646396"/>
                      <a:pt x="358616" y="1637824"/>
                    </a:cubicBezTo>
                    <a:cubicBezTo>
                      <a:pt x="358616" y="1627346"/>
                      <a:pt x="350996" y="1617821"/>
                      <a:pt x="341471" y="1614964"/>
                    </a:cubicBezTo>
                    <a:cubicBezTo>
                      <a:pt x="340519" y="1603534"/>
                      <a:pt x="333851" y="1594009"/>
                      <a:pt x="324326" y="1589246"/>
                    </a:cubicBezTo>
                    <a:cubicBezTo>
                      <a:pt x="323374" y="1586389"/>
                      <a:pt x="322421" y="1582579"/>
                      <a:pt x="321469" y="1579721"/>
                    </a:cubicBezTo>
                    <a:cubicBezTo>
                      <a:pt x="321469" y="1578769"/>
                      <a:pt x="322421" y="1577816"/>
                      <a:pt x="322421" y="1575911"/>
                    </a:cubicBezTo>
                    <a:cubicBezTo>
                      <a:pt x="322421" y="1569244"/>
                      <a:pt x="316706" y="1562576"/>
                      <a:pt x="309086" y="1562576"/>
                    </a:cubicBezTo>
                    <a:cubicBezTo>
                      <a:pt x="308134" y="1562576"/>
                      <a:pt x="307181" y="1562576"/>
                      <a:pt x="306229" y="1562576"/>
                    </a:cubicBezTo>
                    <a:cubicBezTo>
                      <a:pt x="306229" y="1561624"/>
                      <a:pt x="306229" y="1559719"/>
                      <a:pt x="306229" y="1558766"/>
                    </a:cubicBezTo>
                    <a:cubicBezTo>
                      <a:pt x="306229" y="1556861"/>
                      <a:pt x="306229" y="1554004"/>
                      <a:pt x="305276" y="1552099"/>
                    </a:cubicBezTo>
                    <a:cubicBezTo>
                      <a:pt x="306229" y="1551146"/>
                      <a:pt x="307181" y="1551146"/>
                      <a:pt x="308134" y="1550194"/>
                    </a:cubicBezTo>
                    <a:cubicBezTo>
                      <a:pt x="310039" y="1553051"/>
                      <a:pt x="312896" y="1554956"/>
                      <a:pt x="316706" y="1554956"/>
                    </a:cubicBezTo>
                    <a:cubicBezTo>
                      <a:pt x="316706" y="1554956"/>
                      <a:pt x="316706" y="1554956"/>
                      <a:pt x="317659" y="1554956"/>
                    </a:cubicBezTo>
                    <a:cubicBezTo>
                      <a:pt x="316706" y="1555909"/>
                      <a:pt x="316706" y="1557814"/>
                      <a:pt x="316706" y="1558766"/>
                    </a:cubicBezTo>
                    <a:cubicBezTo>
                      <a:pt x="316706" y="1564481"/>
                      <a:pt x="321469" y="1569244"/>
                      <a:pt x="327184" y="1569244"/>
                    </a:cubicBezTo>
                    <a:cubicBezTo>
                      <a:pt x="332899" y="1569244"/>
                      <a:pt x="337661" y="1564481"/>
                      <a:pt x="337661" y="1558766"/>
                    </a:cubicBezTo>
                    <a:cubicBezTo>
                      <a:pt x="337661" y="1553051"/>
                      <a:pt x="332899" y="1548289"/>
                      <a:pt x="327184" y="1548289"/>
                    </a:cubicBezTo>
                    <a:cubicBezTo>
                      <a:pt x="327184" y="1548289"/>
                      <a:pt x="327184" y="1548289"/>
                      <a:pt x="326231" y="1548289"/>
                    </a:cubicBezTo>
                    <a:cubicBezTo>
                      <a:pt x="326231" y="1547336"/>
                      <a:pt x="327184" y="1545431"/>
                      <a:pt x="327184" y="1544479"/>
                    </a:cubicBezTo>
                    <a:cubicBezTo>
                      <a:pt x="327184" y="1538764"/>
                      <a:pt x="322421" y="1534001"/>
                      <a:pt x="316706" y="1534001"/>
                    </a:cubicBezTo>
                    <a:cubicBezTo>
                      <a:pt x="315754" y="1534001"/>
                      <a:pt x="314801" y="1534001"/>
                      <a:pt x="313849" y="1534954"/>
                    </a:cubicBezTo>
                    <a:cubicBezTo>
                      <a:pt x="313849" y="1534001"/>
                      <a:pt x="313849" y="1533049"/>
                      <a:pt x="312896" y="1533049"/>
                    </a:cubicBezTo>
                    <a:cubicBezTo>
                      <a:pt x="326231" y="1530191"/>
                      <a:pt x="335756" y="1518761"/>
                      <a:pt x="335756" y="1505426"/>
                    </a:cubicBezTo>
                    <a:cubicBezTo>
                      <a:pt x="335756" y="1500664"/>
                      <a:pt x="334804" y="1495901"/>
                      <a:pt x="331946" y="1492091"/>
                    </a:cubicBezTo>
                    <a:cubicBezTo>
                      <a:pt x="331946" y="1491139"/>
                      <a:pt x="332899" y="1490186"/>
                      <a:pt x="332899" y="1488281"/>
                    </a:cubicBezTo>
                    <a:cubicBezTo>
                      <a:pt x="332899" y="1483519"/>
                      <a:pt x="329089" y="1479709"/>
                      <a:pt x="324326" y="1479709"/>
                    </a:cubicBezTo>
                    <a:cubicBezTo>
                      <a:pt x="323374" y="1479709"/>
                      <a:pt x="321469" y="1479709"/>
                      <a:pt x="320516" y="1480661"/>
                    </a:cubicBezTo>
                    <a:cubicBezTo>
                      <a:pt x="316706" y="1478756"/>
                      <a:pt x="312896" y="1477804"/>
                      <a:pt x="308134" y="1477804"/>
                    </a:cubicBezTo>
                    <a:cubicBezTo>
                      <a:pt x="297656" y="1477804"/>
                      <a:pt x="288131" y="1483519"/>
                      <a:pt x="283369" y="1492091"/>
                    </a:cubicBezTo>
                    <a:cubicBezTo>
                      <a:pt x="282416" y="1492091"/>
                      <a:pt x="280511" y="1491139"/>
                      <a:pt x="279559" y="1491139"/>
                    </a:cubicBezTo>
                    <a:cubicBezTo>
                      <a:pt x="272891" y="1491139"/>
                      <a:pt x="267176" y="1494949"/>
                      <a:pt x="265271" y="1500664"/>
                    </a:cubicBezTo>
                    <a:cubicBezTo>
                      <a:pt x="262414" y="1502569"/>
                      <a:pt x="260509" y="1505426"/>
                      <a:pt x="258604" y="1508284"/>
                    </a:cubicBezTo>
                    <a:cubicBezTo>
                      <a:pt x="255746" y="1507331"/>
                      <a:pt x="252889" y="1506379"/>
                      <a:pt x="250031" y="1506379"/>
                    </a:cubicBezTo>
                    <a:cubicBezTo>
                      <a:pt x="239554" y="1506379"/>
                      <a:pt x="231934" y="1514951"/>
                      <a:pt x="231934" y="1524476"/>
                    </a:cubicBezTo>
                    <a:cubicBezTo>
                      <a:pt x="231934" y="1532096"/>
                      <a:pt x="236696" y="1538764"/>
                      <a:pt x="243364" y="1541621"/>
                    </a:cubicBezTo>
                    <a:cubicBezTo>
                      <a:pt x="243364" y="1542574"/>
                      <a:pt x="242411" y="1542574"/>
                      <a:pt x="242411" y="1543526"/>
                    </a:cubicBezTo>
                    <a:cubicBezTo>
                      <a:pt x="241459" y="1543526"/>
                      <a:pt x="240506" y="1543526"/>
                      <a:pt x="239554" y="1543526"/>
                    </a:cubicBezTo>
                    <a:cubicBezTo>
                      <a:pt x="233839" y="1543526"/>
                      <a:pt x="229076" y="1545431"/>
                      <a:pt x="225266" y="1548289"/>
                    </a:cubicBezTo>
                    <a:cubicBezTo>
                      <a:pt x="220504" y="1545431"/>
                      <a:pt x="215741" y="1544479"/>
                      <a:pt x="210026" y="1544479"/>
                    </a:cubicBezTo>
                    <a:cubicBezTo>
                      <a:pt x="202406" y="1544479"/>
                      <a:pt x="194786" y="1547336"/>
                      <a:pt x="189071" y="1553051"/>
                    </a:cubicBezTo>
                    <a:cubicBezTo>
                      <a:pt x="185261" y="1547336"/>
                      <a:pt x="178594" y="1543526"/>
                      <a:pt x="170974" y="1543526"/>
                    </a:cubicBezTo>
                    <a:cubicBezTo>
                      <a:pt x="168116" y="1543526"/>
                      <a:pt x="165259" y="1544479"/>
                      <a:pt x="162401" y="1545431"/>
                    </a:cubicBezTo>
                    <a:cubicBezTo>
                      <a:pt x="161449" y="1541621"/>
                      <a:pt x="157639" y="1537811"/>
                      <a:pt x="152876" y="1537811"/>
                    </a:cubicBezTo>
                    <a:cubicBezTo>
                      <a:pt x="147161" y="1537811"/>
                      <a:pt x="143351" y="1542574"/>
                      <a:pt x="143351" y="1547336"/>
                    </a:cubicBezTo>
                    <a:cubicBezTo>
                      <a:pt x="143351" y="1552099"/>
                      <a:pt x="146209" y="1555909"/>
                      <a:pt x="150971" y="1556861"/>
                    </a:cubicBezTo>
                    <a:cubicBezTo>
                      <a:pt x="150019" y="1559719"/>
                      <a:pt x="149066" y="1562576"/>
                      <a:pt x="149066" y="1566386"/>
                    </a:cubicBezTo>
                    <a:cubicBezTo>
                      <a:pt x="149066" y="1572101"/>
                      <a:pt x="150971" y="1576864"/>
                      <a:pt x="153829" y="1580674"/>
                    </a:cubicBezTo>
                    <a:cubicBezTo>
                      <a:pt x="148114" y="1581626"/>
                      <a:pt x="143351" y="1586389"/>
                      <a:pt x="143351" y="1593056"/>
                    </a:cubicBezTo>
                    <a:cubicBezTo>
                      <a:pt x="143351" y="1599724"/>
                      <a:pt x="149066" y="1605439"/>
                      <a:pt x="155734" y="1605439"/>
                    </a:cubicBezTo>
                    <a:cubicBezTo>
                      <a:pt x="162401" y="1605439"/>
                      <a:pt x="168116" y="1599724"/>
                      <a:pt x="168116" y="1593056"/>
                    </a:cubicBezTo>
                    <a:cubicBezTo>
                      <a:pt x="168116" y="1592104"/>
                      <a:pt x="168116" y="1590199"/>
                      <a:pt x="167164" y="1589246"/>
                    </a:cubicBezTo>
                    <a:cubicBezTo>
                      <a:pt x="168116" y="1589246"/>
                      <a:pt x="170021" y="1589246"/>
                      <a:pt x="170974" y="1589246"/>
                    </a:cubicBezTo>
                    <a:cubicBezTo>
                      <a:pt x="174784" y="1589246"/>
                      <a:pt x="178594" y="1588294"/>
                      <a:pt x="182404" y="1586389"/>
                    </a:cubicBezTo>
                    <a:cubicBezTo>
                      <a:pt x="183356" y="1587341"/>
                      <a:pt x="183356" y="1588294"/>
                      <a:pt x="184309" y="1589246"/>
                    </a:cubicBezTo>
                    <a:cubicBezTo>
                      <a:pt x="183356" y="1592104"/>
                      <a:pt x="183356" y="1594961"/>
                      <a:pt x="183356" y="1597819"/>
                    </a:cubicBezTo>
                    <a:cubicBezTo>
                      <a:pt x="183356" y="1607344"/>
                      <a:pt x="188119" y="1615916"/>
                      <a:pt x="195739" y="1620679"/>
                    </a:cubicBezTo>
                    <a:cubicBezTo>
                      <a:pt x="195739" y="1620679"/>
                      <a:pt x="195739" y="1620679"/>
                      <a:pt x="195739" y="1620679"/>
                    </a:cubicBezTo>
                    <a:cubicBezTo>
                      <a:pt x="195739" y="1623536"/>
                      <a:pt x="198596" y="1626394"/>
                      <a:pt x="201454" y="1626394"/>
                    </a:cubicBezTo>
                    <a:cubicBezTo>
                      <a:pt x="203359" y="1626394"/>
                      <a:pt x="204311" y="1625441"/>
                      <a:pt x="206216" y="1624489"/>
                    </a:cubicBezTo>
                    <a:cubicBezTo>
                      <a:pt x="207169" y="1624489"/>
                      <a:pt x="209074" y="1624489"/>
                      <a:pt x="210026" y="1624489"/>
                    </a:cubicBezTo>
                    <a:cubicBezTo>
                      <a:pt x="223361" y="1624489"/>
                      <a:pt x="234791" y="1614011"/>
                      <a:pt x="236696" y="1600676"/>
                    </a:cubicBezTo>
                    <a:cubicBezTo>
                      <a:pt x="240506" y="1602581"/>
                      <a:pt x="244316" y="1604486"/>
                      <a:pt x="249079" y="1604486"/>
                    </a:cubicBezTo>
                    <a:cubicBezTo>
                      <a:pt x="248126" y="1607344"/>
                      <a:pt x="247174" y="1611154"/>
                      <a:pt x="247174" y="1614011"/>
                    </a:cubicBezTo>
                    <a:cubicBezTo>
                      <a:pt x="247174" y="1615916"/>
                      <a:pt x="247174" y="1617821"/>
                      <a:pt x="248126" y="1619726"/>
                    </a:cubicBezTo>
                    <a:cubicBezTo>
                      <a:pt x="248126" y="1619726"/>
                      <a:pt x="248126" y="1619726"/>
                      <a:pt x="247174" y="1619726"/>
                    </a:cubicBezTo>
                    <a:cubicBezTo>
                      <a:pt x="239554" y="1619726"/>
                      <a:pt x="233839" y="1625441"/>
                      <a:pt x="233839" y="1633061"/>
                    </a:cubicBezTo>
                    <a:cubicBezTo>
                      <a:pt x="233839" y="1639729"/>
                      <a:pt x="239554" y="1645444"/>
                      <a:pt x="246221" y="1646396"/>
                    </a:cubicBezTo>
                    <a:cubicBezTo>
                      <a:pt x="246221" y="1653064"/>
                      <a:pt x="251936" y="1657826"/>
                      <a:pt x="258604" y="1657826"/>
                    </a:cubicBezTo>
                    <a:cubicBezTo>
                      <a:pt x="265271" y="1657826"/>
                      <a:pt x="270986" y="1652111"/>
                      <a:pt x="270986" y="1645444"/>
                    </a:cubicBezTo>
                    <a:cubicBezTo>
                      <a:pt x="270986" y="1642586"/>
                      <a:pt x="270034" y="1640681"/>
                      <a:pt x="268129" y="1637824"/>
                    </a:cubicBezTo>
                    <a:cubicBezTo>
                      <a:pt x="269081" y="1637824"/>
                      <a:pt x="270034" y="1637824"/>
                      <a:pt x="270034" y="1637824"/>
                    </a:cubicBezTo>
                    <a:cubicBezTo>
                      <a:pt x="273844" y="1637824"/>
                      <a:pt x="277654" y="1636871"/>
                      <a:pt x="281464" y="1634966"/>
                    </a:cubicBezTo>
                    <a:cubicBezTo>
                      <a:pt x="284321" y="1638776"/>
                      <a:pt x="288131" y="1641634"/>
                      <a:pt x="291941" y="1644491"/>
                    </a:cubicBezTo>
                    <a:cubicBezTo>
                      <a:pt x="290989" y="1646396"/>
                      <a:pt x="290036" y="1648301"/>
                      <a:pt x="290036" y="1651159"/>
                    </a:cubicBezTo>
                    <a:cubicBezTo>
                      <a:pt x="290036" y="1658779"/>
                      <a:pt x="295751" y="1664494"/>
                      <a:pt x="303371" y="1664494"/>
                    </a:cubicBezTo>
                    <a:cubicBezTo>
                      <a:pt x="307181" y="1664494"/>
                      <a:pt x="310991" y="1662589"/>
                      <a:pt x="312896" y="1660684"/>
                    </a:cubicBezTo>
                    <a:cubicBezTo>
                      <a:pt x="312896" y="1661636"/>
                      <a:pt x="311944" y="1663541"/>
                      <a:pt x="311944" y="1664494"/>
                    </a:cubicBezTo>
                    <a:cubicBezTo>
                      <a:pt x="311944" y="1671161"/>
                      <a:pt x="317659" y="1676876"/>
                      <a:pt x="324326" y="1676876"/>
                    </a:cubicBezTo>
                    <a:cubicBezTo>
                      <a:pt x="326231" y="1676876"/>
                      <a:pt x="328136" y="1675924"/>
                      <a:pt x="330041" y="1675924"/>
                    </a:cubicBezTo>
                    <a:cubicBezTo>
                      <a:pt x="331946" y="1680686"/>
                      <a:pt x="336709" y="1683544"/>
                      <a:pt x="342424" y="1683544"/>
                    </a:cubicBezTo>
                    <a:cubicBezTo>
                      <a:pt x="346234" y="1683544"/>
                      <a:pt x="349091" y="1681639"/>
                      <a:pt x="351949" y="1679734"/>
                    </a:cubicBezTo>
                    <a:cubicBezTo>
                      <a:pt x="353854" y="1685449"/>
                      <a:pt x="356711" y="1691164"/>
                      <a:pt x="360521" y="1694974"/>
                    </a:cubicBezTo>
                    <a:cubicBezTo>
                      <a:pt x="359569" y="1694974"/>
                      <a:pt x="359569" y="1694974"/>
                      <a:pt x="358616" y="1694974"/>
                    </a:cubicBezTo>
                    <a:cubicBezTo>
                      <a:pt x="352901" y="1694974"/>
                      <a:pt x="348139" y="1699736"/>
                      <a:pt x="348139" y="1705451"/>
                    </a:cubicBezTo>
                    <a:cubicBezTo>
                      <a:pt x="348139" y="1710214"/>
                      <a:pt x="350996" y="1713071"/>
                      <a:pt x="354806" y="1714976"/>
                    </a:cubicBezTo>
                    <a:cubicBezTo>
                      <a:pt x="349091" y="1716881"/>
                      <a:pt x="345281" y="1722596"/>
                      <a:pt x="345281" y="1729264"/>
                    </a:cubicBezTo>
                    <a:cubicBezTo>
                      <a:pt x="345281" y="1737836"/>
                      <a:pt x="351949" y="1744504"/>
                      <a:pt x="360521" y="1744504"/>
                    </a:cubicBezTo>
                    <a:cubicBezTo>
                      <a:pt x="369094" y="1744504"/>
                      <a:pt x="375761" y="1737836"/>
                      <a:pt x="375761" y="1729264"/>
                    </a:cubicBezTo>
                    <a:cubicBezTo>
                      <a:pt x="375761" y="1721644"/>
                      <a:pt x="370046" y="1715929"/>
                      <a:pt x="363379" y="1714024"/>
                    </a:cubicBezTo>
                    <a:cubicBezTo>
                      <a:pt x="366236" y="1712119"/>
                      <a:pt x="368141" y="1709261"/>
                      <a:pt x="368141" y="1705451"/>
                    </a:cubicBezTo>
                    <a:cubicBezTo>
                      <a:pt x="368141" y="1704499"/>
                      <a:pt x="368141" y="1702594"/>
                      <a:pt x="367189" y="1701641"/>
                    </a:cubicBezTo>
                    <a:cubicBezTo>
                      <a:pt x="369094" y="1702594"/>
                      <a:pt x="371951" y="1704499"/>
                      <a:pt x="374809" y="1704499"/>
                    </a:cubicBezTo>
                    <a:cubicBezTo>
                      <a:pt x="376714" y="1706404"/>
                      <a:pt x="378619" y="1707356"/>
                      <a:pt x="381476" y="1707356"/>
                    </a:cubicBezTo>
                    <a:cubicBezTo>
                      <a:pt x="382429" y="1707356"/>
                      <a:pt x="384334" y="1707356"/>
                      <a:pt x="385286" y="1706404"/>
                    </a:cubicBezTo>
                    <a:cubicBezTo>
                      <a:pt x="385286" y="1706404"/>
                      <a:pt x="385286" y="1706404"/>
                      <a:pt x="386239" y="1706404"/>
                    </a:cubicBezTo>
                    <a:cubicBezTo>
                      <a:pt x="399574" y="1706404"/>
                      <a:pt x="411004" y="1698784"/>
                      <a:pt x="416719" y="1688306"/>
                    </a:cubicBezTo>
                    <a:cubicBezTo>
                      <a:pt x="419576" y="1687354"/>
                      <a:pt x="421481" y="1685449"/>
                      <a:pt x="421481" y="1681639"/>
                    </a:cubicBezTo>
                    <a:cubicBezTo>
                      <a:pt x="421481" y="1680686"/>
                      <a:pt x="421481" y="1679734"/>
                      <a:pt x="420529" y="1678781"/>
                    </a:cubicBezTo>
                    <a:cubicBezTo>
                      <a:pt x="420529" y="1677829"/>
                      <a:pt x="420529" y="1676876"/>
                      <a:pt x="420529" y="1675924"/>
                    </a:cubicBezTo>
                    <a:cubicBezTo>
                      <a:pt x="424339" y="1677829"/>
                      <a:pt x="429101" y="1678781"/>
                      <a:pt x="433864" y="1679734"/>
                    </a:cubicBezTo>
                    <a:cubicBezTo>
                      <a:pt x="434816" y="1681639"/>
                      <a:pt x="435769" y="1684496"/>
                      <a:pt x="436721" y="1686401"/>
                    </a:cubicBezTo>
                    <a:cubicBezTo>
                      <a:pt x="427196" y="1688306"/>
                      <a:pt x="419576" y="1694021"/>
                      <a:pt x="415766" y="1702594"/>
                    </a:cubicBezTo>
                    <a:cubicBezTo>
                      <a:pt x="415766" y="1702594"/>
                      <a:pt x="414814" y="1702594"/>
                      <a:pt x="414814" y="1702594"/>
                    </a:cubicBezTo>
                    <a:cubicBezTo>
                      <a:pt x="411956" y="1702594"/>
                      <a:pt x="409099" y="1705451"/>
                      <a:pt x="409099" y="1708309"/>
                    </a:cubicBezTo>
                    <a:cubicBezTo>
                      <a:pt x="409099" y="1709261"/>
                      <a:pt x="409099" y="1710214"/>
                      <a:pt x="409099" y="1710214"/>
                    </a:cubicBezTo>
                    <a:cubicBezTo>
                      <a:pt x="408146" y="1710214"/>
                      <a:pt x="408146" y="1711166"/>
                      <a:pt x="407194" y="1711166"/>
                    </a:cubicBezTo>
                    <a:cubicBezTo>
                      <a:pt x="406241" y="1707356"/>
                      <a:pt x="403384" y="1705451"/>
                      <a:pt x="399574" y="1705451"/>
                    </a:cubicBezTo>
                    <a:cubicBezTo>
                      <a:pt x="394811" y="1705451"/>
                      <a:pt x="391954" y="1709261"/>
                      <a:pt x="391954" y="1713071"/>
                    </a:cubicBezTo>
                    <a:cubicBezTo>
                      <a:pt x="391954" y="1717834"/>
                      <a:pt x="395764" y="1720691"/>
                      <a:pt x="399574" y="1720691"/>
                    </a:cubicBezTo>
                    <a:cubicBezTo>
                      <a:pt x="399574" y="1720691"/>
                      <a:pt x="400526" y="1720691"/>
                      <a:pt x="400526" y="1720691"/>
                    </a:cubicBezTo>
                    <a:cubicBezTo>
                      <a:pt x="400526" y="1721644"/>
                      <a:pt x="400526" y="1723549"/>
                      <a:pt x="400526" y="1724501"/>
                    </a:cubicBezTo>
                    <a:cubicBezTo>
                      <a:pt x="400526" y="1726406"/>
                      <a:pt x="400526" y="1728311"/>
                      <a:pt x="401479" y="1729264"/>
                    </a:cubicBezTo>
                    <a:cubicBezTo>
                      <a:pt x="396716" y="1732121"/>
                      <a:pt x="392906" y="1737836"/>
                      <a:pt x="392906" y="1743551"/>
                    </a:cubicBezTo>
                    <a:cubicBezTo>
                      <a:pt x="392906" y="1746409"/>
                      <a:pt x="393859" y="1749266"/>
                      <a:pt x="394811" y="1752124"/>
                    </a:cubicBezTo>
                    <a:cubicBezTo>
                      <a:pt x="390049" y="1753076"/>
                      <a:pt x="385286" y="1754029"/>
                      <a:pt x="380524" y="1756886"/>
                    </a:cubicBezTo>
                    <a:cubicBezTo>
                      <a:pt x="376714" y="1754029"/>
                      <a:pt x="371951" y="1751171"/>
                      <a:pt x="367189" y="1751171"/>
                    </a:cubicBezTo>
                    <a:cubicBezTo>
                      <a:pt x="357664" y="1751171"/>
                      <a:pt x="350044" y="1757839"/>
                      <a:pt x="348139" y="1766411"/>
                    </a:cubicBezTo>
                    <a:cubicBezTo>
                      <a:pt x="348139" y="1766411"/>
                      <a:pt x="347186" y="1767364"/>
                      <a:pt x="347186" y="1767364"/>
                    </a:cubicBezTo>
                    <a:cubicBezTo>
                      <a:pt x="348139" y="1765459"/>
                      <a:pt x="348139" y="1763554"/>
                      <a:pt x="348139" y="1761649"/>
                    </a:cubicBezTo>
                    <a:cubicBezTo>
                      <a:pt x="348139" y="1754029"/>
                      <a:pt x="341471" y="1747361"/>
                      <a:pt x="333851" y="1747361"/>
                    </a:cubicBezTo>
                    <a:cubicBezTo>
                      <a:pt x="330041" y="1747361"/>
                      <a:pt x="327184" y="1749266"/>
                      <a:pt x="324326" y="1751171"/>
                    </a:cubicBezTo>
                    <a:cubicBezTo>
                      <a:pt x="318611" y="1742599"/>
                      <a:pt x="309086" y="1736884"/>
                      <a:pt x="298609" y="1736884"/>
                    </a:cubicBezTo>
                    <a:cubicBezTo>
                      <a:pt x="282416" y="1736884"/>
                      <a:pt x="269081" y="1750219"/>
                      <a:pt x="268129" y="1766411"/>
                    </a:cubicBezTo>
                    <a:cubicBezTo>
                      <a:pt x="266224" y="1766411"/>
                      <a:pt x="264319" y="1767364"/>
                      <a:pt x="263366" y="1767364"/>
                    </a:cubicBezTo>
                    <a:cubicBezTo>
                      <a:pt x="264319" y="1764506"/>
                      <a:pt x="265271" y="1761649"/>
                      <a:pt x="265271" y="1758791"/>
                    </a:cubicBezTo>
                    <a:cubicBezTo>
                      <a:pt x="265271" y="1744504"/>
                      <a:pt x="252889" y="1732121"/>
                      <a:pt x="238601" y="1732121"/>
                    </a:cubicBezTo>
                    <a:cubicBezTo>
                      <a:pt x="224314" y="1732121"/>
                      <a:pt x="211931" y="1744504"/>
                      <a:pt x="211931" y="1758791"/>
                    </a:cubicBezTo>
                    <a:cubicBezTo>
                      <a:pt x="211931" y="1760696"/>
                      <a:pt x="211931" y="1762601"/>
                      <a:pt x="212884" y="1764506"/>
                    </a:cubicBezTo>
                    <a:cubicBezTo>
                      <a:pt x="212884" y="1764506"/>
                      <a:pt x="212884" y="1765459"/>
                      <a:pt x="212884" y="1765459"/>
                    </a:cubicBezTo>
                    <a:cubicBezTo>
                      <a:pt x="212884" y="1768316"/>
                      <a:pt x="213836" y="1771174"/>
                      <a:pt x="214789" y="1773079"/>
                    </a:cubicBezTo>
                    <a:cubicBezTo>
                      <a:pt x="210026" y="1774031"/>
                      <a:pt x="207169" y="1777841"/>
                      <a:pt x="207169" y="1781651"/>
                    </a:cubicBezTo>
                    <a:cubicBezTo>
                      <a:pt x="207169" y="1782604"/>
                      <a:pt x="207169" y="1783556"/>
                      <a:pt x="208121" y="1784509"/>
                    </a:cubicBezTo>
                    <a:cubicBezTo>
                      <a:pt x="201454" y="1791176"/>
                      <a:pt x="196691" y="1799749"/>
                      <a:pt x="195739" y="1810226"/>
                    </a:cubicBezTo>
                    <a:cubicBezTo>
                      <a:pt x="194786" y="1830229"/>
                      <a:pt x="210026" y="1846421"/>
                      <a:pt x="230029" y="1847374"/>
                    </a:cubicBezTo>
                    <a:cubicBezTo>
                      <a:pt x="242411" y="1848326"/>
                      <a:pt x="253841" y="1841659"/>
                      <a:pt x="260509" y="1832134"/>
                    </a:cubicBezTo>
                    <a:cubicBezTo>
                      <a:pt x="260509" y="1833086"/>
                      <a:pt x="260509" y="1834039"/>
                      <a:pt x="260509" y="1834991"/>
                    </a:cubicBezTo>
                    <a:cubicBezTo>
                      <a:pt x="260509" y="1836896"/>
                      <a:pt x="260509" y="1837849"/>
                      <a:pt x="261461" y="1839754"/>
                    </a:cubicBezTo>
                    <a:cubicBezTo>
                      <a:pt x="259556" y="1840706"/>
                      <a:pt x="257651" y="1842611"/>
                      <a:pt x="257651" y="1844516"/>
                    </a:cubicBezTo>
                    <a:cubicBezTo>
                      <a:pt x="257651" y="1847374"/>
                      <a:pt x="260509" y="1850231"/>
                      <a:pt x="263366" y="1850231"/>
                    </a:cubicBezTo>
                    <a:cubicBezTo>
                      <a:pt x="265271" y="1850231"/>
                      <a:pt x="266224" y="1849279"/>
                      <a:pt x="267176" y="1848326"/>
                    </a:cubicBezTo>
                    <a:cubicBezTo>
                      <a:pt x="268129" y="1849279"/>
                      <a:pt x="270034" y="1850231"/>
                      <a:pt x="270986" y="1850231"/>
                    </a:cubicBezTo>
                    <a:cubicBezTo>
                      <a:pt x="272891" y="1853089"/>
                      <a:pt x="275749" y="1855946"/>
                      <a:pt x="279559" y="1855946"/>
                    </a:cubicBezTo>
                    <a:cubicBezTo>
                      <a:pt x="283369" y="1855946"/>
                      <a:pt x="286226" y="1854041"/>
                      <a:pt x="288131" y="1850231"/>
                    </a:cubicBezTo>
                    <a:cubicBezTo>
                      <a:pt x="291941" y="1852136"/>
                      <a:pt x="295751" y="1854041"/>
                      <a:pt x="300514" y="1854041"/>
                    </a:cubicBezTo>
                    <a:cubicBezTo>
                      <a:pt x="304324" y="1854041"/>
                      <a:pt x="307181" y="1853089"/>
                      <a:pt x="310039" y="1852136"/>
                    </a:cubicBezTo>
                    <a:cubicBezTo>
                      <a:pt x="319564" y="1851184"/>
                      <a:pt x="327184" y="1843564"/>
                      <a:pt x="329089" y="1834039"/>
                    </a:cubicBezTo>
                    <a:cubicBezTo>
                      <a:pt x="330994" y="1832134"/>
                      <a:pt x="332899" y="1830229"/>
                      <a:pt x="334804" y="1828324"/>
                    </a:cubicBezTo>
                    <a:cubicBezTo>
                      <a:pt x="335756" y="1828324"/>
                      <a:pt x="336709" y="1828324"/>
                      <a:pt x="337661" y="1828324"/>
                    </a:cubicBezTo>
                    <a:cubicBezTo>
                      <a:pt x="345281" y="1828324"/>
                      <a:pt x="351949" y="1824514"/>
                      <a:pt x="356711" y="1817846"/>
                    </a:cubicBezTo>
                    <a:cubicBezTo>
                      <a:pt x="360521" y="1818799"/>
                      <a:pt x="364331" y="1819751"/>
                      <a:pt x="368141" y="1819751"/>
                    </a:cubicBezTo>
                    <a:cubicBezTo>
                      <a:pt x="371951" y="1819751"/>
                      <a:pt x="376714" y="1818799"/>
                      <a:pt x="380524" y="1817846"/>
                    </a:cubicBezTo>
                    <a:cubicBezTo>
                      <a:pt x="386239" y="1821656"/>
                      <a:pt x="392906" y="1823561"/>
                      <a:pt x="400526" y="1823561"/>
                    </a:cubicBezTo>
                    <a:cubicBezTo>
                      <a:pt x="421481" y="1823561"/>
                      <a:pt x="437674" y="1806416"/>
                      <a:pt x="437674" y="1786414"/>
                    </a:cubicBezTo>
                    <a:cubicBezTo>
                      <a:pt x="437674" y="1786414"/>
                      <a:pt x="437674" y="1786414"/>
                      <a:pt x="437674" y="1786414"/>
                    </a:cubicBezTo>
                    <a:cubicBezTo>
                      <a:pt x="438626" y="1786414"/>
                      <a:pt x="440531" y="1786414"/>
                      <a:pt x="441484" y="1786414"/>
                    </a:cubicBezTo>
                    <a:cubicBezTo>
                      <a:pt x="446246" y="1786414"/>
                      <a:pt x="451009" y="1785461"/>
                      <a:pt x="454819" y="1782604"/>
                    </a:cubicBezTo>
                    <a:cubicBezTo>
                      <a:pt x="456724" y="1783556"/>
                      <a:pt x="459581" y="1784509"/>
                      <a:pt x="461486" y="1784509"/>
                    </a:cubicBezTo>
                    <a:cubicBezTo>
                      <a:pt x="469106" y="1784509"/>
                      <a:pt x="475774" y="1777841"/>
                      <a:pt x="475774" y="1770221"/>
                    </a:cubicBezTo>
                    <a:cubicBezTo>
                      <a:pt x="475774" y="1767364"/>
                      <a:pt x="474821" y="1764506"/>
                      <a:pt x="472916" y="1762601"/>
                    </a:cubicBezTo>
                    <a:cubicBezTo>
                      <a:pt x="478631" y="1760696"/>
                      <a:pt x="484346" y="1757839"/>
                      <a:pt x="488156" y="1753076"/>
                    </a:cubicBezTo>
                    <a:cubicBezTo>
                      <a:pt x="490061" y="1752124"/>
                      <a:pt x="491966" y="1751171"/>
                      <a:pt x="493871" y="1750219"/>
                    </a:cubicBezTo>
                    <a:cubicBezTo>
                      <a:pt x="493871" y="1750219"/>
                      <a:pt x="493871" y="1750219"/>
                      <a:pt x="493871" y="1751171"/>
                    </a:cubicBezTo>
                    <a:cubicBezTo>
                      <a:pt x="493871" y="1768316"/>
                      <a:pt x="508159" y="1782604"/>
                      <a:pt x="525304" y="1782604"/>
                    </a:cubicBezTo>
                    <a:cubicBezTo>
                      <a:pt x="528161" y="1782604"/>
                      <a:pt x="531019" y="1781651"/>
                      <a:pt x="533876" y="1780699"/>
                    </a:cubicBezTo>
                    <a:cubicBezTo>
                      <a:pt x="538639" y="1783556"/>
                      <a:pt x="543401" y="1785461"/>
                      <a:pt x="550069" y="1785461"/>
                    </a:cubicBezTo>
                    <a:cubicBezTo>
                      <a:pt x="556736" y="1785461"/>
                      <a:pt x="562451" y="1783556"/>
                      <a:pt x="567214" y="1779746"/>
                    </a:cubicBezTo>
                    <a:cubicBezTo>
                      <a:pt x="570071" y="1780699"/>
                      <a:pt x="572929" y="1780699"/>
                      <a:pt x="575786" y="1780699"/>
                    </a:cubicBezTo>
                    <a:cubicBezTo>
                      <a:pt x="586264" y="1780699"/>
                      <a:pt x="595789" y="1775936"/>
                      <a:pt x="601504" y="1769269"/>
                    </a:cubicBezTo>
                    <a:cubicBezTo>
                      <a:pt x="602456" y="1769269"/>
                      <a:pt x="603409" y="1769269"/>
                      <a:pt x="604361" y="1769269"/>
                    </a:cubicBezTo>
                    <a:cubicBezTo>
                      <a:pt x="608171" y="1769269"/>
                      <a:pt x="611981" y="1768316"/>
                      <a:pt x="615791" y="1767364"/>
                    </a:cubicBezTo>
                    <a:cubicBezTo>
                      <a:pt x="621506" y="1780699"/>
                      <a:pt x="635794" y="1791176"/>
                      <a:pt x="651034" y="1791176"/>
                    </a:cubicBezTo>
                    <a:cubicBezTo>
                      <a:pt x="652939" y="1791176"/>
                      <a:pt x="653891" y="1791176"/>
                      <a:pt x="655796" y="1791176"/>
                    </a:cubicBezTo>
                    <a:cubicBezTo>
                      <a:pt x="673894" y="1794034"/>
                      <a:pt x="691039" y="1797844"/>
                      <a:pt x="705326" y="1800701"/>
                    </a:cubicBezTo>
                    <a:cubicBezTo>
                      <a:pt x="758666" y="1812131"/>
                      <a:pt x="911066" y="1835944"/>
                      <a:pt x="1004411" y="1796891"/>
                    </a:cubicBezTo>
                    <a:cubicBezTo>
                      <a:pt x="1106329" y="1754029"/>
                      <a:pt x="1104424" y="1693069"/>
                      <a:pt x="1087279" y="1637824"/>
                    </a:cubicBezTo>
                    <a:cubicBezTo>
                      <a:pt x="1072039" y="1586389"/>
                      <a:pt x="1057751" y="1581626"/>
                      <a:pt x="1076801" y="1550194"/>
                    </a:cubicBezTo>
                    <a:cubicBezTo>
                      <a:pt x="1088231" y="1533049"/>
                      <a:pt x="1138714" y="1535906"/>
                      <a:pt x="1153001" y="1512094"/>
                    </a:cubicBezTo>
                    <a:cubicBezTo>
                      <a:pt x="1167289" y="1488281"/>
                      <a:pt x="1159669" y="1456849"/>
                      <a:pt x="1149191" y="1437799"/>
                    </a:cubicBezTo>
                    <a:cubicBezTo>
                      <a:pt x="1138714" y="1418749"/>
                      <a:pt x="1079659" y="1413986"/>
                      <a:pt x="1078706" y="1408271"/>
                    </a:cubicBezTo>
                    <a:cubicBezTo>
                      <a:pt x="1077754" y="1402556"/>
                      <a:pt x="1132999" y="1377791"/>
                      <a:pt x="1161574" y="1366361"/>
                    </a:cubicBezTo>
                    <a:cubicBezTo>
                      <a:pt x="1198721" y="1351121"/>
                      <a:pt x="1194911" y="1305401"/>
                      <a:pt x="1186339" y="1283494"/>
                    </a:cubicBezTo>
                    <a:cubicBezTo>
                      <a:pt x="1177766" y="1261586"/>
                      <a:pt x="1153954" y="1255871"/>
                      <a:pt x="1138714" y="1235869"/>
                    </a:cubicBezTo>
                    <a:cubicBezTo>
                      <a:pt x="1123474" y="1215866"/>
                      <a:pt x="1137761" y="1171099"/>
                      <a:pt x="1159669" y="1165384"/>
                    </a:cubicBezTo>
                    <a:cubicBezTo>
                      <a:pt x="1181576" y="1159669"/>
                      <a:pt x="1219676" y="1142524"/>
                      <a:pt x="1240631" y="1103471"/>
                    </a:cubicBezTo>
                    <a:cubicBezTo>
                      <a:pt x="1254919" y="1067276"/>
                      <a:pt x="1213961" y="1007269"/>
                      <a:pt x="1172051" y="974884"/>
                    </a:cubicBezTo>
                    <a:close/>
                    <a:moveTo>
                      <a:pt x="584359" y="250984"/>
                    </a:moveTo>
                    <a:cubicBezTo>
                      <a:pt x="583406" y="251936"/>
                      <a:pt x="582454" y="251936"/>
                      <a:pt x="581501" y="252889"/>
                    </a:cubicBezTo>
                    <a:cubicBezTo>
                      <a:pt x="578644" y="250984"/>
                      <a:pt x="575786" y="250031"/>
                      <a:pt x="572929" y="250031"/>
                    </a:cubicBezTo>
                    <a:cubicBezTo>
                      <a:pt x="572929" y="250031"/>
                      <a:pt x="572929" y="250031"/>
                      <a:pt x="571976" y="250031"/>
                    </a:cubicBezTo>
                    <a:cubicBezTo>
                      <a:pt x="571024" y="250031"/>
                      <a:pt x="571024" y="249079"/>
                      <a:pt x="570071" y="249079"/>
                    </a:cubicBezTo>
                    <a:cubicBezTo>
                      <a:pt x="570071" y="248126"/>
                      <a:pt x="570071" y="247174"/>
                      <a:pt x="570071" y="246221"/>
                    </a:cubicBezTo>
                    <a:cubicBezTo>
                      <a:pt x="570071" y="245269"/>
                      <a:pt x="570071" y="244316"/>
                      <a:pt x="570071" y="243364"/>
                    </a:cubicBezTo>
                    <a:cubicBezTo>
                      <a:pt x="575786" y="241459"/>
                      <a:pt x="580549" y="238601"/>
                      <a:pt x="585311" y="234791"/>
                    </a:cubicBezTo>
                    <a:cubicBezTo>
                      <a:pt x="587216" y="238601"/>
                      <a:pt x="591026" y="242411"/>
                      <a:pt x="595789" y="244316"/>
                    </a:cubicBezTo>
                    <a:cubicBezTo>
                      <a:pt x="590074" y="244316"/>
                      <a:pt x="586264" y="247174"/>
                      <a:pt x="584359" y="250984"/>
                    </a:cubicBezTo>
                    <a:close/>
                    <a:moveTo>
                      <a:pt x="596741" y="201454"/>
                    </a:moveTo>
                    <a:cubicBezTo>
                      <a:pt x="596741" y="200501"/>
                      <a:pt x="596741" y="199549"/>
                      <a:pt x="596741" y="198596"/>
                    </a:cubicBezTo>
                    <a:cubicBezTo>
                      <a:pt x="597694" y="198596"/>
                      <a:pt x="598646" y="199549"/>
                      <a:pt x="598646" y="199549"/>
                    </a:cubicBezTo>
                    <a:cubicBezTo>
                      <a:pt x="597694" y="200501"/>
                      <a:pt x="597694" y="200501"/>
                      <a:pt x="596741" y="201454"/>
                    </a:cubicBezTo>
                    <a:close/>
                    <a:moveTo>
                      <a:pt x="606266" y="250031"/>
                    </a:moveTo>
                    <a:cubicBezTo>
                      <a:pt x="605314" y="248126"/>
                      <a:pt x="603409" y="247174"/>
                      <a:pt x="602456" y="245269"/>
                    </a:cubicBezTo>
                    <a:cubicBezTo>
                      <a:pt x="603409" y="245269"/>
                      <a:pt x="604361" y="245269"/>
                      <a:pt x="605314" y="245269"/>
                    </a:cubicBezTo>
                    <a:cubicBezTo>
                      <a:pt x="606266" y="245269"/>
                      <a:pt x="608171" y="245269"/>
                      <a:pt x="609124" y="245269"/>
                    </a:cubicBezTo>
                    <a:cubicBezTo>
                      <a:pt x="607219" y="247174"/>
                      <a:pt x="607219" y="248126"/>
                      <a:pt x="606266" y="250031"/>
                    </a:cubicBezTo>
                    <a:close/>
                    <a:moveTo>
                      <a:pt x="557689" y="407194"/>
                    </a:moveTo>
                    <a:cubicBezTo>
                      <a:pt x="556736" y="407194"/>
                      <a:pt x="556736" y="407194"/>
                      <a:pt x="555784" y="407194"/>
                    </a:cubicBezTo>
                    <a:cubicBezTo>
                      <a:pt x="555784" y="406241"/>
                      <a:pt x="555784" y="406241"/>
                      <a:pt x="555784" y="405289"/>
                    </a:cubicBezTo>
                    <a:cubicBezTo>
                      <a:pt x="555784" y="403384"/>
                      <a:pt x="555784" y="402431"/>
                      <a:pt x="554831" y="400526"/>
                    </a:cubicBezTo>
                    <a:cubicBezTo>
                      <a:pt x="555784" y="403384"/>
                      <a:pt x="557689" y="405289"/>
                      <a:pt x="559594" y="407194"/>
                    </a:cubicBezTo>
                    <a:cubicBezTo>
                      <a:pt x="560546" y="407194"/>
                      <a:pt x="559594" y="407194"/>
                      <a:pt x="557689" y="407194"/>
                    </a:cubicBezTo>
                    <a:close/>
                    <a:moveTo>
                      <a:pt x="637699" y="305276"/>
                    </a:moveTo>
                    <a:cubicBezTo>
                      <a:pt x="638651" y="307181"/>
                      <a:pt x="640556" y="308134"/>
                      <a:pt x="641509" y="309086"/>
                    </a:cubicBezTo>
                    <a:cubicBezTo>
                      <a:pt x="640556" y="309086"/>
                      <a:pt x="639604" y="310039"/>
                      <a:pt x="638651" y="310039"/>
                    </a:cubicBezTo>
                    <a:cubicBezTo>
                      <a:pt x="637699" y="308134"/>
                      <a:pt x="637699" y="307181"/>
                      <a:pt x="636746" y="306229"/>
                    </a:cubicBezTo>
                    <a:cubicBezTo>
                      <a:pt x="636746" y="305276"/>
                      <a:pt x="637699" y="305276"/>
                      <a:pt x="637699" y="305276"/>
                    </a:cubicBezTo>
                    <a:close/>
                    <a:moveTo>
                      <a:pt x="591979" y="417671"/>
                    </a:moveTo>
                    <a:cubicBezTo>
                      <a:pt x="598646" y="416719"/>
                      <a:pt x="604361" y="413861"/>
                      <a:pt x="609124" y="409099"/>
                    </a:cubicBezTo>
                    <a:cubicBezTo>
                      <a:pt x="607219" y="411956"/>
                      <a:pt x="606266" y="415766"/>
                      <a:pt x="606266" y="418624"/>
                    </a:cubicBezTo>
                    <a:cubicBezTo>
                      <a:pt x="606266" y="418624"/>
                      <a:pt x="606266" y="418624"/>
                      <a:pt x="606266" y="418624"/>
                    </a:cubicBezTo>
                    <a:cubicBezTo>
                      <a:pt x="603409" y="419576"/>
                      <a:pt x="600551" y="422434"/>
                      <a:pt x="598646" y="426244"/>
                    </a:cubicBezTo>
                    <a:cubicBezTo>
                      <a:pt x="596741" y="423386"/>
                      <a:pt x="593884" y="421481"/>
                      <a:pt x="591026" y="420529"/>
                    </a:cubicBezTo>
                    <a:cubicBezTo>
                      <a:pt x="591979" y="419576"/>
                      <a:pt x="591979" y="418624"/>
                      <a:pt x="591979" y="417671"/>
                    </a:cubicBezTo>
                    <a:close/>
                    <a:moveTo>
                      <a:pt x="594836" y="511016"/>
                    </a:moveTo>
                    <a:cubicBezTo>
                      <a:pt x="593884" y="511016"/>
                      <a:pt x="592931" y="510064"/>
                      <a:pt x="591979" y="510064"/>
                    </a:cubicBezTo>
                    <a:cubicBezTo>
                      <a:pt x="591026" y="510064"/>
                      <a:pt x="590074" y="510064"/>
                      <a:pt x="590074" y="510064"/>
                    </a:cubicBezTo>
                    <a:cubicBezTo>
                      <a:pt x="589121" y="509111"/>
                      <a:pt x="588169" y="509111"/>
                      <a:pt x="587216" y="508159"/>
                    </a:cubicBezTo>
                    <a:cubicBezTo>
                      <a:pt x="591026" y="507206"/>
                      <a:pt x="593884" y="505301"/>
                      <a:pt x="597694" y="503396"/>
                    </a:cubicBezTo>
                    <a:cubicBezTo>
                      <a:pt x="597694" y="504349"/>
                      <a:pt x="597694" y="505301"/>
                      <a:pt x="598646" y="505301"/>
                    </a:cubicBezTo>
                    <a:cubicBezTo>
                      <a:pt x="595789" y="507206"/>
                      <a:pt x="594836" y="509111"/>
                      <a:pt x="594836" y="511016"/>
                    </a:cubicBezTo>
                    <a:close/>
                    <a:moveTo>
                      <a:pt x="633889" y="447199"/>
                    </a:moveTo>
                    <a:cubicBezTo>
                      <a:pt x="630079" y="451009"/>
                      <a:pt x="628174" y="455771"/>
                      <a:pt x="627221" y="461486"/>
                    </a:cubicBezTo>
                    <a:cubicBezTo>
                      <a:pt x="627221" y="461486"/>
                      <a:pt x="626269" y="461486"/>
                      <a:pt x="626269" y="461486"/>
                    </a:cubicBezTo>
                    <a:cubicBezTo>
                      <a:pt x="615791" y="461486"/>
                      <a:pt x="608171" y="470059"/>
                      <a:pt x="608171" y="479584"/>
                    </a:cubicBezTo>
                    <a:cubicBezTo>
                      <a:pt x="608171" y="481489"/>
                      <a:pt x="608171" y="482441"/>
                      <a:pt x="609124" y="484346"/>
                    </a:cubicBezTo>
                    <a:cubicBezTo>
                      <a:pt x="609124" y="484346"/>
                      <a:pt x="608171" y="484346"/>
                      <a:pt x="608171" y="485299"/>
                    </a:cubicBezTo>
                    <a:cubicBezTo>
                      <a:pt x="608171" y="484346"/>
                      <a:pt x="608171" y="484346"/>
                      <a:pt x="608171" y="483394"/>
                    </a:cubicBezTo>
                    <a:cubicBezTo>
                      <a:pt x="608171" y="472916"/>
                      <a:pt x="602456" y="464344"/>
                      <a:pt x="593884" y="459581"/>
                    </a:cubicBezTo>
                    <a:cubicBezTo>
                      <a:pt x="600551" y="456724"/>
                      <a:pt x="604361" y="451009"/>
                      <a:pt x="606266" y="444341"/>
                    </a:cubicBezTo>
                    <a:cubicBezTo>
                      <a:pt x="608171" y="446246"/>
                      <a:pt x="611029" y="447199"/>
                      <a:pt x="614839" y="447199"/>
                    </a:cubicBezTo>
                    <a:cubicBezTo>
                      <a:pt x="619601" y="447199"/>
                      <a:pt x="624364" y="444341"/>
                      <a:pt x="626269" y="440531"/>
                    </a:cubicBezTo>
                    <a:cubicBezTo>
                      <a:pt x="627221" y="440531"/>
                      <a:pt x="629126" y="440531"/>
                      <a:pt x="630079" y="440531"/>
                    </a:cubicBezTo>
                    <a:cubicBezTo>
                      <a:pt x="631031" y="440531"/>
                      <a:pt x="631031" y="440531"/>
                      <a:pt x="631984" y="440531"/>
                    </a:cubicBezTo>
                    <a:cubicBezTo>
                      <a:pt x="632936" y="442436"/>
                      <a:pt x="634841" y="443389"/>
                      <a:pt x="636746" y="444341"/>
                    </a:cubicBezTo>
                    <a:cubicBezTo>
                      <a:pt x="633889" y="445294"/>
                      <a:pt x="633889" y="446246"/>
                      <a:pt x="633889" y="447199"/>
                    </a:cubicBezTo>
                    <a:cubicBezTo>
                      <a:pt x="633889" y="447199"/>
                      <a:pt x="633889" y="447199"/>
                      <a:pt x="633889" y="447199"/>
                    </a:cubicBezTo>
                    <a:close/>
                    <a:moveTo>
                      <a:pt x="639604" y="402431"/>
                    </a:moveTo>
                    <a:cubicBezTo>
                      <a:pt x="636746" y="400526"/>
                      <a:pt x="634841" y="399574"/>
                      <a:pt x="631031" y="399574"/>
                    </a:cubicBezTo>
                    <a:cubicBezTo>
                      <a:pt x="631031" y="395764"/>
                      <a:pt x="628174" y="392906"/>
                      <a:pt x="625316" y="391001"/>
                    </a:cubicBezTo>
                    <a:cubicBezTo>
                      <a:pt x="625316" y="390049"/>
                      <a:pt x="626269" y="389096"/>
                      <a:pt x="626269" y="388144"/>
                    </a:cubicBezTo>
                    <a:cubicBezTo>
                      <a:pt x="626269" y="385286"/>
                      <a:pt x="623411" y="382429"/>
                      <a:pt x="620554" y="382429"/>
                    </a:cubicBezTo>
                    <a:cubicBezTo>
                      <a:pt x="620554" y="379571"/>
                      <a:pt x="619601" y="376714"/>
                      <a:pt x="619601" y="374809"/>
                    </a:cubicBezTo>
                    <a:cubicBezTo>
                      <a:pt x="621506" y="375761"/>
                      <a:pt x="623411" y="375761"/>
                      <a:pt x="625316" y="375761"/>
                    </a:cubicBezTo>
                    <a:cubicBezTo>
                      <a:pt x="627221" y="375761"/>
                      <a:pt x="629126" y="374809"/>
                      <a:pt x="631031" y="373856"/>
                    </a:cubicBezTo>
                    <a:cubicBezTo>
                      <a:pt x="632936" y="377666"/>
                      <a:pt x="637699" y="380524"/>
                      <a:pt x="642461" y="380524"/>
                    </a:cubicBezTo>
                    <a:cubicBezTo>
                      <a:pt x="642461" y="385286"/>
                      <a:pt x="644366" y="390049"/>
                      <a:pt x="647224" y="394811"/>
                    </a:cubicBezTo>
                    <a:cubicBezTo>
                      <a:pt x="643414" y="396716"/>
                      <a:pt x="641509" y="399574"/>
                      <a:pt x="639604" y="402431"/>
                    </a:cubicBezTo>
                    <a:close/>
                    <a:moveTo>
                      <a:pt x="343376" y="758666"/>
                    </a:moveTo>
                    <a:cubicBezTo>
                      <a:pt x="343376" y="757714"/>
                      <a:pt x="343376" y="757714"/>
                      <a:pt x="343376" y="758666"/>
                    </a:cubicBezTo>
                    <a:cubicBezTo>
                      <a:pt x="343376" y="755809"/>
                      <a:pt x="342424" y="753904"/>
                      <a:pt x="341471" y="751999"/>
                    </a:cubicBezTo>
                    <a:cubicBezTo>
                      <a:pt x="343376" y="752951"/>
                      <a:pt x="345281" y="752951"/>
                      <a:pt x="346234" y="752951"/>
                    </a:cubicBezTo>
                    <a:cubicBezTo>
                      <a:pt x="345281" y="754856"/>
                      <a:pt x="344329" y="756761"/>
                      <a:pt x="343376" y="758666"/>
                    </a:cubicBezTo>
                    <a:close/>
                    <a:moveTo>
                      <a:pt x="109061" y="1225391"/>
                    </a:moveTo>
                    <a:cubicBezTo>
                      <a:pt x="106204" y="1221581"/>
                      <a:pt x="101441" y="1218724"/>
                      <a:pt x="95726" y="1217771"/>
                    </a:cubicBezTo>
                    <a:cubicBezTo>
                      <a:pt x="99536" y="1216819"/>
                      <a:pt x="103346" y="1213961"/>
                      <a:pt x="104299" y="1210151"/>
                    </a:cubicBezTo>
                    <a:cubicBezTo>
                      <a:pt x="111919" y="1208246"/>
                      <a:pt x="118586" y="1202531"/>
                      <a:pt x="122396" y="1195864"/>
                    </a:cubicBezTo>
                    <a:cubicBezTo>
                      <a:pt x="124301" y="1197769"/>
                      <a:pt x="126206" y="1199674"/>
                      <a:pt x="129064" y="1201579"/>
                    </a:cubicBezTo>
                    <a:cubicBezTo>
                      <a:pt x="118586" y="1204436"/>
                      <a:pt x="110014" y="1213961"/>
                      <a:pt x="109061" y="1225391"/>
                    </a:cubicBezTo>
                    <a:close/>
                    <a:moveTo>
                      <a:pt x="151924" y="1208246"/>
                    </a:moveTo>
                    <a:cubicBezTo>
                      <a:pt x="150971" y="1207294"/>
                      <a:pt x="150971" y="1207294"/>
                      <a:pt x="150019" y="1206341"/>
                    </a:cubicBezTo>
                    <a:cubicBezTo>
                      <a:pt x="150971" y="1206341"/>
                      <a:pt x="151924" y="1206341"/>
                      <a:pt x="151924" y="1206341"/>
                    </a:cubicBezTo>
                    <a:cubicBezTo>
                      <a:pt x="152876" y="1207294"/>
                      <a:pt x="151924" y="1208246"/>
                      <a:pt x="151924" y="1208246"/>
                    </a:cubicBezTo>
                    <a:close/>
                    <a:moveTo>
                      <a:pt x="290989" y="992981"/>
                    </a:moveTo>
                    <a:cubicBezTo>
                      <a:pt x="291941" y="991076"/>
                      <a:pt x="291941" y="989171"/>
                      <a:pt x="291941" y="986314"/>
                    </a:cubicBezTo>
                    <a:cubicBezTo>
                      <a:pt x="291941" y="986314"/>
                      <a:pt x="291941" y="986314"/>
                      <a:pt x="291941" y="986314"/>
                    </a:cubicBezTo>
                    <a:cubicBezTo>
                      <a:pt x="292894" y="986314"/>
                      <a:pt x="293846" y="987266"/>
                      <a:pt x="294799" y="987266"/>
                    </a:cubicBezTo>
                    <a:cubicBezTo>
                      <a:pt x="293846" y="989171"/>
                      <a:pt x="291941" y="991076"/>
                      <a:pt x="290989" y="992981"/>
                    </a:cubicBezTo>
                    <a:close/>
                    <a:moveTo>
                      <a:pt x="309086" y="1652111"/>
                    </a:moveTo>
                    <a:cubicBezTo>
                      <a:pt x="309086" y="1651159"/>
                      <a:pt x="309086" y="1650206"/>
                      <a:pt x="310039" y="1649254"/>
                    </a:cubicBezTo>
                    <a:cubicBezTo>
                      <a:pt x="310039" y="1649254"/>
                      <a:pt x="310991" y="1650206"/>
                      <a:pt x="310991" y="1650206"/>
                    </a:cubicBezTo>
                    <a:cubicBezTo>
                      <a:pt x="310991" y="1651159"/>
                      <a:pt x="310039" y="1651159"/>
                      <a:pt x="309086" y="1652111"/>
                    </a:cubicBezTo>
                    <a:close/>
                    <a:moveTo>
                      <a:pt x="259556" y="1822609"/>
                    </a:moveTo>
                    <a:cubicBezTo>
                      <a:pt x="260509" y="1820704"/>
                      <a:pt x="260509" y="1818799"/>
                      <a:pt x="261461" y="1816894"/>
                    </a:cubicBezTo>
                    <a:cubicBezTo>
                      <a:pt x="262414" y="1816894"/>
                      <a:pt x="264319" y="1816894"/>
                      <a:pt x="265271" y="1816894"/>
                    </a:cubicBezTo>
                    <a:cubicBezTo>
                      <a:pt x="265271" y="1817846"/>
                      <a:pt x="266224" y="1817846"/>
                      <a:pt x="266224" y="1817846"/>
                    </a:cubicBezTo>
                    <a:cubicBezTo>
                      <a:pt x="263366" y="1819751"/>
                      <a:pt x="261461" y="1820704"/>
                      <a:pt x="259556" y="1822609"/>
                    </a:cubicBezTo>
                    <a:close/>
                    <a:moveTo>
                      <a:pt x="330994" y="1783556"/>
                    </a:moveTo>
                    <a:cubicBezTo>
                      <a:pt x="330041" y="1783556"/>
                      <a:pt x="330041" y="1783556"/>
                      <a:pt x="329089" y="1783556"/>
                    </a:cubicBezTo>
                    <a:cubicBezTo>
                      <a:pt x="328136" y="1782604"/>
                      <a:pt x="327184" y="1781651"/>
                      <a:pt x="326231" y="1781651"/>
                    </a:cubicBezTo>
                    <a:cubicBezTo>
                      <a:pt x="324326" y="1779746"/>
                      <a:pt x="323374" y="1778794"/>
                      <a:pt x="321469" y="1777841"/>
                    </a:cubicBezTo>
                    <a:cubicBezTo>
                      <a:pt x="322421" y="1775936"/>
                      <a:pt x="322421" y="1774031"/>
                      <a:pt x="323374" y="1772126"/>
                    </a:cubicBezTo>
                    <a:cubicBezTo>
                      <a:pt x="325279" y="1773079"/>
                      <a:pt x="327184" y="1773079"/>
                      <a:pt x="329089" y="1773079"/>
                    </a:cubicBezTo>
                    <a:cubicBezTo>
                      <a:pt x="331946" y="1773079"/>
                      <a:pt x="333851" y="1772126"/>
                      <a:pt x="335756" y="1771174"/>
                    </a:cubicBezTo>
                    <a:cubicBezTo>
                      <a:pt x="333851" y="1774984"/>
                      <a:pt x="331946" y="1778794"/>
                      <a:pt x="330994" y="1783556"/>
                    </a:cubicBezTo>
                    <a:close/>
                    <a:moveTo>
                      <a:pt x="442436" y="1450181"/>
                    </a:moveTo>
                    <a:cubicBezTo>
                      <a:pt x="444341" y="1453991"/>
                      <a:pt x="447199" y="1456849"/>
                      <a:pt x="451009" y="1458754"/>
                    </a:cubicBezTo>
                    <a:cubicBezTo>
                      <a:pt x="448151" y="1460659"/>
                      <a:pt x="446246" y="1462564"/>
                      <a:pt x="444341" y="1465421"/>
                    </a:cubicBezTo>
                    <a:cubicBezTo>
                      <a:pt x="443389" y="1461611"/>
                      <a:pt x="440531" y="1457801"/>
                      <a:pt x="437674" y="1454944"/>
                    </a:cubicBezTo>
                    <a:cubicBezTo>
                      <a:pt x="438626" y="1453039"/>
                      <a:pt x="440531" y="1452086"/>
                      <a:pt x="442436" y="1450181"/>
                    </a:cubicBezTo>
                    <a:close/>
                    <a:moveTo>
                      <a:pt x="426244" y="1592104"/>
                    </a:moveTo>
                    <a:cubicBezTo>
                      <a:pt x="425291" y="1589246"/>
                      <a:pt x="423386" y="1587341"/>
                      <a:pt x="420529" y="1587341"/>
                    </a:cubicBezTo>
                    <a:cubicBezTo>
                      <a:pt x="420529" y="1587341"/>
                      <a:pt x="419576" y="1587341"/>
                      <a:pt x="419576" y="1587341"/>
                    </a:cubicBezTo>
                    <a:cubicBezTo>
                      <a:pt x="420529" y="1584484"/>
                      <a:pt x="421481" y="1580674"/>
                      <a:pt x="421481" y="1576864"/>
                    </a:cubicBezTo>
                    <a:cubicBezTo>
                      <a:pt x="421481" y="1575911"/>
                      <a:pt x="421481" y="1575911"/>
                      <a:pt x="421481" y="1574959"/>
                    </a:cubicBezTo>
                    <a:cubicBezTo>
                      <a:pt x="421481" y="1574959"/>
                      <a:pt x="422434" y="1574959"/>
                      <a:pt x="422434" y="1574959"/>
                    </a:cubicBezTo>
                    <a:cubicBezTo>
                      <a:pt x="423386" y="1575911"/>
                      <a:pt x="425291" y="1576864"/>
                      <a:pt x="426244" y="1577816"/>
                    </a:cubicBezTo>
                    <a:cubicBezTo>
                      <a:pt x="426244" y="1578769"/>
                      <a:pt x="426244" y="1579721"/>
                      <a:pt x="426244" y="1580674"/>
                    </a:cubicBezTo>
                    <a:cubicBezTo>
                      <a:pt x="426244" y="1585436"/>
                      <a:pt x="427196" y="1589246"/>
                      <a:pt x="430054" y="1593056"/>
                    </a:cubicBezTo>
                    <a:cubicBezTo>
                      <a:pt x="428149" y="1592104"/>
                      <a:pt x="427196" y="1592104"/>
                      <a:pt x="426244" y="1592104"/>
                    </a:cubicBezTo>
                    <a:close/>
                    <a:moveTo>
                      <a:pt x="431959" y="1518761"/>
                    </a:moveTo>
                    <a:cubicBezTo>
                      <a:pt x="430054" y="1517809"/>
                      <a:pt x="427196" y="1517809"/>
                      <a:pt x="425291" y="1517809"/>
                    </a:cubicBezTo>
                    <a:cubicBezTo>
                      <a:pt x="422434" y="1517809"/>
                      <a:pt x="418624" y="1518761"/>
                      <a:pt x="415766" y="1519714"/>
                    </a:cubicBezTo>
                    <a:cubicBezTo>
                      <a:pt x="415766" y="1518761"/>
                      <a:pt x="416719" y="1517809"/>
                      <a:pt x="416719" y="1515904"/>
                    </a:cubicBezTo>
                    <a:cubicBezTo>
                      <a:pt x="416719" y="1513046"/>
                      <a:pt x="415766" y="1510189"/>
                      <a:pt x="413861" y="1508284"/>
                    </a:cubicBezTo>
                    <a:cubicBezTo>
                      <a:pt x="417671" y="1507331"/>
                      <a:pt x="419576" y="1503521"/>
                      <a:pt x="419576" y="1499711"/>
                    </a:cubicBezTo>
                    <a:cubicBezTo>
                      <a:pt x="419576" y="1497806"/>
                      <a:pt x="418624" y="1496854"/>
                      <a:pt x="418624" y="1494949"/>
                    </a:cubicBezTo>
                    <a:cubicBezTo>
                      <a:pt x="420529" y="1493044"/>
                      <a:pt x="422434" y="1490186"/>
                      <a:pt x="422434" y="1486376"/>
                    </a:cubicBezTo>
                    <a:cubicBezTo>
                      <a:pt x="422434" y="1485424"/>
                      <a:pt x="422434" y="1485424"/>
                      <a:pt x="422434" y="1484471"/>
                    </a:cubicBezTo>
                    <a:cubicBezTo>
                      <a:pt x="422434" y="1484471"/>
                      <a:pt x="422434" y="1484471"/>
                      <a:pt x="422434" y="1484471"/>
                    </a:cubicBezTo>
                    <a:cubicBezTo>
                      <a:pt x="424339" y="1488281"/>
                      <a:pt x="428149" y="1491139"/>
                      <a:pt x="431959" y="1491139"/>
                    </a:cubicBezTo>
                    <a:cubicBezTo>
                      <a:pt x="432911" y="1491139"/>
                      <a:pt x="434816" y="1491139"/>
                      <a:pt x="435769" y="1490186"/>
                    </a:cubicBezTo>
                    <a:cubicBezTo>
                      <a:pt x="435769" y="1491139"/>
                      <a:pt x="436721" y="1492091"/>
                      <a:pt x="436721" y="1493044"/>
                    </a:cubicBezTo>
                    <a:cubicBezTo>
                      <a:pt x="432911" y="1495901"/>
                      <a:pt x="430054" y="1499711"/>
                      <a:pt x="430054" y="1505426"/>
                    </a:cubicBezTo>
                    <a:cubicBezTo>
                      <a:pt x="430054" y="1509236"/>
                      <a:pt x="431959" y="1513046"/>
                      <a:pt x="434816" y="1515904"/>
                    </a:cubicBezTo>
                    <a:cubicBezTo>
                      <a:pt x="432911" y="1518761"/>
                      <a:pt x="431959" y="1518761"/>
                      <a:pt x="431959" y="1518761"/>
                    </a:cubicBezTo>
                    <a:close/>
                    <a:moveTo>
                      <a:pt x="445294" y="1609249"/>
                    </a:moveTo>
                    <a:cubicBezTo>
                      <a:pt x="442436" y="1606391"/>
                      <a:pt x="439579" y="1604486"/>
                      <a:pt x="435769" y="1603534"/>
                    </a:cubicBezTo>
                    <a:cubicBezTo>
                      <a:pt x="435769" y="1603534"/>
                      <a:pt x="435769" y="1603534"/>
                      <a:pt x="435769" y="1603534"/>
                    </a:cubicBezTo>
                    <a:cubicBezTo>
                      <a:pt x="435769" y="1601629"/>
                      <a:pt x="435769" y="1600676"/>
                      <a:pt x="434816" y="1598771"/>
                    </a:cubicBezTo>
                    <a:cubicBezTo>
                      <a:pt x="438626" y="1601629"/>
                      <a:pt x="443389" y="1603534"/>
                      <a:pt x="449104" y="1603534"/>
                    </a:cubicBezTo>
                    <a:cubicBezTo>
                      <a:pt x="449104" y="1603534"/>
                      <a:pt x="449104" y="1603534"/>
                      <a:pt x="450056" y="1603534"/>
                    </a:cubicBezTo>
                    <a:cubicBezTo>
                      <a:pt x="451009" y="1604486"/>
                      <a:pt x="451009" y="1605439"/>
                      <a:pt x="451961" y="1606391"/>
                    </a:cubicBezTo>
                    <a:cubicBezTo>
                      <a:pt x="449104" y="1607344"/>
                      <a:pt x="447199" y="1608296"/>
                      <a:pt x="445294" y="1609249"/>
                    </a:cubicBezTo>
                    <a:close/>
                    <a:moveTo>
                      <a:pt x="452914" y="1518761"/>
                    </a:moveTo>
                    <a:cubicBezTo>
                      <a:pt x="452914" y="1518761"/>
                      <a:pt x="451961" y="1517809"/>
                      <a:pt x="451961" y="1517809"/>
                    </a:cubicBezTo>
                    <a:cubicBezTo>
                      <a:pt x="451961" y="1517809"/>
                      <a:pt x="452914" y="1516856"/>
                      <a:pt x="452914" y="1516856"/>
                    </a:cubicBezTo>
                    <a:cubicBezTo>
                      <a:pt x="453866" y="1516856"/>
                      <a:pt x="453866" y="1517809"/>
                      <a:pt x="454819" y="1517809"/>
                    </a:cubicBezTo>
                    <a:cubicBezTo>
                      <a:pt x="452914" y="1518761"/>
                      <a:pt x="452914" y="1518761"/>
                      <a:pt x="452914" y="1518761"/>
                    </a:cubicBezTo>
                    <a:close/>
                    <a:moveTo>
                      <a:pt x="666274" y="511969"/>
                    </a:moveTo>
                    <a:cubicBezTo>
                      <a:pt x="667226" y="511016"/>
                      <a:pt x="667226" y="510064"/>
                      <a:pt x="668179" y="509111"/>
                    </a:cubicBezTo>
                    <a:lnTo>
                      <a:pt x="668179" y="511969"/>
                    </a:lnTo>
                    <a:cubicBezTo>
                      <a:pt x="667226" y="511969"/>
                      <a:pt x="666274" y="511969"/>
                      <a:pt x="666274" y="511969"/>
                    </a:cubicBezTo>
                    <a:close/>
                    <a:moveTo>
                      <a:pt x="657701" y="574834"/>
                    </a:moveTo>
                    <a:cubicBezTo>
                      <a:pt x="658654" y="574834"/>
                      <a:pt x="659606" y="573881"/>
                      <a:pt x="659606" y="572929"/>
                    </a:cubicBezTo>
                    <a:lnTo>
                      <a:pt x="659606" y="575786"/>
                    </a:lnTo>
                    <a:cubicBezTo>
                      <a:pt x="658654" y="575786"/>
                      <a:pt x="658654" y="575786"/>
                      <a:pt x="657701" y="574834"/>
                    </a:cubicBezTo>
                    <a:close/>
                    <a:moveTo>
                      <a:pt x="502444" y="1197769"/>
                    </a:moveTo>
                    <a:cubicBezTo>
                      <a:pt x="504349" y="1198721"/>
                      <a:pt x="505301" y="1198721"/>
                      <a:pt x="507206" y="1198721"/>
                    </a:cubicBezTo>
                    <a:cubicBezTo>
                      <a:pt x="509111" y="1198721"/>
                      <a:pt x="510064" y="1198721"/>
                      <a:pt x="511969" y="1197769"/>
                    </a:cubicBezTo>
                    <a:cubicBezTo>
                      <a:pt x="512921" y="1210151"/>
                      <a:pt x="519589" y="1220629"/>
                      <a:pt x="529114" y="1227296"/>
                    </a:cubicBezTo>
                    <a:cubicBezTo>
                      <a:pt x="528161" y="1228249"/>
                      <a:pt x="527209" y="1229201"/>
                      <a:pt x="526256" y="1230154"/>
                    </a:cubicBezTo>
                    <a:cubicBezTo>
                      <a:pt x="525304" y="1230154"/>
                      <a:pt x="525304" y="1230154"/>
                      <a:pt x="524351" y="1230154"/>
                    </a:cubicBezTo>
                    <a:cubicBezTo>
                      <a:pt x="519589" y="1224439"/>
                      <a:pt x="511969" y="1220629"/>
                      <a:pt x="504349" y="1220629"/>
                    </a:cubicBezTo>
                    <a:cubicBezTo>
                      <a:pt x="504349" y="1220629"/>
                      <a:pt x="504349" y="1220629"/>
                      <a:pt x="503396" y="1220629"/>
                    </a:cubicBezTo>
                    <a:cubicBezTo>
                      <a:pt x="501491" y="1217771"/>
                      <a:pt x="499586" y="1215866"/>
                      <a:pt x="497681" y="1213961"/>
                    </a:cubicBezTo>
                    <a:cubicBezTo>
                      <a:pt x="501491" y="1212056"/>
                      <a:pt x="504349" y="1208246"/>
                      <a:pt x="504349" y="1203484"/>
                    </a:cubicBezTo>
                    <a:cubicBezTo>
                      <a:pt x="504349" y="1201579"/>
                      <a:pt x="503396" y="1199674"/>
                      <a:pt x="502444" y="1197769"/>
                    </a:cubicBezTo>
                    <a:close/>
                    <a:moveTo>
                      <a:pt x="574834" y="1231106"/>
                    </a:moveTo>
                    <a:cubicBezTo>
                      <a:pt x="574834" y="1231106"/>
                      <a:pt x="574834" y="1230154"/>
                      <a:pt x="574834" y="1231106"/>
                    </a:cubicBezTo>
                    <a:cubicBezTo>
                      <a:pt x="576739" y="1229201"/>
                      <a:pt x="578644" y="1228249"/>
                      <a:pt x="579596" y="1226344"/>
                    </a:cubicBezTo>
                    <a:lnTo>
                      <a:pt x="579596" y="1229201"/>
                    </a:lnTo>
                    <a:cubicBezTo>
                      <a:pt x="577691" y="1230154"/>
                      <a:pt x="575786" y="1230154"/>
                      <a:pt x="574834" y="1231106"/>
                    </a:cubicBezTo>
                    <a:close/>
                    <a:moveTo>
                      <a:pt x="516731" y="1371124"/>
                    </a:moveTo>
                    <a:cubicBezTo>
                      <a:pt x="517684" y="1371124"/>
                      <a:pt x="517684" y="1371124"/>
                      <a:pt x="518636" y="1371124"/>
                    </a:cubicBezTo>
                    <a:cubicBezTo>
                      <a:pt x="517684" y="1372076"/>
                      <a:pt x="517684" y="1372076"/>
                      <a:pt x="516731" y="1373029"/>
                    </a:cubicBezTo>
                    <a:cubicBezTo>
                      <a:pt x="516731" y="1372076"/>
                      <a:pt x="516731" y="1371124"/>
                      <a:pt x="516731" y="1371124"/>
                    </a:cubicBezTo>
                    <a:close/>
                    <a:moveTo>
                      <a:pt x="615791" y="838676"/>
                    </a:moveTo>
                    <a:cubicBezTo>
                      <a:pt x="618649" y="842486"/>
                      <a:pt x="622459" y="844391"/>
                      <a:pt x="627221" y="845344"/>
                    </a:cubicBezTo>
                    <a:lnTo>
                      <a:pt x="627221" y="847249"/>
                    </a:lnTo>
                    <a:cubicBezTo>
                      <a:pt x="627221" y="848201"/>
                      <a:pt x="626269" y="848201"/>
                      <a:pt x="626269" y="849154"/>
                    </a:cubicBezTo>
                    <a:cubicBezTo>
                      <a:pt x="624364" y="849154"/>
                      <a:pt x="622459" y="848201"/>
                      <a:pt x="620554" y="848201"/>
                    </a:cubicBezTo>
                    <a:cubicBezTo>
                      <a:pt x="616744" y="848201"/>
                      <a:pt x="613886" y="849154"/>
                      <a:pt x="610076" y="849154"/>
                    </a:cubicBezTo>
                    <a:cubicBezTo>
                      <a:pt x="610076" y="848201"/>
                      <a:pt x="610076" y="847249"/>
                      <a:pt x="610076" y="847249"/>
                    </a:cubicBezTo>
                    <a:cubicBezTo>
                      <a:pt x="610076" y="845344"/>
                      <a:pt x="610076" y="844391"/>
                      <a:pt x="609124" y="842486"/>
                    </a:cubicBezTo>
                    <a:cubicBezTo>
                      <a:pt x="611029" y="842486"/>
                      <a:pt x="613886" y="840581"/>
                      <a:pt x="615791" y="838676"/>
                    </a:cubicBezTo>
                    <a:close/>
                    <a:moveTo>
                      <a:pt x="571024" y="938689"/>
                    </a:moveTo>
                    <a:cubicBezTo>
                      <a:pt x="572929" y="941546"/>
                      <a:pt x="574834" y="942499"/>
                      <a:pt x="577691" y="943451"/>
                    </a:cubicBezTo>
                    <a:cubicBezTo>
                      <a:pt x="576739" y="944404"/>
                      <a:pt x="575786" y="945356"/>
                      <a:pt x="575786" y="946309"/>
                    </a:cubicBezTo>
                    <a:cubicBezTo>
                      <a:pt x="573881" y="943451"/>
                      <a:pt x="571976" y="940594"/>
                      <a:pt x="571024" y="938689"/>
                    </a:cubicBezTo>
                    <a:cubicBezTo>
                      <a:pt x="570071" y="938689"/>
                      <a:pt x="571024" y="938689"/>
                      <a:pt x="571024" y="938689"/>
                    </a:cubicBezTo>
                    <a:close/>
                    <a:moveTo>
                      <a:pt x="552926" y="718661"/>
                    </a:moveTo>
                    <a:cubicBezTo>
                      <a:pt x="558641" y="717709"/>
                      <a:pt x="562451" y="714851"/>
                      <a:pt x="566261" y="710089"/>
                    </a:cubicBezTo>
                    <a:cubicBezTo>
                      <a:pt x="567214" y="710089"/>
                      <a:pt x="567214" y="710089"/>
                      <a:pt x="568166" y="711041"/>
                    </a:cubicBezTo>
                    <a:cubicBezTo>
                      <a:pt x="567214" y="713899"/>
                      <a:pt x="567214" y="716756"/>
                      <a:pt x="567214" y="719614"/>
                    </a:cubicBezTo>
                    <a:cubicBezTo>
                      <a:pt x="567214" y="720566"/>
                      <a:pt x="567214" y="721519"/>
                      <a:pt x="567214" y="723424"/>
                    </a:cubicBezTo>
                    <a:cubicBezTo>
                      <a:pt x="566261" y="723424"/>
                      <a:pt x="565309" y="723424"/>
                      <a:pt x="565309" y="724376"/>
                    </a:cubicBezTo>
                    <a:cubicBezTo>
                      <a:pt x="561499" y="722471"/>
                      <a:pt x="557689" y="720566"/>
                      <a:pt x="552926" y="720566"/>
                    </a:cubicBezTo>
                    <a:cubicBezTo>
                      <a:pt x="552926" y="719614"/>
                      <a:pt x="552926" y="718661"/>
                      <a:pt x="552926" y="718661"/>
                    </a:cubicBezTo>
                    <a:close/>
                    <a:moveTo>
                      <a:pt x="553879" y="816769"/>
                    </a:moveTo>
                    <a:cubicBezTo>
                      <a:pt x="556736" y="812959"/>
                      <a:pt x="558641" y="809149"/>
                      <a:pt x="559594" y="804386"/>
                    </a:cubicBezTo>
                    <a:cubicBezTo>
                      <a:pt x="560546" y="804386"/>
                      <a:pt x="560546" y="804386"/>
                      <a:pt x="561499" y="804386"/>
                    </a:cubicBezTo>
                    <a:cubicBezTo>
                      <a:pt x="563404" y="806291"/>
                      <a:pt x="566261" y="807244"/>
                      <a:pt x="569119" y="808196"/>
                    </a:cubicBezTo>
                    <a:cubicBezTo>
                      <a:pt x="568166" y="810101"/>
                      <a:pt x="568166" y="812006"/>
                      <a:pt x="568166" y="813911"/>
                    </a:cubicBezTo>
                    <a:cubicBezTo>
                      <a:pt x="565309" y="815816"/>
                      <a:pt x="563404" y="818674"/>
                      <a:pt x="563404" y="822484"/>
                    </a:cubicBezTo>
                    <a:cubicBezTo>
                      <a:pt x="563404" y="823436"/>
                      <a:pt x="563404" y="823436"/>
                      <a:pt x="563404" y="824389"/>
                    </a:cubicBezTo>
                    <a:cubicBezTo>
                      <a:pt x="558641" y="824389"/>
                      <a:pt x="553879" y="825341"/>
                      <a:pt x="550069" y="828199"/>
                    </a:cubicBezTo>
                    <a:cubicBezTo>
                      <a:pt x="552926" y="824389"/>
                      <a:pt x="553879" y="820579"/>
                      <a:pt x="553879" y="816769"/>
                    </a:cubicBezTo>
                    <a:close/>
                    <a:moveTo>
                      <a:pt x="547211" y="968216"/>
                    </a:moveTo>
                    <a:cubicBezTo>
                      <a:pt x="547211" y="969169"/>
                      <a:pt x="547211" y="969169"/>
                      <a:pt x="547211" y="970121"/>
                    </a:cubicBezTo>
                    <a:cubicBezTo>
                      <a:pt x="547211" y="972979"/>
                      <a:pt x="550069" y="975836"/>
                      <a:pt x="552926" y="975836"/>
                    </a:cubicBezTo>
                    <a:cubicBezTo>
                      <a:pt x="555784" y="975836"/>
                      <a:pt x="557689" y="973931"/>
                      <a:pt x="558641" y="972026"/>
                    </a:cubicBezTo>
                    <a:cubicBezTo>
                      <a:pt x="558641" y="972026"/>
                      <a:pt x="558641" y="972026"/>
                      <a:pt x="558641" y="972026"/>
                    </a:cubicBezTo>
                    <a:cubicBezTo>
                      <a:pt x="560546" y="972026"/>
                      <a:pt x="561499" y="972026"/>
                      <a:pt x="563404" y="971074"/>
                    </a:cubicBezTo>
                    <a:cubicBezTo>
                      <a:pt x="563404" y="972026"/>
                      <a:pt x="562451" y="972979"/>
                      <a:pt x="562451" y="973931"/>
                    </a:cubicBezTo>
                    <a:cubicBezTo>
                      <a:pt x="562451" y="976789"/>
                      <a:pt x="564356" y="979646"/>
                      <a:pt x="567214" y="980599"/>
                    </a:cubicBezTo>
                    <a:cubicBezTo>
                      <a:pt x="568166" y="984409"/>
                      <a:pt x="569119" y="988219"/>
                      <a:pt x="571024" y="991076"/>
                    </a:cubicBezTo>
                    <a:cubicBezTo>
                      <a:pt x="570071" y="991076"/>
                      <a:pt x="568166" y="992029"/>
                      <a:pt x="567214" y="992029"/>
                    </a:cubicBezTo>
                    <a:cubicBezTo>
                      <a:pt x="565309" y="990124"/>
                      <a:pt x="562451" y="989171"/>
                      <a:pt x="559594" y="989171"/>
                    </a:cubicBezTo>
                    <a:cubicBezTo>
                      <a:pt x="553879" y="989171"/>
                      <a:pt x="550069" y="992981"/>
                      <a:pt x="548164" y="996791"/>
                    </a:cubicBezTo>
                    <a:cubicBezTo>
                      <a:pt x="547211" y="997744"/>
                      <a:pt x="546259" y="999649"/>
                      <a:pt x="545306" y="1001554"/>
                    </a:cubicBezTo>
                    <a:cubicBezTo>
                      <a:pt x="543401" y="998696"/>
                      <a:pt x="539591" y="995839"/>
                      <a:pt x="536734" y="994886"/>
                    </a:cubicBezTo>
                    <a:cubicBezTo>
                      <a:pt x="536734" y="993934"/>
                      <a:pt x="537686" y="992981"/>
                      <a:pt x="537686" y="992029"/>
                    </a:cubicBezTo>
                    <a:cubicBezTo>
                      <a:pt x="537686" y="988219"/>
                      <a:pt x="534829" y="985361"/>
                      <a:pt x="531019" y="985361"/>
                    </a:cubicBezTo>
                    <a:cubicBezTo>
                      <a:pt x="527209" y="985361"/>
                      <a:pt x="524351" y="988219"/>
                      <a:pt x="524351" y="992029"/>
                    </a:cubicBezTo>
                    <a:cubicBezTo>
                      <a:pt x="524351" y="992981"/>
                      <a:pt x="524351" y="992981"/>
                      <a:pt x="524351" y="993934"/>
                    </a:cubicBezTo>
                    <a:cubicBezTo>
                      <a:pt x="518636" y="995839"/>
                      <a:pt x="513874" y="999649"/>
                      <a:pt x="511016" y="1004411"/>
                    </a:cubicBezTo>
                    <a:cubicBezTo>
                      <a:pt x="509111" y="1002506"/>
                      <a:pt x="507206" y="1000601"/>
                      <a:pt x="504349" y="1000601"/>
                    </a:cubicBezTo>
                    <a:cubicBezTo>
                      <a:pt x="504349" y="1000601"/>
                      <a:pt x="504349" y="1000601"/>
                      <a:pt x="503396" y="1000601"/>
                    </a:cubicBezTo>
                    <a:cubicBezTo>
                      <a:pt x="503396" y="998696"/>
                      <a:pt x="502444" y="996791"/>
                      <a:pt x="501491" y="995839"/>
                    </a:cubicBezTo>
                    <a:cubicBezTo>
                      <a:pt x="501491" y="995839"/>
                      <a:pt x="501491" y="995839"/>
                      <a:pt x="502444" y="995839"/>
                    </a:cubicBezTo>
                    <a:cubicBezTo>
                      <a:pt x="514826" y="995839"/>
                      <a:pt x="524351" y="986314"/>
                      <a:pt x="524351" y="973931"/>
                    </a:cubicBezTo>
                    <a:cubicBezTo>
                      <a:pt x="524351" y="973931"/>
                      <a:pt x="524351" y="972979"/>
                      <a:pt x="524351" y="972979"/>
                    </a:cubicBezTo>
                    <a:cubicBezTo>
                      <a:pt x="525304" y="973931"/>
                      <a:pt x="527209" y="973931"/>
                      <a:pt x="529114" y="973931"/>
                    </a:cubicBezTo>
                    <a:cubicBezTo>
                      <a:pt x="535781" y="973931"/>
                      <a:pt x="541496" y="968216"/>
                      <a:pt x="541496" y="961549"/>
                    </a:cubicBezTo>
                    <a:cubicBezTo>
                      <a:pt x="541496" y="954881"/>
                      <a:pt x="535781" y="949166"/>
                      <a:pt x="529114" y="949166"/>
                    </a:cubicBezTo>
                    <a:cubicBezTo>
                      <a:pt x="525304" y="949166"/>
                      <a:pt x="521494" y="951071"/>
                      <a:pt x="519589" y="954881"/>
                    </a:cubicBezTo>
                    <a:cubicBezTo>
                      <a:pt x="519589" y="953929"/>
                      <a:pt x="520541" y="952024"/>
                      <a:pt x="520541" y="951071"/>
                    </a:cubicBezTo>
                    <a:cubicBezTo>
                      <a:pt x="520541" y="940594"/>
                      <a:pt x="511969" y="931069"/>
                      <a:pt x="500539" y="931069"/>
                    </a:cubicBezTo>
                    <a:cubicBezTo>
                      <a:pt x="497681" y="931069"/>
                      <a:pt x="495776" y="932021"/>
                      <a:pt x="492919" y="932974"/>
                    </a:cubicBezTo>
                    <a:cubicBezTo>
                      <a:pt x="491966" y="929164"/>
                      <a:pt x="488156" y="926306"/>
                      <a:pt x="484346" y="925354"/>
                    </a:cubicBezTo>
                    <a:cubicBezTo>
                      <a:pt x="485299" y="923449"/>
                      <a:pt x="486251" y="920591"/>
                      <a:pt x="486251" y="917734"/>
                    </a:cubicBezTo>
                    <a:cubicBezTo>
                      <a:pt x="486251" y="915829"/>
                      <a:pt x="486251" y="914876"/>
                      <a:pt x="485299" y="912971"/>
                    </a:cubicBezTo>
                    <a:cubicBezTo>
                      <a:pt x="487204" y="911066"/>
                      <a:pt x="488156" y="909161"/>
                      <a:pt x="488156" y="906304"/>
                    </a:cubicBezTo>
                    <a:cubicBezTo>
                      <a:pt x="488156" y="904399"/>
                      <a:pt x="487204" y="903446"/>
                      <a:pt x="486251" y="901541"/>
                    </a:cubicBezTo>
                    <a:cubicBezTo>
                      <a:pt x="489109" y="899636"/>
                      <a:pt x="491014" y="896779"/>
                      <a:pt x="492919" y="893921"/>
                    </a:cubicBezTo>
                    <a:cubicBezTo>
                      <a:pt x="495776" y="899636"/>
                      <a:pt x="500539" y="904399"/>
                      <a:pt x="505301" y="907256"/>
                    </a:cubicBezTo>
                    <a:cubicBezTo>
                      <a:pt x="505301" y="907256"/>
                      <a:pt x="505301" y="907256"/>
                      <a:pt x="505301" y="907256"/>
                    </a:cubicBezTo>
                    <a:cubicBezTo>
                      <a:pt x="505301" y="921544"/>
                      <a:pt x="512921" y="934879"/>
                      <a:pt x="525304" y="941546"/>
                    </a:cubicBezTo>
                    <a:cubicBezTo>
                      <a:pt x="528161" y="945356"/>
                      <a:pt x="532924" y="947261"/>
                      <a:pt x="537686" y="947261"/>
                    </a:cubicBezTo>
                    <a:cubicBezTo>
                      <a:pt x="537686" y="947261"/>
                      <a:pt x="538639" y="947261"/>
                      <a:pt x="538639" y="947261"/>
                    </a:cubicBezTo>
                    <a:cubicBezTo>
                      <a:pt x="538639" y="947261"/>
                      <a:pt x="539591" y="947261"/>
                      <a:pt x="539591" y="948214"/>
                    </a:cubicBezTo>
                    <a:cubicBezTo>
                      <a:pt x="539591" y="949166"/>
                      <a:pt x="539591" y="951071"/>
                      <a:pt x="539591" y="952024"/>
                    </a:cubicBezTo>
                    <a:cubicBezTo>
                      <a:pt x="539591" y="959644"/>
                      <a:pt x="542449" y="964406"/>
                      <a:pt x="547211" y="968216"/>
                    </a:cubicBezTo>
                    <a:close/>
                    <a:moveTo>
                      <a:pt x="549116" y="1032986"/>
                    </a:moveTo>
                    <a:cubicBezTo>
                      <a:pt x="543401" y="1036796"/>
                      <a:pt x="539591" y="1041559"/>
                      <a:pt x="536734" y="1048226"/>
                    </a:cubicBezTo>
                    <a:cubicBezTo>
                      <a:pt x="535781" y="1048226"/>
                      <a:pt x="534829" y="1048226"/>
                      <a:pt x="532924" y="1048226"/>
                    </a:cubicBezTo>
                    <a:cubicBezTo>
                      <a:pt x="531971" y="1048226"/>
                      <a:pt x="531971" y="1048226"/>
                      <a:pt x="531019" y="1048226"/>
                    </a:cubicBezTo>
                    <a:cubicBezTo>
                      <a:pt x="531019" y="1048226"/>
                      <a:pt x="531019" y="1048226"/>
                      <a:pt x="531019" y="1047274"/>
                    </a:cubicBezTo>
                    <a:cubicBezTo>
                      <a:pt x="533876" y="1044416"/>
                      <a:pt x="535781" y="1041559"/>
                      <a:pt x="535781" y="1036796"/>
                    </a:cubicBezTo>
                    <a:cubicBezTo>
                      <a:pt x="535781" y="1035844"/>
                      <a:pt x="535781" y="1034891"/>
                      <a:pt x="534829" y="1032986"/>
                    </a:cubicBezTo>
                    <a:cubicBezTo>
                      <a:pt x="540544" y="1031081"/>
                      <a:pt x="545306" y="1025366"/>
                      <a:pt x="547211" y="1018699"/>
                    </a:cubicBezTo>
                    <a:cubicBezTo>
                      <a:pt x="547211" y="1018699"/>
                      <a:pt x="548164" y="1019651"/>
                      <a:pt x="548164" y="1019651"/>
                    </a:cubicBezTo>
                    <a:cubicBezTo>
                      <a:pt x="547211" y="1021556"/>
                      <a:pt x="547211" y="1024414"/>
                      <a:pt x="547211" y="1026319"/>
                    </a:cubicBezTo>
                    <a:cubicBezTo>
                      <a:pt x="548164" y="1029176"/>
                      <a:pt x="548164" y="1031081"/>
                      <a:pt x="549116" y="1032986"/>
                    </a:cubicBezTo>
                    <a:close/>
                    <a:moveTo>
                      <a:pt x="506254" y="814864"/>
                    </a:moveTo>
                    <a:cubicBezTo>
                      <a:pt x="503396" y="813911"/>
                      <a:pt x="500539" y="812959"/>
                      <a:pt x="497681" y="812959"/>
                    </a:cubicBezTo>
                    <a:cubicBezTo>
                      <a:pt x="497681" y="812959"/>
                      <a:pt x="497681" y="812959"/>
                      <a:pt x="497681" y="812959"/>
                    </a:cubicBezTo>
                    <a:cubicBezTo>
                      <a:pt x="501491" y="812006"/>
                      <a:pt x="504349" y="809149"/>
                      <a:pt x="507206" y="806291"/>
                    </a:cubicBezTo>
                    <a:cubicBezTo>
                      <a:pt x="508159" y="806291"/>
                      <a:pt x="508159" y="805339"/>
                      <a:pt x="509111" y="805339"/>
                    </a:cubicBezTo>
                    <a:cubicBezTo>
                      <a:pt x="509111" y="805339"/>
                      <a:pt x="509111" y="805339"/>
                      <a:pt x="509111" y="806291"/>
                    </a:cubicBezTo>
                    <a:cubicBezTo>
                      <a:pt x="507206" y="808196"/>
                      <a:pt x="506254" y="810101"/>
                      <a:pt x="506254" y="812959"/>
                    </a:cubicBezTo>
                    <a:cubicBezTo>
                      <a:pt x="506254" y="812959"/>
                      <a:pt x="506254" y="813911"/>
                      <a:pt x="506254" y="814864"/>
                    </a:cubicBezTo>
                    <a:close/>
                    <a:moveTo>
                      <a:pt x="521494" y="822484"/>
                    </a:moveTo>
                    <a:cubicBezTo>
                      <a:pt x="524351" y="828199"/>
                      <a:pt x="530066" y="832961"/>
                      <a:pt x="536734" y="832961"/>
                    </a:cubicBezTo>
                    <a:cubicBezTo>
                      <a:pt x="538639" y="832961"/>
                      <a:pt x="541496" y="832961"/>
                      <a:pt x="543401" y="832009"/>
                    </a:cubicBezTo>
                    <a:cubicBezTo>
                      <a:pt x="540544" y="834866"/>
                      <a:pt x="538639" y="838676"/>
                      <a:pt x="536734" y="842486"/>
                    </a:cubicBezTo>
                    <a:cubicBezTo>
                      <a:pt x="535781" y="842486"/>
                      <a:pt x="534829" y="842486"/>
                      <a:pt x="533876" y="842486"/>
                    </a:cubicBezTo>
                    <a:cubicBezTo>
                      <a:pt x="526256" y="842486"/>
                      <a:pt x="519589" y="848201"/>
                      <a:pt x="517684" y="854869"/>
                    </a:cubicBezTo>
                    <a:cubicBezTo>
                      <a:pt x="517684" y="854869"/>
                      <a:pt x="517684" y="854869"/>
                      <a:pt x="517684" y="854869"/>
                    </a:cubicBezTo>
                    <a:cubicBezTo>
                      <a:pt x="516731" y="854869"/>
                      <a:pt x="516731" y="854869"/>
                      <a:pt x="515779" y="854869"/>
                    </a:cubicBezTo>
                    <a:cubicBezTo>
                      <a:pt x="519589" y="850106"/>
                      <a:pt x="522446" y="844391"/>
                      <a:pt x="522446" y="838676"/>
                    </a:cubicBezTo>
                    <a:cubicBezTo>
                      <a:pt x="522446" y="832009"/>
                      <a:pt x="519589" y="825341"/>
                      <a:pt x="514826" y="820579"/>
                    </a:cubicBezTo>
                    <a:cubicBezTo>
                      <a:pt x="515779" y="820579"/>
                      <a:pt x="516731" y="820579"/>
                      <a:pt x="516731" y="819626"/>
                    </a:cubicBezTo>
                    <a:cubicBezTo>
                      <a:pt x="518636" y="820579"/>
                      <a:pt x="519589" y="821531"/>
                      <a:pt x="521494" y="822484"/>
                    </a:cubicBezTo>
                    <a:close/>
                    <a:moveTo>
                      <a:pt x="487204" y="723424"/>
                    </a:moveTo>
                    <a:cubicBezTo>
                      <a:pt x="488156" y="725329"/>
                      <a:pt x="489109" y="726281"/>
                      <a:pt x="490061" y="728186"/>
                    </a:cubicBezTo>
                    <a:cubicBezTo>
                      <a:pt x="489109" y="729139"/>
                      <a:pt x="487204" y="730091"/>
                      <a:pt x="486251" y="731996"/>
                    </a:cubicBezTo>
                    <a:cubicBezTo>
                      <a:pt x="487204" y="729139"/>
                      <a:pt x="487204" y="727234"/>
                      <a:pt x="487204" y="723424"/>
                    </a:cubicBezTo>
                    <a:cubicBezTo>
                      <a:pt x="487204" y="724376"/>
                      <a:pt x="487204" y="723424"/>
                      <a:pt x="487204" y="723424"/>
                    </a:cubicBezTo>
                    <a:close/>
                    <a:moveTo>
                      <a:pt x="362426" y="708184"/>
                    </a:moveTo>
                    <a:cubicBezTo>
                      <a:pt x="370999" y="708184"/>
                      <a:pt x="377666" y="703421"/>
                      <a:pt x="380524" y="695801"/>
                    </a:cubicBezTo>
                    <a:cubicBezTo>
                      <a:pt x="381476" y="695801"/>
                      <a:pt x="382429" y="694849"/>
                      <a:pt x="383381" y="694849"/>
                    </a:cubicBezTo>
                    <a:cubicBezTo>
                      <a:pt x="385286" y="699611"/>
                      <a:pt x="389096" y="702469"/>
                      <a:pt x="392906" y="705326"/>
                    </a:cubicBezTo>
                    <a:cubicBezTo>
                      <a:pt x="383381" y="710089"/>
                      <a:pt x="376714" y="716756"/>
                      <a:pt x="371951" y="726281"/>
                    </a:cubicBezTo>
                    <a:cubicBezTo>
                      <a:pt x="370999" y="718661"/>
                      <a:pt x="366236" y="711994"/>
                      <a:pt x="360521" y="708184"/>
                    </a:cubicBezTo>
                    <a:cubicBezTo>
                      <a:pt x="361474" y="708184"/>
                      <a:pt x="361474" y="708184"/>
                      <a:pt x="362426" y="708184"/>
                    </a:cubicBezTo>
                    <a:close/>
                    <a:moveTo>
                      <a:pt x="453866" y="781526"/>
                    </a:moveTo>
                    <a:cubicBezTo>
                      <a:pt x="448151" y="781526"/>
                      <a:pt x="443389" y="786289"/>
                      <a:pt x="443389" y="791051"/>
                    </a:cubicBezTo>
                    <a:cubicBezTo>
                      <a:pt x="443389" y="795814"/>
                      <a:pt x="446246" y="798671"/>
                      <a:pt x="450056" y="800576"/>
                    </a:cubicBezTo>
                    <a:cubicBezTo>
                      <a:pt x="445294" y="802481"/>
                      <a:pt x="441484" y="805339"/>
                      <a:pt x="438626" y="809149"/>
                    </a:cubicBezTo>
                    <a:cubicBezTo>
                      <a:pt x="428149" y="810101"/>
                      <a:pt x="419576" y="818674"/>
                      <a:pt x="419576" y="830104"/>
                    </a:cubicBezTo>
                    <a:cubicBezTo>
                      <a:pt x="419576" y="835819"/>
                      <a:pt x="421481" y="840581"/>
                      <a:pt x="425291" y="844391"/>
                    </a:cubicBezTo>
                    <a:cubicBezTo>
                      <a:pt x="424339" y="845344"/>
                      <a:pt x="424339" y="845344"/>
                      <a:pt x="423386" y="846296"/>
                    </a:cubicBezTo>
                    <a:cubicBezTo>
                      <a:pt x="418624" y="839629"/>
                      <a:pt x="411956" y="833914"/>
                      <a:pt x="404336" y="832009"/>
                    </a:cubicBezTo>
                    <a:cubicBezTo>
                      <a:pt x="401479" y="830104"/>
                      <a:pt x="398621" y="828199"/>
                      <a:pt x="394811" y="828199"/>
                    </a:cubicBezTo>
                    <a:cubicBezTo>
                      <a:pt x="391954" y="828199"/>
                      <a:pt x="389096" y="829151"/>
                      <a:pt x="386239" y="831056"/>
                    </a:cubicBezTo>
                    <a:cubicBezTo>
                      <a:pt x="378619" y="832961"/>
                      <a:pt x="372904" y="836771"/>
                      <a:pt x="368141" y="842486"/>
                    </a:cubicBezTo>
                    <a:cubicBezTo>
                      <a:pt x="367189" y="840581"/>
                      <a:pt x="365284" y="838676"/>
                      <a:pt x="363379" y="837724"/>
                    </a:cubicBezTo>
                    <a:cubicBezTo>
                      <a:pt x="362426" y="832961"/>
                      <a:pt x="360521" y="829151"/>
                      <a:pt x="357664" y="826294"/>
                    </a:cubicBezTo>
                    <a:cubicBezTo>
                      <a:pt x="365284" y="822484"/>
                      <a:pt x="370046" y="815816"/>
                      <a:pt x="370046" y="807244"/>
                    </a:cubicBezTo>
                    <a:cubicBezTo>
                      <a:pt x="370999" y="807244"/>
                      <a:pt x="371951" y="807244"/>
                      <a:pt x="372904" y="807244"/>
                    </a:cubicBezTo>
                    <a:cubicBezTo>
                      <a:pt x="378619" y="807244"/>
                      <a:pt x="383381" y="806291"/>
                      <a:pt x="388144" y="803434"/>
                    </a:cubicBezTo>
                    <a:cubicBezTo>
                      <a:pt x="386239" y="805339"/>
                      <a:pt x="385286" y="808196"/>
                      <a:pt x="385286" y="811054"/>
                    </a:cubicBezTo>
                    <a:cubicBezTo>
                      <a:pt x="385286" y="817721"/>
                      <a:pt x="391001" y="823436"/>
                      <a:pt x="397669" y="823436"/>
                    </a:cubicBezTo>
                    <a:cubicBezTo>
                      <a:pt x="404336" y="823436"/>
                      <a:pt x="410051" y="817721"/>
                      <a:pt x="410051" y="811054"/>
                    </a:cubicBezTo>
                    <a:cubicBezTo>
                      <a:pt x="410051" y="804386"/>
                      <a:pt x="404336" y="798671"/>
                      <a:pt x="397669" y="798671"/>
                    </a:cubicBezTo>
                    <a:cubicBezTo>
                      <a:pt x="396716" y="798671"/>
                      <a:pt x="395764" y="798671"/>
                      <a:pt x="394811" y="799624"/>
                    </a:cubicBezTo>
                    <a:cubicBezTo>
                      <a:pt x="395764" y="798671"/>
                      <a:pt x="396716" y="797719"/>
                      <a:pt x="398621" y="795814"/>
                    </a:cubicBezTo>
                    <a:cubicBezTo>
                      <a:pt x="406241" y="795814"/>
                      <a:pt x="412909" y="792004"/>
                      <a:pt x="416719" y="787241"/>
                    </a:cubicBezTo>
                    <a:cubicBezTo>
                      <a:pt x="419576" y="788194"/>
                      <a:pt x="421481" y="788194"/>
                      <a:pt x="424339" y="788194"/>
                    </a:cubicBezTo>
                    <a:cubicBezTo>
                      <a:pt x="441484" y="788194"/>
                      <a:pt x="454819" y="775811"/>
                      <a:pt x="456724" y="759619"/>
                    </a:cubicBezTo>
                    <a:cubicBezTo>
                      <a:pt x="457676" y="759619"/>
                      <a:pt x="459581" y="759619"/>
                      <a:pt x="460534" y="759619"/>
                    </a:cubicBezTo>
                    <a:cubicBezTo>
                      <a:pt x="471011" y="759619"/>
                      <a:pt x="479584" y="752951"/>
                      <a:pt x="482441" y="743426"/>
                    </a:cubicBezTo>
                    <a:cubicBezTo>
                      <a:pt x="483394" y="751999"/>
                      <a:pt x="490061" y="757714"/>
                      <a:pt x="498634" y="757714"/>
                    </a:cubicBezTo>
                    <a:cubicBezTo>
                      <a:pt x="507206" y="757714"/>
                      <a:pt x="513874" y="751046"/>
                      <a:pt x="514826" y="742474"/>
                    </a:cubicBezTo>
                    <a:cubicBezTo>
                      <a:pt x="514826" y="742474"/>
                      <a:pt x="515779" y="742474"/>
                      <a:pt x="515779" y="742474"/>
                    </a:cubicBezTo>
                    <a:cubicBezTo>
                      <a:pt x="514826" y="745331"/>
                      <a:pt x="513874" y="749141"/>
                      <a:pt x="513874" y="751999"/>
                    </a:cubicBezTo>
                    <a:cubicBezTo>
                      <a:pt x="513874" y="752951"/>
                      <a:pt x="513874" y="753904"/>
                      <a:pt x="513874" y="755809"/>
                    </a:cubicBezTo>
                    <a:cubicBezTo>
                      <a:pt x="511016" y="759619"/>
                      <a:pt x="509111" y="763429"/>
                      <a:pt x="509111" y="768191"/>
                    </a:cubicBezTo>
                    <a:cubicBezTo>
                      <a:pt x="509111" y="773906"/>
                      <a:pt x="511016" y="778669"/>
                      <a:pt x="514826" y="781526"/>
                    </a:cubicBezTo>
                    <a:cubicBezTo>
                      <a:pt x="512921" y="783431"/>
                      <a:pt x="511016" y="785336"/>
                      <a:pt x="510064" y="788194"/>
                    </a:cubicBezTo>
                    <a:cubicBezTo>
                      <a:pt x="508159" y="785336"/>
                      <a:pt x="505301" y="783431"/>
                      <a:pt x="501491" y="783431"/>
                    </a:cubicBezTo>
                    <a:cubicBezTo>
                      <a:pt x="498634" y="781526"/>
                      <a:pt x="495776" y="780574"/>
                      <a:pt x="491966" y="780574"/>
                    </a:cubicBezTo>
                    <a:cubicBezTo>
                      <a:pt x="491014" y="780574"/>
                      <a:pt x="490061" y="780574"/>
                      <a:pt x="490061" y="780574"/>
                    </a:cubicBezTo>
                    <a:cubicBezTo>
                      <a:pt x="490061" y="780574"/>
                      <a:pt x="490061" y="779621"/>
                      <a:pt x="490061" y="779621"/>
                    </a:cubicBezTo>
                    <a:cubicBezTo>
                      <a:pt x="490061" y="772954"/>
                      <a:pt x="484346" y="767239"/>
                      <a:pt x="477679" y="767239"/>
                    </a:cubicBezTo>
                    <a:cubicBezTo>
                      <a:pt x="471011" y="767239"/>
                      <a:pt x="465296" y="772954"/>
                      <a:pt x="465296" y="779621"/>
                    </a:cubicBezTo>
                    <a:cubicBezTo>
                      <a:pt x="465296" y="784384"/>
                      <a:pt x="468154" y="787241"/>
                      <a:pt x="471011" y="790099"/>
                    </a:cubicBezTo>
                    <a:cubicBezTo>
                      <a:pt x="465296" y="792004"/>
                      <a:pt x="461486" y="794861"/>
                      <a:pt x="458629" y="799624"/>
                    </a:cubicBezTo>
                    <a:cubicBezTo>
                      <a:pt x="458629" y="799624"/>
                      <a:pt x="457676" y="799624"/>
                      <a:pt x="457676" y="799624"/>
                    </a:cubicBezTo>
                    <a:cubicBezTo>
                      <a:pt x="460534" y="797719"/>
                      <a:pt x="462439" y="794861"/>
                      <a:pt x="462439" y="791051"/>
                    </a:cubicBezTo>
                    <a:cubicBezTo>
                      <a:pt x="463391" y="786289"/>
                      <a:pt x="459581" y="781526"/>
                      <a:pt x="453866" y="781526"/>
                    </a:cubicBezTo>
                    <a:close/>
                    <a:moveTo>
                      <a:pt x="481489" y="946309"/>
                    </a:moveTo>
                    <a:cubicBezTo>
                      <a:pt x="480536" y="948214"/>
                      <a:pt x="480536" y="950119"/>
                      <a:pt x="480536" y="951071"/>
                    </a:cubicBezTo>
                    <a:cubicBezTo>
                      <a:pt x="478631" y="945356"/>
                      <a:pt x="474821" y="940594"/>
                      <a:pt x="470059" y="936784"/>
                    </a:cubicBezTo>
                    <a:cubicBezTo>
                      <a:pt x="471011" y="936784"/>
                      <a:pt x="472916" y="935831"/>
                      <a:pt x="473869" y="935831"/>
                    </a:cubicBezTo>
                    <a:cubicBezTo>
                      <a:pt x="473869" y="935831"/>
                      <a:pt x="473869" y="935831"/>
                      <a:pt x="473869" y="935831"/>
                    </a:cubicBezTo>
                    <a:cubicBezTo>
                      <a:pt x="472916" y="941546"/>
                      <a:pt x="476726" y="945356"/>
                      <a:pt x="481489" y="946309"/>
                    </a:cubicBezTo>
                    <a:close/>
                    <a:moveTo>
                      <a:pt x="345281" y="1095851"/>
                    </a:moveTo>
                    <a:cubicBezTo>
                      <a:pt x="345281" y="1095851"/>
                      <a:pt x="345281" y="1095851"/>
                      <a:pt x="345281" y="1095851"/>
                    </a:cubicBezTo>
                    <a:cubicBezTo>
                      <a:pt x="345281" y="1095851"/>
                      <a:pt x="345281" y="1095851"/>
                      <a:pt x="345281" y="1095851"/>
                    </a:cubicBezTo>
                    <a:cubicBezTo>
                      <a:pt x="345281" y="1095851"/>
                      <a:pt x="345281" y="1095851"/>
                      <a:pt x="345281" y="1095851"/>
                    </a:cubicBezTo>
                    <a:close/>
                    <a:moveTo>
                      <a:pt x="423386" y="1187291"/>
                    </a:moveTo>
                    <a:cubicBezTo>
                      <a:pt x="422434" y="1187291"/>
                      <a:pt x="421481" y="1187291"/>
                      <a:pt x="421481" y="1188244"/>
                    </a:cubicBezTo>
                    <a:cubicBezTo>
                      <a:pt x="422434" y="1186339"/>
                      <a:pt x="423386" y="1183481"/>
                      <a:pt x="423386" y="1181576"/>
                    </a:cubicBezTo>
                    <a:cubicBezTo>
                      <a:pt x="424339" y="1181576"/>
                      <a:pt x="425291" y="1182529"/>
                      <a:pt x="426244" y="1182529"/>
                    </a:cubicBezTo>
                    <a:cubicBezTo>
                      <a:pt x="427196" y="1183481"/>
                      <a:pt x="428149" y="1184434"/>
                      <a:pt x="430054" y="1185386"/>
                    </a:cubicBezTo>
                    <a:cubicBezTo>
                      <a:pt x="427196" y="1185386"/>
                      <a:pt x="425291" y="1186339"/>
                      <a:pt x="423386" y="1187291"/>
                    </a:cubicBezTo>
                    <a:close/>
                    <a:moveTo>
                      <a:pt x="432911" y="1183481"/>
                    </a:moveTo>
                    <a:cubicBezTo>
                      <a:pt x="432911" y="1183481"/>
                      <a:pt x="432911" y="1183481"/>
                      <a:pt x="432911" y="1183481"/>
                    </a:cubicBezTo>
                    <a:cubicBezTo>
                      <a:pt x="433864" y="1183481"/>
                      <a:pt x="433864" y="1183481"/>
                      <a:pt x="432911" y="1183481"/>
                    </a:cubicBezTo>
                    <a:cubicBezTo>
                      <a:pt x="433864" y="1183481"/>
                      <a:pt x="432911" y="1183481"/>
                      <a:pt x="432911" y="1183481"/>
                    </a:cubicBezTo>
                    <a:close/>
                    <a:moveTo>
                      <a:pt x="455771" y="1106329"/>
                    </a:moveTo>
                    <a:cubicBezTo>
                      <a:pt x="450056" y="1108234"/>
                      <a:pt x="445294" y="1112044"/>
                      <a:pt x="443389" y="1117759"/>
                    </a:cubicBezTo>
                    <a:cubicBezTo>
                      <a:pt x="440531" y="1116806"/>
                      <a:pt x="437674" y="1115854"/>
                      <a:pt x="433864" y="1115854"/>
                    </a:cubicBezTo>
                    <a:cubicBezTo>
                      <a:pt x="415766" y="1115854"/>
                      <a:pt x="400526" y="1131094"/>
                      <a:pt x="400526" y="1149191"/>
                    </a:cubicBezTo>
                    <a:cubicBezTo>
                      <a:pt x="400526" y="1153954"/>
                      <a:pt x="401479" y="1158716"/>
                      <a:pt x="403384" y="1162526"/>
                    </a:cubicBezTo>
                    <a:cubicBezTo>
                      <a:pt x="393859" y="1163479"/>
                      <a:pt x="387191" y="1171099"/>
                      <a:pt x="387191" y="1179671"/>
                    </a:cubicBezTo>
                    <a:cubicBezTo>
                      <a:pt x="387191" y="1185386"/>
                      <a:pt x="390049" y="1191101"/>
                      <a:pt x="394811" y="1193959"/>
                    </a:cubicBezTo>
                    <a:cubicBezTo>
                      <a:pt x="391001" y="1196816"/>
                      <a:pt x="389096" y="1201579"/>
                      <a:pt x="389096" y="1206341"/>
                    </a:cubicBezTo>
                    <a:cubicBezTo>
                      <a:pt x="389096" y="1213009"/>
                      <a:pt x="392906" y="1218724"/>
                      <a:pt x="399574" y="1221581"/>
                    </a:cubicBezTo>
                    <a:cubicBezTo>
                      <a:pt x="400526" y="1226344"/>
                      <a:pt x="404336" y="1230154"/>
                      <a:pt x="409099" y="1231106"/>
                    </a:cubicBezTo>
                    <a:cubicBezTo>
                      <a:pt x="401479" y="1234916"/>
                      <a:pt x="394811" y="1241584"/>
                      <a:pt x="392906" y="1250156"/>
                    </a:cubicBezTo>
                    <a:cubicBezTo>
                      <a:pt x="391954" y="1250156"/>
                      <a:pt x="391001" y="1250156"/>
                      <a:pt x="390049" y="1251109"/>
                    </a:cubicBezTo>
                    <a:cubicBezTo>
                      <a:pt x="390049" y="1249204"/>
                      <a:pt x="389096" y="1247299"/>
                      <a:pt x="388144" y="1245394"/>
                    </a:cubicBezTo>
                    <a:cubicBezTo>
                      <a:pt x="389096" y="1244441"/>
                      <a:pt x="389096" y="1243489"/>
                      <a:pt x="390049" y="1241584"/>
                    </a:cubicBezTo>
                    <a:cubicBezTo>
                      <a:pt x="393859" y="1239679"/>
                      <a:pt x="396716" y="1234916"/>
                      <a:pt x="396716" y="1230154"/>
                    </a:cubicBezTo>
                    <a:cubicBezTo>
                      <a:pt x="396716" y="1224439"/>
                      <a:pt x="392906" y="1219676"/>
                      <a:pt x="388144" y="1217771"/>
                    </a:cubicBezTo>
                    <a:cubicBezTo>
                      <a:pt x="386239" y="1213961"/>
                      <a:pt x="382429" y="1210151"/>
                      <a:pt x="378619" y="1207294"/>
                    </a:cubicBezTo>
                    <a:cubicBezTo>
                      <a:pt x="374809" y="1202531"/>
                      <a:pt x="369094" y="1199674"/>
                      <a:pt x="362426" y="1199674"/>
                    </a:cubicBezTo>
                    <a:cubicBezTo>
                      <a:pt x="353854" y="1199674"/>
                      <a:pt x="346234" y="1204436"/>
                      <a:pt x="343376" y="1212056"/>
                    </a:cubicBezTo>
                    <a:cubicBezTo>
                      <a:pt x="342424" y="1213961"/>
                      <a:pt x="340519" y="1214914"/>
                      <a:pt x="339566" y="1216819"/>
                    </a:cubicBezTo>
                    <a:cubicBezTo>
                      <a:pt x="329089" y="1216819"/>
                      <a:pt x="319564" y="1224439"/>
                      <a:pt x="316706" y="1233964"/>
                    </a:cubicBezTo>
                    <a:cubicBezTo>
                      <a:pt x="316706" y="1233011"/>
                      <a:pt x="316706" y="1232059"/>
                      <a:pt x="315754" y="1231106"/>
                    </a:cubicBezTo>
                    <a:cubicBezTo>
                      <a:pt x="315754" y="1230154"/>
                      <a:pt x="315754" y="1230154"/>
                      <a:pt x="315754" y="1229201"/>
                    </a:cubicBezTo>
                    <a:cubicBezTo>
                      <a:pt x="315754" y="1223486"/>
                      <a:pt x="313849" y="1217771"/>
                      <a:pt x="310991" y="1213961"/>
                    </a:cubicBezTo>
                    <a:cubicBezTo>
                      <a:pt x="322421" y="1210151"/>
                      <a:pt x="331946" y="1199674"/>
                      <a:pt x="331946" y="1186339"/>
                    </a:cubicBezTo>
                    <a:cubicBezTo>
                      <a:pt x="331946" y="1174909"/>
                      <a:pt x="325279" y="1166336"/>
                      <a:pt x="316706" y="1161574"/>
                    </a:cubicBezTo>
                    <a:cubicBezTo>
                      <a:pt x="316706" y="1161574"/>
                      <a:pt x="316706" y="1160621"/>
                      <a:pt x="316706" y="1160621"/>
                    </a:cubicBezTo>
                    <a:cubicBezTo>
                      <a:pt x="318611" y="1159669"/>
                      <a:pt x="319564" y="1158716"/>
                      <a:pt x="320516" y="1156811"/>
                    </a:cubicBezTo>
                    <a:cubicBezTo>
                      <a:pt x="321469" y="1156811"/>
                      <a:pt x="322421" y="1157764"/>
                      <a:pt x="323374" y="1157764"/>
                    </a:cubicBezTo>
                    <a:cubicBezTo>
                      <a:pt x="322421" y="1158716"/>
                      <a:pt x="322421" y="1159669"/>
                      <a:pt x="322421" y="1160621"/>
                    </a:cubicBezTo>
                    <a:cubicBezTo>
                      <a:pt x="322421" y="1163479"/>
                      <a:pt x="325279" y="1166336"/>
                      <a:pt x="328136" y="1166336"/>
                    </a:cubicBezTo>
                    <a:cubicBezTo>
                      <a:pt x="329089" y="1166336"/>
                      <a:pt x="330041" y="1166336"/>
                      <a:pt x="330041" y="1166336"/>
                    </a:cubicBezTo>
                    <a:cubicBezTo>
                      <a:pt x="331946" y="1167289"/>
                      <a:pt x="333851" y="1168241"/>
                      <a:pt x="335756" y="1168241"/>
                    </a:cubicBezTo>
                    <a:cubicBezTo>
                      <a:pt x="341471" y="1168241"/>
                      <a:pt x="346234" y="1163479"/>
                      <a:pt x="346234" y="1157764"/>
                    </a:cubicBezTo>
                    <a:cubicBezTo>
                      <a:pt x="346234" y="1156811"/>
                      <a:pt x="346234" y="1154906"/>
                      <a:pt x="345281" y="1153954"/>
                    </a:cubicBezTo>
                    <a:cubicBezTo>
                      <a:pt x="348139" y="1152049"/>
                      <a:pt x="350996" y="1149191"/>
                      <a:pt x="353854" y="1146334"/>
                    </a:cubicBezTo>
                    <a:cubicBezTo>
                      <a:pt x="356711" y="1149191"/>
                      <a:pt x="361474" y="1151096"/>
                      <a:pt x="366236" y="1151096"/>
                    </a:cubicBezTo>
                    <a:cubicBezTo>
                      <a:pt x="373856" y="1151096"/>
                      <a:pt x="380524" y="1146334"/>
                      <a:pt x="382429" y="1140619"/>
                    </a:cubicBezTo>
                    <a:cubicBezTo>
                      <a:pt x="383381" y="1141571"/>
                      <a:pt x="384334" y="1142524"/>
                      <a:pt x="386239" y="1142524"/>
                    </a:cubicBezTo>
                    <a:cubicBezTo>
                      <a:pt x="389096" y="1142524"/>
                      <a:pt x="391001" y="1140619"/>
                      <a:pt x="391001" y="1137761"/>
                    </a:cubicBezTo>
                    <a:cubicBezTo>
                      <a:pt x="391001" y="1134904"/>
                      <a:pt x="389096" y="1132999"/>
                      <a:pt x="386239" y="1132999"/>
                    </a:cubicBezTo>
                    <a:cubicBezTo>
                      <a:pt x="385286" y="1132999"/>
                      <a:pt x="384334" y="1132999"/>
                      <a:pt x="384334" y="1133951"/>
                    </a:cubicBezTo>
                    <a:cubicBezTo>
                      <a:pt x="384334" y="1133951"/>
                      <a:pt x="384334" y="1133951"/>
                      <a:pt x="384334" y="1133951"/>
                    </a:cubicBezTo>
                    <a:cubicBezTo>
                      <a:pt x="384334" y="1132046"/>
                      <a:pt x="384334" y="1130141"/>
                      <a:pt x="383381" y="1129189"/>
                    </a:cubicBezTo>
                    <a:cubicBezTo>
                      <a:pt x="384334" y="1127284"/>
                      <a:pt x="385286" y="1124426"/>
                      <a:pt x="385286" y="1122521"/>
                    </a:cubicBezTo>
                    <a:cubicBezTo>
                      <a:pt x="385286" y="1116806"/>
                      <a:pt x="382429" y="1112044"/>
                      <a:pt x="378619" y="1109186"/>
                    </a:cubicBezTo>
                    <a:cubicBezTo>
                      <a:pt x="382429" y="1108234"/>
                      <a:pt x="386239" y="1105376"/>
                      <a:pt x="388144" y="1101566"/>
                    </a:cubicBezTo>
                    <a:cubicBezTo>
                      <a:pt x="389096" y="1101566"/>
                      <a:pt x="390049" y="1101566"/>
                      <a:pt x="390049" y="1100614"/>
                    </a:cubicBezTo>
                    <a:cubicBezTo>
                      <a:pt x="393859" y="1108234"/>
                      <a:pt x="402431" y="1113949"/>
                      <a:pt x="411004" y="1113949"/>
                    </a:cubicBezTo>
                    <a:cubicBezTo>
                      <a:pt x="424339" y="1113949"/>
                      <a:pt x="434816" y="1103471"/>
                      <a:pt x="434816" y="1090136"/>
                    </a:cubicBezTo>
                    <a:cubicBezTo>
                      <a:pt x="434816" y="1087279"/>
                      <a:pt x="433864" y="1085374"/>
                      <a:pt x="433864" y="1083469"/>
                    </a:cubicBezTo>
                    <a:cubicBezTo>
                      <a:pt x="436721" y="1085374"/>
                      <a:pt x="439579" y="1086326"/>
                      <a:pt x="443389" y="1086326"/>
                    </a:cubicBezTo>
                    <a:cubicBezTo>
                      <a:pt x="442436" y="1087279"/>
                      <a:pt x="442436" y="1089184"/>
                      <a:pt x="442436" y="1090136"/>
                    </a:cubicBezTo>
                    <a:cubicBezTo>
                      <a:pt x="442436" y="1093946"/>
                      <a:pt x="446246" y="1097756"/>
                      <a:pt x="450056" y="1097756"/>
                    </a:cubicBezTo>
                    <a:cubicBezTo>
                      <a:pt x="453866" y="1097756"/>
                      <a:pt x="457676" y="1093946"/>
                      <a:pt x="457676" y="1090136"/>
                    </a:cubicBezTo>
                    <a:cubicBezTo>
                      <a:pt x="457676" y="1088231"/>
                      <a:pt x="456724" y="1086326"/>
                      <a:pt x="454819" y="1084421"/>
                    </a:cubicBezTo>
                    <a:cubicBezTo>
                      <a:pt x="459581" y="1082516"/>
                      <a:pt x="463391" y="1078706"/>
                      <a:pt x="466249" y="1073944"/>
                    </a:cubicBezTo>
                    <a:cubicBezTo>
                      <a:pt x="468154" y="1075849"/>
                      <a:pt x="471011" y="1076801"/>
                      <a:pt x="473869" y="1076801"/>
                    </a:cubicBezTo>
                    <a:cubicBezTo>
                      <a:pt x="475774" y="1076801"/>
                      <a:pt x="477679" y="1075849"/>
                      <a:pt x="479584" y="1074896"/>
                    </a:cubicBezTo>
                    <a:cubicBezTo>
                      <a:pt x="479584" y="1074896"/>
                      <a:pt x="480536" y="1074896"/>
                      <a:pt x="480536" y="1075849"/>
                    </a:cubicBezTo>
                    <a:cubicBezTo>
                      <a:pt x="481489" y="1081564"/>
                      <a:pt x="485299" y="1085374"/>
                      <a:pt x="491014" y="1085374"/>
                    </a:cubicBezTo>
                    <a:cubicBezTo>
                      <a:pt x="495776" y="1085374"/>
                      <a:pt x="498634" y="1082516"/>
                      <a:pt x="500539" y="1078706"/>
                    </a:cubicBezTo>
                    <a:cubicBezTo>
                      <a:pt x="502444" y="1078706"/>
                      <a:pt x="504349" y="1077754"/>
                      <a:pt x="505301" y="1077754"/>
                    </a:cubicBezTo>
                    <a:cubicBezTo>
                      <a:pt x="507206" y="1081564"/>
                      <a:pt x="511016" y="1084421"/>
                      <a:pt x="515779" y="1084421"/>
                    </a:cubicBezTo>
                    <a:cubicBezTo>
                      <a:pt x="516731" y="1084421"/>
                      <a:pt x="517684" y="1084421"/>
                      <a:pt x="518636" y="1083469"/>
                    </a:cubicBezTo>
                    <a:cubicBezTo>
                      <a:pt x="519589" y="1084421"/>
                      <a:pt x="520541" y="1085374"/>
                      <a:pt x="521494" y="1087279"/>
                    </a:cubicBezTo>
                    <a:cubicBezTo>
                      <a:pt x="521494" y="1088231"/>
                      <a:pt x="521494" y="1089184"/>
                      <a:pt x="521494" y="1090136"/>
                    </a:cubicBezTo>
                    <a:cubicBezTo>
                      <a:pt x="521494" y="1099661"/>
                      <a:pt x="529114" y="1107281"/>
                      <a:pt x="538639" y="1107281"/>
                    </a:cubicBezTo>
                    <a:cubicBezTo>
                      <a:pt x="542449" y="1107281"/>
                      <a:pt x="546259" y="1105376"/>
                      <a:pt x="549116" y="1103471"/>
                    </a:cubicBezTo>
                    <a:cubicBezTo>
                      <a:pt x="550069" y="1104424"/>
                      <a:pt x="551974" y="1105376"/>
                      <a:pt x="553879" y="1106329"/>
                    </a:cubicBezTo>
                    <a:cubicBezTo>
                      <a:pt x="555784" y="1110139"/>
                      <a:pt x="559594" y="1112996"/>
                      <a:pt x="563404" y="1113949"/>
                    </a:cubicBezTo>
                    <a:cubicBezTo>
                      <a:pt x="561499" y="1114901"/>
                      <a:pt x="560546" y="1116806"/>
                      <a:pt x="559594" y="1118711"/>
                    </a:cubicBezTo>
                    <a:cubicBezTo>
                      <a:pt x="558641" y="1118711"/>
                      <a:pt x="557689" y="1118711"/>
                      <a:pt x="557689" y="1118711"/>
                    </a:cubicBezTo>
                    <a:cubicBezTo>
                      <a:pt x="553879" y="1118711"/>
                      <a:pt x="550069" y="1119664"/>
                      <a:pt x="547211" y="1120616"/>
                    </a:cubicBezTo>
                    <a:cubicBezTo>
                      <a:pt x="546259" y="1119664"/>
                      <a:pt x="544354" y="1118711"/>
                      <a:pt x="542449" y="1118711"/>
                    </a:cubicBezTo>
                    <a:cubicBezTo>
                      <a:pt x="541496" y="1118711"/>
                      <a:pt x="539591" y="1119664"/>
                      <a:pt x="538639" y="1119664"/>
                    </a:cubicBezTo>
                    <a:cubicBezTo>
                      <a:pt x="535781" y="1111091"/>
                      <a:pt x="528161" y="1104424"/>
                      <a:pt x="518636" y="1104424"/>
                    </a:cubicBezTo>
                    <a:cubicBezTo>
                      <a:pt x="511969" y="1093946"/>
                      <a:pt x="499586" y="1087279"/>
                      <a:pt x="486251" y="1087279"/>
                    </a:cubicBezTo>
                    <a:cubicBezTo>
                      <a:pt x="473869" y="1090136"/>
                      <a:pt x="462439" y="1096804"/>
                      <a:pt x="455771" y="1106329"/>
                    </a:cubicBezTo>
                    <a:close/>
                    <a:moveTo>
                      <a:pt x="483394" y="1196816"/>
                    </a:moveTo>
                    <a:cubicBezTo>
                      <a:pt x="479584" y="1193959"/>
                      <a:pt x="473869" y="1192054"/>
                      <a:pt x="469106" y="1192054"/>
                    </a:cubicBezTo>
                    <a:cubicBezTo>
                      <a:pt x="468154" y="1192054"/>
                      <a:pt x="466249" y="1192054"/>
                      <a:pt x="465296" y="1192054"/>
                    </a:cubicBezTo>
                    <a:cubicBezTo>
                      <a:pt x="464344" y="1191101"/>
                      <a:pt x="463391" y="1190149"/>
                      <a:pt x="462439" y="1189196"/>
                    </a:cubicBezTo>
                    <a:cubicBezTo>
                      <a:pt x="465296" y="1186339"/>
                      <a:pt x="466249" y="1182529"/>
                      <a:pt x="466249" y="1178719"/>
                    </a:cubicBezTo>
                    <a:cubicBezTo>
                      <a:pt x="466249" y="1174909"/>
                      <a:pt x="464344" y="1171099"/>
                      <a:pt x="462439" y="1167289"/>
                    </a:cubicBezTo>
                    <a:cubicBezTo>
                      <a:pt x="462439" y="1167289"/>
                      <a:pt x="462439" y="1167289"/>
                      <a:pt x="462439" y="1167289"/>
                    </a:cubicBezTo>
                    <a:cubicBezTo>
                      <a:pt x="466249" y="1169194"/>
                      <a:pt x="471011" y="1170146"/>
                      <a:pt x="475774" y="1170146"/>
                    </a:cubicBezTo>
                    <a:cubicBezTo>
                      <a:pt x="481489" y="1170146"/>
                      <a:pt x="486251" y="1168241"/>
                      <a:pt x="491014" y="1165384"/>
                    </a:cubicBezTo>
                    <a:cubicBezTo>
                      <a:pt x="494824" y="1165384"/>
                      <a:pt x="498634" y="1164431"/>
                      <a:pt x="502444" y="1162526"/>
                    </a:cubicBezTo>
                    <a:cubicBezTo>
                      <a:pt x="503396" y="1164431"/>
                      <a:pt x="505301" y="1165384"/>
                      <a:pt x="507206" y="1165384"/>
                    </a:cubicBezTo>
                    <a:cubicBezTo>
                      <a:pt x="511016" y="1165384"/>
                      <a:pt x="513874" y="1162526"/>
                      <a:pt x="513874" y="1158716"/>
                    </a:cubicBezTo>
                    <a:cubicBezTo>
                      <a:pt x="513874" y="1157764"/>
                      <a:pt x="513874" y="1156811"/>
                      <a:pt x="512921" y="1155859"/>
                    </a:cubicBezTo>
                    <a:cubicBezTo>
                      <a:pt x="514826" y="1153954"/>
                      <a:pt x="516731" y="1152049"/>
                      <a:pt x="517684" y="1150144"/>
                    </a:cubicBezTo>
                    <a:cubicBezTo>
                      <a:pt x="519589" y="1152049"/>
                      <a:pt x="522446" y="1153001"/>
                      <a:pt x="525304" y="1153001"/>
                    </a:cubicBezTo>
                    <a:cubicBezTo>
                      <a:pt x="526256" y="1153001"/>
                      <a:pt x="527209" y="1153001"/>
                      <a:pt x="528161" y="1152049"/>
                    </a:cubicBezTo>
                    <a:cubicBezTo>
                      <a:pt x="527209" y="1154906"/>
                      <a:pt x="526256" y="1157764"/>
                      <a:pt x="526256" y="1160621"/>
                    </a:cubicBezTo>
                    <a:cubicBezTo>
                      <a:pt x="526256" y="1160621"/>
                      <a:pt x="526256" y="1161574"/>
                      <a:pt x="526256" y="1161574"/>
                    </a:cubicBezTo>
                    <a:cubicBezTo>
                      <a:pt x="521494" y="1166336"/>
                      <a:pt x="517684" y="1171099"/>
                      <a:pt x="514826" y="1177766"/>
                    </a:cubicBezTo>
                    <a:cubicBezTo>
                      <a:pt x="512921" y="1175861"/>
                      <a:pt x="510064" y="1174909"/>
                      <a:pt x="507206" y="1174909"/>
                    </a:cubicBezTo>
                    <a:cubicBezTo>
                      <a:pt x="500539" y="1174909"/>
                      <a:pt x="495776" y="1179671"/>
                      <a:pt x="495776" y="1186339"/>
                    </a:cubicBezTo>
                    <a:cubicBezTo>
                      <a:pt x="495776" y="1188244"/>
                      <a:pt x="496729" y="1190149"/>
                      <a:pt x="497681" y="1192054"/>
                    </a:cubicBezTo>
                    <a:cubicBezTo>
                      <a:pt x="495776" y="1191101"/>
                      <a:pt x="493871" y="1190149"/>
                      <a:pt x="491966" y="1190149"/>
                    </a:cubicBezTo>
                    <a:cubicBezTo>
                      <a:pt x="489109" y="1192054"/>
                      <a:pt x="485299" y="1193959"/>
                      <a:pt x="483394" y="1196816"/>
                    </a:cubicBezTo>
                    <a:close/>
                    <a:moveTo>
                      <a:pt x="507206" y="1716881"/>
                    </a:moveTo>
                    <a:cubicBezTo>
                      <a:pt x="507206" y="1715929"/>
                      <a:pt x="506254" y="1715929"/>
                      <a:pt x="506254" y="1714976"/>
                    </a:cubicBezTo>
                    <a:cubicBezTo>
                      <a:pt x="507206" y="1714976"/>
                      <a:pt x="507206" y="1714976"/>
                      <a:pt x="508159" y="1714976"/>
                    </a:cubicBezTo>
                    <a:cubicBezTo>
                      <a:pt x="509111" y="1714976"/>
                      <a:pt x="509111" y="1714976"/>
                      <a:pt x="510064" y="1714976"/>
                    </a:cubicBezTo>
                    <a:cubicBezTo>
                      <a:pt x="510064" y="1714976"/>
                      <a:pt x="510064" y="1714976"/>
                      <a:pt x="510064" y="1714976"/>
                    </a:cubicBezTo>
                    <a:cubicBezTo>
                      <a:pt x="508159" y="1714976"/>
                      <a:pt x="507206" y="1715929"/>
                      <a:pt x="507206" y="1716881"/>
                    </a:cubicBezTo>
                    <a:close/>
                  </a:path>
                </a:pathLst>
              </a:custGeom>
              <a:grpFill/>
              <a:ln w="9525" cap="flat">
                <a:noFill/>
                <a:prstDash val="solid"/>
                <a:miter/>
              </a:ln>
            </p:spPr>
            <p:txBody>
              <a:bodyPr rtlCol="0" anchor="ctr"/>
              <a:lstStyle/>
              <a:p>
                <a:endParaRPr lang="en-US" dirty="0"/>
              </a:p>
            </p:txBody>
          </p:sp>
        </p:grpSp>
      </p:grpSp>
    </p:spTree>
    <p:extLst>
      <p:ext uri="{BB962C8B-B14F-4D97-AF65-F5344CB8AC3E}">
        <p14:creationId xmlns:p14="http://schemas.microsoft.com/office/powerpoint/2010/main" val="277031564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90274BAE-95AB-493C-BC1A-80206697520B}"/>
              </a:ext>
            </a:extLst>
          </p:cNvPr>
          <p:cNvSpPr txBox="1"/>
          <p:nvPr/>
        </p:nvSpPr>
        <p:spPr>
          <a:xfrm>
            <a:off x="736683" y="2083336"/>
            <a:ext cx="5425333" cy="523220"/>
          </a:xfrm>
          <a:prstGeom prst="rect">
            <a:avLst/>
          </a:prstGeom>
          <a:noFill/>
        </p:spPr>
        <p:txBody>
          <a:bodyPr wrap="square" rtlCol="0" anchor="ctr">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GB" altLang="ko-KR" sz="2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What is face recognition ???</a:t>
            </a:r>
            <a:endParaRPr kumimoji="0" lang="ko-KR" altLang="en-US" sz="2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6" name="Rectangle 25">
            <a:extLst>
              <a:ext uri="{FF2B5EF4-FFF2-40B4-BE49-F238E27FC236}">
                <a16:creationId xmlns:a16="http://schemas.microsoft.com/office/drawing/2014/main" id="{D9AA2C50-F75E-4DD9-9614-6FAFD03B75EA}"/>
              </a:ext>
            </a:extLst>
          </p:cNvPr>
          <p:cNvSpPr/>
          <p:nvPr/>
        </p:nvSpPr>
        <p:spPr>
          <a:xfrm>
            <a:off x="875360" y="1808780"/>
            <a:ext cx="3383280" cy="636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sp>
        <p:nvSpPr>
          <p:cNvPr id="29" name="TextBox 28">
            <a:extLst>
              <a:ext uri="{FF2B5EF4-FFF2-40B4-BE49-F238E27FC236}">
                <a16:creationId xmlns:a16="http://schemas.microsoft.com/office/drawing/2014/main" id="{696780D7-95FC-472E-82B8-F83641D1FEB0}"/>
              </a:ext>
            </a:extLst>
          </p:cNvPr>
          <p:cNvSpPr txBox="1"/>
          <p:nvPr/>
        </p:nvSpPr>
        <p:spPr>
          <a:xfrm>
            <a:off x="736682" y="2669609"/>
            <a:ext cx="5425333" cy="3416320"/>
          </a:xfrm>
          <a:prstGeom prst="rect">
            <a:avLst/>
          </a:prstGeom>
          <a:noFill/>
        </p:spPr>
        <p:txBody>
          <a:bodyPr wrap="square" rtlCol="0">
            <a:spAutoFit/>
          </a:bodyPr>
          <a:lstStyle/>
          <a:p>
            <a:pPr lvl="0" defTabSz="914286"/>
            <a:r>
              <a:rPr lang="en-US" altLang="ko-KR" sz="3600" b="1" dirty="0">
                <a:solidFill>
                  <a:srgbClr val="92D050"/>
                </a:solidFill>
                <a:cs typeface="Arial" pitchFamily="34" charset="0"/>
              </a:rPr>
              <a:t>d. </a:t>
            </a:r>
            <a:r>
              <a:rPr lang="en-US" altLang="ko-KR" sz="2800" dirty="0">
                <a:solidFill>
                  <a:prstClr val="black">
                    <a:lumMod val="75000"/>
                    <a:lumOff val="25000"/>
                  </a:prstClr>
                </a:solidFill>
                <a:cs typeface="Arial" pitchFamily="34" charset="0"/>
              </a:rPr>
              <a:t>It does not require an expert to interpret the comparison result. </a:t>
            </a:r>
          </a:p>
          <a:p>
            <a:pPr lvl="0" defTabSz="914286"/>
            <a:r>
              <a:rPr lang="en-US" altLang="ko-KR" sz="3600" b="1" dirty="0">
                <a:solidFill>
                  <a:srgbClr val="92D050"/>
                </a:solidFill>
                <a:cs typeface="Arial" pitchFamily="34" charset="0"/>
              </a:rPr>
              <a:t>e</a:t>
            </a:r>
            <a:r>
              <a:rPr lang="en-US" altLang="ko-KR" sz="2800" dirty="0">
                <a:solidFill>
                  <a:prstClr val="black">
                    <a:lumMod val="75000"/>
                    <a:lumOff val="25000"/>
                  </a:prstClr>
                </a:solidFill>
                <a:cs typeface="Arial" pitchFamily="34" charset="0"/>
              </a:rPr>
              <a:t>. It can use your existing hardware infrastructure, existing cameras and image capture devices will work with no problems </a:t>
            </a:r>
          </a:p>
        </p:txBody>
      </p:sp>
      <p:sp>
        <p:nvSpPr>
          <p:cNvPr id="2" name="TextBox 1">
            <a:extLst>
              <a:ext uri="{FF2B5EF4-FFF2-40B4-BE49-F238E27FC236}">
                <a16:creationId xmlns:a16="http://schemas.microsoft.com/office/drawing/2014/main" id="{56650D1F-B6F1-44D3-9263-318CCF88F797}"/>
              </a:ext>
            </a:extLst>
          </p:cNvPr>
          <p:cNvSpPr txBox="1"/>
          <p:nvPr/>
        </p:nvSpPr>
        <p:spPr>
          <a:xfrm>
            <a:off x="875360" y="1013072"/>
            <a:ext cx="3729055" cy="584775"/>
          </a:xfrm>
          <a:prstGeom prst="rect">
            <a:avLst/>
          </a:prstGeom>
          <a:noFill/>
        </p:spPr>
        <p:txBody>
          <a:bodyPr wrap="square" rtlCol="1">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lumMod val="75000"/>
                    <a:lumOff val="25000"/>
                  </a:prstClr>
                </a:solidFill>
                <a:effectLst/>
                <a:uLnTx/>
                <a:uFillTx/>
                <a:latin typeface="Arial"/>
                <a:cs typeface="+mn-cs"/>
              </a:rPr>
              <a:t>Motivation </a:t>
            </a:r>
            <a:endParaRPr kumimoji="0" lang="ar-PS" sz="32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pic>
        <p:nvPicPr>
          <p:cNvPr id="5" name="Picture Placeholder 4">
            <a:extLst>
              <a:ext uri="{FF2B5EF4-FFF2-40B4-BE49-F238E27FC236}">
                <a16:creationId xmlns:a16="http://schemas.microsoft.com/office/drawing/2014/main" id="{FE889D5F-54C0-40B8-B85B-4AD5A4CFC38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980" r="1980"/>
          <a:stretch>
            <a:fillRect/>
          </a:stretch>
        </p:blipFill>
        <p:spPr/>
      </p:pic>
    </p:spTree>
    <p:extLst>
      <p:ext uri="{BB962C8B-B14F-4D97-AF65-F5344CB8AC3E}">
        <p14:creationId xmlns:p14="http://schemas.microsoft.com/office/powerpoint/2010/main" val="259383238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0C75B7D-59D1-4C20-ACB6-15B19A4BA130}"/>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pic>
        <p:nvPicPr>
          <p:cNvPr id="5122" name="Picture 2" descr="Image result for pictures of face recogni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81528"/>
            <a:ext cx="12314903" cy="5676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299610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122"/>
                                        </p:tgtEl>
                                        <p:attrNameLst>
                                          <p:attrName>ppt_x</p:attrName>
                                        </p:attrNameLst>
                                      </p:cBhvr>
                                      <p:tavLst>
                                        <p:tav tm="0">
                                          <p:val>
                                            <p:strVal val="ppt_x"/>
                                          </p:val>
                                        </p:tav>
                                        <p:tav tm="100000">
                                          <p:val>
                                            <p:strVal val="ppt_x"/>
                                          </p:val>
                                        </p:tav>
                                      </p:tavLst>
                                    </p:anim>
                                    <p:anim calcmode="lin" valueType="num">
                                      <p:cBhvr additive="base">
                                        <p:cTn id="7" dur="500"/>
                                        <p:tgtEl>
                                          <p:spTgt spid="5122"/>
                                        </p:tgtEl>
                                        <p:attrNameLst>
                                          <p:attrName>ppt_y</p:attrName>
                                        </p:attrNameLst>
                                      </p:cBhvr>
                                      <p:tavLst>
                                        <p:tav tm="0">
                                          <p:val>
                                            <p:strVal val="ppt_y"/>
                                          </p:val>
                                        </p:tav>
                                        <p:tav tm="100000">
                                          <p:val>
                                            <p:strVal val="1+ppt_h/2"/>
                                          </p:val>
                                        </p:tav>
                                      </p:tavLst>
                                    </p:anim>
                                    <p:set>
                                      <p:cBhvr>
                                        <p:cTn id="8" dur="1" fill="hold">
                                          <p:stCondLst>
                                            <p:cond delay="499"/>
                                          </p:stCondLst>
                                        </p:cTn>
                                        <p:tgtEl>
                                          <p:spTgt spid="51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E6CCC7F-C86B-4A63-BF48-C7A20F380B2C}"/>
              </a:ext>
            </a:extLst>
          </p:cNvPr>
          <p:cNvSpPr>
            <a:spLocks noGrp="1"/>
          </p:cNvSpPr>
          <p:nvPr>
            <p:ph type="body" sz="quarter" idx="10"/>
          </p:nvPr>
        </p:nvSpPr>
        <p:spPr/>
        <p:txBody>
          <a:bodyPr/>
          <a:lstStyle/>
          <a:p>
            <a:r>
              <a:rPr lang="en-US" dirty="0"/>
              <a:t>Applications </a:t>
            </a:r>
          </a:p>
        </p:txBody>
      </p:sp>
      <p:sp>
        <p:nvSpPr>
          <p:cNvPr id="44" name="Freeform 14">
            <a:extLst>
              <a:ext uri="{FF2B5EF4-FFF2-40B4-BE49-F238E27FC236}">
                <a16:creationId xmlns:a16="http://schemas.microsoft.com/office/drawing/2014/main" id="{2E11B857-74CB-4115-9CDF-C2D1BCC2F6A5}"/>
              </a:ext>
            </a:extLst>
          </p:cNvPr>
          <p:cNvSpPr/>
          <p:nvPr/>
        </p:nvSpPr>
        <p:spPr>
          <a:xfrm flipV="1">
            <a:off x="1002187" y="1809675"/>
            <a:ext cx="3372706" cy="940280"/>
          </a:xfrm>
          <a:custGeom>
            <a:avLst/>
            <a:gdLst>
              <a:gd name="connsiteX0" fmla="*/ 2812211 w 2812211"/>
              <a:gd name="connsiteY0" fmla="*/ 0 h 940280"/>
              <a:gd name="connsiteX1" fmla="*/ 1949570 w 2812211"/>
              <a:gd name="connsiteY1" fmla="*/ 940280 h 940280"/>
              <a:gd name="connsiteX2" fmla="*/ 0 w 2812211"/>
              <a:gd name="connsiteY2" fmla="*/ 940280 h 940280"/>
            </a:gdLst>
            <a:ahLst/>
            <a:cxnLst>
              <a:cxn ang="0">
                <a:pos x="connsiteX0" y="connsiteY0"/>
              </a:cxn>
              <a:cxn ang="0">
                <a:pos x="connsiteX1" y="connsiteY1"/>
              </a:cxn>
              <a:cxn ang="0">
                <a:pos x="connsiteX2" y="connsiteY2"/>
              </a:cxn>
            </a:cxnLst>
            <a:rect l="l" t="t" r="r" b="b"/>
            <a:pathLst>
              <a:path w="2812211" h="940280">
                <a:moveTo>
                  <a:pt x="2812211" y="0"/>
                </a:moveTo>
                <a:lnTo>
                  <a:pt x="1949570" y="940280"/>
                </a:lnTo>
                <a:lnTo>
                  <a:pt x="0" y="940280"/>
                </a:lnTo>
              </a:path>
            </a:pathLst>
          </a:custGeom>
          <a:ln w="508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black"/>
              </a:solidFill>
              <a:effectLst/>
              <a:uLnTx/>
              <a:uFillTx/>
              <a:latin typeface="Arial"/>
              <a:cs typeface="+mn-cs"/>
            </a:endParaRPr>
          </a:p>
        </p:txBody>
      </p:sp>
      <p:sp>
        <p:nvSpPr>
          <p:cNvPr id="45" name="Freeform 13">
            <a:extLst>
              <a:ext uri="{FF2B5EF4-FFF2-40B4-BE49-F238E27FC236}">
                <a16:creationId xmlns:a16="http://schemas.microsoft.com/office/drawing/2014/main" id="{D20AA7F7-2723-4B5C-B109-F66EC3D7DE60}"/>
              </a:ext>
            </a:extLst>
          </p:cNvPr>
          <p:cNvSpPr/>
          <p:nvPr/>
        </p:nvSpPr>
        <p:spPr>
          <a:xfrm flipV="1">
            <a:off x="7631774" y="5341845"/>
            <a:ext cx="3416487" cy="936000"/>
          </a:xfrm>
          <a:custGeom>
            <a:avLst/>
            <a:gdLst>
              <a:gd name="connsiteX0" fmla="*/ 0 w 2631057"/>
              <a:gd name="connsiteY0" fmla="*/ 793631 h 793631"/>
              <a:gd name="connsiteX1" fmla="*/ 603849 w 2631057"/>
              <a:gd name="connsiteY1" fmla="*/ 0 h 793631"/>
              <a:gd name="connsiteX2" fmla="*/ 2631057 w 2631057"/>
              <a:gd name="connsiteY2" fmla="*/ 0 h 793631"/>
            </a:gdLst>
            <a:ahLst/>
            <a:cxnLst>
              <a:cxn ang="0">
                <a:pos x="connsiteX0" y="connsiteY0"/>
              </a:cxn>
              <a:cxn ang="0">
                <a:pos x="connsiteX1" y="connsiteY1"/>
              </a:cxn>
              <a:cxn ang="0">
                <a:pos x="connsiteX2" y="connsiteY2"/>
              </a:cxn>
            </a:cxnLst>
            <a:rect l="l" t="t" r="r" b="b"/>
            <a:pathLst>
              <a:path w="2631057" h="793631">
                <a:moveTo>
                  <a:pt x="0" y="793631"/>
                </a:moveTo>
                <a:lnTo>
                  <a:pt x="603849" y="0"/>
                </a:lnTo>
                <a:lnTo>
                  <a:pt x="2631057" y="0"/>
                </a:lnTo>
              </a:path>
            </a:pathLst>
          </a:custGeom>
          <a:ln w="4762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black"/>
              </a:solidFill>
              <a:effectLst/>
              <a:uLnTx/>
              <a:uFillTx/>
              <a:latin typeface="Arial"/>
              <a:cs typeface="+mn-cs"/>
            </a:endParaRPr>
          </a:p>
        </p:txBody>
      </p:sp>
      <p:sp>
        <p:nvSpPr>
          <p:cNvPr id="50" name="Rectangle 49">
            <a:extLst>
              <a:ext uri="{FF2B5EF4-FFF2-40B4-BE49-F238E27FC236}">
                <a16:creationId xmlns:a16="http://schemas.microsoft.com/office/drawing/2014/main" id="{743E8C94-61F1-483B-89A7-36F68DF35AAE}"/>
              </a:ext>
            </a:extLst>
          </p:cNvPr>
          <p:cNvSpPr/>
          <p:nvPr/>
        </p:nvSpPr>
        <p:spPr>
          <a:xfrm>
            <a:off x="1307633" y="2162043"/>
            <a:ext cx="2812210" cy="830997"/>
          </a:xfrm>
          <a:prstGeom prst="rect">
            <a:avLst/>
          </a:prstGeom>
        </p:spPr>
        <p:txBody>
          <a:bodyPr wrap="square">
            <a:spAutoFit/>
          </a:bodyPr>
          <a:lstStyle/>
          <a:p>
            <a:pPr lvl="0" defTabSz="914286"/>
            <a:r>
              <a:rPr lang="en-US" altLang="ko-KR" sz="2400" dirty="0">
                <a:solidFill>
                  <a:srgbClr val="FC08DF"/>
                </a:solidFill>
                <a:cs typeface="Arial" pitchFamily="34" charset="0"/>
              </a:rPr>
              <a:t>Criminal Investigations App </a:t>
            </a:r>
            <a:endParaRPr kumimoji="0" lang="en-US" altLang="ko-KR" sz="2400" b="0" i="0" u="none" strike="noStrike" kern="1200" cap="none" spc="0" normalizeH="0" baseline="0" noProof="0" dirty="0">
              <a:ln>
                <a:noFill/>
              </a:ln>
              <a:solidFill>
                <a:srgbClr val="FC08DF"/>
              </a:solidFill>
              <a:effectLst/>
              <a:uLnTx/>
              <a:uFillTx/>
              <a:latin typeface="Arial"/>
              <a:cs typeface="Arial" pitchFamily="34" charset="0"/>
            </a:endParaRPr>
          </a:p>
        </p:txBody>
      </p:sp>
      <p:sp>
        <p:nvSpPr>
          <p:cNvPr id="2" name="Rectangle 1">
            <a:extLst>
              <a:ext uri="{FF2B5EF4-FFF2-40B4-BE49-F238E27FC236}">
                <a16:creationId xmlns:a16="http://schemas.microsoft.com/office/drawing/2014/main" id="{0D24B2B7-DD1D-42E6-85B5-01C0206290A3}"/>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sp>
        <p:nvSpPr>
          <p:cNvPr id="42" name="Freeform 14">
            <a:extLst>
              <a:ext uri="{FF2B5EF4-FFF2-40B4-BE49-F238E27FC236}">
                <a16:creationId xmlns:a16="http://schemas.microsoft.com/office/drawing/2014/main" id="{056DB575-C13A-4EAB-87EF-832E28FDAF3D}"/>
              </a:ext>
            </a:extLst>
          </p:cNvPr>
          <p:cNvSpPr/>
          <p:nvPr/>
        </p:nvSpPr>
        <p:spPr>
          <a:xfrm flipV="1">
            <a:off x="7631774" y="1829088"/>
            <a:ext cx="3341265" cy="933185"/>
          </a:xfrm>
          <a:custGeom>
            <a:avLst/>
            <a:gdLst>
              <a:gd name="connsiteX0" fmla="*/ 2812211 w 2812211"/>
              <a:gd name="connsiteY0" fmla="*/ 0 h 940280"/>
              <a:gd name="connsiteX1" fmla="*/ 1949570 w 2812211"/>
              <a:gd name="connsiteY1" fmla="*/ 940280 h 940280"/>
              <a:gd name="connsiteX2" fmla="*/ 0 w 2812211"/>
              <a:gd name="connsiteY2" fmla="*/ 940280 h 940280"/>
            </a:gdLst>
            <a:ahLst/>
            <a:cxnLst>
              <a:cxn ang="0">
                <a:pos x="connsiteX0" y="connsiteY0"/>
              </a:cxn>
              <a:cxn ang="0">
                <a:pos x="connsiteX1" y="connsiteY1"/>
              </a:cxn>
              <a:cxn ang="0">
                <a:pos x="connsiteX2" y="connsiteY2"/>
              </a:cxn>
            </a:cxnLst>
            <a:rect l="l" t="t" r="r" b="b"/>
            <a:pathLst>
              <a:path w="2812211" h="940280">
                <a:moveTo>
                  <a:pt x="2812211" y="0"/>
                </a:moveTo>
                <a:lnTo>
                  <a:pt x="1949570" y="940280"/>
                </a:lnTo>
                <a:lnTo>
                  <a:pt x="0" y="940280"/>
                </a:lnTo>
              </a:path>
            </a:pathLst>
          </a:custGeom>
          <a:ln w="508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1" b="0" i="0" u="none" strike="noStrike" kern="1200" cap="none" spc="0" normalizeH="0" baseline="0" noProof="0">
              <a:ln>
                <a:noFill/>
              </a:ln>
              <a:solidFill>
                <a:prstClr val="black"/>
              </a:solidFill>
              <a:effectLst/>
              <a:uLnTx/>
              <a:uFillTx/>
              <a:latin typeface="Arial"/>
              <a:cs typeface="+mn-cs"/>
            </a:endParaRPr>
          </a:p>
        </p:txBody>
      </p:sp>
      <p:pic>
        <p:nvPicPr>
          <p:cNvPr id="4" name="Picture 3">
            <a:extLst>
              <a:ext uri="{FF2B5EF4-FFF2-40B4-BE49-F238E27FC236}">
                <a16:creationId xmlns:a16="http://schemas.microsoft.com/office/drawing/2014/main" id="{8CB0BCBE-2B95-4B57-9050-2E212DE14FB5}"/>
              </a:ext>
            </a:extLst>
          </p:cNvPr>
          <p:cNvPicPr>
            <a:picLocks noChangeAspect="1"/>
          </p:cNvPicPr>
          <p:nvPr/>
        </p:nvPicPr>
        <p:blipFill>
          <a:blip r:embed="rId2"/>
          <a:stretch>
            <a:fillRect/>
          </a:stretch>
        </p:blipFill>
        <p:spPr>
          <a:xfrm>
            <a:off x="1101665" y="5072584"/>
            <a:ext cx="3213015" cy="870323"/>
          </a:xfrm>
          <a:prstGeom prst="rect">
            <a:avLst/>
          </a:prstGeom>
        </p:spPr>
      </p:pic>
      <p:sp>
        <p:nvSpPr>
          <p:cNvPr id="53" name="Rectangle 52">
            <a:extLst>
              <a:ext uri="{FF2B5EF4-FFF2-40B4-BE49-F238E27FC236}">
                <a16:creationId xmlns:a16="http://schemas.microsoft.com/office/drawing/2014/main" id="{89B9C836-25B3-4CBD-AB66-5F72C72A149E}"/>
              </a:ext>
            </a:extLst>
          </p:cNvPr>
          <p:cNvSpPr/>
          <p:nvPr/>
        </p:nvSpPr>
        <p:spPr>
          <a:xfrm>
            <a:off x="1428057" y="4902560"/>
            <a:ext cx="2812210" cy="830997"/>
          </a:xfrm>
          <a:prstGeom prst="rect">
            <a:avLst/>
          </a:prstGeom>
        </p:spPr>
        <p:txBody>
          <a:bodyPr wrap="square">
            <a:spAutoFit/>
          </a:bodyPr>
          <a:lstStyle/>
          <a:p>
            <a:pPr lvl="0" defTabSz="914286"/>
            <a:r>
              <a:rPr lang="en-US" altLang="ko-KR" sz="2400" dirty="0">
                <a:solidFill>
                  <a:srgbClr val="FC08DF"/>
                </a:solidFill>
                <a:cs typeface="Arial" pitchFamily="34" charset="0"/>
              </a:rPr>
              <a:t>Airport security and restrict access </a:t>
            </a:r>
            <a:endParaRPr kumimoji="0" lang="en-US" altLang="ko-KR" sz="2400" b="0" i="0" u="none" strike="noStrike" kern="1200" cap="none" spc="0" normalizeH="0" baseline="0" noProof="0" dirty="0">
              <a:ln>
                <a:noFill/>
              </a:ln>
              <a:solidFill>
                <a:srgbClr val="FC08DF"/>
              </a:solidFill>
              <a:effectLst/>
              <a:uLnTx/>
              <a:uFillTx/>
              <a:latin typeface="Arial"/>
              <a:cs typeface="Arial" pitchFamily="34" charset="0"/>
            </a:endParaRPr>
          </a:p>
        </p:txBody>
      </p:sp>
      <p:sp>
        <p:nvSpPr>
          <p:cNvPr id="54" name="Rectangle 53">
            <a:extLst>
              <a:ext uri="{FF2B5EF4-FFF2-40B4-BE49-F238E27FC236}">
                <a16:creationId xmlns:a16="http://schemas.microsoft.com/office/drawing/2014/main" id="{505D98AC-4B0F-4AF6-A77E-715FC2C36F2B}"/>
              </a:ext>
            </a:extLst>
          </p:cNvPr>
          <p:cNvSpPr/>
          <p:nvPr/>
        </p:nvSpPr>
        <p:spPr>
          <a:xfrm>
            <a:off x="7684908" y="2236602"/>
            <a:ext cx="2812210" cy="461665"/>
          </a:xfrm>
          <a:prstGeom prst="rect">
            <a:avLst/>
          </a:prstGeom>
        </p:spPr>
        <p:txBody>
          <a:bodyPr wrap="square">
            <a:spAutoFit/>
          </a:bodyPr>
          <a:lstStyle/>
          <a:p>
            <a:pPr lvl="0" defTabSz="914286"/>
            <a:r>
              <a:rPr lang="en-US" altLang="ko-KR" sz="2400" dirty="0">
                <a:solidFill>
                  <a:srgbClr val="FC08DF"/>
                </a:solidFill>
                <a:cs typeface="Arial" pitchFamily="34" charset="0"/>
              </a:rPr>
              <a:t>Financial services </a:t>
            </a:r>
            <a:endParaRPr kumimoji="0" lang="en-US" altLang="ko-KR" sz="2400" b="0" i="0" u="none" strike="noStrike" kern="1200" cap="none" spc="0" normalizeH="0" baseline="0" noProof="0" dirty="0">
              <a:ln>
                <a:noFill/>
              </a:ln>
              <a:solidFill>
                <a:srgbClr val="FC08DF"/>
              </a:solidFill>
              <a:effectLst/>
              <a:uLnTx/>
              <a:uFillTx/>
              <a:latin typeface="Arial"/>
              <a:cs typeface="Arial" pitchFamily="34" charset="0"/>
            </a:endParaRPr>
          </a:p>
        </p:txBody>
      </p:sp>
      <p:sp>
        <p:nvSpPr>
          <p:cNvPr id="55" name="Rectangle 54">
            <a:extLst>
              <a:ext uri="{FF2B5EF4-FFF2-40B4-BE49-F238E27FC236}">
                <a16:creationId xmlns:a16="http://schemas.microsoft.com/office/drawing/2014/main" id="{9DD7743A-08D3-406B-8E19-C8FCB7EC6F78}"/>
              </a:ext>
            </a:extLst>
          </p:cNvPr>
          <p:cNvSpPr/>
          <p:nvPr/>
        </p:nvSpPr>
        <p:spPr>
          <a:xfrm>
            <a:off x="8534128" y="4717893"/>
            <a:ext cx="2812210" cy="1200329"/>
          </a:xfrm>
          <a:prstGeom prst="rect">
            <a:avLst/>
          </a:prstGeom>
        </p:spPr>
        <p:txBody>
          <a:bodyPr wrap="square">
            <a:spAutoFit/>
          </a:bodyPr>
          <a:lstStyle/>
          <a:p>
            <a:pPr lvl="0" defTabSz="914286"/>
            <a:r>
              <a:rPr lang="en-US" altLang="ko-KR" sz="2400" dirty="0">
                <a:solidFill>
                  <a:srgbClr val="FC08DF"/>
                </a:solidFill>
                <a:cs typeface="Arial" pitchFamily="34" charset="0"/>
              </a:rPr>
              <a:t>Social Networking </a:t>
            </a:r>
            <a:r>
              <a:rPr lang="en-US" altLang="ko-KR" sz="2400" dirty="0" smtClean="0">
                <a:solidFill>
                  <a:srgbClr val="FC08DF"/>
                </a:solidFill>
                <a:cs typeface="Arial" pitchFamily="34" charset="0"/>
              </a:rPr>
              <a:t>sites &amp; photography </a:t>
            </a:r>
            <a:endParaRPr kumimoji="0" lang="en-US" altLang="ko-KR" sz="2400" b="0" i="0" u="none" strike="noStrike" kern="1200" cap="none" spc="0" normalizeH="0" baseline="0" noProof="0" dirty="0">
              <a:ln>
                <a:noFill/>
              </a:ln>
              <a:solidFill>
                <a:srgbClr val="FC08DF"/>
              </a:solidFill>
              <a:effectLst/>
              <a:uLnTx/>
              <a:uFillTx/>
              <a:latin typeface="Arial"/>
              <a:cs typeface="Arial" pitchFamily="34" charset="0"/>
            </a:endParaRPr>
          </a:p>
        </p:txBody>
      </p:sp>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3401" y="2236602"/>
            <a:ext cx="3156409" cy="3681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352161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 calcmode="lin" valueType="num">
                                      <p:cBhvr>
                                        <p:cTn id="14" dur="500" fill="hold"/>
                                        <p:tgtEl>
                                          <p:spTgt spid="53"/>
                                        </p:tgtEl>
                                        <p:attrNameLst>
                                          <p:attrName>ppt_w</p:attrName>
                                        </p:attrNameLst>
                                      </p:cBhvr>
                                      <p:tavLst>
                                        <p:tav tm="0">
                                          <p:val>
                                            <p:fltVal val="0"/>
                                          </p:val>
                                        </p:tav>
                                        <p:tav tm="100000">
                                          <p:val>
                                            <p:strVal val="#ppt_w"/>
                                          </p:val>
                                        </p:tav>
                                      </p:tavLst>
                                    </p:anim>
                                    <p:anim calcmode="lin" valueType="num">
                                      <p:cBhvr>
                                        <p:cTn id="15" dur="500" fill="hold"/>
                                        <p:tgtEl>
                                          <p:spTgt spid="53"/>
                                        </p:tgtEl>
                                        <p:attrNameLst>
                                          <p:attrName>ppt_h</p:attrName>
                                        </p:attrNameLst>
                                      </p:cBhvr>
                                      <p:tavLst>
                                        <p:tav tm="0">
                                          <p:val>
                                            <p:fltVal val="0"/>
                                          </p:val>
                                        </p:tav>
                                        <p:tav tm="100000">
                                          <p:val>
                                            <p:strVal val="#ppt_h"/>
                                          </p:val>
                                        </p:tav>
                                      </p:tavLst>
                                    </p:anim>
                                    <p:animEffect transition="in" filter="fade">
                                      <p:cBhvr>
                                        <p:cTn id="16" dur="500"/>
                                        <p:tgtEl>
                                          <p:spTgt spid="5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 calcmode="lin" valueType="num">
                                      <p:cBhvr>
                                        <p:cTn id="21" dur="500" fill="hold"/>
                                        <p:tgtEl>
                                          <p:spTgt spid="54"/>
                                        </p:tgtEl>
                                        <p:attrNameLst>
                                          <p:attrName>ppt_w</p:attrName>
                                        </p:attrNameLst>
                                      </p:cBhvr>
                                      <p:tavLst>
                                        <p:tav tm="0">
                                          <p:val>
                                            <p:fltVal val="0"/>
                                          </p:val>
                                        </p:tav>
                                        <p:tav tm="100000">
                                          <p:val>
                                            <p:strVal val="#ppt_w"/>
                                          </p:val>
                                        </p:tav>
                                      </p:tavLst>
                                    </p:anim>
                                    <p:anim calcmode="lin" valueType="num">
                                      <p:cBhvr>
                                        <p:cTn id="22" dur="500" fill="hold"/>
                                        <p:tgtEl>
                                          <p:spTgt spid="54"/>
                                        </p:tgtEl>
                                        <p:attrNameLst>
                                          <p:attrName>ppt_h</p:attrName>
                                        </p:attrNameLst>
                                      </p:cBhvr>
                                      <p:tavLst>
                                        <p:tav tm="0">
                                          <p:val>
                                            <p:fltVal val="0"/>
                                          </p:val>
                                        </p:tav>
                                        <p:tav tm="100000">
                                          <p:val>
                                            <p:strVal val="#ppt_h"/>
                                          </p:val>
                                        </p:tav>
                                      </p:tavLst>
                                    </p:anim>
                                    <p:animEffect transition="in" filter="fade">
                                      <p:cBhvr>
                                        <p:cTn id="23" dur="500"/>
                                        <p:tgtEl>
                                          <p:spTgt spid="5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p:cTn id="28" dur="500" fill="hold"/>
                                        <p:tgtEl>
                                          <p:spTgt spid="55"/>
                                        </p:tgtEl>
                                        <p:attrNameLst>
                                          <p:attrName>ppt_w</p:attrName>
                                        </p:attrNameLst>
                                      </p:cBhvr>
                                      <p:tavLst>
                                        <p:tav tm="0">
                                          <p:val>
                                            <p:fltVal val="0"/>
                                          </p:val>
                                        </p:tav>
                                        <p:tav tm="100000">
                                          <p:val>
                                            <p:strVal val="#ppt_w"/>
                                          </p:val>
                                        </p:tav>
                                      </p:tavLst>
                                    </p:anim>
                                    <p:anim calcmode="lin" valueType="num">
                                      <p:cBhvr>
                                        <p:cTn id="29" dur="500" fill="hold"/>
                                        <p:tgtEl>
                                          <p:spTgt spid="55"/>
                                        </p:tgtEl>
                                        <p:attrNameLst>
                                          <p:attrName>ppt_h</p:attrName>
                                        </p:attrNameLst>
                                      </p:cBhvr>
                                      <p:tavLst>
                                        <p:tav tm="0">
                                          <p:val>
                                            <p:fltVal val="0"/>
                                          </p:val>
                                        </p:tav>
                                        <p:tav tm="100000">
                                          <p:val>
                                            <p:strVal val="#ppt_h"/>
                                          </p:val>
                                        </p:tav>
                                      </p:tavLst>
                                    </p:anim>
                                    <p:animEffect transition="in" filter="fade">
                                      <p:cBhvr>
                                        <p:cTn id="3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3" grpId="0"/>
      <p:bldP spid="54"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AEF64FA-38E2-4973-9504-D919D9880F7F}"/>
              </a:ext>
            </a:extLst>
          </p:cNvPr>
          <p:cNvSpPr>
            <a:spLocks noGrp="1"/>
          </p:cNvSpPr>
          <p:nvPr>
            <p:ph type="body" sz="quarter" idx="10"/>
          </p:nvPr>
        </p:nvSpPr>
        <p:spPr/>
        <p:txBody>
          <a:bodyPr/>
          <a:lstStyle/>
          <a:p>
            <a:endParaRPr lang="ar-PS"/>
          </a:p>
        </p:txBody>
      </p:sp>
      <p:sp>
        <p:nvSpPr>
          <p:cNvPr id="3" name="Rectangle 2">
            <a:extLst>
              <a:ext uri="{FF2B5EF4-FFF2-40B4-BE49-F238E27FC236}">
                <a16:creationId xmlns:a16="http://schemas.microsoft.com/office/drawing/2014/main" id="{F0C75B7D-59D1-4C20-ACB6-15B19A4BA130}"/>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pic>
        <p:nvPicPr>
          <p:cNvPr id="5" name="Picture 4">
            <a:extLst>
              <a:ext uri="{FF2B5EF4-FFF2-40B4-BE49-F238E27FC236}">
                <a16:creationId xmlns:a16="http://schemas.microsoft.com/office/drawing/2014/main" id="{14081A37-54E1-4032-AA1C-D567F7F448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496"/>
            <a:ext cx="12191999" cy="6734900"/>
          </a:xfrm>
          <a:prstGeom prst="rect">
            <a:avLst/>
          </a:prstGeom>
        </p:spPr>
      </p:pic>
    </p:spTree>
    <p:extLst>
      <p:ext uri="{BB962C8B-B14F-4D97-AF65-F5344CB8AC3E}">
        <p14:creationId xmlns:p14="http://schemas.microsoft.com/office/powerpoint/2010/main" val="99094186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0C75B7D-59D1-4C20-ACB6-15B19A4BA130}"/>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pic>
        <p:nvPicPr>
          <p:cNvPr id="4" name="Picture 2" descr="ÙØªÙØ¬Ø© Ø¨Ø­Ø« Ø§ÙØµÙØ± Ø¹Ù âªface recognitionâ¬â">
            <a:extLst>
              <a:ext uri="{FF2B5EF4-FFF2-40B4-BE49-F238E27FC236}">
                <a16:creationId xmlns:a16="http://schemas.microsoft.com/office/drawing/2014/main" id="{D4FC6979-D1D4-4CB0-AEC5-998AC236F0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81528"/>
            <a:ext cx="12192000" cy="5676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425692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ØµÙØ±Ø© Ø°Ø§Øª ØµÙØ©">
            <a:extLst>
              <a:ext uri="{FF2B5EF4-FFF2-40B4-BE49-F238E27FC236}">
                <a16:creationId xmlns:a16="http://schemas.microsoft.com/office/drawing/2014/main" id="{91793E94-0138-4773-A401-32989D9F12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181528"/>
            <a:ext cx="5678129" cy="56764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CB951DC5-6459-454A-9872-31C53134ED97}"/>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pic>
        <p:nvPicPr>
          <p:cNvPr id="7" name="Picture 6">
            <a:extLst>
              <a:ext uri="{FF2B5EF4-FFF2-40B4-BE49-F238E27FC236}">
                <a16:creationId xmlns:a16="http://schemas.microsoft.com/office/drawing/2014/main" id="{73B3DCEA-4656-4BFA-8793-444557AB6D09}"/>
              </a:ext>
            </a:extLst>
          </p:cNvPr>
          <p:cNvPicPr>
            <a:picLocks noChangeAspect="1"/>
          </p:cNvPicPr>
          <p:nvPr/>
        </p:nvPicPr>
        <p:blipFill rotWithShape="1">
          <a:blip r:embed="rId3">
            <a:extLst>
              <a:ext uri="{28A0092B-C50C-407E-A947-70E740481C1C}">
                <a14:useLocalDpi xmlns:a14="http://schemas.microsoft.com/office/drawing/2010/main" val="0"/>
              </a:ext>
            </a:extLst>
          </a:blip>
          <a:srcRect b="7949"/>
          <a:stretch/>
        </p:blipFill>
        <p:spPr>
          <a:xfrm>
            <a:off x="6320971" y="1342843"/>
            <a:ext cx="4869544" cy="4578986"/>
          </a:xfrm>
          <a:prstGeom prst="rect">
            <a:avLst/>
          </a:prstGeom>
        </p:spPr>
      </p:pic>
    </p:spTree>
    <p:extLst>
      <p:ext uri="{BB962C8B-B14F-4D97-AF65-F5344CB8AC3E}">
        <p14:creationId xmlns:p14="http://schemas.microsoft.com/office/powerpoint/2010/main" val="363388206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C9E7AF35-8116-4962-B1EC-6B1FF6F1DC08}"/>
              </a:ext>
            </a:extLst>
          </p:cNvPr>
          <p:cNvGrpSpPr/>
          <p:nvPr/>
        </p:nvGrpSpPr>
        <p:grpSpPr>
          <a:xfrm>
            <a:off x="1395046" y="1136223"/>
            <a:ext cx="9401908" cy="3468330"/>
            <a:chOff x="1093177" y="989695"/>
            <a:chExt cx="10005646" cy="3691046"/>
          </a:xfrm>
          <a:solidFill>
            <a:schemeClr val="accent1">
              <a:lumMod val="50000"/>
            </a:schemeClr>
          </a:solidFill>
        </p:grpSpPr>
        <p:sp>
          <p:nvSpPr>
            <p:cNvPr id="34" name="Freeform: Shape 33">
              <a:extLst>
                <a:ext uri="{FF2B5EF4-FFF2-40B4-BE49-F238E27FC236}">
                  <a16:creationId xmlns:a16="http://schemas.microsoft.com/office/drawing/2014/main" id="{74302FF1-D9B6-4C53-A2F6-0E3993A2689C}"/>
                </a:ext>
              </a:extLst>
            </p:cNvPr>
            <p:cNvSpPr/>
            <p:nvPr/>
          </p:nvSpPr>
          <p:spPr>
            <a:xfrm flipH="1" flipV="1">
              <a:off x="6623408" y="1349111"/>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C7903A63-4FFE-45B1-82B1-6934A2CAAEAC}"/>
                </a:ext>
              </a:extLst>
            </p:cNvPr>
            <p:cNvSpPr/>
            <p:nvPr/>
          </p:nvSpPr>
          <p:spPr>
            <a:xfrm>
              <a:off x="1667706" y="1575962"/>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sp>
          <p:nvSpPr>
            <p:cNvPr id="36" name="Freeform: Shape 35">
              <a:extLst>
                <a:ext uri="{FF2B5EF4-FFF2-40B4-BE49-F238E27FC236}">
                  <a16:creationId xmlns:a16="http://schemas.microsoft.com/office/drawing/2014/main" id="{0A1C6270-AAE8-43D7-B33E-A9AC33F2D067}"/>
                </a:ext>
              </a:extLst>
            </p:cNvPr>
            <p:cNvSpPr/>
            <p:nvPr/>
          </p:nvSpPr>
          <p:spPr>
            <a:xfrm flipH="1" flipV="1">
              <a:off x="6724533" y="2670316"/>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grpSp>
          <p:nvGrpSpPr>
            <p:cNvPr id="37" name="Group 36">
              <a:extLst>
                <a:ext uri="{FF2B5EF4-FFF2-40B4-BE49-F238E27FC236}">
                  <a16:creationId xmlns:a16="http://schemas.microsoft.com/office/drawing/2014/main" id="{3473D73F-D2DE-4109-91E2-410C80B504F3}"/>
                </a:ext>
              </a:extLst>
            </p:cNvPr>
            <p:cNvGrpSpPr/>
            <p:nvPr/>
          </p:nvGrpSpPr>
          <p:grpSpPr>
            <a:xfrm>
              <a:off x="4692156" y="989695"/>
              <a:ext cx="2795565" cy="3631621"/>
              <a:chOff x="1257518" y="2316205"/>
              <a:chExt cx="1389446" cy="1804981"/>
            </a:xfrm>
            <a:grpFill/>
          </p:grpSpPr>
          <p:sp>
            <p:nvSpPr>
              <p:cNvPr id="40" name="Graphic 2">
                <a:extLst>
                  <a:ext uri="{FF2B5EF4-FFF2-40B4-BE49-F238E27FC236}">
                    <a16:creationId xmlns:a16="http://schemas.microsoft.com/office/drawing/2014/main" id="{53347B15-B39D-4B3A-92A7-16F069593A4D}"/>
                  </a:ext>
                </a:extLst>
              </p:cNvPr>
              <p:cNvSpPr/>
              <p:nvPr/>
            </p:nvSpPr>
            <p:spPr>
              <a:xfrm>
                <a:off x="1257518" y="2316205"/>
                <a:ext cx="1389446" cy="1804981"/>
              </a:xfrm>
              <a:custGeom>
                <a:avLst/>
                <a:gdLst>
                  <a:gd name="connsiteX0" fmla="*/ 198332 w 800100"/>
                  <a:gd name="connsiteY0" fmla="*/ 961703 h 962025"/>
                  <a:gd name="connsiteX1" fmla="*/ 646959 w 800100"/>
                  <a:gd name="connsiteY1" fmla="*/ 961703 h 962025"/>
                  <a:gd name="connsiteX2" fmla="*/ 610764 w 800100"/>
                  <a:gd name="connsiteY2" fmla="*/ 885503 h 962025"/>
                  <a:gd name="connsiteX3" fmla="*/ 686964 w 800100"/>
                  <a:gd name="connsiteY3" fmla="*/ 625471 h 962025"/>
                  <a:gd name="connsiteX4" fmla="*/ 786024 w 800100"/>
                  <a:gd name="connsiteY4" fmla="*/ 283523 h 962025"/>
                  <a:gd name="connsiteX5" fmla="*/ 359304 w 800100"/>
                  <a:gd name="connsiteY5" fmla="*/ 14918 h 962025"/>
                  <a:gd name="connsiteX6" fmla="*/ 124037 w 800100"/>
                  <a:gd name="connsiteY6" fmla="*/ 211133 h 962025"/>
                  <a:gd name="connsiteX7" fmla="*/ 116417 w 800100"/>
                  <a:gd name="connsiteY7" fmla="*/ 270188 h 962025"/>
                  <a:gd name="connsiteX8" fmla="*/ 59267 w 800100"/>
                  <a:gd name="connsiteY8" fmla="*/ 367343 h 962025"/>
                  <a:gd name="connsiteX9" fmla="*/ 13547 w 800100"/>
                  <a:gd name="connsiteY9" fmla="*/ 427351 h 962025"/>
                  <a:gd name="connsiteX10" fmla="*/ 24024 w 800100"/>
                  <a:gd name="connsiteY10" fmla="*/ 515933 h 962025"/>
                  <a:gd name="connsiteX11" fmla="*/ 63077 w 800100"/>
                  <a:gd name="connsiteY11" fmla="*/ 552128 h 962025"/>
                  <a:gd name="connsiteX12" fmla="*/ 18309 w 800100"/>
                  <a:gd name="connsiteY12" fmla="*/ 570226 h 962025"/>
                  <a:gd name="connsiteX13" fmla="*/ 30692 w 800100"/>
                  <a:gd name="connsiteY13" fmla="*/ 609278 h 962025"/>
                  <a:gd name="connsiteX14" fmla="*/ 29739 w 800100"/>
                  <a:gd name="connsiteY14" fmla="*/ 673096 h 962025"/>
                  <a:gd name="connsiteX15" fmla="*/ 85937 w 800100"/>
                  <a:gd name="connsiteY15" fmla="*/ 744533 h 962025"/>
                  <a:gd name="connsiteX16" fmla="*/ 225002 w 800100"/>
                  <a:gd name="connsiteY16" fmla="*/ 764536 h 962025"/>
                  <a:gd name="connsiteX17" fmla="*/ 198332 w 800100"/>
                  <a:gd name="connsiteY17" fmla="*/ 961703 h 962025"/>
                  <a:gd name="connsiteX0" fmla="*/ 173835 w 788240"/>
                  <a:gd name="connsiteY0" fmla="*/ 1023975 h 1023975"/>
                  <a:gd name="connsiteX1" fmla="*/ 639815 w 788240"/>
                  <a:gd name="connsiteY1" fmla="*/ 954560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8932"/>
                  <a:gd name="connsiteX1" fmla="*/ 654690 w 788240"/>
                  <a:gd name="connsiteY1" fmla="*/ 1028932 h 1028932"/>
                  <a:gd name="connsiteX2" fmla="*/ 603620 w 788240"/>
                  <a:gd name="connsiteY2" fmla="*/ 878360 h 1028932"/>
                  <a:gd name="connsiteX3" fmla="*/ 679820 w 788240"/>
                  <a:gd name="connsiteY3" fmla="*/ 618328 h 1028932"/>
                  <a:gd name="connsiteX4" fmla="*/ 778880 w 788240"/>
                  <a:gd name="connsiteY4" fmla="*/ 276380 h 1028932"/>
                  <a:gd name="connsiteX5" fmla="*/ 352160 w 788240"/>
                  <a:gd name="connsiteY5" fmla="*/ 7775 h 1028932"/>
                  <a:gd name="connsiteX6" fmla="*/ 116893 w 788240"/>
                  <a:gd name="connsiteY6" fmla="*/ 203990 h 1028932"/>
                  <a:gd name="connsiteX7" fmla="*/ 109273 w 788240"/>
                  <a:gd name="connsiteY7" fmla="*/ 263045 h 1028932"/>
                  <a:gd name="connsiteX8" fmla="*/ 52123 w 788240"/>
                  <a:gd name="connsiteY8" fmla="*/ 360200 h 1028932"/>
                  <a:gd name="connsiteX9" fmla="*/ 6403 w 788240"/>
                  <a:gd name="connsiteY9" fmla="*/ 420208 h 1028932"/>
                  <a:gd name="connsiteX10" fmla="*/ 16880 w 788240"/>
                  <a:gd name="connsiteY10" fmla="*/ 508790 h 1028932"/>
                  <a:gd name="connsiteX11" fmla="*/ 55933 w 788240"/>
                  <a:gd name="connsiteY11" fmla="*/ 544985 h 1028932"/>
                  <a:gd name="connsiteX12" fmla="*/ 11165 w 788240"/>
                  <a:gd name="connsiteY12" fmla="*/ 563083 h 1028932"/>
                  <a:gd name="connsiteX13" fmla="*/ 23548 w 788240"/>
                  <a:gd name="connsiteY13" fmla="*/ 602135 h 1028932"/>
                  <a:gd name="connsiteX14" fmla="*/ 22595 w 788240"/>
                  <a:gd name="connsiteY14" fmla="*/ 665953 h 1028932"/>
                  <a:gd name="connsiteX15" fmla="*/ 78793 w 788240"/>
                  <a:gd name="connsiteY15" fmla="*/ 737390 h 1028932"/>
                  <a:gd name="connsiteX16" fmla="*/ 217858 w 788240"/>
                  <a:gd name="connsiteY16" fmla="*/ 757393 h 1028932"/>
                  <a:gd name="connsiteX17" fmla="*/ 173835 w 788240"/>
                  <a:gd name="connsiteY17" fmla="*/ 1023975 h 1028932"/>
                  <a:gd name="connsiteX0" fmla="*/ 173835 w 788240"/>
                  <a:gd name="connsiteY0" fmla="*/ 1023975 h 1023975"/>
                  <a:gd name="connsiteX1" fmla="*/ 674523 w 788240"/>
                  <a:gd name="connsiteY1" fmla="*/ 1023974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3975"/>
                  <a:gd name="connsiteX1" fmla="*/ 679481 w 788240"/>
                  <a:gd name="connsiteY1" fmla="*/ 1014058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3975"/>
                  <a:gd name="connsiteX1" fmla="*/ 679481 w 788240"/>
                  <a:gd name="connsiteY1" fmla="*/ 1019016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3975"/>
                  <a:gd name="connsiteX1" fmla="*/ 679481 w 788240"/>
                  <a:gd name="connsiteY1" fmla="*/ 1021495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8240" h="1023975">
                    <a:moveTo>
                      <a:pt x="173835" y="1023975"/>
                    </a:moveTo>
                    <a:lnTo>
                      <a:pt x="679481" y="1021495"/>
                    </a:lnTo>
                    <a:cubicBezTo>
                      <a:pt x="666146" y="995778"/>
                      <a:pt x="612193" y="896458"/>
                      <a:pt x="603620" y="878360"/>
                    </a:cubicBezTo>
                    <a:cubicBezTo>
                      <a:pt x="579808" y="822163"/>
                      <a:pt x="596953" y="699290"/>
                      <a:pt x="679820" y="618328"/>
                    </a:cubicBezTo>
                    <a:cubicBezTo>
                      <a:pt x="758878" y="541175"/>
                      <a:pt x="810313" y="391633"/>
                      <a:pt x="778880" y="276380"/>
                    </a:cubicBezTo>
                    <a:cubicBezTo>
                      <a:pt x="727445" y="85880"/>
                      <a:pt x="555995" y="-32230"/>
                      <a:pt x="352160" y="7775"/>
                    </a:cubicBezTo>
                    <a:cubicBezTo>
                      <a:pt x="352160" y="7775"/>
                      <a:pt x="175948" y="29683"/>
                      <a:pt x="116893" y="203990"/>
                    </a:cubicBezTo>
                    <a:cubicBezTo>
                      <a:pt x="116893" y="203990"/>
                      <a:pt x="107368" y="229708"/>
                      <a:pt x="109273" y="263045"/>
                    </a:cubicBezTo>
                    <a:cubicBezTo>
                      <a:pt x="114035" y="316385"/>
                      <a:pt x="75935" y="347818"/>
                      <a:pt x="52123" y="360200"/>
                    </a:cubicBezTo>
                    <a:cubicBezTo>
                      <a:pt x="27358" y="373535"/>
                      <a:pt x="-16457" y="395443"/>
                      <a:pt x="6403" y="420208"/>
                    </a:cubicBezTo>
                    <a:cubicBezTo>
                      <a:pt x="34025" y="450688"/>
                      <a:pt x="32120" y="489740"/>
                      <a:pt x="16880" y="508790"/>
                    </a:cubicBezTo>
                    <a:cubicBezTo>
                      <a:pt x="-2170" y="531650"/>
                      <a:pt x="53075" y="532603"/>
                      <a:pt x="55933" y="544985"/>
                    </a:cubicBezTo>
                    <a:cubicBezTo>
                      <a:pt x="58790" y="558320"/>
                      <a:pt x="14975" y="547843"/>
                      <a:pt x="11165" y="563083"/>
                    </a:cubicBezTo>
                    <a:cubicBezTo>
                      <a:pt x="7355" y="579275"/>
                      <a:pt x="19738" y="583085"/>
                      <a:pt x="23548" y="602135"/>
                    </a:cubicBezTo>
                    <a:cubicBezTo>
                      <a:pt x="27358" y="621185"/>
                      <a:pt x="24500" y="656428"/>
                      <a:pt x="22595" y="665953"/>
                    </a:cubicBezTo>
                    <a:cubicBezTo>
                      <a:pt x="20690" y="675478"/>
                      <a:pt x="26405" y="732628"/>
                      <a:pt x="78793" y="737390"/>
                    </a:cubicBezTo>
                    <a:cubicBezTo>
                      <a:pt x="131180" y="742153"/>
                      <a:pt x="196903" y="731675"/>
                      <a:pt x="217858" y="757393"/>
                    </a:cubicBezTo>
                    <a:cubicBezTo>
                      <a:pt x="236908" y="783110"/>
                      <a:pt x="197647" y="952538"/>
                      <a:pt x="173835" y="1023975"/>
                    </a:cubicBezTo>
                    <a:close/>
                  </a:path>
                </a:pathLst>
              </a:custGeom>
              <a:grpFill/>
              <a:ln w="9525" cap="flat">
                <a:noFill/>
                <a:prstDash val="solid"/>
                <a:miter/>
              </a:ln>
            </p:spPr>
            <p:txBody>
              <a:bodyPr rtlCol="0" anchor="ctr"/>
              <a:lstStyle/>
              <a:p>
                <a:endParaRPr lang="en-US" dirty="0"/>
              </a:p>
            </p:txBody>
          </p:sp>
          <p:grpSp>
            <p:nvGrpSpPr>
              <p:cNvPr id="41" name="Group 40">
                <a:extLst>
                  <a:ext uri="{FF2B5EF4-FFF2-40B4-BE49-F238E27FC236}">
                    <a16:creationId xmlns:a16="http://schemas.microsoft.com/office/drawing/2014/main" id="{079248F5-92F6-4CD2-BAF4-37327B4E7647}"/>
                  </a:ext>
                </a:extLst>
              </p:cNvPr>
              <p:cNvGrpSpPr/>
              <p:nvPr/>
            </p:nvGrpSpPr>
            <p:grpSpPr>
              <a:xfrm>
                <a:off x="1684786" y="2516290"/>
                <a:ext cx="702035" cy="687994"/>
                <a:chOff x="1684786" y="2516290"/>
                <a:chExt cx="702035" cy="687994"/>
              </a:xfrm>
              <a:grpFill/>
            </p:grpSpPr>
            <p:sp>
              <p:nvSpPr>
                <p:cNvPr id="42" name="Graphic 4">
                  <a:extLst>
                    <a:ext uri="{FF2B5EF4-FFF2-40B4-BE49-F238E27FC236}">
                      <a16:creationId xmlns:a16="http://schemas.microsoft.com/office/drawing/2014/main" id="{18927834-337B-4774-B8C4-66F5BF0CE3E4}"/>
                    </a:ext>
                  </a:extLst>
                </p:cNvPr>
                <p:cNvSpPr/>
                <p:nvPr/>
              </p:nvSpPr>
              <p:spPr>
                <a:xfrm>
                  <a:off x="1684786" y="2516290"/>
                  <a:ext cx="702035" cy="687994"/>
                </a:xfrm>
                <a:custGeom>
                  <a:avLst/>
                  <a:gdLst>
                    <a:gd name="connsiteX0" fmla="*/ 462439 w 476250"/>
                    <a:gd name="connsiteY0" fmla="*/ 160496 h 466725"/>
                    <a:gd name="connsiteX1" fmla="*/ 469106 w 476250"/>
                    <a:gd name="connsiteY1" fmla="*/ 153829 h 466725"/>
                    <a:gd name="connsiteX2" fmla="*/ 469106 w 476250"/>
                    <a:gd name="connsiteY2" fmla="*/ 149066 h 466725"/>
                    <a:gd name="connsiteX3" fmla="*/ 462439 w 476250"/>
                    <a:gd name="connsiteY3" fmla="*/ 142399 h 466725"/>
                    <a:gd name="connsiteX4" fmla="*/ 415766 w 476250"/>
                    <a:gd name="connsiteY4" fmla="*/ 142399 h 466725"/>
                    <a:gd name="connsiteX5" fmla="*/ 415766 w 476250"/>
                    <a:gd name="connsiteY5" fmla="*/ 93821 h 466725"/>
                    <a:gd name="connsiteX6" fmla="*/ 391954 w 476250"/>
                    <a:gd name="connsiteY6" fmla="*/ 70009 h 466725"/>
                    <a:gd name="connsiteX7" fmla="*/ 333851 w 476250"/>
                    <a:gd name="connsiteY7" fmla="*/ 70009 h 466725"/>
                    <a:gd name="connsiteX8" fmla="*/ 333851 w 476250"/>
                    <a:gd name="connsiteY8" fmla="*/ 13811 h 466725"/>
                    <a:gd name="connsiteX9" fmla="*/ 327184 w 476250"/>
                    <a:gd name="connsiteY9" fmla="*/ 7144 h 466725"/>
                    <a:gd name="connsiteX10" fmla="*/ 322421 w 476250"/>
                    <a:gd name="connsiteY10" fmla="*/ 7144 h 466725"/>
                    <a:gd name="connsiteX11" fmla="*/ 315754 w 476250"/>
                    <a:gd name="connsiteY11" fmla="*/ 13811 h 466725"/>
                    <a:gd name="connsiteX12" fmla="*/ 315754 w 476250"/>
                    <a:gd name="connsiteY12" fmla="*/ 70009 h 466725"/>
                    <a:gd name="connsiteX13" fmla="*/ 290989 w 476250"/>
                    <a:gd name="connsiteY13" fmla="*/ 70009 h 466725"/>
                    <a:gd name="connsiteX14" fmla="*/ 290989 w 476250"/>
                    <a:gd name="connsiteY14" fmla="*/ 13811 h 466725"/>
                    <a:gd name="connsiteX15" fmla="*/ 283369 w 476250"/>
                    <a:gd name="connsiteY15" fmla="*/ 7144 h 466725"/>
                    <a:gd name="connsiteX16" fmla="*/ 278606 w 476250"/>
                    <a:gd name="connsiteY16" fmla="*/ 7144 h 466725"/>
                    <a:gd name="connsiteX17" fmla="*/ 271939 w 476250"/>
                    <a:gd name="connsiteY17" fmla="*/ 13811 h 466725"/>
                    <a:gd name="connsiteX18" fmla="*/ 271939 w 476250"/>
                    <a:gd name="connsiteY18" fmla="*/ 70009 h 466725"/>
                    <a:gd name="connsiteX19" fmla="*/ 247174 w 476250"/>
                    <a:gd name="connsiteY19" fmla="*/ 70009 h 466725"/>
                    <a:gd name="connsiteX20" fmla="*/ 247174 w 476250"/>
                    <a:gd name="connsiteY20" fmla="*/ 13811 h 466725"/>
                    <a:gd name="connsiteX21" fmla="*/ 240506 w 476250"/>
                    <a:gd name="connsiteY21" fmla="*/ 7144 h 466725"/>
                    <a:gd name="connsiteX22" fmla="*/ 235744 w 476250"/>
                    <a:gd name="connsiteY22" fmla="*/ 7144 h 466725"/>
                    <a:gd name="connsiteX23" fmla="*/ 229076 w 476250"/>
                    <a:gd name="connsiteY23" fmla="*/ 13811 h 466725"/>
                    <a:gd name="connsiteX24" fmla="*/ 229076 w 476250"/>
                    <a:gd name="connsiteY24" fmla="*/ 70009 h 466725"/>
                    <a:gd name="connsiteX25" fmla="*/ 204311 w 476250"/>
                    <a:gd name="connsiteY25" fmla="*/ 70009 h 466725"/>
                    <a:gd name="connsiteX26" fmla="*/ 204311 w 476250"/>
                    <a:gd name="connsiteY26" fmla="*/ 13811 h 466725"/>
                    <a:gd name="connsiteX27" fmla="*/ 197644 w 476250"/>
                    <a:gd name="connsiteY27" fmla="*/ 7144 h 466725"/>
                    <a:gd name="connsiteX28" fmla="*/ 192881 w 476250"/>
                    <a:gd name="connsiteY28" fmla="*/ 7144 h 466725"/>
                    <a:gd name="connsiteX29" fmla="*/ 186214 w 476250"/>
                    <a:gd name="connsiteY29" fmla="*/ 13811 h 466725"/>
                    <a:gd name="connsiteX30" fmla="*/ 186214 w 476250"/>
                    <a:gd name="connsiteY30" fmla="*/ 70009 h 466725"/>
                    <a:gd name="connsiteX31" fmla="*/ 161449 w 476250"/>
                    <a:gd name="connsiteY31" fmla="*/ 70009 h 466725"/>
                    <a:gd name="connsiteX32" fmla="*/ 161449 w 476250"/>
                    <a:gd name="connsiteY32" fmla="*/ 13811 h 466725"/>
                    <a:gd name="connsiteX33" fmla="*/ 154781 w 476250"/>
                    <a:gd name="connsiteY33" fmla="*/ 7144 h 466725"/>
                    <a:gd name="connsiteX34" fmla="*/ 150019 w 476250"/>
                    <a:gd name="connsiteY34" fmla="*/ 7144 h 466725"/>
                    <a:gd name="connsiteX35" fmla="*/ 143351 w 476250"/>
                    <a:gd name="connsiteY35" fmla="*/ 13811 h 466725"/>
                    <a:gd name="connsiteX36" fmla="*/ 143351 w 476250"/>
                    <a:gd name="connsiteY36" fmla="*/ 70009 h 466725"/>
                    <a:gd name="connsiteX37" fmla="*/ 88106 w 476250"/>
                    <a:gd name="connsiteY37" fmla="*/ 70009 h 466725"/>
                    <a:gd name="connsiteX38" fmla="*/ 64294 w 476250"/>
                    <a:gd name="connsiteY38" fmla="*/ 93821 h 466725"/>
                    <a:gd name="connsiteX39" fmla="*/ 64294 w 476250"/>
                    <a:gd name="connsiteY39" fmla="*/ 142399 h 466725"/>
                    <a:gd name="connsiteX40" fmla="*/ 13811 w 476250"/>
                    <a:gd name="connsiteY40" fmla="*/ 142399 h 466725"/>
                    <a:gd name="connsiteX41" fmla="*/ 7144 w 476250"/>
                    <a:gd name="connsiteY41" fmla="*/ 149066 h 466725"/>
                    <a:gd name="connsiteX42" fmla="*/ 7144 w 476250"/>
                    <a:gd name="connsiteY42" fmla="*/ 153829 h 466725"/>
                    <a:gd name="connsiteX43" fmla="*/ 13811 w 476250"/>
                    <a:gd name="connsiteY43" fmla="*/ 160496 h 466725"/>
                    <a:gd name="connsiteX44" fmla="*/ 64294 w 476250"/>
                    <a:gd name="connsiteY44" fmla="*/ 160496 h 466725"/>
                    <a:gd name="connsiteX45" fmla="*/ 64294 w 476250"/>
                    <a:gd name="connsiteY45" fmla="*/ 185261 h 466725"/>
                    <a:gd name="connsiteX46" fmla="*/ 13811 w 476250"/>
                    <a:gd name="connsiteY46" fmla="*/ 185261 h 466725"/>
                    <a:gd name="connsiteX47" fmla="*/ 7144 w 476250"/>
                    <a:gd name="connsiteY47" fmla="*/ 191929 h 466725"/>
                    <a:gd name="connsiteX48" fmla="*/ 7144 w 476250"/>
                    <a:gd name="connsiteY48" fmla="*/ 196691 h 466725"/>
                    <a:gd name="connsiteX49" fmla="*/ 13811 w 476250"/>
                    <a:gd name="connsiteY49" fmla="*/ 203359 h 466725"/>
                    <a:gd name="connsiteX50" fmla="*/ 64294 w 476250"/>
                    <a:gd name="connsiteY50" fmla="*/ 203359 h 466725"/>
                    <a:gd name="connsiteX51" fmla="*/ 64294 w 476250"/>
                    <a:gd name="connsiteY51" fmla="*/ 228124 h 466725"/>
                    <a:gd name="connsiteX52" fmla="*/ 13811 w 476250"/>
                    <a:gd name="connsiteY52" fmla="*/ 228124 h 466725"/>
                    <a:gd name="connsiteX53" fmla="*/ 7144 w 476250"/>
                    <a:gd name="connsiteY53" fmla="*/ 235744 h 466725"/>
                    <a:gd name="connsiteX54" fmla="*/ 7144 w 476250"/>
                    <a:gd name="connsiteY54" fmla="*/ 240506 h 466725"/>
                    <a:gd name="connsiteX55" fmla="*/ 13811 w 476250"/>
                    <a:gd name="connsiteY55" fmla="*/ 247174 h 466725"/>
                    <a:gd name="connsiteX56" fmla="*/ 64294 w 476250"/>
                    <a:gd name="connsiteY56" fmla="*/ 247174 h 466725"/>
                    <a:gd name="connsiteX57" fmla="*/ 64294 w 476250"/>
                    <a:gd name="connsiteY57" fmla="*/ 271939 h 466725"/>
                    <a:gd name="connsiteX58" fmla="*/ 13811 w 476250"/>
                    <a:gd name="connsiteY58" fmla="*/ 271939 h 466725"/>
                    <a:gd name="connsiteX59" fmla="*/ 7144 w 476250"/>
                    <a:gd name="connsiteY59" fmla="*/ 278606 h 466725"/>
                    <a:gd name="connsiteX60" fmla="*/ 7144 w 476250"/>
                    <a:gd name="connsiteY60" fmla="*/ 283369 h 466725"/>
                    <a:gd name="connsiteX61" fmla="*/ 13811 w 476250"/>
                    <a:gd name="connsiteY61" fmla="*/ 290036 h 466725"/>
                    <a:gd name="connsiteX62" fmla="*/ 64294 w 476250"/>
                    <a:gd name="connsiteY62" fmla="*/ 290036 h 466725"/>
                    <a:gd name="connsiteX63" fmla="*/ 64294 w 476250"/>
                    <a:gd name="connsiteY63" fmla="*/ 314801 h 466725"/>
                    <a:gd name="connsiteX64" fmla="*/ 13811 w 476250"/>
                    <a:gd name="connsiteY64" fmla="*/ 314801 h 466725"/>
                    <a:gd name="connsiteX65" fmla="*/ 7144 w 476250"/>
                    <a:gd name="connsiteY65" fmla="*/ 321469 h 466725"/>
                    <a:gd name="connsiteX66" fmla="*/ 7144 w 476250"/>
                    <a:gd name="connsiteY66" fmla="*/ 326231 h 466725"/>
                    <a:gd name="connsiteX67" fmla="*/ 13811 w 476250"/>
                    <a:gd name="connsiteY67" fmla="*/ 332899 h 466725"/>
                    <a:gd name="connsiteX68" fmla="*/ 64294 w 476250"/>
                    <a:gd name="connsiteY68" fmla="*/ 332899 h 466725"/>
                    <a:gd name="connsiteX69" fmla="*/ 64294 w 476250"/>
                    <a:gd name="connsiteY69" fmla="*/ 380524 h 466725"/>
                    <a:gd name="connsiteX70" fmla="*/ 88106 w 476250"/>
                    <a:gd name="connsiteY70" fmla="*/ 404336 h 466725"/>
                    <a:gd name="connsiteX71" fmla="*/ 142399 w 476250"/>
                    <a:gd name="connsiteY71" fmla="*/ 404336 h 466725"/>
                    <a:gd name="connsiteX72" fmla="*/ 142399 w 476250"/>
                    <a:gd name="connsiteY72" fmla="*/ 461486 h 466725"/>
                    <a:gd name="connsiteX73" fmla="*/ 149066 w 476250"/>
                    <a:gd name="connsiteY73" fmla="*/ 468154 h 466725"/>
                    <a:gd name="connsiteX74" fmla="*/ 153829 w 476250"/>
                    <a:gd name="connsiteY74" fmla="*/ 468154 h 466725"/>
                    <a:gd name="connsiteX75" fmla="*/ 160496 w 476250"/>
                    <a:gd name="connsiteY75" fmla="*/ 461486 h 466725"/>
                    <a:gd name="connsiteX76" fmla="*/ 160496 w 476250"/>
                    <a:gd name="connsiteY76" fmla="*/ 404336 h 466725"/>
                    <a:gd name="connsiteX77" fmla="*/ 185261 w 476250"/>
                    <a:gd name="connsiteY77" fmla="*/ 404336 h 466725"/>
                    <a:gd name="connsiteX78" fmla="*/ 185261 w 476250"/>
                    <a:gd name="connsiteY78" fmla="*/ 461486 h 466725"/>
                    <a:gd name="connsiteX79" fmla="*/ 191929 w 476250"/>
                    <a:gd name="connsiteY79" fmla="*/ 468154 h 466725"/>
                    <a:gd name="connsiteX80" fmla="*/ 196691 w 476250"/>
                    <a:gd name="connsiteY80" fmla="*/ 468154 h 466725"/>
                    <a:gd name="connsiteX81" fmla="*/ 203359 w 476250"/>
                    <a:gd name="connsiteY81" fmla="*/ 461486 h 466725"/>
                    <a:gd name="connsiteX82" fmla="*/ 203359 w 476250"/>
                    <a:gd name="connsiteY82" fmla="*/ 404336 h 466725"/>
                    <a:gd name="connsiteX83" fmla="*/ 228124 w 476250"/>
                    <a:gd name="connsiteY83" fmla="*/ 404336 h 466725"/>
                    <a:gd name="connsiteX84" fmla="*/ 228124 w 476250"/>
                    <a:gd name="connsiteY84" fmla="*/ 461486 h 466725"/>
                    <a:gd name="connsiteX85" fmla="*/ 234791 w 476250"/>
                    <a:gd name="connsiteY85" fmla="*/ 468154 h 466725"/>
                    <a:gd name="connsiteX86" fmla="*/ 239554 w 476250"/>
                    <a:gd name="connsiteY86" fmla="*/ 468154 h 466725"/>
                    <a:gd name="connsiteX87" fmla="*/ 246221 w 476250"/>
                    <a:gd name="connsiteY87" fmla="*/ 461486 h 466725"/>
                    <a:gd name="connsiteX88" fmla="*/ 246221 w 476250"/>
                    <a:gd name="connsiteY88" fmla="*/ 404336 h 466725"/>
                    <a:gd name="connsiteX89" fmla="*/ 270986 w 476250"/>
                    <a:gd name="connsiteY89" fmla="*/ 404336 h 466725"/>
                    <a:gd name="connsiteX90" fmla="*/ 270986 w 476250"/>
                    <a:gd name="connsiteY90" fmla="*/ 461486 h 466725"/>
                    <a:gd name="connsiteX91" fmla="*/ 277654 w 476250"/>
                    <a:gd name="connsiteY91" fmla="*/ 468154 h 466725"/>
                    <a:gd name="connsiteX92" fmla="*/ 283369 w 476250"/>
                    <a:gd name="connsiteY92" fmla="*/ 468154 h 466725"/>
                    <a:gd name="connsiteX93" fmla="*/ 290036 w 476250"/>
                    <a:gd name="connsiteY93" fmla="*/ 461486 h 466725"/>
                    <a:gd name="connsiteX94" fmla="*/ 290036 w 476250"/>
                    <a:gd name="connsiteY94" fmla="*/ 404336 h 466725"/>
                    <a:gd name="connsiteX95" fmla="*/ 314801 w 476250"/>
                    <a:gd name="connsiteY95" fmla="*/ 404336 h 466725"/>
                    <a:gd name="connsiteX96" fmla="*/ 314801 w 476250"/>
                    <a:gd name="connsiteY96" fmla="*/ 461486 h 466725"/>
                    <a:gd name="connsiteX97" fmla="*/ 321469 w 476250"/>
                    <a:gd name="connsiteY97" fmla="*/ 468154 h 466725"/>
                    <a:gd name="connsiteX98" fmla="*/ 326231 w 476250"/>
                    <a:gd name="connsiteY98" fmla="*/ 468154 h 466725"/>
                    <a:gd name="connsiteX99" fmla="*/ 332899 w 476250"/>
                    <a:gd name="connsiteY99" fmla="*/ 461486 h 466725"/>
                    <a:gd name="connsiteX100" fmla="*/ 332899 w 476250"/>
                    <a:gd name="connsiteY100" fmla="*/ 404336 h 466725"/>
                    <a:gd name="connsiteX101" fmla="*/ 391001 w 476250"/>
                    <a:gd name="connsiteY101" fmla="*/ 404336 h 466725"/>
                    <a:gd name="connsiteX102" fmla="*/ 414814 w 476250"/>
                    <a:gd name="connsiteY102" fmla="*/ 380524 h 466725"/>
                    <a:gd name="connsiteX103" fmla="*/ 414814 w 476250"/>
                    <a:gd name="connsiteY103" fmla="*/ 332899 h 466725"/>
                    <a:gd name="connsiteX104" fmla="*/ 461486 w 476250"/>
                    <a:gd name="connsiteY104" fmla="*/ 332899 h 466725"/>
                    <a:gd name="connsiteX105" fmla="*/ 468154 w 476250"/>
                    <a:gd name="connsiteY105" fmla="*/ 326231 h 466725"/>
                    <a:gd name="connsiteX106" fmla="*/ 468154 w 476250"/>
                    <a:gd name="connsiteY106" fmla="*/ 321469 h 466725"/>
                    <a:gd name="connsiteX107" fmla="*/ 461486 w 476250"/>
                    <a:gd name="connsiteY107" fmla="*/ 314801 h 466725"/>
                    <a:gd name="connsiteX108" fmla="*/ 414814 w 476250"/>
                    <a:gd name="connsiteY108" fmla="*/ 314801 h 466725"/>
                    <a:gd name="connsiteX109" fmla="*/ 414814 w 476250"/>
                    <a:gd name="connsiteY109" fmla="*/ 290036 h 466725"/>
                    <a:gd name="connsiteX110" fmla="*/ 461486 w 476250"/>
                    <a:gd name="connsiteY110" fmla="*/ 290036 h 466725"/>
                    <a:gd name="connsiteX111" fmla="*/ 468154 w 476250"/>
                    <a:gd name="connsiteY111" fmla="*/ 283369 h 466725"/>
                    <a:gd name="connsiteX112" fmla="*/ 468154 w 476250"/>
                    <a:gd name="connsiteY112" fmla="*/ 278606 h 466725"/>
                    <a:gd name="connsiteX113" fmla="*/ 461486 w 476250"/>
                    <a:gd name="connsiteY113" fmla="*/ 271939 h 466725"/>
                    <a:gd name="connsiteX114" fmla="*/ 414814 w 476250"/>
                    <a:gd name="connsiteY114" fmla="*/ 271939 h 466725"/>
                    <a:gd name="connsiteX115" fmla="*/ 414814 w 476250"/>
                    <a:gd name="connsiteY115" fmla="*/ 247174 h 466725"/>
                    <a:gd name="connsiteX116" fmla="*/ 461486 w 476250"/>
                    <a:gd name="connsiteY116" fmla="*/ 247174 h 466725"/>
                    <a:gd name="connsiteX117" fmla="*/ 468154 w 476250"/>
                    <a:gd name="connsiteY117" fmla="*/ 240506 h 466725"/>
                    <a:gd name="connsiteX118" fmla="*/ 468154 w 476250"/>
                    <a:gd name="connsiteY118" fmla="*/ 235744 h 466725"/>
                    <a:gd name="connsiteX119" fmla="*/ 461486 w 476250"/>
                    <a:gd name="connsiteY119" fmla="*/ 229076 h 466725"/>
                    <a:gd name="connsiteX120" fmla="*/ 414814 w 476250"/>
                    <a:gd name="connsiteY120" fmla="*/ 229076 h 466725"/>
                    <a:gd name="connsiteX121" fmla="*/ 414814 w 476250"/>
                    <a:gd name="connsiteY121" fmla="*/ 204311 h 466725"/>
                    <a:gd name="connsiteX122" fmla="*/ 461486 w 476250"/>
                    <a:gd name="connsiteY122" fmla="*/ 204311 h 466725"/>
                    <a:gd name="connsiteX123" fmla="*/ 468154 w 476250"/>
                    <a:gd name="connsiteY123" fmla="*/ 197644 h 466725"/>
                    <a:gd name="connsiteX124" fmla="*/ 468154 w 476250"/>
                    <a:gd name="connsiteY124" fmla="*/ 192881 h 466725"/>
                    <a:gd name="connsiteX125" fmla="*/ 461486 w 476250"/>
                    <a:gd name="connsiteY125" fmla="*/ 186214 h 466725"/>
                    <a:gd name="connsiteX126" fmla="*/ 414814 w 476250"/>
                    <a:gd name="connsiteY126" fmla="*/ 186214 h 466725"/>
                    <a:gd name="connsiteX127" fmla="*/ 414814 w 476250"/>
                    <a:gd name="connsiteY127" fmla="*/ 161449 h 466725"/>
                    <a:gd name="connsiteX128" fmla="*/ 462439 w 476250"/>
                    <a:gd name="connsiteY128" fmla="*/ 161449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476250" h="466725">
                      <a:moveTo>
                        <a:pt x="462439" y="160496"/>
                      </a:moveTo>
                      <a:cubicBezTo>
                        <a:pt x="466249" y="160496"/>
                        <a:pt x="469106" y="157639"/>
                        <a:pt x="469106" y="153829"/>
                      </a:cubicBezTo>
                      <a:lnTo>
                        <a:pt x="469106" y="149066"/>
                      </a:lnTo>
                      <a:cubicBezTo>
                        <a:pt x="469106" y="145256"/>
                        <a:pt x="466249" y="142399"/>
                        <a:pt x="462439" y="142399"/>
                      </a:cubicBezTo>
                      <a:lnTo>
                        <a:pt x="415766" y="142399"/>
                      </a:lnTo>
                      <a:lnTo>
                        <a:pt x="415766" y="93821"/>
                      </a:lnTo>
                      <a:cubicBezTo>
                        <a:pt x="415766" y="80486"/>
                        <a:pt x="405289" y="70009"/>
                        <a:pt x="391954" y="70009"/>
                      </a:cubicBezTo>
                      <a:lnTo>
                        <a:pt x="333851" y="70009"/>
                      </a:lnTo>
                      <a:lnTo>
                        <a:pt x="333851" y="13811"/>
                      </a:lnTo>
                      <a:cubicBezTo>
                        <a:pt x="333851" y="10001"/>
                        <a:pt x="330994" y="7144"/>
                        <a:pt x="327184" y="7144"/>
                      </a:cubicBezTo>
                      <a:lnTo>
                        <a:pt x="322421" y="7144"/>
                      </a:lnTo>
                      <a:cubicBezTo>
                        <a:pt x="318611" y="7144"/>
                        <a:pt x="315754" y="10001"/>
                        <a:pt x="315754" y="13811"/>
                      </a:cubicBezTo>
                      <a:lnTo>
                        <a:pt x="315754" y="70009"/>
                      </a:lnTo>
                      <a:lnTo>
                        <a:pt x="290989" y="70009"/>
                      </a:lnTo>
                      <a:lnTo>
                        <a:pt x="290989" y="13811"/>
                      </a:lnTo>
                      <a:cubicBezTo>
                        <a:pt x="290989" y="10001"/>
                        <a:pt x="287179" y="7144"/>
                        <a:pt x="283369" y="7144"/>
                      </a:cubicBezTo>
                      <a:lnTo>
                        <a:pt x="278606" y="7144"/>
                      </a:lnTo>
                      <a:cubicBezTo>
                        <a:pt x="274796" y="7144"/>
                        <a:pt x="271939" y="10001"/>
                        <a:pt x="271939" y="13811"/>
                      </a:cubicBezTo>
                      <a:lnTo>
                        <a:pt x="271939" y="70009"/>
                      </a:lnTo>
                      <a:lnTo>
                        <a:pt x="247174" y="70009"/>
                      </a:lnTo>
                      <a:lnTo>
                        <a:pt x="247174" y="13811"/>
                      </a:lnTo>
                      <a:cubicBezTo>
                        <a:pt x="247174" y="10001"/>
                        <a:pt x="244316" y="7144"/>
                        <a:pt x="240506" y="7144"/>
                      </a:cubicBezTo>
                      <a:lnTo>
                        <a:pt x="235744" y="7144"/>
                      </a:lnTo>
                      <a:cubicBezTo>
                        <a:pt x="231934" y="7144"/>
                        <a:pt x="229076" y="10001"/>
                        <a:pt x="229076" y="13811"/>
                      </a:cubicBezTo>
                      <a:lnTo>
                        <a:pt x="229076" y="70009"/>
                      </a:lnTo>
                      <a:lnTo>
                        <a:pt x="204311" y="70009"/>
                      </a:lnTo>
                      <a:lnTo>
                        <a:pt x="204311" y="13811"/>
                      </a:lnTo>
                      <a:cubicBezTo>
                        <a:pt x="204311" y="10001"/>
                        <a:pt x="201454" y="7144"/>
                        <a:pt x="197644" y="7144"/>
                      </a:cubicBezTo>
                      <a:lnTo>
                        <a:pt x="192881" y="7144"/>
                      </a:lnTo>
                      <a:cubicBezTo>
                        <a:pt x="189071" y="7144"/>
                        <a:pt x="186214" y="10001"/>
                        <a:pt x="186214" y="13811"/>
                      </a:cubicBezTo>
                      <a:lnTo>
                        <a:pt x="186214" y="70009"/>
                      </a:lnTo>
                      <a:lnTo>
                        <a:pt x="161449" y="70009"/>
                      </a:lnTo>
                      <a:lnTo>
                        <a:pt x="161449" y="13811"/>
                      </a:lnTo>
                      <a:cubicBezTo>
                        <a:pt x="161449" y="10001"/>
                        <a:pt x="158591" y="7144"/>
                        <a:pt x="154781" y="7144"/>
                      </a:cubicBezTo>
                      <a:lnTo>
                        <a:pt x="150019" y="7144"/>
                      </a:lnTo>
                      <a:cubicBezTo>
                        <a:pt x="146209" y="7144"/>
                        <a:pt x="143351" y="10001"/>
                        <a:pt x="143351" y="13811"/>
                      </a:cubicBezTo>
                      <a:lnTo>
                        <a:pt x="143351" y="70009"/>
                      </a:lnTo>
                      <a:lnTo>
                        <a:pt x="88106" y="70009"/>
                      </a:lnTo>
                      <a:cubicBezTo>
                        <a:pt x="74771" y="70009"/>
                        <a:pt x="64294" y="81439"/>
                        <a:pt x="64294" y="93821"/>
                      </a:cubicBezTo>
                      <a:lnTo>
                        <a:pt x="64294" y="142399"/>
                      </a:lnTo>
                      <a:lnTo>
                        <a:pt x="13811" y="142399"/>
                      </a:lnTo>
                      <a:cubicBezTo>
                        <a:pt x="10001" y="142399"/>
                        <a:pt x="7144" y="145256"/>
                        <a:pt x="7144" y="149066"/>
                      </a:cubicBezTo>
                      <a:lnTo>
                        <a:pt x="7144" y="153829"/>
                      </a:lnTo>
                      <a:cubicBezTo>
                        <a:pt x="7144" y="157639"/>
                        <a:pt x="10001" y="160496"/>
                        <a:pt x="13811" y="160496"/>
                      </a:cubicBezTo>
                      <a:lnTo>
                        <a:pt x="64294" y="160496"/>
                      </a:lnTo>
                      <a:lnTo>
                        <a:pt x="64294" y="185261"/>
                      </a:lnTo>
                      <a:lnTo>
                        <a:pt x="13811" y="185261"/>
                      </a:lnTo>
                      <a:cubicBezTo>
                        <a:pt x="10001" y="185261"/>
                        <a:pt x="7144" y="188119"/>
                        <a:pt x="7144" y="191929"/>
                      </a:cubicBezTo>
                      <a:lnTo>
                        <a:pt x="7144" y="196691"/>
                      </a:lnTo>
                      <a:cubicBezTo>
                        <a:pt x="7144" y="200501"/>
                        <a:pt x="10001" y="203359"/>
                        <a:pt x="13811" y="203359"/>
                      </a:cubicBezTo>
                      <a:lnTo>
                        <a:pt x="64294" y="203359"/>
                      </a:lnTo>
                      <a:lnTo>
                        <a:pt x="64294" y="228124"/>
                      </a:lnTo>
                      <a:lnTo>
                        <a:pt x="13811" y="228124"/>
                      </a:lnTo>
                      <a:cubicBezTo>
                        <a:pt x="10001" y="229076"/>
                        <a:pt x="7144" y="231934"/>
                        <a:pt x="7144" y="235744"/>
                      </a:cubicBezTo>
                      <a:lnTo>
                        <a:pt x="7144" y="240506"/>
                      </a:lnTo>
                      <a:cubicBezTo>
                        <a:pt x="7144" y="244316"/>
                        <a:pt x="10001" y="247174"/>
                        <a:pt x="13811" y="247174"/>
                      </a:cubicBezTo>
                      <a:lnTo>
                        <a:pt x="64294" y="247174"/>
                      </a:lnTo>
                      <a:lnTo>
                        <a:pt x="64294" y="271939"/>
                      </a:lnTo>
                      <a:lnTo>
                        <a:pt x="13811" y="271939"/>
                      </a:lnTo>
                      <a:cubicBezTo>
                        <a:pt x="10001" y="271939"/>
                        <a:pt x="7144" y="274796"/>
                        <a:pt x="7144" y="278606"/>
                      </a:cubicBezTo>
                      <a:lnTo>
                        <a:pt x="7144" y="283369"/>
                      </a:lnTo>
                      <a:cubicBezTo>
                        <a:pt x="7144" y="287179"/>
                        <a:pt x="10001" y="290036"/>
                        <a:pt x="13811" y="290036"/>
                      </a:cubicBezTo>
                      <a:lnTo>
                        <a:pt x="64294" y="290036"/>
                      </a:lnTo>
                      <a:lnTo>
                        <a:pt x="64294" y="314801"/>
                      </a:lnTo>
                      <a:lnTo>
                        <a:pt x="13811" y="314801"/>
                      </a:lnTo>
                      <a:cubicBezTo>
                        <a:pt x="10001" y="314801"/>
                        <a:pt x="7144" y="317659"/>
                        <a:pt x="7144" y="321469"/>
                      </a:cubicBezTo>
                      <a:lnTo>
                        <a:pt x="7144" y="326231"/>
                      </a:lnTo>
                      <a:cubicBezTo>
                        <a:pt x="7144" y="330041"/>
                        <a:pt x="10001" y="332899"/>
                        <a:pt x="13811" y="332899"/>
                      </a:cubicBezTo>
                      <a:lnTo>
                        <a:pt x="64294" y="332899"/>
                      </a:lnTo>
                      <a:lnTo>
                        <a:pt x="64294" y="380524"/>
                      </a:lnTo>
                      <a:cubicBezTo>
                        <a:pt x="64294" y="393859"/>
                        <a:pt x="74771" y="404336"/>
                        <a:pt x="88106" y="404336"/>
                      </a:cubicBezTo>
                      <a:lnTo>
                        <a:pt x="142399" y="404336"/>
                      </a:lnTo>
                      <a:lnTo>
                        <a:pt x="142399" y="461486"/>
                      </a:lnTo>
                      <a:cubicBezTo>
                        <a:pt x="142399" y="465296"/>
                        <a:pt x="145256" y="468154"/>
                        <a:pt x="149066" y="468154"/>
                      </a:cubicBezTo>
                      <a:lnTo>
                        <a:pt x="153829" y="468154"/>
                      </a:lnTo>
                      <a:cubicBezTo>
                        <a:pt x="157639" y="468154"/>
                        <a:pt x="160496" y="465296"/>
                        <a:pt x="160496" y="461486"/>
                      </a:cubicBezTo>
                      <a:lnTo>
                        <a:pt x="160496" y="404336"/>
                      </a:lnTo>
                      <a:lnTo>
                        <a:pt x="185261" y="404336"/>
                      </a:lnTo>
                      <a:lnTo>
                        <a:pt x="185261" y="461486"/>
                      </a:lnTo>
                      <a:cubicBezTo>
                        <a:pt x="185261" y="465296"/>
                        <a:pt x="188119" y="468154"/>
                        <a:pt x="191929" y="468154"/>
                      </a:cubicBezTo>
                      <a:lnTo>
                        <a:pt x="196691" y="468154"/>
                      </a:lnTo>
                      <a:cubicBezTo>
                        <a:pt x="200501" y="468154"/>
                        <a:pt x="203359" y="465296"/>
                        <a:pt x="203359" y="461486"/>
                      </a:cubicBezTo>
                      <a:lnTo>
                        <a:pt x="203359" y="404336"/>
                      </a:lnTo>
                      <a:lnTo>
                        <a:pt x="228124" y="404336"/>
                      </a:lnTo>
                      <a:lnTo>
                        <a:pt x="228124" y="461486"/>
                      </a:lnTo>
                      <a:cubicBezTo>
                        <a:pt x="228124" y="465296"/>
                        <a:pt x="230981" y="468154"/>
                        <a:pt x="234791" y="468154"/>
                      </a:cubicBezTo>
                      <a:lnTo>
                        <a:pt x="239554" y="468154"/>
                      </a:lnTo>
                      <a:cubicBezTo>
                        <a:pt x="243364" y="468154"/>
                        <a:pt x="246221" y="465296"/>
                        <a:pt x="246221" y="461486"/>
                      </a:cubicBezTo>
                      <a:lnTo>
                        <a:pt x="246221" y="404336"/>
                      </a:lnTo>
                      <a:lnTo>
                        <a:pt x="270986" y="404336"/>
                      </a:lnTo>
                      <a:lnTo>
                        <a:pt x="270986" y="461486"/>
                      </a:lnTo>
                      <a:cubicBezTo>
                        <a:pt x="270986" y="465296"/>
                        <a:pt x="273844" y="468154"/>
                        <a:pt x="277654" y="468154"/>
                      </a:cubicBezTo>
                      <a:lnTo>
                        <a:pt x="283369" y="468154"/>
                      </a:lnTo>
                      <a:cubicBezTo>
                        <a:pt x="287179" y="468154"/>
                        <a:pt x="290036" y="465296"/>
                        <a:pt x="290036" y="461486"/>
                      </a:cubicBezTo>
                      <a:lnTo>
                        <a:pt x="290036" y="404336"/>
                      </a:lnTo>
                      <a:lnTo>
                        <a:pt x="314801" y="404336"/>
                      </a:lnTo>
                      <a:lnTo>
                        <a:pt x="314801" y="461486"/>
                      </a:lnTo>
                      <a:cubicBezTo>
                        <a:pt x="314801" y="465296"/>
                        <a:pt x="317659" y="468154"/>
                        <a:pt x="321469" y="468154"/>
                      </a:cubicBezTo>
                      <a:lnTo>
                        <a:pt x="326231" y="468154"/>
                      </a:lnTo>
                      <a:cubicBezTo>
                        <a:pt x="330041" y="468154"/>
                        <a:pt x="332899" y="465296"/>
                        <a:pt x="332899" y="461486"/>
                      </a:cubicBezTo>
                      <a:lnTo>
                        <a:pt x="332899" y="404336"/>
                      </a:lnTo>
                      <a:lnTo>
                        <a:pt x="391001" y="404336"/>
                      </a:lnTo>
                      <a:cubicBezTo>
                        <a:pt x="404336" y="404336"/>
                        <a:pt x="414814" y="393859"/>
                        <a:pt x="414814" y="380524"/>
                      </a:cubicBezTo>
                      <a:lnTo>
                        <a:pt x="414814" y="332899"/>
                      </a:lnTo>
                      <a:lnTo>
                        <a:pt x="461486" y="332899"/>
                      </a:lnTo>
                      <a:cubicBezTo>
                        <a:pt x="465296" y="332899"/>
                        <a:pt x="468154" y="330041"/>
                        <a:pt x="468154" y="326231"/>
                      </a:cubicBezTo>
                      <a:lnTo>
                        <a:pt x="468154" y="321469"/>
                      </a:lnTo>
                      <a:cubicBezTo>
                        <a:pt x="468154" y="317659"/>
                        <a:pt x="465296" y="314801"/>
                        <a:pt x="461486" y="314801"/>
                      </a:cubicBezTo>
                      <a:lnTo>
                        <a:pt x="414814" y="314801"/>
                      </a:lnTo>
                      <a:lnTo>
                        <a:pt x="414814" y="290036"/>
                      </a:lnTo>
                      <a:lnTo>
                        <a:pt x="461486" y="290036"/>
                      </a:lnTo>
                      <a:cubicBezTo>
                        <a:pt x="465296" y="290036"/>
                        <a:pt x="468154" y="287179"/>
                        <a:pt x="468154" y="283369"/>
                      </a:cubicBezTo>
                      <a:lnTo>
                        <a:pt x="468154" y="278606"/>
                      </a:lnTo>
                      <a:cubicBezTo>
                        <a:pt x="468154" y="274796"/>
                        <a:pt x="465296" y="271939"/>
                        <a:pt x="461486" y="271939"/>
                      </a:cubicBezTo>
                      <a:lnTo>
                        <a:pt x="414814" y="271939"/>
                      </a:lnTo>
                      <a:lnTo>
                        <a:pt x="414814" y="247174"/>
                      </a:lnTo>
                      <a:lnTo>
                        <a:pt x="461486" y="247174"/>
                      </a:lnTo>
                      <a:cubicBezTo>
                        <a:pt x="465296" y="247174"/>
                        <a:pt x="468154" y="244316"/>
                        <a:pt x="468154" y="240506"/>
                      </a:cubicBezTo>
                      <a:lnTo>
                        <a:pt x="468154" y="235744"/>
                      </a:lnTo>
                      <a:cubicBezTo>
                        <a:pt x="468154" y="231934"/>
                        <a:pt x="465296" y="229076"/>
                        <a:pt x="461486" y="229076"/>
                      </a:cubicBezTo>
                      <a:lnTo>
                        <a:pt x="414814" y="229076"/>
                      </a:lnTo>
                      <a:lnTo>
                        <a:pt x="414814" y="204311"/>
                      </a:lnTo>
                      <a:lnTo>
                        <a:pt x="461486" y="204311"/>
                      </a:lnTo>
                      <a:cubicBezTo>
                        <a:pt x="465296" y="204311"/>
                        <a:pt x="468154" y="201454"/>
                        <a:pt x="468154" y="197644"/>
                      </a:cubicBezTo>
                      <a:lnTo>
                        <a:pt x="468154" y="192881"/>
                      </a:lnTo>
                      <a:cubicBezTo>
                        <a:pt x="468154" y="189071"/>
                        <a:pt x="465296" y="186214"/>
                        <a:pt x="461486" y="186214"/>
                      </a:cubicBezTo>
                      <a:lnTo>
                        <a:pt x="414814" y="186214"/>
                      </a:lnTo>
                      <a:lnTo>
                        <a:pt x="414814" y="161449"/>
                      </a:lnTo>
                      <a:lnTo>
                        <a:pt x="462439" y="161449"/>
                      </a:lnTo>
                      <a:close/>
                    </a:path>
                  </a:pathLst>
                </a:custGeom>
                <a:solidFill>
                  <a:schemeClr val="bg1"/>
                </a:solidFill>
                <a:ln w="9525" cap="flat">
                  <a:noFill/>
                  <a:prstDash val="solid"/>
                  <a:miter/>
                </a:ln>
              </p:spPr>
              <p:txBody>
                <a:bodyPr rtlCol="0" anchor="ctr"/>
                <a:lstStyle/>
                <a:p>
                  <a:endParaRPr lang="en-US" dirty="0"/>
                </a:p>
              </p:txBody>
            </p:sp>
            <p:sp>
              <p:nvSpPr>
                <p:cNvPr id="43" name="Freeform: Shape 42">
                  <a:extLst>
                    <a:ext uri="{FF2B5EF4-FFF2-40B4-BE49-F238E27FC236}">
                      <a16:creationId xmlns:a16="http://schemas.microsoft.com/office/drawing/2014/main" id="{93BEA3D9-9AE5-46B2-A231-8B49AC2E558A}"/>
                    </a:ext>
                  </a:extLst>
                </p:cNvPr>
                <p:cNvSpPr/>
                <p:nvPr/>
              </p:nvSpPr>
              <p:spPr>
                <a:xfrm>
                  <a:off x="1855157" y="2765044"/>
                  <a:ext cx="330249" cy="218182"/>
                </a:xfrm>
                <a:custGeom>
                  <a:avLst/>
                  <a:gdLst/>
                  <a:ahLst/>
                  <a:cxnLst/>
                  <a:rect l="l" t="t" r="r" b="b"/>
                  <a:pathLst>
                    <a:path w="330249" h="218182">
                      <a:moveTo>
                        <a:pt x="117946" y="56554"/>
                      </a:moveTo>
                      <a:lnTo>
                        <a:pt x="94115" y="134987"/>
                      </a:lnTo>
                      <a:lnTo>
                        <a:pt x="142028" y="134987"/>
                      </a:lnTo>
                      <a:close/>
                      <a:moveTo>
                        <a:pt x="262681" y="0"/>
                      </a:moveTo>
                      <a:lnTo>
                        <a:pt x="330249" y="0"/>
                      </a:lnTo>
                      <a:lnTo>
                        <a:pt x="330249" y="218182"/>
                      </a:lnTo>
                      <a:lnTo>
                        <a:pt x="262681" y="218182"/>
                      </a:lnTo>
                      <a:close/>
                      <a:moveTo>
                        <a:pt x="82004" y="0"/>
                      </a:moveTo>
                      <a:lnTo>
                        <a:pt x="155544" y="0"/>
                      </a:lnTo>
                      <a:lnTo>
                        <a:pt x="237529" y="218182"/>
                      </a:lnTo>
                      <a:lnTo>
                        <a:pt x="166929" y="218182"/>
                      </a:lnTo>
                      <a:lnTo>
                        <a:pt x="156013" y="182165"/>
                      </a:lnTo>
                      <a:lnTo>
                        <a:pt x="79472" y="182165"/>
                      </a:lnTo>
                      <a:lnTo>
                        <a:pt x="68837" y="218182"/>
                      </a:lnTo>
                      <a:lnTo>
                        <a:pt x="0" y="21818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8" name="Freeform: Shape 37">
              <a:extLst>
                <a:ext uri="{FF2B5EF4-FFF2-40B4-BE49-F238E27FC236}">
                  <a16:creationId xmlns:a16="http://schemas.microsoft.com/office/drawing/2014/main" id="{616EB048-7D81-463A-970A-20BB88838548}"/>
                </a:ext>
              </a:extLst>
            </p:cNvPr>
            <p:cNvSpPr/>
            <p:nvPr/>
          </p:nvSpPr>
          <p:spPr>
            <a:xfrm>
              <a:off x="1912556" y="2967547"/>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sp>
          <p:nvSpPr>
            <p:cNvPr id="39" name="Rectangle 38">
              <a:extLst>
                <a:ext uri="{FF2B5EF4-FFF2-40B4-BE49-F238E27FC236}">
                  <a16:creationId xmlns:a16="http://schemas.microsoft.com/office/drawing/2014/main" id="{EA19F564-C784-4AD8-912A-2FD004D79F20}"/>
                </a:ext>
              </a:extLst>
            </p:cNvPr>
            <p:cNvSpPr/>
            <p:nvPr/>
          </p:nvSpPr>
          <p:spPr>
            <a:xfrm>
              <a:off x="1093177" y="4613033"/>
              <a:ext cx="10005646" cy="677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TextBox 43">
            <a:extLst>
              <a:ext uri="{FF2B5EF4-FFF2-40B4-BE49-F238E27FC236}">
                <a16:creationId xmlns:a16="http://schemas.microsoft.com/office/drawing/2014/main" id="{D02F4B8E-9B3E-4F0F-A7A3-4E4CCE2F61D7}"/>
              </a:ext>
            </a:extLst>
          </p:cNvPr>
          <p:cNvSpPr txBox="1"/>
          <p:nvPr/>
        </p:nvSpPr>
        <p:spPr>
          <a:xfrm>
            <a:off x="2858117" y="4755386"/>
            <a:ext cx="6721649" cy="830997"/>
          </a:xfrm>
          <a:prstGeom prst="rect">
            <a:avLst/>
          </a:prstGeom>
          <a:solidFill>
            <a:schemeClr val="accent1">
              <a:lumMod val="50000"/>
            </a:schemeClr>
          </a:solidFill>
        </p:spPr>
        <p:txBody>
          <a:bodyPr wrap="square" lIns="36000" tIns="0" rIns="36000" bIns="0" rtlCol="0">
            <a:spAutoFit/>
          </a:bodyPr>
          <a:lstStyle/>
          <a:p>
            <a:pPr algn="ctr"/>
            <a:r>
              <a:rPr lang="en-US" sz="5400" b="1" dirty="0">
                <a:solidFill>
                  <a:schemeClr val="bg1"/>
                </a:solidFill>
              </a:rPr>
              <a:t>Project Description </a:t>
            </a:r>
          </a:p>
        </p:txBody>
      </p:sp>
      <p:sp>
        <p:nvSpPr>
          <p:cNvPr id="2" name="Rectangle 1">
            <a:extLst>
              <a:ext uri="{FF2B5EF4-FFF2-40B4-BE49-F238E27FC236}">
                <a16:creationId xmlns:a16="http://schemas.microsoft.com/office/drawing/2014/main" id="{460CF1FF-38D8-489B-81E0-D27AFBAC47EC}"/>
              </a:ext>
            </a:extLst>
          </p:cNvPr>
          <p:cNvSpPr/>
          <p:nvPr/>
        </p:nvSpPr>
        <p:spPr>
          <a:xfrm>
            <a:off x="5546608" y="1434350"/>
            <a:ext cx="1393371" cy="149497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PS"/>
          </a:p>
        </p:txBody>
      </p:sp>
    </p:spTree>
    <p:extLst>
      <p:ext uri="{BB962C8B-B14F-4D97-AF65-F5344CB8AC3E}">
        <p14:creationId xmlns:p14="http://schemas.microsoft.com/office/powerpoint/2010/main" val="364955127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a:t>Hardware  overview</a:t>
            </a:r>
          </a:p>
        </p:txBody>
      </p:sp>
      <p:sp>
        <p:nvSpPr>
          <p:cNvPr id="94" name="TextBox 93">
            <a:extLst>
              <a:ext uri="{FF2B5EF4-FFF2-40B4-BE49-F238E27FC236}">
                <a16:creationId xmlns:a16="http://schemas.microsoft.com/office/drawing/2014/main" id="{FC8DA546-7637-458F-9AF3-2C3E84329F8E}"/>
              </a:ext>
            </a:extLst>
          </p:cNvPr>
          <p:cNvSpPr txBox="1"/>
          <p:nvPr/>
        </p:nvSpPr>
        <p:spPr>
          <a:xfrm>
            <a:off x="8609138" y="2008528"/>
            <a:ext cx="2715354" cy="830997"/>
          </a:xfrm>
          <a:prstGeom prst="rect">
            <a:avLst/>
          </a:prstGeom>
          <a:noFill/>
        </p:spPr>
        <p:txBody>
          <a:bodyPr wrap="square" rtlCol="0">
            <a:spAutoFit/>
          </a:bodyPr>
          <a:lstStyle/>
          <a:p>
            <a:r>
              <a:rPr lang="it-IT" altLang="ko-KR" sz="1200" dirty="0">
                <a:solidFill>
                  <a:schemeClr val="tx1">
                    <a:lumMod val="65000"/>
                    <a:lumOff val="35000"/>
                  </a:schemeClr>
                </a:solidFill>
                <a:cs typeface="Arial" pitchFamily="34" charset="0"/>
              </a:rPr>
              <a:t> </a:t>
            </a:r>
            <a:r>
              <a:rPr lang="it-IT" altLang="ko-KR" sz="2400" dirty="0">
                <a:solidFill>
                  <a:schemeClr val="tx1">
                    <a:lumMod val="65000"/>
                    <a:lumOff val="35000"/>
                  </a:schemeClr>
                </a:solidFill>
                <a:cs typeface="Arial" pitchFamily="34" charset="0"/>
              </a:rPr>
              <a:t>Raspberry pi 3 model B+ </a:t>
            </a:r>
            <a:endParaRPr lang="ko-KR" altLang="en-US" sz="1200" dirty="0">
              <a:solidFill>
                <a:schemeClr val="tx1">
                  <a:lumMod val="65000"/>
                  <a:lumOff val="35000"/>
                </a:schemeClr>
              </a:solidFill>
              <a:cs typeface="Arial" pitchFamily="34" charset="0"/>
            </a:endParaRPr>
          </a:p>
        </p:txBody>
      </p:sp>
      <p:sp>
        <p:nvSpPr>
          <p:cNvPr id="95" name="TextBox 94">
            <a:extLst>
              <a:ext uri="{FF2B5EF4-FFF2-40B4-BE49-F238E27FC236}">
                <a16:creationId xmlns:a16="http://schemas.microsoft.com/office/drawing/2014/main" id="{4066C953-8E78-4339-99A6-4604FBCACA2A}"/>
              </a:ext>
            </a:extLst>
          </p:cNvPr>
          <p:cNvSpPr txBox="1"/>
          <p:nvPr/>
        </p:nvSpPr>
        <p:spPr>
          <a:xfrm>
            <a:off x="8609138" y="3389630"/>
            <a:ext cx="2715354" cy="584775"/>
          </a:xfrm>
          <a:prstGeom prst="rect">
            <a:avLst/>
          </a:prstGeom>
          <a:noFill/>
        </p:spPr>
        <p:txBody>
          <a:bodyPr wrap="square" rtlCol="0">
            <a:spAutoFit/>
          </a:bodyPr>
          <a:lstStyle/>
          <a:p>
            <a:r>
              <a:rPr lang="en-US" altLang="ko-KR" sz="3200" dirty="0">
                <a:solidFill>
                  <a:schemeClr val="tx1">
                    <a:lumMod val="65000"/>
                    <a:lumOff val="35000"/>
                  </a:schemeClr>
                </a:solidFill>
                <a:cs typeface="Arial" pitchFamily="34" charset="0"/>
              </a:rPr>
              <a:t> SD Card</a:t>
            </a:r>
          </a:p>
        </p:txBody>
      </p:sp>
      <p:sp>
        <p:nvSpPr>
          <p:cNvPr id="96" name="TextBox 95">
            <a:extLst>
              <a:ext uri="{FF2B5EF4-FFF2-40B4-BE49-F238E27FC236}">
                <a16:creationId xmlns:a16="http://schemas.microsoft.com/office/drawing/2014/main" id="{40C0347D-20FF-4740-A892-8E4532750AF5}"/>
              </a:ext>
            </a:extLst>
          </p:cNvPr>
          <p:cNvSpPr txBox="1"/>
          <p:nvPr/>
        </p:nvSpPr>
        <p:spPr>
          <a:xfrm>
            <a:off x="8609138" y="4770733"/>
            <a:ext cx="2715354" cy="1569660"/>
          </a:xfrm>
          <a:prstGeom prst="rect">
            <a:avLst/>
          </a:prstGeom>
          <a:noFill/>
        </p:spPr>
        <p:txBody>
          <a:bodyPr wrap="square" rtlCol="0">
            <a:spAutoFit/>
          </a:bodyPr>
          <a:lstStyle/>
          <a:p>
            <a:r>
              <a:rPr lang="it-IT" altLang="ko-KR" sz="2800" dirty="0">
                <a:solidFill>
                  <a:schemeClr val="tx1">
                    <a:lumMod val="65000"/>
                    <a:lumOff val="35000"/>
                  </a:schemeClr>
                </a:solidFill>
                <a:cs typeface="Arial" pitchFamily="34" charset="0"/>
              </a:rPr>
              <a:t>Raspberry pi camera B+8 mega</a:t>
            </a:r>
          </a:p>
          <a:p>
            <a:endParaRPr lang="it-IT" altLang="ko-KR" sz="1200" dirty="0">
              <a:solidFill>
                <a:schemeClr val="tx1">
                  <a:lumMod val="65000"/>
                  <a:lumOff val="35000"/>
                </a:schemeClr>
              </a:solidFill>
              <a:cs typeface="Arial" pitchFamily="34" charset="0"/>
            </a:endParaRPr>
          </a:p>
        </p:txBody>
      </p:sp>
      <p:sp>
        <p:nvSpPr>
          <p:cNvPr id="97" name="TextBox 96">
            <a:extLst>
              <a:ext uri="{FF2B5EF4-FFF2-40B4-BE49-F238E27FC236}">
                <a16:creationId xmlns:a16="http://schemas.microsoft.com/office/drawing/2014/main" id="{A6F70C98-BDC8-4A38-B4DE-48ED99962DE3}"/>
              </a:ext>
            </a:extLst>
          </p:cNvPr>
          <p:cNvSpPr txBox="1"/>
          <p:nvPr/>
        </p:nvSpPr>
        <p:spPr>
          <a:xfrm>
            <a:off x="867509" y="2008528"/>
            <a:ext cx="2730429" cy="646331"/>
          </a:xfrm>
          <a:prstGeom prst="rect">
            <a:avLst/>
          </a:prstGeom>
          <a:noFill/>
        </p:spPr>
        <p:txBody>
          <a:bodyPr wrap="square" rtlCol="0">
            <a:spAutoFit/>
          </a:bodyPr>
          <a:lstStyle/>
          <a:p>
            <a:pPr algn="r"/>
            <a:r>
              <a:rPr lang="en-US" altLang="ko-KR" sz="3600" dirty="0">
                <a:solidFill>
                  <a:schemeClr val="tx1">
                    <a:lumMod val="65000"/>
                    <a:lumOff val="35000"/>
                  </a:schemeClr>
                </a:solidFill>
                <a:cs typeface="Arial" pitchFamily="34" charset="0"/>
              </a:rPr>
              <a:t> Dc motor</a:t>
            </a:r>
            <a:endParaRPr lang="ko-KR" altLang="en-US" sz="3600" dirty="0">
              <a:solidFill>
                <a:schemeClr val="tx1">
                  <a:lumMod val="65000"/>
                  <a:lumOff val="35000"/>
                </a:schemeClr>
              </a:solidFill>
              <a:cs typeface="Arial" pitchFamily="34" charset="0"/>
            </a:endParaRPr>
          </a:p>
        </p:txBody>
      </p:sp>
      <p:sp>
        <p:nvSpPr>
          <p:cNvPr id="98" name="TextBox 97">
            <a:extLst>
              <a:ext uri="{FF2B5EF4-FFF2-40B4-BE49-F238E27FC236}">
                <a16:creationId xmlns:a16="http://schemas.microsoft.com/office/drawing/2014/main" id="{B2D45F3F-87FE-4526-B027-79FACDAF1C53}"/>
              </a:ext>
            </a:extLst>
          </p:cNvPr>
          <p:cNvSpPr txBox="1"/>
          <p:nvPr/>
        </p:nvSpPr>
        <p:spPr>
          <a:xfrm>
            <a:off x="867509" y="3389630"/>
            <a:ext cx="2730429" cy="584775"/>
          </a:xfrm>
          <a:prstGeom prst="rect">
            <a:avLst/>
          </a:prstGeom>
          <a:noFill/>
        </p:spPr>
        <p:txBody>
          <a:bodyPr wrap="square" rtlCol="0">
            <a:spAutoFit/>
          </a:bodyPr>
          <a:lstStyle/>
          <a:p>
            <a:pPr algn="r"/>
            <a:r>
              <a:rPr lang="en-US" altLang="ko-KR" sz="1200" dirty="0">
                <a:solidFill>
                  <a:schemeClr val="tx1">
                    <a:lumMod val="65000"/>
                    <a:lumOff val="35000"/>
                  </a:schemeClr>
                </a:solidFill>
                <a:cs typeface="Arial" pitchFamily="34" charset="0"/>
              </a:rPr>
              <a:t> </a:t>
            </a:r>
            <a:r>
              <a:rPr lang="en-US" altLang="ko-KR" sz="3200" dirty="0">
                <a:solidFill>
                  <a:schemeClr val="tx1">
                    <a:lumMod val="65000"/>
                    <a:lumOff val="35000"/>
                  </a:schemeClr>
                </a:solidFill>
                <a:cs typeface="Arial" pitchFamily="34" charset="0"/>
              </a:rPr>
              <a:t>Power supply</a:t>
            </a:r>
            <a:endParaRPr lang="ko-KR" altLang="en-US" sz="1200" dirty="0">
              <a:solidFill>
                <a:schemeClr val="tx1">
                  <a:lumMod val="65000"/>
                  <a:lumOff val="35000"/>
                </a:schemeClr>
              </a:solidFill>
              <a:cs typeface="Arial" pitchFamily="34" charset="0"/>
            </a:endParaRPr>
          </a:p>
        </p:txBody>
      </p:sp>
      <p:sp>
        <p:nvSpPr>
          <p:cNvPr id="99" name="TextBox 98">
            <a:extLst>
              <a:ext uri="{FF2B5EF4-FFF2-40B4-BE49-F238E27FC236}">
                <a16:creationId xmlns:a16="http://schemas.microsoft.com/office/drawing/2014/main" id="{FB3C26FD-598C-4DE1-BBED-92661B32B328}"/>
              </a:ext>
            </a:extLst>
          </p:cNvPr>
          <p:cNvSpPr txBox="1"/>
          <p:nvPr/>
        </p:nvSpPr>
        <p:spPr>
          <a:xfrm>
            <a:off x="867509" y="4770733"/>
            <a:ext cx="2730429" cy="523220"/>
          </a:xfrm>
          <a:prstGeom prst="rect">
            <a:avLst/>
          </a:prstGeom>
          <a:noFill/>
        </p:spPr>
        <p:txBody>
          <a:bodyPr wrap="square" rtlCol="0">
            <a:spAutoFit/>
          </a:bodyPr>
          <a:lstStyle/>
          <a:p>
            <a:pPr algn="r"/>
            <a:r>
              <a:rPr lang="en-US" altLang="ko-KR" sz="1200" dirty="0">
                <a:solidFill>
                  <a:schemeClr val="tx1">
                    <a:lumMod val="65000"/>
                    <a:lumOff val="35000"/>
                  </a:schemeClr>
                </a:solidFill>
                <a:cs typeface="Arial" pitchFamily="34" charset="0"/>
              </a:rPr>
              <a:t> </a:t>
            </a:r>
            <a:r>
              <a:rPr lang="en-US" altLang="ko-KR" sz="2800" dirty="0">
                <a:solidFill>
                  <a:schemeClr val="tx1">
                    <a:lumMod val="65000"/>
                    <a:lumOff val="35000"/>
                  </a:schemeClr>
                </a:solidFill>
                <a:cs typeface="Arial" pitchFamily="34" charset="0"/>
              </a:rPr>
              <a:t>Relay  Wires</a:t>
            </a:r>
            <a:endParaRPr lang="ko-KR" altLang="en-US" sz="1200" dirty="0">
              <a:solidFill>
                <a:schemeClr val="tx1">
                  <a:lumMod val="65000"/>
                  <a:lumOff val="35000"/>
                </a:schemeClr>
              </a:solidFill>
              <a:cs typeface="Arial" pitchFamily="34" charset="0"/>
            </a:endParaRPr>
          </a:p>
        </p:txBody>
      </p:sp>
      <p:sp>
        <p:nvSpPr>
          <p:cNvPr id="100" name="Oval 99">
            <a:extLst>
              <a:ext uri="{FF2B5EF4-FFF2-40B4-BE49-F238E27FC236}">
                <a16:creationId xmlns:a16="http://schemas.microsoft.com/office/drawing/2014/main" id="{DCDF7A2C-EEA0-4662-98AD-EE45F7ED54F5}"/>
              </a:ext>
            </a:extLst>
          </p:cNvPr>
          <p:cNvSpPr/>
          <p:nvPr/>
        </p:nvSpPr>
        <p:spPr>
          <a:xfrm>
            <a:off x="7680620" y="1983264"/>
            <a:ext cx="777826" cy="777826"/>
          </a:xfrm>
          <a:prstGeom prst="ellipse">
            <a:avLst/>
          </a:prstGeom>
          <a:solidFill>
            <a:schemeClr val="accent1"/>
          </a:solidFill>
          <a:ln w="12700">
            <a:no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01" name="Oval 100">
            <a:extLst>
              <a:ext uri="{FF2B5EF4-FFF2-40B4-BE49-F238E27FC236}">
                <a16:creationId xmlns:a16="http://schemas.microsoft.com/office/drawing/2014/main" id="{84B5F07D-D028-459B-9B1B-A98877943613}"/>
              </a:ext>
            </a:extLst>
          </p:cNvPr>
          <p:cNvSpPr/>
          <p:nvPr/>
        </p:nvSpPr>
        <p:spPr>
          <a:xfrm>
            <a:off x="7680620" y="3417426"/>
            <a:ext cx="777826" cy="777826"/>
          </a:xfrm>
          <a:prstGeom prst="ellipse">
            <a:avLst/>
          </a:prstGeom>
          <a:solidFill>
            <a:schemeClr val="accent1"/>
          </a:solidFill>
          <a:ln w="12700">
            <a:no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02" name="Oval 101">
            <a:extLst>
              <a:ext uri="{FF2B5EF4-FFF2-40B4-BE49-F238E27FC236}">
                <a16:creationId xmlns:a16="http://schemas.microsoft.com/office/drawing/2014/main" id="{D06D285E-B491-4182-BDED-0DA094A78E24}"/>
              </a:ext>
            </a:extLst>
          </p:cNvPr>
          <p:cNvSpPr/>
          <p:nvPr/>
        </p:nvSpPr>
        <p:spPr>
          <a:xfrm>
            <a:off x="7680620" y="4836352"/>
            <a:ext cx="777826" cy="777826"/>
          </a:xfrm>
          <a:prstGeom prst="ellipse">
            <a:avLst/>
          </a:prstGeom>
          <a:solidFill>
            <a:schemeClr val="accent1"/>
          </a:solidFill>
          <a:ln w="12700">
            <a:no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03" name="Oval 102">
            <a:extLst>
              <a:ext uri="{FF2B5EF4-FFF2-40B4-BE49-F238E27FC236}">
                <a16:creationId xmlns:a16="http://schemas.microsoft.com/office/drawing/2014/main" id="{9C5D670B-8B7D-4FB2-BBA7-F568EB53A013}"/>
              </a:ext>
            </a:extLst>
          </p:cNvPr>
          <p:cNvSpPr/>
          <p:nvPr/>
        </p:nvSpPr>
        <p:spPr>
          <a:xfrm>
            <a:off x="3733556" y="2035114"/>
            <a:ext cx="777826" cy="777826"/>
          </a:xfrm>
          <a:prstGeom prst="ellipse">
            <a:avLst/>
          </a:prstGeom>
          <a:solidFill>
            <a:schemeClr val="accent1"/>
          </a:solidFill>
          <a:ln w="12700">
            <a:no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04" name="Oval 103">
            <a:extLst>
              <a:ext uri="{FF2B5EF4-FFF2-40B4-BE49-F238E27FC236}">
                <a16:creationId xmlns:a16="http://schemas.microsoft.com/office/drawing/2014/main" id="{9639E2A1-D675-41D2-B395-0DD759AE87E8}"/>
              </a:ext>
            </a:extLst>
          </p:cNvPr>
          <p:cNvSpPr/>
          <p:nvPr/>
        </p:nvSpPr>
        <p:spPr>
          <a:xfrm>
            <a:off x="3733556" y="3403340"/>
            <a:ext cx="777826" cy="777826"/>
          </a:xfrm>
          <a:prstGeom prst="ellipse">
            <a:avLst/>
          </a:prstGeom>
          <a:solidFill>
            <a:schemeClr val="accent1"/>
          </a:solidFill>
          <a:ln w="12700">
            <a:no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05" name="Oval 104">
            <a:extLst>
              <a:ext uri="{FF2B5EF4-FFF2-40B4-BE49-F238E27FC236}">
                <a16:creationId xmlns:a16="http://schemas.microsoft.com/office/drawing/2014/main" id="{5EEFF939-6B58-47BF-88B9-ABF1F8F190E8}"/>
              </a:ext>
            </a:extLst>
          </p:cNvPr>
          <p:cNvSpPr/>
          <p:nvPr/>
        </p:nvSpPr>
        <p:spPr>
          <a:xfrm>
            <a:off x="3733556" y="4799868"/>
            <a:ext cx="777826" cy="777826"/>
          </a:xfrm>
          <a:prstGeom prst="ellipse">
            <a:avLst/>
          </a:prstGeom>
          <a:solidFill>
            <a:schemeClr val="accent1"/>
          </a:solidFill>
          <a:ln w="12700">
            <a:no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nvGrpSpPr>
          <p:cNvPr id="106" name="Group 105">
            <a:extLst>
              <a:ext uri="{FF2B5EF4-FFF2-40B4-BE49-F238E27FC236}">
                <a16:creationId xmlns:a16="http://schemas.microsoft.com/office/drawing/2014/main" id="{2475A4E7-78C2-4EDF-A569-D0C9A59B52E3}"/>
              </a:ext>
            </a:extLst>
          </p:cNvPr>
          <p:cNvGrpSpPr/>
          <p:nvPr/>
        </p:nvGrpSpPr>
        <p:grpSpPr>
          <a:xfrm>
            <a:off x="5274528" y="2964521"/>
            <a:ext cx="1669479" cy="1669479"/>
            <a:chOff x="3807530" y="2946763"/>
            <a:chExt cx="1512168" cy="1512168"/>
          </a:xfrm>
        </p:grpSpPr>
        <p:sp>
          <p:nvSpPr>
            <p:cNvPr id="107" name="Oval 106">
              <a:extLst>
                <a:ext uri="{FF2B5EF4-FFF2-40B4-BE49-F238E27FC236}">
                  <a16:creationId xmlns:a16="http://schemas.microsoft.com/office/drawing/2014/main" id="{951407A0-7EC7-47B3-BAA7-1B04BFB1ECD1}"/>
                </a:ext>
              </a:extLst>
            </p:cNvPr>
            <p:cNvSpPr/>
            <p:nvPr/>
          </p:nvSpPr>
          <p:spPr>
            <a:xfrm>
              <a:off x="3897540" y="3036773"/>
              <a:ext cx="1332148" cy="1332148"/>
            </a:xfrm>
            <a:prstGeom prst="ellipse">
              <a:avLst/>
            </a:prstGeom>
            <a:solidFill>
              <a:schemeClr val="accent2"/>
            </a:solidFill>
            <a:ln w="12700">
              <a:no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08" name="Oval 107">
              <a:extLst>
                <a:ext uri="{FF2B5EF4-FFF2-40B4-BE49-F238E27FC236}">
                  <a16:creationId xmlns:a16="http://schemas.microsoft.com/office/drawing/2014/main" id="{737E430D-3782-44AD-B3D4-E4AEC4D26D0F}"/>
                </a:ext>
              </a:extLst>
            </p:cNvPr>
            <p:cNvSpPr/>
            <p:nvPr/>
          </p:nvSpPr>
          <p:spPr>
            <a:xfrm>
              <a:off x="3807530" y="2946763"/>
              <a:ext cx="1512168" cy="1512168"/>
            </a:xfrm>
            <a:prstGeom prst="ellipse">
              <a:avLst/>
            </a:prstGeom>
            <a:noFill/>
            <a:ln w="15875">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grpSp>
      <p:cxnSp>
        <p:nvCxnSpPr>
          <p:cNvPr id="109" name="Straight Connector 108">
            <a:extLst>
              <a:ext uri="{FF2B5EF4-FFF2-40B4-BE49-F238E27FC236}">
                <a16:creationId xmlns:a16="http://schemas.microsoft.com/office/drawing/2014/main" id="{C4AF8747-ECF0-4502-B583-F2978D7887B4}"/>
              </a:ext>
            </a:extLst>
          </p:cNvPr>
          <p:cNvCxnSpPr>
            <a:cxnSpLocks/>
            <a:stCxn id="103" idx="6"/>
            <a:endCxn id="108" idx="1"/>
          </p:cNvCxnSpPr>
          <p:nvPr/>
        </p:nvCxnSpPr>
        <p:spPr>
          <a:xfrm>
            <a:off x="4511382" y="2424027"/>
            <a:ext cx="1007636" cy="784983"/>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9AB16BBE-209D-42A4-B442-E35A6CAFEB93}"/>
              </a:ext>
            </a:extLst>
          </p:cNvPr>
          <p:cNvCxnSpPr>
            <a:cxnSpLocks/>
            <a:stCxn id="104" idx="6"/>
            <a:endCxn id="108" idx="2"/>
          </p:cNvCxnSpPr>
          <p:nvPr/>
        </p:nvCxnSpPr>
        <p:spPr>
          <a:xfrm>
            <a:off x="4511382" y="3792251"/>
            <a:ext cx="763146" cy="7008"/>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BA780DBB-7D41-4369-A581-1B1D319CB831}"/>
              </a:ext>
            </a:extLst>
          </p:cNvPr>
          <p:cNvCxnSpPr>
            <a:cxnSpLocks/>
            <a:stCxn id="105" idx="6"/>
            <a:endCxn id="108" idx="3"/>
          </p:cNvCxnSpPr>
          <p:nvPr/>
        </p:nvCxnSpPr>
        <p:spPr>
          <a:xfrm flipV="1">
            <a:off x="4511382" y="4389509"/>
            <a:ext cx="1007636" cy="79927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005623FD-3D86-4389-A21A-313DE4B6F4CB}"/>
              </a:ext>
            </a:extLst>
          </p:cNvPr>
          <p:cNvCxnSpPr>
            <a:cxnSpLocks/>
            <a:stCxn id="102" idx="2"/>
            <a:endCxn id="108" idx="5"/>
          </p:cNvCxnSpPr>
          <p:nvPr/>
        </p:nvCxnSpPr>
        <p:spPr>
          <a:xfrm flipH="1" flipV="1">
            <a:off x="6699518" y="4389510"/>
            <a:ext cx="981102" cy="83575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F7FA0363-6792-4877-ABD7-6E155E4046E9}"/>
              </a:ext>
            </a:extLst>
          </p:cNvPr>
          <p:cNvCxnSpPr>
            <a:cxnSpLocks/>
            <a:stCxn id="101" idx="2"/>
            <a:endCxn id="108" idx="6"/>
          </p:cNvCxnSpPr>
          <p:nvPr/>
        </p:nvCxnSpPr>
        <p:spPr>
          <a:xfrm flipH="1" flipV="1">
            <a:off x="6944007" y="3799260"/>
            <a:ext cx="736612" cy="7079"/>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B2B003FE-1BCF-489C-925C-FAEF86D90179}"/>
              </a:ext>
            </a:extLst>
          </p:cNvPr>
          <p:cNvCxnSpPr>
            <a:cxnSpLocks/>
            <a:stCxn id="100" idx="2"/>
            <a:endCxn id="108" idx="7"/>
          </p:cNvCxnSpPr>
          <p:nvPr/>
        </p:nvCxnSpPr>
        <p:spPr>
          <a:xfrm flipH="1">
            <a:off x="6699517" y="2372177"/>
            <a:ext cx="981103" cy="83683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F488088D-6AD2-4CFF-84E0-141D83AB67B3}"/>
              </a:ext>
            </a:extLst>
          </p:cNvPr>
          <p:cNvSpPr txBox="1"/>
          <p:nvPr/>
        </p:nvSpPr>
        <p:spPr>
          <a:xfrm>
            <a:off x="5409202" y="3550308"/>
            <a:ext cx="1430981" cy="400110"/>
          </a:xfrm>
          <a:prstGeom prst="rect">
            <a:avLst/>
          </a:prstGeom>
          <a:noFill/>
        </p:spPr>
        <p:txBody>
          <a:bodyPr wrap="square" rtlCol="0">
            <a:spAutoFit/>
          </a:bodyPr>
          <a:lstStyle/>
          <a:p>
            <a:pPr algn="ctr"/>
            <a:r>
              <a:rPr lang="en-US" altLang="ko-KR" sz="2000" b="1" dirty="0">
                <a:solidFill>
                  <a:schemeClr val="bg1"/>
                </a:solidFill>
                <a:cs typeface="Calibri" pitchFamily="34" charset="0"/>
              </a:rPr>
              <a:t>Hardware </a:t>
            </a:r>
            <a:endParaRPr lang="ko-KR" altLang="en-US" sz="2000" b="1" dirty="0">
              <a:solidFill>
                <a:schemeClr val="bg1"/>
              </a:solidFill>
              <a:cs typeface="Calibri" pitchFamily="34" charset="0"/>
            </a:endParaRPr>
          </a:p>
        </p:txBody>
      </p:sp>
      <p:sp>
        <p:nvSpPr>
          <p:cNvPr id="118" name="TextBox 117">
            <a:extLst>
              <a:ext uri="{FF2B5EF4-FFF2-40B4-BE49-F238E27FC236}">
                <a16:creationId xmlns:a16="http://schemas.microsoft.com/office/drawing/2014/main" id="{CB99C59D-38E6-4A33-A9FA-2CFAEDD464BA}"/>
              </a:ext>
            </a:extLst>
          </p:cNvPr>
          <p:cNvSpPr txBox="1"/>
          <p:nvPr/>
        </p:nvSpPr>
        <p:spPr>
          <a:xfrm>
            <a:off x="4892955" y="5771952"/>
            <a:ext cx="2518746" cy="984885"/>
          </a:xfrm>
          <a:prstGeom prst="rect">
            <a:avLst/>
          </a:prstGeom>
          <a:noFill/>
        </p:spPr>
        <p:txBody>
          <a:bodyPr wrap="square" lIns="0" tIns="0" rIns="0" bIns="0" rtlCol="0">
            <a:spAutoFit/>
          </a:bodyPr>
          <a:lstStyle/>
          <a:p>
            <a:pPr algn="ctr"/>
            <a:r>
              <a:rPr lang="en-US" altLang="ko-KR" sz="3200" dirty="0">
                <a:solidFill>
                  <a:schemeClr val="tx1">
                    <a:lumMod val="75000"/>
                    <a:lumOff val="25000"/>
                  </a:schemeClr>
                </a:solidFill>
                <a:cs typeface="Arial" pitchFamily="34" charset="0"/>
              </a:rPr>
              <a:t>HDMI Monitor or laptop</a:t>
            </a:r>
          </a:p>
        </p:txBody>
      </p:sp>
      <p:cxnSp>
        <p:nvCxnSpPr>
          <p:cNvPr id="35" name="Straight Connector 34">
            <a:extLst>
              <a:ext uri="{FF2B5EF4-FFF2-40B4-BE49-F238E27FC236}">
                <a16:creationId xmlns:a16="http://schemas.microsoft.com/office/drawing/2014/main" id="{35365E8E-1A85-4E5E-A3DE-BD29CB0D27A5}"/>
              </a:ext>
            </a:extLst>
          </p:cNvPr>
          <p:cNvCxnSpPr>
            <a:cxnSpLocks/>
            <a:endCxn id="108" idx="4"/>
          </p:cNvCxnSpPr>
          <p:nvPr/>
        </p:nvCxnSpPr>
        <p:spPr>
          <a:xfrm flipV="1">
            <a:off x="6096000" y="4634000"/>
            <a:ext cx="13268" cy="1059376"/>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F503BBD9-3BE6-4E0B-98A8-4CDC30FABBC9}"/>
              </a:ext>
            </a:extLst>
          </p:cNvPr>
          <p:cNvPicPr>
            <a:picLocks noChangeAspect="1"/>
          </p:cNvPicPr>
          <p:nvPr/>
        </p:nvPicPr>
        <p:blipFill>
          <a:blip r:embed="rId3"/>
          <a:stretch>
            <a:fillRect/>
          </a:stretch>
        </p:blipFill>
        <p:spPr>
          <a:xfrm>
            <a:off x="5713721" y="4994126"/>
            <a:ext cx="777826" cy="777826"/>
          </a:xfrm>
          <a:prstGeom prst="rect">
            <a:avLst/>
          </a:prstGeom>
        </p:spPr>
      </p:pic>
      <p:sp>
        <p:nvSpPr>
          <p:cNvPr id="40" name="Rectangle 39">
            <a:extLst>
              <a:ext uri="{FF2B5EF4-FFF2-40B4-BE49-F238E27FC236}">
                <a16:creationId xmlns:a16="http://schemas.microsoft.com/office/drawing/2014/main" id="{CD0347A0-AF76-4863-B607-492B649E163B}"/>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spTree>
    <p:extLst>
      <p:ext uri="{BB962C8B-B14F-4D97-AF65-F5344CB8AC3E}">
        <p14:creationId xmlns:p14="http://schemas.microsoft.com/office/powerpoint/2010/main" val="296940376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619F15E-81E7-4E22-9EA2-61EB76539365}"/>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pic>
        <p:nvPicPr>
          <p:cNvPr id="4" name="Picture 3" descr="Image result for Dc motor">
            <a:extLst>
              <a:ext uri="{FF2B5EF4-FFF2-40B4-BE49-F238E27FC236}">
                <a16:creationId xmlns:a16="http://schemas.microsoft.com/office/drawing/2014/main" id="{ADBF30E2-08C0-4FD8-B52B-C9390D7E0F8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54110" y="1291771"/>
            <a:ext cx="4850005" cy="2908473"/>
          </a:xfrm>
          <a:prstGeom prst="rect">
            <a:avLst/>
          </a:prstGeom>
          <a:noFill/>
          <a:ln>
            <a:noFill/>
          </a:ln>
        </p:spPr>
      </p:pic>
      <p:pic>
        <p:nvPicPr>
          <p:cNvPr id="5" name="Picture 4" descr="Raspberry Pi Camera Board">
            <a:extLst>
              <a:ext uri="{FF2B5EF4-FFF2-40B4-BE49-F238E27FC236}">
                <a16:creationId xmlns:a16="http://schemas.microsoft.com/office/drawing/2014/main" id="{F934CE8C-3332-4A3E-B516-E9984E13010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819481" y="1878164"/>
            <a:ext cx="4922577" cy="3076618"/>
          </a:xfrm>
          <a:prstGeom prst="rect">
            <a:avLst/>
          </a:prstGeom>
          <a:noFill/>
          <a:ln>
            <a:noFill/>
          </a:ln>
        </p:spPr>
      </p:pic>
      <p:pic>
        <p:nvPicPr>
          <p:cNvPr id="6" name="Picture 5" descr="learn_raspberry_pi_SD102_MED.jpg">
            <a:hlinkClick r:id="rId4"/>
            <a:extLst>
              <a:ext uri="{FF2B5EF4-FFF2-40B4-BE49-F238E27FC236}">
                <a16:creationId xmlns:a16="http://schemas.microsoft.com/office/drawing/2014/main" id="{64A75B7C-0B94-453A-AFB8-7C9FD051F03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303867" y="3949527"/>
            <a:ext cx="4850005" cy="2908473"/>
          </a:xfrm>
          <a:prstGeom prst="rect">
            <a:avLst/>
          </a:prstGeom>
          <a:noFill/>
          <a:ln>
            <a:noFill/>
          </a:ln>
        </p:spPr>
      </p:pic>
    </p:spTree>
    <p:extLst>
      <p:ext uri="{BB962C8B-B14F-4D97-AF65-F5344CB8AC3E}">
        <p14:creationId xmlns:p14="http://schemas.microsoft.com/office/powerpoint/2010/main" val="302329358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81AC7C-5D6F-4C13-8AC6-F754F98BC693}"/>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pic>
        <p:nvPicPr>
          <p:cNvPr id="4" name="Picture 3">
            <a:extLst>
              <a:ext uri="{FF2B5EF4-FFF2-40B4-BE49-F238E27FC236}">
                <a16:creationId xmlns:a16="http://schemas.microsoft.com/office/drawing/2014/main" id="{969A9DFE-AEE9-43CB-93C1-8100ECB1FEF7}"/>
              </a:ext>
            </a:extLst>
          </p:cNvPr>
          <p:cNvPicPr/>
          <p:nvPr/>
        </p:nvPicPr>
        <p:blipFill rotWithShape="1">
          <a:blip r:embed="rId2">
            <a:extLst>
              <a:ext uri="{28A0092B-C50C-407E-A947-70E740481C1C}">
                <a14:useLocalDpi xmlns:a14="http://schemas.microsoft.com/office/drawing/2010/main" val="0"/>
              </a:ext>
            </a:extLst>
          </a:blip>
          <a:srcRect t="18717"/>
          <a:stretch/>
        </p:blipFill>
        <p:spPr>
          <a:xfrm>
            <a:off x="836001" y="1522075"/>
            <a:ext cx="4126523" cy="2558983"/>
          </a:xfrm>
          <a:prstGeom prst="rect">
            <a:avLst/>
          </a:prstGeom>
        </p:spPr>
      </p:pic>
      <p:pic>
        <p:nvPicPr>
          <p:cNvPr id="5" name="Picture 4">
            <a:extLst>
              <a:ext uri="{FF2B5EF4-FFF2-40B4-BE49-F238E27FC236}">
                <a16:creationId xmlns:a16="http://schemas.microsoft.com/office/drawing/2014/main" id="{69D847E8-5A94-4CA8-B6B3-7566A988FF9F}"/>
              </a:ext>
            </a:extLst>
          </p:cNvPr>
          <p:cNvPicPr/>
          <p:nvPr/>
        </p:nvPicPr>
        <p:blipFill rotWithShape="1">
          <a:blip r:embed="rId3">
            <a:extLst>
              <a:ext uri="{28A0092B-C50C-407E-A947-70E740481C1C}">
                <a14:useLocalDpi xmlns:a14="http://schemas.microsoft.com/office/drawing/2010/main" val="0"/>
              </a:ext>
            </a:extLst>
          </a:blip>
          <a:srcRect t="10356" b="768"/>
          <a:stretch/>
        </p:blipFill>
        <p:spPr>
          <a:xfrm>
            <a:off x="6096000" y="1522074"/>
            <a:ext cx="4794250" cy="2558984"/>
          </a:xfrm>
          <a:prstGeom prst="rect">
            <a:avLst/>
          </a:prstGeom>
        </p:spPr>
      </p:pic>
      <p:pic>
        <p:nvPicPr>
          <p:cNvPr id="6" name="Picture 5" descr="Image result for relay">
            <a:extLst>
              <a:ext uri="{FF2B5EF4-FFF2-40B4-BE49-F238E27FC236}">
                <a16:creationId xmlns:a16="http://schemas.microsoft.com/office/drawing/2014/main" id="{77DDB490-2253-47B1-9EF2-15487A21B5E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84738" y="4539377"/>
            <a:ext cx="3829050" cy="1866900"/>
          </a:xfrm>
          <a:prstGeom prst="rect">
            <a:avLst/>
          </a:prstGeom>
          <a:noFill/>
          <a:ln>
            <a:noFill/>
          </a:ln>
        </p:spPr>
      </p:pic>
      <p:pic>
        <p:nvPicPr>
          <p:cNvPr id="7" name="Picture 6" descr="Image result for power supply for raspberry pi">
            <a:extLst>
              <a:ext uri="{FF2B5EF4-FFF2-40B4-BE49-F238E27FC236}">
                <a16:creationId xmlns:a16="http://schemas.microsoft.com/office/drawing/2014/main" id="{B33697A1-9BD3-4129-84DD-347C97C4F01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521325" y="4178638"/>
            <a:ext cx="5943600" cy="2314575"/>
          </a:xfrm>
          <a:prstGeom prst="rect">
            <a:avLst/>
          </a:prstGeom>
          <a:noFill/>
          <a:ln>
            <a:noFill/>
          </a:ln>
        </p:spPr>
      </p:pic>
    </p:spTree>
    <p:extLst>
      <p:ext uri="{BB962C8B-B14F-4D97-AF65-F5344CB8AC3E}">
        <p14:creationId xmlns:p14="http://schemas.microsoft.com/office/powerpoint/2010/main" val="105661237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1226" y="1864287"/>
            <a:ext cx="5623129" cy="4713493"/>
          </a:xfrm>
          <a:prstGeom prst="rect">
            <a:avLst/>
          </a:prstGeom>
        </p:spPr>
      </p:pic>
      <p:pic>
        <p:nvPicPr>
          <p:cNvPr id="5" name="Picture 4" descr="face-2.1">
            <a:extLst>
              <a:ext uri="{FF2B5EF4-FFF2-40B4-BE49-F238E27FC236}">
                <a16:creationId xmlns:a16="http://schemas.microsoft.com/office/drawing/2014/main" id="{CE4EFBDA-8563-4F1F-B2A2-0E1DEBB8F15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312897" y="254429"/>
            <a:ext cx="1407160" cy="1407160"/>
          </a:xfrm>
          <a:prstGeom prst="rect">
            <a:avLst/>
          </a:prstGeom>
          <a:noFill/>
        </p:spPr>
      </p:pic>
      <p:pic>
        <p:nvPicPr>
          <p:cNvPr id="6" name="Picture 5" descr="face-1.1">
            <a:extLst>
              <a:ext uri="{FF2B5EF4-FFF2-40B4-BE49-F238E27FC236}">
                <a16:creationId xmlns:a16="http://schemas.microsoft.com/office/drawing/2014/main" id="{A475B902-5BAB-4CE3-B78E-4E90F599CF4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168819" y="280146"/>
            <a:ext cx="1355725" cy="1355725"/>
          </a:xfrm>
          <a:prstGeom prst="rect">
            <a:avLst/>
          </a:prstGeom>
          <a:noFill/>
        </p:spPr>
      </p:pic>
      <p:pic>
        <p:nvPicPr>
          <p:cNvPr id="4" name="Picture 3"/>
          <p:cNvPicPr>
            <a:picLocks noChangeAspect="1"/>
          </p:cNvPicPr>
          <p:nvPr/>
        </p:nvPicPr>
        <p:blipFill>
          <a:blip r:embed="rId5"/>
          <a:stretch>
            <a:fillRect/>
          </a:stretch>
        </p:blipFill>
        <p:spPr>
          <a:xfrm>
            <a:off x="6297561" y="1864287"/>
            <a:ext cx="5427405" cy="4713493"/>
          </a:xfrm>
          <a:prstGeom prst="rect">
            <a:avLst/>
          </a:prstGeom>
          <a:scene3d>
            <a:camera prst="orthographicFront"/>
            <a:lightRig rig="threePt" dir="t"/>
          </a:scene3d>
          <a:sp3d contourW="12700">
            <a:contourClr>
              <a:schemeClr val="tx1"/>
            </a:contourClr>
          </a:sp3d>
        </p:spPr>
      </p:pic>
    </p:spTree>
    <p:extLst>
      <p:ext uri="{BB962C8B-B14F-4D97-AF65-F5344CB8AC3E}">
        <p14:creationId xmlns:p14="http://schemas.microsoft.com/office/powerpoint/2010/main" val="174439089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F0B91D0-1FA0-43E6-A65F-81BEA2CBD6DC}"/>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pic>
        <p:nvPicPr>
          <p:cNvPr id="13" name="Picture 12" descr="Related image">
            <a:extLst>
              <a:ext uri="{FF2B5EF4-FFF2-40B4-BE49-F238E27FC236}">
                <a16:creationId xmlns:a16="http://schemas.microsoft.com/office/drawing/2014/main" id="{4F13FC1F-52A2-4181-A353-8921A8A866A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283200" y="1760537"/>
            <a:ext cx="6134781" cy="4509634"/>
          </a:xfrm>
          <a:prstGeom prst="rect">
            <a:avLst/>
          </a:prstGeom>
          <a:noFill/>
          <a:ln>
            <a:noFill/>
          </a:ln>
        </p:spPr>
      </p:pic>
      <p:pic>
        <p:nvPicPr>
          <p:cNvPr id="14" name="Picture 13">
            <a:extLst>
              <a:ext uri="{FF2B5EF4-FFF2-40B4-BE49-F238E27FC236}">
                <a16:creationId xmlns:a16="http://schemas.microsoft.com/office/drawing/2014/main" id="{0CE0AAE2-A400-4AFC-9C27-D9B3192A542B}"/>
              </a:ext>
            </a:extLst>
          </p:cNvPr>
          <p:cNvPicPr/>
          <p:nvPr/>
        </p:nvPicPr>
        <p:blipFill>
          <a:blip r:embed="rId3"/>
          <a:stretch>
            <a:fillRect/>
          </a:stretch>
        </p:blipFill>
        <p:spPr>
          <a:xfrm>
            <a:off x="345554" y="1760537"/>
            <a:ext cx="4821532" cy="4356588"/>
          </a:xfrm>
          <a:prstGeom prst="rect">
            <a:avLst/>
          </a:prstGeom>
        </p:spPr>
      </p:pic>
    </p:spTree>
    <p:extLst>
      <p:ext uri="{BB962C8B-B14F-4D97-AF65-F5344CB8AC3E}">
        <p14:creationId xmlns:p14="http://schemas.microsoft.com/office/powerpoint/2010/main" val="292716351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Lenovo\Desktop\pi\pi.png">
            <a:extLst>
              <a:ext uri="{FF2B5EF4-FFF2-40B4-BE49-F238E27FC236}">
                <a16:creationId xmlns:a16="http://schemas.microsoft.com/office/drawing/2014/main" id="{E5732748-ECBD-4C1B-9A07-89CEAD4DC8E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20734" y="1229122"/>
            <a:ext cx="7345478" cy="5289369"/>
          </a:xfrm>
          <a:prstGeom prst="rect">
            <a:avLst/>
          </a:prstGeom>
          <a:noFill/>
          <a:ln>
            <a:noFill/>
          </a:ln>
        </p:spPr>
      </p:pic>
      <p:sp>
        <p:nvSpPr>
          <p:cNvPr id="4" name="Rectangle 3">
            <a:extLst>
              <a:ext uri="{FF2B5EF4-FFF2-40B4-BE49-F238E27FC236}">
                <a16:creationId xmlns:a16="http://schemas.microsoft.com/office/drawing/2014/main" id="{16FA3CB7-52CE-42BD-A8EC-D78041B6DD34}"/>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spTree>
    <p:extLst>
      <p:ext uri="{BB962C8B-B14F-4D97-AF65-F5344CB8AC3E}">
        <p14:creationId xmlns:p14="http://schemas.microsoft.com/office/powerpoint/2010/main" val="229905614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2F15DDF-D876-4DA5-BD89-76772AB87C32}"/>
              </a:ext>
            </a:extLst>
          </p:cNvPr>
          <p:cNvSpPr>
            <a:spLocks noGrp="1"/>
          </p:cNvSpPr>
          <p:nvPr>
            <p:ph type="body" sz="quarter" idx="10"/>
          </p:nvPr>
        </p:nvSpPr>
        <p:spPr/>
        <p:txBody>
          <a:bodyPr/>
          <a:lstStyle/>
          <a:p>
            <a:r>
              <a:rPr lang="en-US" dirty="0"/>
              <a:t>Connection part</a:t>
            </a:r>
            <a:endParaRPr lang="ar-PS" dirty="0"/>
          </a:p>
        </p:txBody>
      </p:sp>
      <p:sp>
        <p:nvSpPr>
          <p:cNvPr id="4" name="Rectangle 3">
            <a:extLst>
              <a:ext uri="{FF2B5EF4-FFF2-40B4-BE49-F238E27FC236}">
                <a16:creationId xmlns:a16="http://schemas.microsoft.com/office/drawing/2014/main" id="{16FA3CB7-52CE-42BD-A8EC-D78041B6DD34}"/>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pic>
        <p:nvPicPr>
          <p:cNvPr id="5" name="Picture 4">
            <a:extLst>
              <a:ext uri="{FF2B5EF4-FFF2-40B4-BE49-F238E27FC236}">
                <a16:creationId xmlns:a16="http://schemas.microsoft.com/office/drawing/2014/main" id="{1A5E2DF4-F2A8-4081-90FF-4CE2F8F30007}"/>
              </a:ext>
            </a:extLst>
          </p:cNvPr>
          <p:cNvPicPr>
            <a:picLocks noChangeAspect="1"/>
          </p:cNvPicPr>
          <p:nvPr/>
        </p:nvPicPr>
        <p:blipFill>
          <a:blip r:embed="rId2"/>
          <a:stretch>
            <a:fillRect/>
          </a:stretch>
        </p:blipFill>
        <p:spPr>
          <a:xfrm>
            <a:off x="5648632" y="1404962"/>
            <a:ext cx="6105833" cy="5453038"/>
          </a:xfrm>
          <a:prstGeom prst="rect">
            <a:avLst/>
          </a:prstGeom>
        </p:spPr>
      </p:pic>
      <p:sp>
        <p:nvSpPr>
          <p:cNvPr id="8" name="Rectangle 7">
            <a:extLst>
              <a:ext uri="{FF2B5EF4-FFF2-40B4-BE49-F238E27FC236}">
                <a16:creationId xmlns:a16="http://schemas.microsoft.com/office/drawing/2014/main" id="{7E2F8639-22C1-4BF3-A631-F5E48B27BAB2}"/>
              </a:ext>
            </a:extLst>
          </p:cNvPr>
          <p:cNvSpPr/>
          <p:nvPr/>
        </p:nvSpPr>
        <p:spPr>
          <a:xfrm>
            <a:off x="575973" y="1599169"/>
            <a:ext cx="5403913" cy="2246769"/>
          </a:xfrm>
          <a:prstGeom prst="rect">
            <a:avLst/>
          </a:prstGeom>
        </p:spPr>
        <p:txBody>
          <a:bodyPr wrap="square">
            <a:spAutoFit/>
          </a:bodyPr>
          <a:lstStyle/>
          <a:p>
            <a:pPr lvl="0" defTabSz="914286"/>
            <a:r>
              <a:rPr lang="en-US" altLang="ko-KR" sz="4400" b="1" dirty="0">
                <a:solidFill>
                  <a:schemeClr val="tx1">
                    <a:lumMod val="75000"/>
                    <a:lumOff val="25000"/>
                  </a:schemeClr>
                </a:solidFill>
                <a:cs typeface="Arial" pitchFamily="34" charset="0"/>
              </a:rPr>
              <a:t>C</a:t>
            </a:r>
            <a:r>
              <a:rPr lang="en-US" altLang="ko-KR" sz="3200" dirty="0">
                <a:solidFill>
                  <a:schemeClr val="tx1">
                    <a:lumMod val="75000"/>
                    <a:lumOff val="25000"/>
                  </a:schemeClr>
                </a:solidFill>
                <a:cs typeface="Arial" pitchFamily="34" charset="0"/>
              </a:rPr>
              <a:t>onnecting raspberry pi   with raspberry pi camera and using relay to connect the motor.</a:t>
            </a:r>
          </a:p>
        </p:txBody>
      </p:sp>
    </p:spTree>
    <p:extLst>
      <p:ext uri="{BB962C8B-B14F-4D97-AF65-F5344CB8AC3E}">
        <p14:creationId xmlns:p14="http://schemas.microsoft.com/office/powerpoint/2010/main" val="242702301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90274BAE-95AB-493C-BC1A-80206697520B}"/>
              </a:ext>
            </a:extLst>
          </p:cNvPr>
          <p:cNvSpPr txBox="1"/>
          <p:nvPr/>
        </p:nvSpPr>
        <p:spPr>
          <a:xfrm>
            <a:off x="736683" y="2053955"/>
            <a:ext cx="5425333" cy="523220"/>
          </a:xfrm>
          <a:prstGeom prst="rect">
            <a:avLst/>
          </a:prstGeom>
          <a:noFill/>
        </p:spPr>
        <p:txBody>
          <a:bodyPr wrap="square" rtlCol="0" anchor="ctr">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GB" altLang="ko-KR" sz="2800" b="1" i="0" u="none" strike="noStrike" kern="1200" cap="none" spc="0" normalizeH="0" baseline="0" noProof="0" dirty="0">
                <a:ln>
                  <a:noFill/>
                </a:ln>
                <a:solidFill>
                  <a:srgbClr val="7C0454"/>
                </a:solidFill>
                <a:effectLst/>
                <a:uLnTx/>
                <a:uFillTx/>
                <a:latin typeface="Arial"/>
                <a:cs typeface="Arial" pitchFamily="34" charset="0"/>
              </a:rPr>
              <a:t>What is Raspberry pi  ???</a:t>
            </a:r>
            <a:endParaRPr kumimoji="0" lang="ko-KR" altLang="en-US" sz="2800" b="1" i="0" u="none" strike="noStrike" kern="1200" cap="none" spc="0" normalizeH="0" baseline="0" noProof="0" dirty="0">
              <a:ln>
                <a:noFill/>
              </a:ln>
              <a:solidFill>
                <a:srgbClr val="7C0454"/>
              </a:solidFill>
              <a:effectLst/>
              <a:uLnTx/>
              <a:uFillTx/>
              <a:latin typeface="Arial"/>
              <a:cs typeface="Arial" pitchFamily="34" charset="0"/>
            </a:endParaRPr>
          </a:p>
        </p:txBody>
      </p:sp>
      <p:sp>
        <p:nvSpPr>
          <p:cNvPr id="26" name="Rectangle 25">
            <a:extLst>
              <a:ext uri="{FF2B5EF4-FFF2-40B4-BE49-F238E27FC236}">
                <a16:creationId xmlns:a16="http://schemas.microsoft.com/office/drawing/2014/main" id="{D9AA2C50-F75E-4DD9-9614-6FAFD03B75EA}"/>
              </a:ext>
            </a:extLst>
          </p:cNvPr>
          <p:cNvSpPr/>
          <p:nvPr/>
        </p:nvSpPr>
        <p:spPr>
          <a:xfrm>
            <a:off x="875360" y="1808780"/>
            <a:ext cx="3383280" cy="636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sp>
        <p:nvSpPr>
          <p:cNvPr id="29" name="TextBox 28">
            <a:extLst>
              <a:ext uri="{FF2B5EF4-FFF2-40B4-BE49-F238E27FC236}">
                <a16:creationId xmlns:a16="http://schemas.microsoft.com/office/drawing/2014/main" id="{696780D7-95FC-472E-82B8-F83641D1FEB0}"/>
              </a:ext>
            </a:extLst>
          </p:cNvPr>
          <p:cNvSpPr txBox="1"/>
          <p:nvPr/>
        </p:nvSpPr>
        <p:spPr>
          <a:xfrm>
            <a:off x="736683" y="2758728"/>
            <a:ext cx="4894758" cy="2985433"/>
          </a:xfrm>
          <a:prstGeom prst="rect">
            <a:avLst/>
          </a:prstGeom>
          <a:noFill/>
        </p:spPr>
        <p:txBody>
          <a:bodyPr wrap="square" rtlCol="0">
            <a:spAutoFit/>
          </a:bodyPr>
          <a:lstStyle/>
          <a:p>
            <a:pPr lvl="0" defTabSz="914286"/>
            <a:r>
              <a:rPr lang="en-US" altLang="ko-KR" sz="4000" b="1" dirty="0">
                <a:solidFill>
                  <a:prstClr val="black">
                    <a:lumMod val="75000"/>
                    <a:lumOff val="25000"/>
                  </a:prstClr>
                </a:solidFill>
                <a:cs typeface="Arial" pitchFamily="34" charset="0"/>
              </a:rPr>
              <a:t>T</a:t>
            </a:r>
            <a:r>
              <a:rPr lang="en-US" altLang="ko-KR" sz="2400" dirty="0">
                <a:solidFill>
                  <a:prstClr val="black">
                    <a:lumMod val="75000"/>
                    <a:lumOff val="25000"/>
                  </a:prstClr>
                </a:solidFill>
                <a:cs typeface="Arial" pitchFamily="34" charset="0"/>
              </a:rPr>
              <a:t>he Raspberry Pi is a series of small single-board computers developed in the United Kingdom by the Raspberry Pi Foundation to promote the teaching of basic computer science in schools and in developing countries. </a:t>
            </a:r>
          </a:p>
        </p:txBody>
      </p:sp>
      <p:sp>
        <p:nvSpPr>
          <p:cNvPr id="2" name="TextBox 1">
            <a:extLst>
              <a:ext uri="{FF2B5EF4-FFF2-40B4-BE49-F238E27FC236}">
                <a16:creationId xmlns:a16="http://schemas.microsoft.com/office/drawing/2014/main" id="{56650D1F-B6F1-44D3-9263-318CCF88F797}"/>
              </a:ext>
            </a:extLst>
          </p:cNvPr>
          <p:cNvSpPr txBox="1"/>
          <p:nvPr/>
        </p:nvSpPr>
        <p:spPr>
          <a:xfrm>
            <a:off x="875360" y="1013072"/>
            <a:ext cx="3729055" cy="584775"/>
          </a:xfrm>
          <a:prstGeom prst="rect">
            <a:avLst/>
          </a:prstGeom>
          <a:noFill/>
        </p:spPr>
        <p:txBody>
          <a:bodyPr wrap="square" rtlCol="1">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lumMod val="75000"/>
                    <a:lumOff val="25000"/>
                  </a:prstClr>
                </a:solidFill>
                <a:effectLst/>
                <a:uLnTx/>
                <a:uFillTx/>
                <a:latin typeface="Arial"/>
                <a:cs typeface="+mn-cs"/>
              </a:rPr>
              <a:t>Raspberry pi </a:t>
            </a:r>
            <a:endParaRPr kumimoji="0" lang="ar-PS" sz="32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pic>
        <p:nvPicPr>
          <p:cNvPr id="7" name="Picture Placeholder 6">
            <a:extLst>
              <a:ext uri="{FF2B5EF4-FFF2-40B4-BE49-F238E27FC236}">
                <a16:creationId xmlns:a16="http://schemas.microsoft.com/office/drawing/2014/main" id="{6A7466B5-31D3-4C24-AEC0-89ED2002674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433" r="15433"/>
          <a:stretch>
            <a:fillRect/>
          </a:stretch>
        </p:blipFill>
        <p:spPr/>
      </p:pic>
    </p:spTree>
    <p:extLst>
      <p:ext uri="{BB962C8B-B14F-4D97-AF65-F5344CB8AC3E}">
        <p14:creationId xmlns:p14="http://schemas.microsoft.com/office/powerpoint/2010/main" val="170842027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 calcmode="lin" valueType="num">
                                      <p:cBhvr additive="base">
                                        <p:cTn id="7"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
                                            <p:txEl>
                                              <p:pRg st="0" end="0"/>
                                            </p:txEl>
                                          </p:spTgt>
                                        </p:tgtEl>
                                        <p:attrNameLst>
                                          <p:attrName>style.visibility</p:attrName>
                                        </p:attrNameLst>
                                      </p:cBhvr>
                                      <p:to>
                                        <p:strVal val="visible"/>
                                      </p:to>
                                    </p:set>
                                    <p:anim calcmode="lin" valueType="num">
                                      <p:cBhvr additive="base">
                                        <p:cTn id="13"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96">
            <a:extLst>
              <a:ext uri="{FF2B5EF4-FFF2-40B4-BE49-F238E27FC236}">
                <a16:creationId xmlns:a16="http://schemas.microsoft.com/office/drawing/2014/main" id="{6FA90F40-9475-44A4-B029-E7ADB0595DF4}"/>
              </a:ext>
            </a:extLst>
          </p:cNvPr>
          <p:cNvSpPr/>
          <p:nvPr/>
        </p:nvSpPr>
        <p:spPr>
          <a:xfrm>
            <a:off x="5726635" y="1929229"/>
            <a:ext cx="1219926" cy="38365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sp>
        <p:nvSpPr>
          <p:cNvPr id="50" name="Circle: Hollow 49">
            <a:extLst>
              <a:ext uri="{FF2B5EF4-FFF2-40B4-BE49-F238E27FC236}">
                <a16:creationId xmlns:a16="http://schemas.microsoft.com/office/drawing/2014/main" id="{80B45867-92D9-4512-8CCF-98BEEB4C6674}"/>
              </a:ext>
            </a:extLst>
          </p:cNvPr>
          <p:cNvSpPr/>
          <p:nvPr/>
        </p:nvSpPr>
        <p:spPr>
          <a:xfrm>
            <a:off x="6205608" y="789658"/>
            <a:ext cx="1519599" cy="1519599"/>
          </a:xfrm>
          <a:prstGeom prst="donut">
            <a:avLst/>
          </a:prstGeom>
          <a:solidFill>
            <a:srgbClr val="7C0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1" name="Rounded Rectangle 96">
            <a:extLst>
              <a:ext uri="{FF2B5EF4-FFF2-40B4-BE49-F238E27FC236}">
                <a16:creationId xmlns:a16="http://schemas.microsoft.com/office/drawing/2014/main" id="{C0AE763C-858D-4C72-80CE-27833870E988}"/>
              </a:ext>
            </a:extLst>
          </p:cNvPr>
          <p:cNvSpPr/>
          <p:nvPr/>
        </p:nvSpPr>
        <p:spPr>
          <a:xfrm>
            <a:off x="6984253" y="789658"/>
            <a:ext cx="5207747" cy="383656"/>
          </a:xfrm>
          <a:prstGeom prst="rect">
            <a:avLst/>
          </a:prstGeom>
          <a:solidFill>
            <a:srgbClr val="730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sp>
        <p:nvSpPr>
          <p:cNvPr id="47" name="Rounded Rectangle 96">
            <a:extLst>
              <a:ext uri="{FF2B5EF4-FFF2-40B4-BE49-F238E27FC236}">
                <a16:creationId xmlns:a16="http://schemas.microsoft.com/office/drawing/2014/main" id="{A292042E-5456-45FE-9561-9F5C8ECAEFDD}"/>
              </a:ext>
            </a:extLst>
          </p:cNvPr>
          <p:cNvSpPr/>
          <p:nvPr/>
        </p:nvSpPr>
        <p:spPr>
          <a:xfrm>
            <a:off x="4469016" y="3068800"/>
            <a:ext cx="1219926" cy="3836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sp>
        <p:nvSpPr>
          <p:cNvPr id="48" name="Circle: Hollow 47">
            <a:extLst>
              <a:ext uri="{FF2B5EF4-FFF2-40B4-BE49-F238E27FC236}">
                <a16:creationId xmlns:a16="http://schemas.microsoft.com/office/drawing/2014/main" id="{A8F75F8E-32CF-42B7-A103-B15C60E18B98}"/>
              </a:ext>
            </a:extLst>
          </p:cNvPr>
          <p:cNvSpPr/>
          <p:nvPr/>
        </p:nvSpPr>
        <p:spPr>
          <a:xfrm>
            <a:off x="4947989" y="1929229"/>
            <a:ext cx="1519599" cy="1519599"/>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Rounded Rectangle 96">
            <a:extLst>
              <a:ext uri="{FF2B5EF4-FFF2-40B4-BE49-F238E27FC236}">
                <a16:creationId xmlns:a16="http://schemas.microsoft.com/office/drawing/2014/main" id="{A9160358-B538-4278-B4F9-A84DB164311D}"/>
              </a:ext>
            </a:extLst>
          </p:cNvPr>
          <p:cNvSpPr/>
          <p:nvPr/>
        </p:nvSpPr>
        <p:spPr>
          <a:xfrm>
            <a:off x="3211397" y="4208371"/>
            <a:ext cx="1219926" cy="3836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sp>
        <p:nvSpPr>
          <p:cNvPr id="46" name="Circle: Hollow 45">
            <a:extLst>
              <a:ext uri="{FF2B5EF4-FFF2-40B4-BE49-F238E27FC236}">
                <a16:creationId xmlns:a16="http://schemas.microsoft.com/office/drawing/2014/main" id="{0A8F7C65-833E-4F34-8F38-B5D7F7D92A52}"/>
              </a:ext>
            </a:extLst>
          </p:cNvPr>
          <p:cNvSpPr/>
          <p:nvPr/>
        </p:nvSpPr>
        <p:spPr>
          <a:xfrm>
            <a:off x="3690370" y="3068800"/>
            <a:ext cx="1519599" cy="1519599"/>
          </a:xfrm>
          <a:prstGeom prst="donut">
            <a:avLst/>
          </a:prstGeom>
          <a:solidFill>
            <a:srgbClr val="730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Oval 11">
            <a:extLst>
              <a:ext uri="{FF2B5EF4-FFF2-40B4-BE49-F238E27FC236}">
                <a16:creationId xmlns:a16="http://schemas.microsoft.com/office/drawing/2014/main" id="{F18CDC64-CB6F-46A4-BC82-EB7408C05A62}"/>
              </a:ext>
            </a:extLst>
          </p:cNvPr>
          <p:cNvSpPr/>
          <p:nvPr/>
        </p:nvSpPr>
        <p:spPr>
          <a:xfrm>
            <a:off x="2451895" y="4417178"/>
            <a:ext cx="1319030" cy="1319030"/>
          </a:xfrm>
          <a:prstGeom prst="ellipse">
            <a:avLst/>
          </a:prstGeom>
          <a:noFill/>
          <a:ln w="139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sp>
        <p:nvSpPr>
          <p:cNvPr id="22" name="Rounded Rectangle 96">
            <a:extLst>
              <a:ext uri="{FF2B5EF4-FFF2-40B4-BE49-F238E27FC236}">
                <a16:creationId xmlns:a16="http://schemas.microsoft.com/office/drawing/2014/main" id="{05A6C3BF-7F50-45A5-A56B-779D85BB39F7}"/>
              </a:ext>
            </a:extLst>
          </p:cNvPr>
          <p:cNvSpPr/>
          <p:nvPr/>
        </p:nvSpPr>
        <p:spPr>
          <a:xfrm>
            <a:off x="0" y="5344314"/>
            <a:ext cx="3188778" cy="3836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sp>
        <p:nvSpPr>
          <p:cNvPr id="34" name="TextBox 33">
            <a:extLst>
              <a:ext uri="{FF2B5EF4-FFF2-40B4-BE49-F238E27FC236}">
                <a16:creationId xmlns:a16="http://schemas.microsoft.com/office/drawing/2014/main" id="{CA8DF01A-F232-4963-BC94-2163305D53A2}"/>
              </a:ext>
            </a:extLst>
          </p:cNvPr>
          <p:cNvSpPr txBox="1"/>
          <p:nvPr/>
        </p:nvSpPr>
        <p:spPr>
          <a:xfrm>
            <a:off x="7735702" y="1281645"/>
            <a:ext cx="2888511" cy="769441"/>
          </a:xfrm>
          <a:prstGeom prst="rect">
            <a:avLst/>
          </a:prstGeom>
          <a:noFill/>
        </p:spPr>
        <p:txBody>
          <a:bodyPr wrap="square" rtlCol="0">
            <a:spAutoFit/>
          </a:bodyPr>
          <a:lstStyle/>
          <a:p>
            <a:r>
              <a:rPr lang="en-US" altLang="ko-KR" sz="4400" dirty="0">
                <a:solidFill>
                  <a:srgbClr val="730D47"/>
                </a:solidFill>
                <a:cs typeface="Arial" pitchFamily="34" charset="0"/>
              </a:rPr>
              <a:t>OpenCV</a:t>
            </a:r>
            <a:endParaRPr lang="ko-KR" altLang="en-US" sz="4400" dirty="0">
              <a:solidFill>
                <a:srgbClr val="730D47"/>
              </a:solidFill>
              <a:cs typeface="Arial" pitchFamily="34" charset="0"/>
            </a:endParaRPr>
          </a:p>
        </p:txBody>
      </p:sp>
      <p:sp>
        <p:nvSpPr>
          <p:cNvPr id="44" name="Circle: Hollow 43">
            <a:extLst>
              <a:ext uri="{FF2B5EF4-FFF2-40B4-BE49-F238E27FC236}">
                <a16:creationId xmlns:a16="http://schemas.microsoft.com/office/drawing/2014/main" id="{DEC173AA-C82E-4B92-B550-6E65463C41A6}"/>
              </a:ext>
            </a:extLst>
          </p:cNvPr>
          <p:cNvSpPr/>
          <p:nvPr/>
        </p:nvSpPr>
        <p:spPr>
          <a:xfrm>
            <a:off x="2432751" y="4208371"/>
            <a:ext cx="1519599" cy="1519599"/>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7" name="TextBox 56">
            <a:extLst>
              <a:ext uri="{FF2B5EF4-FFF2-40B4-BE49-F238E27FC236}">
                <a16:creationId xmlns:a16="http://schemas.microsoft.com/office/drawing/2014/main" id="{EFFD1FFE-EE5D-4508-BC53-E1CBBA637A09}"/>
              </a:ext>
            </a:extLst>
          </p:cNvPr>
          <p:cNvSpPr txBox="1"/>
          <p:nvPr/>
        </p:nvSpPr>
        <p:spPr>
          <a:xfrm>
            <a:off x="877032" y="604536"/>
            <a:ext cx="4070957" cy="1446550"/>
          </a:xfrm>
          <a:prstGeom prst="rect">
            <a:avLst/>
          </a:prstGeom>
          <a:noFill/>
        </p:spPr>
        <p:txBody>
          <a:bodyPr wrap="square" rtlCol="0" anchor="ctr">
            <a:spAutoFit/>
          </a:bodyPr>
          <a:lstStyle/>
          <a:p>
            <a:r>
              <a:rPr lang="en-US" altLang="ko-KR" sz="4400" b="1" dirty="0">
                <a:solidFill>
                  <a:schemeClr val="tx1">
                    <a:lumMod val="85000"/>
                    <a:lumOff val="15000"/>
                  </a:schemeClr>
                </a:solidFill>
                <a:cs typeface="Arial" pitchFamily="34" charset="0"/>
              </a:rPr>
              <a:t>Software overview </a:t>
            </a:r>
          </a:p>
        </p:txBody>
      </p:sp>
      <p:sp>
        <p:nvSpPr>
          <p:cNvPr id="30" name="Rectangle 29">
            <a:extLst>
              <a:ext uri="{FF2B5EF4-FFF2-40B4-BE49-F238E27FC236}">
                <a16:creationId xmlns:a16="http://schemas.microsoft.com/office/drawing/2014/main" id="{A4DCAD95-957B-4C52-AB91-41BD94F96612}"/>
              </a:ext>
            </a:extLst>
          </p:cNvPr>
          <p:cNvSpPr/>
          <p:nvPr/>
        </p:nvSpPr>
        <p:spPr>
          <a:xfrm>
            <a:off x="319315" y="6334040"/>
            <a:ext cx="827313" cy="352361"/>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sp>
        <p:nvSpPr>
          <p:cNvPr id="38" name="TextBox 37">
            <a:extLst>
              <a:ext uri="{FF2B5EF4-FFF2-40B4-BE49-F238E27FC236}">
                <a16:creationId xmlns:a16="http://schemas.microsoft.com/office/drawing/2014/main" id="{74B60DF8-C6B3-45EE-A9C2-8009E0A2F15A}"/>
              </a:ext>
            </a:extLst>
          </p:cNvPr>
          <p:cNvSpPr txBox="1"/>
          <p:nvPr/>
        </p:nvSpPr>
        <p:spPr>
          <a:xfrm>
            <a:off x="837730" y="3138813"/>
            <a:ext cx="2888511" cy="1077218"/>
          </a:xfrm>
          <a:prstGeom prst="rect">
            <a:avLst/>
          </a:prstGeom>
          <a:noFill/>
        </p:spPr>
        <p:txBody>
          <a:bodyPr wrap="square" rtlCol="0">
            <a:spAutoFit/>
          </a:bodyPr>
          <a:lstStyle/>
          <a:p>
            <a:r>
              <a:rPr lang="en-US" altLang="ko-KR" sz="3200" dirty="0">
                <a:solidFill>
                  <a:srgbClr val="7C0454"/>
                </a:solidFill>
                <a:cs typeface="Arial" pitchFamily="34" charset="0"/>
              </a:rPr>
              <a:t>Raspbian Stretch 2018</a:t>
            </a:r>
          </a:p>
        </p:txBody>
      </p:sp>
      <p:sp>
        <p:nvSpPr>
          <p:cNvPr id="43" name="TextBox 42">
            <a:extLst>
              <a:ext uri="{FF2B5EF4-FFF2-40B4-BE49-F238E27FC236}">
                <a16:creationId xmlns:a16="http://schemas.microsoft.com/office/drawing/2014/main" id="{034F6F05-58CC-41E4-A291-4EF3BAB0B474}"/>
              </a:ext>
            </a:extLst>
          </p:cNvPr>
          <p:cNvSpPr txBox="1"/>
          <p:nvPr/>
        </p:nvSpPr>
        <p:spPr>
          <a:xfrm>
            <a:off x="2725874" y="2180078"/>
            <a:ext cx="2888511" cy="707886"/>
          </a:xfrm>
          <a:prstGeom prst="rect">
            <a:avLst/>
          </a:prstGeom>
          <a:noFill/>
        </p:spPr>
        <p:txBody>
          <a:bodyPr wrap="square" rtlCol="0">
            <a:spAutoFit/>
          </a:bodyPr>
          <a:lstStyle/>
          <a:p>
            <a:r>
              <a:rPr lang="en-US" altLang="ko-KR" sz="4000" dirty="0">
                <a:solidFill>
                  <a:srgbClr val="1D5181"/>
                </a:solidFill>
                <a:cs typeface="Arial" pitchFamily="34" charset="0"/>
              </a:rPr>
              <a:t>Python2</a:t>
            </a:r>
          </a:p>
        </p:txBody>
      </p:sp>
      <p:sp>
        <p:nvSpPr>
          <p:cNvPr id="52" name="TextBox 51">
            <a:extLst>
              <a:ext uri="{FF2B5EF4-FFF2-40B4-BE49-F238E27FC236}">
                <a16:creationId xmlns:a16="http://schemas.microsoft.com/office/drawing/2014/main" id="{9E180B62-4C70-4483-97EF-3E660A9E1231}"/>
              </a:ext>
            </a:extLst>
          </p:cNvPr>
          <p:cNvSpPr txBox="1"/>
          <p:nvPr/>
        </p:nvSpPr>
        <p:spPr>
          <a:xfrm>
            <a:off x="4103115" y="4670568"/>
            <a:ext cx="5485011" cy="1015663"/>
          </a:xfrm>
          <a:prstGeom prst="rect">
            <a:avLst/>
          </a:prstGeom>
          <a:noFill/>
        </p:spPr>
        <p:txBody>
          <a:bodyPr wrap="square" rtlCol="0">
            <a:spAutoFit/>
          </a:bodyPr>
          <a:lstStyle/>
          <a:p>
            <a:r>
              <a:rPr lang="en-US" altLang="ko-KR" sz="2000" dirty="0">
                <a:solidFill>
                  <a:srgbClr val="1D5181"/>
                </a:solidFill>
                <a:cs typeface="Arial" pitchFamily="34" charset="0"/>
              </a:rPr>
              <a:t>Programs for preparing SD card for Raspberry:</a:t>
            </a:r>
          </a:p>
          <a:p>
            <a:r>
              <a:rPr lang="en-US" altLang="ko-KR" sz="2000" dirty="0">
                <a:solidFill>
                  <a:schemeClr val="tx2"/>
                </a:solidFill>
                <a:cs typeface="Arial" pitchFamily="34" charset="0"/>
              </a:rPr>
              <a:t>Win32Deskimager</a:t>
            </a:r>
          </a:p>
          <a:p>
            <a:r>
              <a:rPr lang="en-US" altLang="ko-KR" sz="2000" dirty="0">
                <a:solidFill>
                  <a:schemeClr val="tx2"/>
                </a:solidFill>
                <a:cs typeface="Arial" pitchFamily="34" charset="0"/>
              </a:rPr>
              <a:t>SD Card formatter</a:t>
            </a:r>
          </a:p>
        </p:txBody>
      </p:sp>
      <p:sp>
        <p:nvSpPr>
          <p:cNvPr id="53" name="TextBox 52">
            <a:extLst>
              <a:ext uri="{FF2B5EF4-FFF2-40B4-BE49-F238E27FC236}">
                <a16:creationId xmlns:a16="http://schemas.microsoft.com/office/drawing/2014/main" id="{05C0D23B-C561-4D84-BC6A-683A4D148E6E}"/>
              </a:ext>
            </a:extLst>
          </p:cNvPr>
          <p:cNvSpPr txBox="1"/>
          <p:nvPr/>
        </p:nvSpPr>
        <p:spPr>
          <a:xfrm>
            <a:off x="5439436" y="3488882"/>
            <a:ext cx="6125687" cy="1015663"/>
          </a:xfrm>
          <a:prstGeom prst="rect">
            <a:avLst/>
          </a:prstGeom>
          <a:noFill/>
        </p:spPr>
        <p:txBody>
          <a:bodyPr wrap="square" rtlCol="0">
            <a:spAutoFit/>
          </a:bodyPr>
          <a:lstStyle/>
          <a:p>
            <a:r>
              <a:rPr lang="en-US" altLang="ko-KR" sz="2000" dirty="0">
                <a:solidFill>
                  <a:srgbClr val="7C0454"/>
                </a:solidFill>
                <a:cs typeface="Arial" pitchFamily="34" charset="0"/>
              </a:rPr>
              <a:t>Programs for connecting raspberry to laptop directly:</a:t>
            </a:r>
          </a:p>
          <a:p>
            <a:r>
              <a:rPr lang="en-US" altLang="ko-KR" sz="2000" dirty="0">
                <a:cs typeface="Arial" pitchFamily="34" charset="0"/>
              </a:rPr>
              <a:t>IP scanner</a:t>
            </a:r>
          </a:p>
          <a:p>
            <a:r>
              <a:rPr lang="en-US" altLang="ko-KR" sz="2000" dirty="0">
                <a:cs typeface="Arial" pitchFamily="34" charset="0"/>
              </a:rPr>
              <a:t>VNC Viewer</a:t>
            </a:r>
          </a:p>
        </p:txBody>
      </p:sp>
    </p:spTree>
    <p:extLst>
      <p:ext uri="{BB962C8B-B14F-4D97-AF65-F5344CB8AC3E}">
        <p14:creationId xmlns:p14="http://schemas.microsoft.com/office/powerpoint/2010/main" val="244713844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 calcmode="lin" valueType="num">
                                      <p:cBhvr additive="base">
                                        <p:cTn id="7"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500" fill="hold"/>
                                        <p:tgtEl>
                                          <p:spTgt spid="43"/>
                                        </p:tgtEl>
                                        <p:attrNameLst>
                                          <p:attrName>ppt_x</p:attrName>
                                        </p:attrNameLst>
                                      </p:cBhvr>
                                      <p:tavLst>
                                        <p:tav tm="0">
                                          <p:val>
                                            <p:strVal val="#ppt_x"/>
                                          </p:val>
                                        </p:tav>
                                        <p:tav tm="100000">
                                          <p:val>
                                            <p:strVal val="#ppt_x"/>
                                          </p:val>
                                        </p:tav>
                                      </p:tavLst>
                                    </p:anim>
                                    <p:anim calcmode="lin" valueType="num">
                                      <p:cBhvr additive="base">
                                        <p:cTn id="1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ppt_x"/>
                                          </p:val>
                                        </p:tav>
                                        <p:tav tm="100000">
                                          <p:val>
                                            <p:strVal val="#ppt_x"/>
                                          </p:val>
                                        </p:tav>
                                      </p:tavLst>
                                    </p:anim>
                                    <p:anim calcmode="lin" valueType="num">
                                      <p:cBhvr additive="base">
                                        <p:cTn id="2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3" grpId="0"/>
      <p:bldP spid="52" grpId="0"/>
      <p:bldP spid="5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90274BAE-95AB-493C-BC1A-80206697520B}"/>
              </a:ext>
            </a:extLst>
          </p:cNvPr>
          <p:cNvSpPr txBox="1"/>
          <p:nvPr/>
        </p:nvSpPr>
        <p:spPr>
          <a:xfrm>
            <a:off x="736683" y="2083336"/>
            <a:ext cx="5425333" cy="523220"/>
          </a:xfrm>
          <a:prstGeom prst="rect">
            <a:avLst/>
          </a:prstGeom>
          <a:noFill/>
        </p:spPr>
        <p:txBody>
          <a:bodyPr wrap="square" rtlCol="0" anchor="ctr">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GB" altLang="ko-KR" sz="2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What is Open cv  ???</a:t>
            </a:r>
            <a:endParaRPr kumimoji="0" lang="ko-KR" altLang="en-US" sz="2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6" name="Rectangle 25">
            <a:extLst>
              <a:ext uri="{FF2B5EF4-FFF2-40B4-BE49-F238E27FC236}">
                <a16:creationId xmlns:a16="http://schemas.microsoft.com/office/drawing/2014/main" id="{D9AA2C50-F75E-4DD9-9614-6FAFD03B75EA}"/>
              </a:ext>
            </a:extLst>
          </p:cNvPr>
          <p:cNvSpPr/>
          <p:nvPr/>
        </p:nvSpPr>
        <p:spPr>
          <a:xfrm>
            <a:off x="875360" y="1808780"/>
            <a:ext cx="3383280" cy="636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sp>
        <p:nvSpPr>
          <p:cNvPr id="29" name="TextBox 28">
            <a:extLst>
              <a:ext uri="{FF2B5EF4-FFF2-40B4-BE49-F238E27FC236}">
                <a16:creationId xmlns:a16="http://schemas.microsoft.com/office/drawing/2014/main" id="{696780D7-95FC-472E-82B8-F83641D1FEB0}"/>
              </a:ext>
            </a:extLst>
          </p:cNvPr>
          <p:cNvSpPr txBox="1"/>
          <p:nvPr/>
        </p:nvSpPr>
        <p:spPr>
          <a:xfrm>
            <a:off x="713609" y="2481730"/>
            <a:ext cx="4894758" cy="3354765"/>
          </a:xfrm>
          <a:prstGeom prst="rect">
            <a:avLst/>
          </a:prstGeom>
          <a:noFill/>
        </p:spPr>
        <p:txBody>
          <a:bodyPr wrap="square" rtlCol="0">
            <a:spAutoFit/>
          </a:bodyPr>
          <a:lstStyle/>
          <a:p>
            <a:pPr defTabSz="914286"/>
            <a:r>
              <a:rPr lang="en-US" altLang="ko-KR" sz="3200" b="1" dirty="0" smtClean="0">
                <a:solidFill>
                  <a:schemeClr val="tx1">
                    <a:lumMod val="95000"/>
                    <a:lumOff val="5000"/>
                  </a:schemeClr>
                </a:solidFill>
                <a:latin typeface="+mj-lt"/>
                <a:cs typeface="Arial" pitchFamily="34" charset="0"/>
              </a:rPr>
              <a:t>O</a:t>
            </a:r>
            <a:r>
              <a:rPr lang="en-US" altLang="ko-KR" sz="2000" dirty="0" smtClean="0">
                <a:solidFill>
                  <a:schemeClr val="tx1">
                    <a:lumMod val="95000"/>
                    <a:lumOff val="5000"/>
                  </a:schemeClr>
                </a:solidFill>
                <a:latin typeface="+mj-lt"/>
                <a:cs typeface="Arial" pitchFamily="34" charset="0"/>
              </a:rPr>
              <a:t>pen CV (Open Source Computer Vision Library) is an open source PC vision and machine learning programming library.</a:t>
            </a:r>
            <a:r>
              <a:rPr lang="en-US" sz="2000" dirty="0" smtClean="0">
                <a:solidFill>
                  <a:schemeClr val="tx1">
                    <a:lumMod val="95000"/>
                    <a:lumOff val="5000"/>
                  </a:schemeClr>
                </a:solidFill>
                <a:latin typeface="+mj-lt"/>
              </a:rPr>
              <a:t> The library has in excess of 2500 enhanced calculations Open CV </a:t>
            </a:r>
            <a:r>
              <a:rPr lang="en-US" sz="2000" dirty="0">
                <a:solidFill>
                  <a:schemeClr val="tx1">
                    <a:lumMod val="95000"/>
                    <a:lumOff val="5000"/>
                  </a:schemeClr>
                </a:solidFill>
                <a:latin typeface="+mj-lt"/>
              </a:rPr>
              <a:t>has in excess of 47 thousand individuals of client network and assessed number of downloads surpassing 14 million</a:t>
            </a:r>
            <a:r>
              <a:rPr lang="en-US" sz="2000" dirty="0" smtClean="0">
                <a:solidFill>
                  <a:schemeClr val="tx1">
                    <a:lumMod val="95000"/>
                    <a:lumOff val="5000"/>
                  </a:schemeClr>
                </a:solidFill>
                <a:latin typeface="+mj-lt"/>
              </a:rPr>
              <a:t>.</a:t>
            </a:r>
            <a:r>
              <a:rPr lang="en-US" sz="2000" dirty="0" smtClean="0">
                <a:solidFill>
                  <a:schemeClr val="tx1">
                    <a:lumMod val="75000"/>
                    <a:lumOff val="25000"/>
                  </a:schemeClr>
                </a:solidFill>
                <a:latin typeface="+mj-lt"/>
              </a:rPr>
              <a:t>.</a:t>
            </a:r>
            <a:endParaRPr lang="en-US" altLang="ko-KR" sz="2000" dirty="0" smtClean="0">
              <a:solidFill>
                <a:schemeClr val="tx1">
                  <a:lumMod val="75000"/>
                  <a:lumOff val="25000"/>
                </a:schemeClr>
              </a:solidFill>
              <a:latin typeface="+mj-lt"/>
              <a:cs typeface="Arial" pitchFamily="34" charset="0"/>
            </a:endParaRPr>
          </a:p>
          <a:p>
            <a:pPr defTabSz="914286"/>
            <a:r>
              <a:rPr lang="en-US" sz="2000" dirty="0" smtClean="0">
                <a:solidFill>
                  <a:schemeClr val="tx1">
                    <a:lumMod val="75000"/>
                    <a:lumOff val="25000"/>
                  </a:schemeClr>
                </a:solidFill>
              </a:rPr>
              <a:t> </a:t>
            </a:r>
            <a:endParaRPr lang="en-US" altLang="ko-KR" sz="1600" dirty="0">
              <a:solidFill>
                <a:schemeClr val="tx1">
                  <a:lumMod val="75000"/>
                  <a:lumOff val="25000"/>
                </a:schemeClr>
              </a:solidFill>
              <a:cs typeface="Arial" pitchFamily="34" charset="0"/>
            </a:endParaRPr>
          </a:p>
        </p:txBody>
      </p:sp>
      <p:sp>
        <p:nvSpPr>
          <p:cNvPr id="2" name="TextBox 1">
            <a:extLst>
              <a:ext uri="{FF2B5EF4-FFF2-40B4-BE49-F238E27FC236}">
                <a16:creationId xmlns:a16="http://schemas.microsoft.com/office/drawing/2014/main" id="{56650D1F-B6F1-44D3-9263-318CCF88F797}"/>
              </a:ext>
            </a:extLst>
          </p:cNvPr>
          <p:cNvSpPr txBox="1"/>
          <p:nvPr/>
        </p:nvSpPr>
        <p:spPr>
          <a:xfrm>
            <a:off x="875360" y="1013072"/>
            <a:ext cx="3729055" cy="584775"/>
          </a:xfrm>
          <a:prstGeom prst="rect">
            <a:avLst/>
          </a:prstGeom>
          <a:noFill/>
        </p:spPr>
        <p:txBody>
          <a:bodyPr wrap="square" rtlCol="1">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lang="en-US" sz="3200" dirty="0">
                <a:solidFill>
                  <a:prstClr val="black">
                    <a:lumMod val="75000"/>
                    <a:lumOff val="25000"/>
                  </a:prstClr>
                </a:solidFill>
                <a:latin typeface="Arial"/>
              </a:rPr>
              <a:t>Open CV</a:t>
            </a:r>
            <a:r>
              <a:rPr kumimoji="0" lang="en-US" sz="3200" b="0" i="0" u="none" strike="noStrike" kern="1200" cap="none" spc="0" normalizeH="0" baseline="0" noProof="0" dirty="0">
                <a:ln>
                  <a:noFill/>
                </a:ln>
                <a:solidFill>
                  <a:prstClr val="black">
                    <a:lumMod val="75000"/>
                    <a:lumOff val="25000"/>
                  </a:prstClr>
                </a:solidFill>
                <a:effectLst/>
                <a:uLnTx/>
                <a:uFillTx/>
                <a:latin typeface="Arial"/>
                <a:cs typeface="+mn-cs"/>
              </a:rPr>
              <a:t> </a:t>
            </a:r>
            <a:endParaRPr kumimoji="0" lang="ar-PS" sz="32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pic>
        <p:nvPicPr>
          <p:cNvPr id="6" name="Picture Placeholder 5">
            <a:extLst>
              <a:ext uri="{FF2B5EF4-FFF2-40B4-BE49-F238E27FC236}">
                <a16:creationId xmlns:a16="http://schemas.microsoft.com/office/drawing/2014/main" id="{CE930108-F3C5-490D-BA22-8E24C764C0CA}"/>
              </a:ext>
            </a:extLst>
          </p:cNvPr>
          <p:cNvPicPr>
            <a:picLocks noGrp="1" noChangeAspect="1"/>
          </p:cNvPicPr>
          <p:nvPr>
            <p:ph type="pic" sz="quarter" idx="10"/>
          </p:nvPr>
        </p:nvPicPr>
        <p:blipFill>
          <a:blip r:embed="rId2"/>
          <a:srcRect l="7615" r="7615"/>
          <a:stretch>
            <a:fillRect/>
          </a:stretch>
        </p:blipFill>
        <p:spPr>
          <a:xfrm>
            <a:off x="5845277" y="342900"/>
            <a:ext cx="5926499" cy="6172200"/>
          </a:xfrm>
          <a:prstGeom prst="rect">
            <a:avLst/>
          </a:prstGeom>
        </p:spPr>
      </p:pic>
    </p:spTree>
    <p:extLst>
      <p:ext uri="{BB962C8B-B14F-4D97-AF65-F5344CB8AC3E}">
        <p14:creationId xmlns:p14="http://schemas.microsoft.com/office/powerpoint/2010/main" val="290500021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9">
                                            <p:txEl>
                                              <p:pRg st="0" end="0"/>
                                            </p:txEl>
                                          </p:spTgt>
                                        </p:tgtEl>
                                        <p:attrNameLst>
                                          <p:attrName>style.visibility</p:attrName>
                                        </p:attrNameLst>
                                      </p:cBhvr>
                                      <p:to>
                                        <p:strVal val="visible"/>
                                      </p:to>
                                    </p:set>
                                    <p:anim calcmode="lin" valueType="num">
                                      <p:cBhvr additive="base">
                                        <p:cTn id="1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Project </a:t>
            </a:r>
            <a:r>
              <a:rPr lang="en-US" altLang="ko-KR" dirty="0" smtClean="0"/>
              <a:t>Process</a:t>
            </a:r>
            <a:endParaRPr lang="ko-KR" altLang="en-US" dirty="0"/>
          </a:p>
        </p:txBody>
      </p:sp>
      <p:sp>
        <p:nvSpPr>
          <p:cNvPr id="3" name="Text Placeholder 2"/>
          <p:cNvSpPr>
            <a:spLocks noGrp="1"/>
          </p:cNvSpPr>
          <p:nvPr>
            <p:ph type="body" sz="quarter" idx="11"/>
          </p:nvPr>
        </p:nvSpPr>
        <p:spPr/>
        <p:txBody>
          <a:bodyPr/>
          <a:lstStyle/>
          <a:p>
            <a:pPr lvl="0"/>
            <a:r>
              <a:rPr lang="en-US" altLang="ko-KR" sz="2800" b="1" dirty="0"/>
              <a:t>Steps </a:t>
            </a:r>
          </a:p>
        </p:txBody>
      </p:sp>
      <p:sp>
        <p:nvSpPr>
          <p:cNvPr id="6" name="Rectangle 5"/>
          <p:cNvSpPr/>
          <p:nvPr/>
        </p:nvSpPr>
        <p:spPr>
          <a:xfrm>
            <a:off x="0" y="1700808"/>
            <a:ext cx="12192000" cy="4608512"/>
          </a:xfrm>
          <a:prstGeom prst="rect">
            <a:avLst/>
          </a:prstGeom>
          <a:solidFill>
            <a:srgbClr val="7C04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7" name="Oval 6"/>
          <p:cNvSpPr/>
          <p:nvPr/>
        </p:nvSpPr>
        <p:spPr>
          <a:xfrm>
            <a:off x="870148" y="2276872"/>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9" name="Oval 8"/>
          <p:cNvSpPr/>
          <p:nvPr/>
        </p:nvSpPr>
        <p:spPr>
          <a:xfrm>
            <a:off x="846336" y="3621022"/>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10" name="Oval 9"/>
          <p:cNvSpPr/>
          <p:nvPr/>
        </p:nvSpPr>
        <p:spPr>
          <a:xfrm>
            <a:off x="822524" y="4965171"/>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12" name="TextBox 11"/>
          <p:cNvSpPr txBox="1"/>
          <p:nvPr/>
        </p:nvSpPr>
        <p:spPr>
          <a:xfrm>
            <a:off x="1778783" y="2242170"/>
            <a:ext cx="3552395" cy="954107"/>
          </a:xfrm>
          <a:prstGeom prst="rect">
            <a:avLst/>
          </a:prstGeom>
          <a:noFill/>
        </p:spPr>
        <p:txBody>
          <a:bodyPr wrap="square" rtlCol="0">
            <a:spAutoFit/>
          </a:bodyPr>
          <a:lstStyle/>
          <a:p>
            <a:r>
              <a:rPr lang="en-US" altLang="ko-KR" sz="2800" dirty="0">
                <a:solidFill>
                  <a:schemeClr val="bg1"/>
                </a:solidFill>
                <a:cs typeface="Arial" pitchFamily="34" charset="0"/>
              </a:rPr>
              <a:t>Installing Raspbian 2018</a:t>
            </a:r>
          </a:p>
        </p:txBody>
      </p:sp>
      <p:sp>
        <p:nvSpPr>
          <p:cNvPr id="20" name="Oval 19"/>
          <p:cNvSpPr/>
          <p:nvPr/>
        </p:nvSpPr>
        <p:spPr>
          <a:xfrm>
            <a:off x="6998196" y="2288050"/>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21" name="Oval 20"/>
          <p:cNvSpPr/>
          <p:nvPr/>
        </p:nvSpPr>
        <p:spPr>
          <a:xfrm>
            <a:off x="6974384" y="3632199"/>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22" name="Oval 21"/>
          <p:cNvSpPr/>
          <p:nvPr/>
        </p:nvSpPr>
        <p:spPr>
          <a:xfrm>
            <a:off x="6950572" y="4976348"/>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8" name="Rectangle 7"/>
          <p:cNvSpPr/>
          <p:nvPr/>
        </p:nvSpPr>
        <p:spPr>
          <a:xfrm>
            <a:off x="6072000" y="2205064"/>
            <a:ext cx="48000" cy="36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33" name="TextBox 32"/>
          <p:cNvSpPr txBox="1"/>
          <p:nvPr/>
        </p:nvSpPr>
        <p:spPr>
          <a:xfrm>
            <a:off x="825609" y="2364315"/>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01</a:t>
            </a:r>
            <a:endParaRPr lang="ko-KR" altLang="en-US" sz="3200" b="1" dirty="0">
              <a:solidFill>
                <a:schemeClr val="accent1"/>
              </a:solidFill>
              <a:cs typeface="Arial" pitchFamily="34" charset="0"/>
            </a:endParaRPr>
          </a:p>
        </p:txBody>
      </p:sp>
      <p:sp>
        <p:nvSpPr>
          <p:cNvPr id="34" name="TextBox 33"/>
          <p:cNvSpPr txBox="1"/>
          <p:nvPr/>
        </p:nvSpPr>
        <p:spPr>
          <a:xfrm>
            <a:off x="777985" y="3697287"/>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02</a:t>
            </a:r>
            <a:endParaRPr lang="ko-KR" altLang="en-US" sz="3200" b="1" dirty="0">
              <a:solidFill>
                <a:schemeClr val="accent1"/>
              </a:solidFill>
              <a:cs typeface="Arial" pitchFamily="34" charset="0"/>
            </a:endParaRPr>
          </a:p>
        </p:txBody>
      </p:sp>
      <p:sp>
        <p:nvSpPr>
          <p:cNvPr id="35" name="TextBox 34"/>
          <p:cNvSpPr txBox="1"/>
          <p:nvPr/>
        </p:nvSpPr>
        <p:spPr>
          <a:xfrm>
            <a:off x="777985" y="5041437"/>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03</a:t>
            </a:r>
            <a:endParaRPr lang="ko-KR" altLang="en-US" sz="3200" b="1" dirty="0">
              <a:solidFill>
                <a:schemeClr val="accent1"/>
              </a:solidFill>
              <a:cs typeface="Arial" pitchFamily="34" charset="0"/>
            </a:endParaRPr>
          </a:p>
        </p:txBody>
      </p:sp>
      <p:sp>
        <p:nvSpPr>
          <p:cNvPr id="36" name="TextBox 35"/>
          <p:cNvSpPr txBox="1"/>
          <p:nvPr/>
        </p:nvSpPr>
        <p:spPr>
          <a:xfrm>
            <a:off x="6956920" y="2372883"/>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04</a:t>
            </a:r>
            <a:endParaRPr lang="ko-KR" altLang="en-US" sz="3200" b="1" dirty="0">
              <a:solidFill>
                <a:schemeClr val="accent1"/>
              </a:solidFill>
              <a:cs typeface="Arial" pitchFamily="34" charset="0"/>
            </a:endParaRPr>
          </a:p>
        </p:txBody>
      </p:sp>
      <p:sp>
        <p:nvSpPr>
          <p:cNvPr id="37" name="TextBox 36"/>
          <p:cNvSpPr txBox="1"/>
          <p:nvPr/>
        </p:nvSpPr>
        <p:spPr>
          <a:xfrm>
            <a:off x="6909296" y="3705855"/>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05</a:t>
            </a:r>
            <a:endParaRPr lang="ko-KR" altLang="en-US" sz="3200" b="1" dirty="0">
              <a:solidFill>
                <a:schemeClr val="accent1"/>
              </a:solidFill>
              <a:cs typeface="Arial" pitchFamily="34" charset="0"/>
            </a:endParaRPr>
          </a:p>
        </p:txBody>
      </p:sp>
      <p:sp>
        <p:nvSpPr>
          <p:cNvPr id="38" name="TextBox 37"/>
          <p:cNvSpPr txBox="1"/>
          <p:nvPr/>
        </p:nvSpPr>
        <p:spPr>
          <a:xfrm>
            <a:off x="6909296" y="5050005"/>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06</a:t>
            </a:r>
            <a:endParaRPr lang="ko-KR" altLang="en-US" sz="3200" b="1" dirty="0">
              <a:solidFill>
                <a:schemeClr val="accent1"/>
              </a:solidFill>
              <a:cs typeface="Arial" pitchFamily="34" charset="0"/>
            </a:endParaRPr>
          </a:p>
        </p:txBody>
      </p:sp>
      <p:sp>
        <p:nvSpPr>
          <p:cNvPr id="39" name="TextBox 38">
            <a:extLst>
              <a:ext uri="{FF2B5EF4-FFF2-40B4-BE49-F238E27FC236}">
                <a16:creationId xmlns:a16="http://schemas.microsoft.com/office/drawing/2014/main" id="{D85074EA-252F-4D63-B889-DBD2FA5D54AE}"/>
              </a:ext>
            </a:extLst>
          </p:cNvPr>
          <p:cNvSpPr txBox="1"/>
          <p:nvPr/>
        </p:nvSpPr>
        <p:spPr>
          <a:xfrm>
            <a:off x="1758688" y="3389509"/>
            <a:ext cx="3552395" cy="1200329"/>
          </a:xfrm>
          <a:prstGeom prst="rect">
            <a:avLst/>
          </a:prstGeom>
          <a:noFill/>
        </p:spPr>
        <p:txBody>
          <a:bodyPr wrap="square" rtlCol="0">
            <a:spAutoFit/>
          </a:bodyPr>
          <a:lstStyle/>
          <a:p>
            <a:r>
              <a:rPr lang="en-US" altLang="ko-KR" sz="2400" dirty="0">
                <a:solidFill>
                  <a:schemeClr val="bg1"/>
                </a:solidFill>
                <a:cs typeface="Arial" pitchFamily="34" charset="0"/>
              </a:rPr>
              <a:t>Installing software programs to connect raspberry pi with laptop</a:t>
            </a:r>
          </a:p>
        </p:txBody>
      </p:sp>
      <p:sp>
        <p:nvSpPr>
          <p:cNvPr id="40" name="TextBox 39">
            <a:extLst>
              <a:ext uri="{FF2B5EF4-FFF2-40B4-BE49-F238E27FC236}">
                <a16:creationId xmlns:a16="http://schemas.microsoft.com/office/drawing/2014/main" id="{CB99BD8B-9BFD-4020-8430-E994837298A6}"/>
              </a:ext>
            </a:extLst>
          </p:cNvPr>
          <p:cNvSpPr txBox="1"/>
          <p:nvPr/>
        </p:nvSpPr>
        <p:spPr>
          <a:xfrm>
            <a:off x="8256872" y="2272395"/>
            <a:ext cx="3552395" cy="523220"/>
          </a:xfrm>
          <a:prstGeom prst="rect">
            <a:avLst/>
          </a:prstGeom>
          <a:noFill/>
        </p:spPr>
        <p:txBody>
          <a:bodyPr wrap="square" rtlCol="0">
            <a:spAutoFit/>
          </a:bodyPr>
          <a:lstStyle/>
          <a:p>
            <a:r>
              <a:rPr lang="en-US" altLang="ko-KR" sz="2800" dirty="0">
                <a:solidFill>
                  <a:schemeClr val="bg1"/>
                </a:solidFill>
                <a:cs typeface="Arial" pitchFamily="34" charset="0"/>
              </a:rPr>
              <a:t>Face detection </a:t>
            </a:r>
          </a:p>
        </p:txBody>
      </p:sp>
      <p:sp>
        <p:nvSpPr>
          <p:cNvPr id="41" name="TextBox 40">
            <a:extLst>
              <a:ext uri="{FF2B5EF4-FFF2-40B4-BE49-F238E27FC236}">
                <a16:creationId xmlns:a16="http://schemas.microsoft.com/office/drawing/2014/main" id="{60A3653F-FE4B-4702-A3C8-590C34DE5D19}"/>
              </a:ext>
            </a:extLst>
          </p:cNvPr>
          <p:cNvSpPr txBox="1"/>
          <p:nvPr/>
        </p:nvSpPr>
        <p:spPr>
          <a:xfrm>
            <a:off x="1682685" y="5072214"/>
            <a:ext cx="3552395" cy="523220"/>
          </a:xfrm>
          <a:prstGeom prst="rect">
            <a:avLst/>
          </a:prstGeom>
          <a:noFill/>
        </p:spPr>
        <p:txBody>
          <a:bodyPr wrap="square" rtlCol="0">
            <a:spAutoFit/>
          </a:bodyPr>
          <a:lstStyle/>
          <a:p>
            <a:r>
              <a:rPr lang="en-US" altLang="ko-KR" sz="2800" dirty="0">
                <a:solidFill>
                  <a:schemeClr val="bg1"/>
                </a:solidFill>
                <a:cs typeface="Arial" pitchFamily="34" charset="0"/>
              </a:rPr>
              <a:t>Testing the camera</a:t>
            </a:r>
          </a:p>
        </p:txBody>
      </p:sp>
      <p:sp>
        <p:nvSpPr>
          <p:cNvPr id="42" name="TextBox 41">
            <a:extLst>
              <a:ext uri="{FF2B5EF4-FFF2-40B4-BE49-F238E27FC236}">
                <a16:creationId xmlns:a16="http://schemas.microsoft.com/office/drawing/2014/main" id="{4008862D-9C0A-45C8-BE62-B2E622F41D17}"/>
              </a:ext>
            </a:extLst>
          </p:cNvPr>
          <p:cNvSpPr txBox="1"/>
          <p:nvPr/>
        </p:nvSpPr>
        <p:spPr>
          <a:xfrm>
            <a:off x="8256872" y="3542795"/>
            <a:ext cx="3552395" cy="523220"/>
          </a:xfrm>
          <a:prstGeom prst="rect">
            <a:avLst/>
          </a:prstGeom>
          <a:noFill/>
        </p:spPr>
        <p:txBody>
          <a:bodyPr wrap="square" rtlCol="0">
            <a:spAutoFit/>
          </a:bodyPr>
          <a:lstStyle/>
          <a:p>
            <a:r>
              <a:rPr lang="en-US" altLang="ko-KR" sz="2800" dirty="0">
                <a:solidFill>
                  <a:schemeClr val="bg1"/>
                </a:solidFill>
                <a:cs typeface="Arial" pitchFamily="34" charset="0"/>
              </a:rPr>
              <a:t>Gathering data</a:t>
            </a:r>
          </a:p>
        </p:txBody>
      </p:sp>
      <p:sp>
        <p:nvSpPr>
          <p:cNvPr id="43" name="TextBox 42">
            <a:extLst>
              <a:ext uri="{FF2B5EF4-FFF2-40B4-BE49-F238E27FC236}">
                <a16:creationId xmlns:a16="http://schemas.microsoft.com/office/drawing/2014/main" id="{1321E44C-FB33-419A-A13C-008CFFB67DEF}"/>
              </a:ext>
            </a:extLst>
          </p:cNvPr>
          <p:cNvSpPr txBox="1"/>
          <p:nvPr/>
        </p:nvSpPr>
        <p:spPr>
          <a:xfrm>
            <a:off x="8256872" y="4907531"/>
            <a:ext cx="3552395" cy="523220"/>
          </a:xfrm>
          <a:prstGeom prst="rect">
            <a:avLst/>
          </a:prstGeom>
          <a:noFill/>
        </p:spPr>
        <p:txBody>
          <a:bodyPr wrap="square" rtlCol="0">
            <a:spAutoFit/>
          </a:bodyPr>
          <a:lstStyle/>
          <a:p>
            <a:r>
              <a:rPr lang="en-US" altLang="ko-KR" sz="2800" dirty="0">
                <a:solidFill>
                  <a:schemeClr val="bg1"/>
                </a:solidFill>
                <a:cs typeface="Arial" pitchFamily="34" charset="0"/>
              </a:rPr>
              <a:t>Training</a:t>
            </a:r>
          </a:p>
        </p:txBody>
      </p:sp>
    </p:spTree>
    <p:extLst>
      <p:ext uri="{BB962C8B-B14F-4D97-AF65-F5344CB8AC3E}">
        <p14:creationId xmlns:p14="http://schemas.microsoft.com/office/powerpoint/2010/main" val="323940666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fill="hold"/>
                                        <p:tgtEl>
                                          <p:spTgt spid="39"/>
                                        </p:tgtEl>
                                        <p:attrNameLst>
                                          <p:attrName>ppt_x</p:attrName>
                                        </p:attrNameLst>
                                      </p:cBhvr>
                                      <p:tavLst>
                                        <p:tav tm="0">
                                          <p:val>
                                            <p:strVal val="#ppt_x"/>
                                          </p:val>
                                        </p:tav>
                                        <p:tav tm="100000">
                                          <p:val>
                                            <p:strVal val="#ppt_x"/>
                                          </p:val>
                                        </p:tav>
                                      </p:tavLst>
                                    </p:anim>
                                    <p:anim calcmode="lin" valueType="num">
                                      <p:cBhvr additive="base">
                                        <p:cTn id="1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ppt_x"/>
                                          </p:val>
                                        </p:tav>
                                        <p:tav tm="100000">
                                          <p:val>
                                            <p:strVal val="#ppt_x"/>
                                          </p:val>
                                        </p:tav>
                                      </p:tavLst>
                                    </p:anim>
                                    <p:anim calcmode="lin" valueType="num">
                                      <p:cBhvr additive="base">
                                        <p:cTn id="2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ppt_x"/>
                                          </p:val>
                                        </p:tav>
                                        <p:tav tm="100000">
                                          <p:val>
                                            <p:strVal val="#ppt_x"/>
                                          </p:val>
                                        </p:tav>
                                      </p:tavLst>
                                    </p:anim>
                                    <p:anim calcmode="lin" valueType="num">
                                      <p:cBhvr additive="base">
                                        <p:cTn id="2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ppt_x"/>
                                          </p:val>
                                        </p:tav>
                                        <p:tav tm="100000">
                                          <p:val>
                                            <p:strVal val="#ppt_x"/>
                                          </p:val>
                                        </p:tav>
                                      </p:tavLst>
                                    </p:anim>
                                    <p:anim calcmode="lin" valueType="num">
                                      <p:cBhvr additive="base">
                                        <p:cTn id="32"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ppt_x"/>
                                          </p:val>
                                        </p:tav>
                                        <p:tav tm="100000">
                                          <p:val>
                                            <p:strVal val="#ppt_x"/>
                                          </p:val>
                                        </p:tav>
                                      </p:tavLst>
                                    </p:anim>
                                    <p:anim calcmode="lin" valueType="num">
                                      <p:cBhvr additive="base">
                                        <p:cTn id="3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9" grpId="0"/>
      <p:bldP spid="40" grpId="0"/>
      <p:bldP spid="41" grpId="0"/>
      <p:bldP spid="42" grpId="0"/>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Project Process </a:t>
            </a:r>
            <a:endParaRPr lang="ko-KR" altLang="en-US" dirty="0"/>
          </a:p>
        </p:txBody>
      </p:sp>
      <p:sp>
        <p:nvSpPr>
          <p:cNvPr id="3" name="Text Placeholder 2"/>
          <p:cNvSpPr>
            <a:spLocks noGrp="1"/>
          </p:cNvSpPr>
          <p:nvPr>
            <p:ph type="body" sz="quarter" idx="11"/>
          </p:nvPr>
        </p:nvSpPr>
        <p:spPr/>
        <p:txBody>
          <a:bodyPr/>
          <a:lstStyle/>
          <a:p>
            <a:pPr lvl="0"/>
            <a:r>
              <a:rPr lang="en-US" altLang="ko-KR" dirty="0"/>
              <a:t>steps</a:t>
            </a:r>
          </a:p>
        </p:txBody>
      </p:sp>
      <p:sp>
        <p:nvSpPr>
          <p:cNvPr id="6" name="Rectangle 5"/>
          <p:cNvSpPr/>
          <p:nvPr/>
        </p:nvSpPr>
        <p:spPr>
          <a:xfrm>
            <a:off x="0" y="1700808"/>
            <a:ext cx="12192000" cy="4608512"/>
          </a:xfrm>
          <a:prstGeom prst="rect">
            <a:avLst/>
          </a:prstGeom>
          <a:solidFill>
            <a:srgbClr val="7C04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7" name="Oval 6"/>
          <p:cNvSpPr/>
          <p:nvPr/>
        </p:nvSpPr>
        <p:spPr>
          <a:xfrm>
            <a:off x="870148" y="2276872"/>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9" name="Oval 8"/>
          <p:cNvSpPr/>
          <p:nvPr/>
        </p:nvSpPr>
        <p:spPr>
          <a:xfrm>
            <a:off x="846336" y="3621022"/>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12" name="TextBox 11"/>
          <p:cNvSpPr txBox="1"/>
          <p:nvPr/>
        </p:nvSpPr>
        <p:spPr>
          <a:xfrm>
            <a:off x="1778783" y="2242170"/>
            <a:ext cx="3552395" cy="523220"/>
          </a:xfrm>
          <a:prstGeom prst="rect">
            <a:avLst/>
          </a:prstGeom>
          <a:noFill/>
        </p:spPr>
        <p:txBody>
          <a:bodyPr wrap="square" rtlCol="0">
            <a:spAutoFit/>
          </a:bodyPr>
          <a:lstStyle/>
          <a:p>
            <a:r>
              <a:rPr lang="en-US" altLang="ko-KR" sz="2800" dirty="0">
                <a:solidFill>
                  <a:schemeClr val="bg1"/>
                </a:solidFill>
                <a:cs typeface="Arial" pitchFamily="34" charset="0"/>
              </a:rPr>
              <a:t> Recognizing</a:t>
            </a:r>
          </a:p>
        </p:txBody>
      </p:sp>
      <p:sp>
        <p:nvSpPr>
          <p:cNvPr id="8" name="Rectangle 7"/>
          <p:cNvSpPr/>
          <p:nvPr/>
        </p:nvSpPr>
        <p:spPr>
          <a:xfrm>
            <a:off x="6072000" y="2205064"/>
            <a:ext cx="48000" cy="36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33" name="TextBox 32"/>
          <p:cNvSpPr txBox="1"/>
          <p:nvPr/>
        </p:nvSpPr>
        <p:spPr>
          <a:xfrm>
            <a:off x="825609" y="2364315"/>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07</a:t>
            </a:r>
            <a:endParaRPr lang="ko-KR" altLang="en-US" sz="3200" b="1" dirty="0">
              <a:solidFill>
                <a:schemeClr val="accent1"/>
              </a:solidFill>
              <a:cs typeface="Arial" pitchFamily="34" charset="0"/>
            </a:endParaRPr>
          </a:p>
        </p:txBody>
      </p:sp>
      <p:sp>
        <p:nvSpPr>
          <p:cNvPr id="34" name="TextBox 33"/>
          <p:cNvSpPr txBox="1"/>
          <p:nvPr/>
        </p:nvSpPr>
        <p:spPr>
          <a:xfrm>
            <a:off x="777985" y="3697287"/>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08</a:t>
            </a:r>
            <a:endParaRPr lang="ko-KR" altLang="en-US" sz="3200" b="1" dirty="0">
              <a:solidFill>
                <a:schemeClr val="accent1"/>
              </a:solidFill>
              <a:cs typeface="Arial" pitchFamily="34" charset="0"/>
            </a:endParaRPr>
          </a:p>
        </p:txBody>
      </p:sp>
      <p:sp>
        <p:nvSpPr>
          <p:cNvPr id="39" name="TextBox 38">
            <a:extLst>
              <a:ext uri="{FF2B5EF4-FFF2-40B4-BE49-F238E27FC236}">
                <a16:creationId xmlns:a16="http://schemas.microsoft.com/office/drawing/2014/main" id="{D85074EA-252F-4D63-B889-DBD2FA5D54AE}"/>
              </a:ext>
            </a:extLst>
          </p:cNvPr>
          <p:cNvSpPr txBox="1"/>
          <p:nvPr/>
        </p:nvSpPr>
        <p:spPr>
          <a:xfrm>
            <a:off x="1778782" y="3589695"/>
            <a:ext cx="3552395" cy="523220"/>
          </a:xfrm>
          <a:prstGeom prst="rect">
            <a:avLst/>
          </a:prstGeom>
          <a:noFill/>
        </p:spPr>
        <p:txBody>
          <a:bodyPr wrap="square" rtlCol="0">
            <a:spAutoFit/>
          </a:bodyPr>
          <a:lstStyle/>
          <a:p>
            <a:r>
              <a:rPr lang="en-US" altLang="ko-KR" sz="2800" dirty="0">
                <a:solidFill>
                  <a:schemeClr val="bg1"/>
                </a:solidFill>
                <a:cs typeface="Arial" pitchFamily="34" charset="0"/>
              </a:rPr>
              <a:t>Driving Dc motor</a:t>
            </a:r>
          </a:p>
        </p:txBody>
      </p:sp>
      <p:pic>
        <p:nvPicPr>
          <p:cNvPr id="4" name="Picture 3">
            <a:extLst>
              <a:ext uri="{FF2B5EF4-FFF2-40B4-BE49-F238E27FC236}">
                <a16:creationId xmlns:a16="http://schemas.microsoft.com/office/drawing/2014/main" id="{EBBFD4D1-9100-4C74-8727-DC761ACC88D1}"/>
              </a:ext>
            </a:extLst>
          </p:cNvPr>
          <p:cNvPicPr>
            <a:picLocks noChangeAspect="1"/>
          </p:cNvPicPr>
          <p:nvPr/>
        </p:nvPicPr>
        <p:blipFill>
          <a:blip r:embed="rId2"/>
          <a:stretch>
            <a:fillRect/>
          </a:stretch>
        </p:blipFill>
        <p:spPr>
          <a:xfrm>
            <a:off x="7404748" y="1975017"/>
            <a:ext cx="3438442" cy="3444539"/>
          </a:xfrm>
          <a:prstGeom prst="rect">
            <a:avLst/>
          </a:prstGeom>
        </p:spPr>
      </p:pic>
    </p:spTree>
    <p:extLst>
      <p:ext uri="{BB962C8B-B14F-4D97-AF65-F5344CB8AC3E}">
        <p14:creationId xmlns:p14="http://schemas.microsoft.com/office/powerpoint/2010/main" val="227647914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fill="hold"/>
                                        <p:tgtEl>
                                          <p:spTgt spid="39"/>
                                        </p:tgtEl>
                                        <p:attrNameLst>
                                          <p:attrName>ppt_x</p:attrName>
                                        </p:attrNameLst>
                                      </p:cBhvr>
                                      <p:tavLst>
                                        <p:tav tm="0">
                                          <p:val>
                                            <p:strVal val="#ppt_x"/>
                                          </p:val>
                                        </p:tav>
                                        <p:tav tm="100000">
                                          <p:val>
                                            <p:strVal val="#ppt_x"/>
                                          </p:val>
                                        </p:tav>
                                      </p:tavLst>
                                    </p:anim>
                                    <p:anim calcmode="lin" valueType="num">
                                      <p:cBhvr additive="base">
                                        <p:cTn id="1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507226" y="770828"/>
            <a:ext cx="678426" cy="3583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96F30BD-4E36-41BE-B367-FA041B032EEC}"/>
              </a:ext>
            </a:extLst>
          </p:cNvPr>
          <p:cNvSpPr/>
          <p:nvPr/>
        </p:nvSpPr>
        <p:spPr>
          <a:xfrm>
            <a:off x="11007634" y="0"/>
            <a:ext cx="118436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10">
            <a:extLst>
              <a:ext uri="{FF2B5EF4-FFF2-40B4-BE49-F238E27FC236}">
                <a16:creationId xmlns:a16="http://schemas.microsoft.com/office/drawing/2014/main" id="{CA0707D1-7117-47CE-81A4-E47CE5386087}"/>
              </a:ext>
            </a:extLst>
          </p:cNvPr>
          <p:cNvSpPr txBox="1">
            <a:spLocks/>
          </p:cNvSpPr>
          <p:nvPr/>
        </p:nvSpPr>
        <p:spPr>
          <a:xfrm>
            <a:off x="821199" y="4903787"/>
            <a:ext cx="4992866" cy="1614272"/>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buNone/>
            </a:pPr>
            <a:r>
              <a:rPr lang="en-US" altLang="ko-KR" sz="4000" b="1" dirty="0">
                <a:solidFill>
                  <a:schemeClr val="bg1"/>
                </a:solidFill>
                <a:latin typeface="+mj-lt"/>
                <a:cs typeface="Arial" pitchFamily="34" charset="0"/>
              </a:rPr>
              <a:t>Modern Portfolio Presentation</a:t>
            </a:r>
          </a:p>
        </p:txBody>
      </p:sp>
      <p:sp>
        <p:nvSpPr>
          <p:cNvPr id="10" name="TextBox 9">
            <a:extLst>
              <a:ext uri="{FF2B5EF4-FFF2-40B4-BE49-F238E27FC236}">
                <a16:creationId xmlns:a16="http://schemas.microsoft.com/office/drawing/2014/main" id="{D2EDCA85-774B-4BDF-A4C7-C297DCF6667D}"/>
              </a:ext>
            </a:extLst>
          </p:cNvPr>
          <p:cNvSpPr txBox="1"/>
          <p:nvPr/>
        </p:nvSpPr>
        <p:spPr>
          <a:xfrm>
            <a:off x="821199" y="339941"/>
            <a:ext cx="2496123" cy="3046988"/>
          </a:xfrm>
          <a:prstGeom prst="rect">
            <a:avLst/>
          </a:prstGeom>
          <a:noFill/>
        </p:spPr>
        <p:txBody>
          <a:bodyPr wrap="square" rtlCol="0" anchor="ctr">
            <a:spAutoFit/>
          </a:bodyPr>
          <a:lstStyle/>
          <a:p>
            <a:r>
              <a:rPr lang="en-GB" altLang="ko-KR" sz="3200" dirty="0">
                <a:solidFill>
                  <a:schemeClr val="bg1"/>
                </a:solidFill>
                <a:cs typeface="Arial" pitchFamily="34" charset="0"/>
              </a:rPr>
              <a:t>ALLPPT Layout</a:t>
            </a:r>
          </a:p>
          <a:p>
            <a:r>
              <a:rPr lang="en-GB" altLang="ko-KR" sz="3200" dirty="0">
                <a:solidFill>
                  <a:schemeClr val="bg1"/>
                </a:solidFill>
                <a:cs typeface="Arial" pitchFamily="34" charset="0"/>
              </a:rPr>
              <a:t>Clean Text Slide </a:t>
            </a:r>
          </a:p>
          <a:p>
            <a:r>
              <a:rPr lang="en-GB" altLang="ko-KR" sz="3200" dirty="0">
                <a:solidFill>
                  <a:schemeClr val="bg1"/>
                </a:solidFill>
                <a:cs typeface="Arial" pitchFamily="34" charset="0"/>
              </a:rPr>
              <a:t>for your Presentation</a:t>
            </a:r>
            <a:endParaRPr lang="ko-KR" altLang="en-US" sz="3200" dirty="0">
              <a:solidFill>
                <a:schemeClr val="bg1"/>
              </a:solidFill>
              <a:cs typeface="Arial" pitchFamily="34" charset="0"/>
            </a:endParaRPr>
          </a:p>
        </p:txBody>
      </p:sp>
      <p:sp>
        <p:nvSpPr>
          <p:cNvPr id="12" name="TextBox 11">
            <a:extLst>
              <a:ext uri="{FF2B5EF4-FFF2-40B4-BE49-F238E27FC236}">
                <a16:creationId xmlns:a16="http://schemas.microsoft.com/office/drawing/2014/main" id="{0BED4233-FE4B-4951-89A3-1217F73BF114}"/>
              </a:ext>
            </a:extLst>
          </p:cNvPr>
          <p:cNvSpPr txBox="1"/>
          <p:nvPr/>
        </p:nvSpPr>
        <p:spPr>
          <a:xfrm>
            <a:off x="-30562" y="124497"/>
            <a:ext cx="5808784" cy="430887"/>
          </a:xfrm>
          <a:prstGeom prst="rect">
            <a:avLst/>
          </a:prstGeom>
          <a:noFill/>
        </p:spPr>
        <p:txBody>
          <a:bodyPr wrap="square" lIns="36000" tIns="0" rIns="36000" bIns="0" rtlCol="0">
            <a:spAutoFit/>
          </a:bodyPr>
          <a:lstStyle/>
          <a:p>
            <a:pPr algn="ctr"/>
            <a:r>
              <a:rPr lang="en-US" sz="2800" dirty="0">
                <a:solidFill>
                  <a:srgbClr val="FC08DF"/>
                </a:solidFill>
              </a:rPr>
              <a:t>The hole process </a:t>
            </a:r>
          </a:p>
        </p:txBody>
      </p:sp>
      <p:pic>
        <p:nvPicPr>
          <p:cNvPr id="3" name="Picture Placeholder 2"/>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535" r="535"/>
          <a:stretch>
            <a:fillRect/>
          </a:stretch>
        </p:blipFill>
        <p:spPr>
          <a:xfrm>
            <a:off x="-53869" y="0"/>
            <a:ext cx="12192000" cy="6858000"/>
          </a:xfrm>
        </p:spPr>
      </p:pic>
      <p:pic>
        <p:nvPicPr>
          <p:cNvPr id="13" name="Picture 12" descr="face-2.1">
            <a:extLst>
              <a:ext uri="{FF2B5EF4-FFF2-40B4-BE49-F238E27FC236}">
                <a16:creationId xmlns:a16="http://schemas.microsoft.com/office/drawing/2014/main" id="{CE4EFBDA-8563-4F1F-B2A2-0E1DEBB8F15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61884" y="3245741"/>
            <a:ext cx="1287897" cy="1755058"/>
          </a:xfrm>
          <a:prstGeom prst="rect">
            <a:avLst/>
          </a:prstGeom>
          <a:noFill/>
        </p:spPr>
      </p:pic>
      <p:pic>
        <p:nvPicPr>
          <p:cNvPr id="14" name="Picture 13" descr="face-1.1">
            <a:extLst>
              <a:ext uri="{FF2B5EF4-FFF2-40B4-BE49-F238E27FC236}">
                <a16:creationId xmlns:a16="http://schemas.microsoft.com/office/drawing/2014/main" id="{A475B902-5BAB-4CE3-B78E-4E90F599CF4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058433" y="679880"/>
            <a:ext cx="1843546" cy="2092816"/>
          </a:xfrm>
          <a:prstGeom prst="rect">
            <a:avLst/>
          </a:prstGeom>
          <a:noFill/>
        </p:spPr>
      </p:pic>
      <p:pic>
        <p:nvPicPr>
          <p:cNvPr id="15" name="Picture 14" descr="face-2.1">
            <a:extLst>
              <a:ext uri="{FF2B5EF4-FFF2-40B4-BE49-F238E27FC236}">
                <a16:creationId xmlns:a16="http://schemas.microsoft.com/office/drawing/2014/main" id="{CE4EFBDA-8563-4F1F-B2A2-0E1DEBB8F15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074775" y="679881"/>
            <a:ext cx="1739289" cy="2092815"/>
          </a:xfrm>
          <a:prstGeom prst="rect">
            <a:avLst/>
          </a:prstGeom>
          <a:noFill/>
        </p:spPr>
      </p:pic>
      <p:sp>
        <p:nvSpPr>
          <p:cNvPr id="5" name="TextBox 4"/>
          <p:cNvSpPr txBox="1"/>
          <p:nvPr/>
        </p:nvSpPr>
        <p:spPr>
          <a:xfrm>
            <a:off x="3252112" y="1442121"/>
            <a:ext cx="1218780" cy="369332"/>
          </a:xfrm>
          <a:prstGeom prst="rect">
            <a:avLst/>
          </a:prstGeom>
          <a:noFill/>
        </p:spPr>
        <p:txBody>
          <a:bodyPr wrap="square" rtlCol="0">
            <a:spAutoFit/>
          </a:bodyPr>
          <a:lstStyle/>
          <a:p>
            <a:r>
              <a:rPr lang="en-US" b="1" dirty="0" smtClean="0"/>
              <a:t>Aya</a:t>
            </a:r>
            <a:endParaRPr lang="en-US" b="1" dirty="0"/>
          </a:p>
        </p:txBody>
      </p:sp>
      <p:sp>
        <p:nvSpPr>
          <p:cNvPr id="17" name="Rectangle 16"/>
          <p:cNvSpPr/>
          <p:nvPr/>
        </p:nvSpPr>
        <p:spPr>
          <a:xfrm>
            <a:off x="2478054" y="806415"/>
            <a:ext cx="707598" cy="3583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Arrow 17"/>
          <p:cNvSpPr/>
          <p:nvPr/>
        </p:nvSpPr>
        <p:spPr>
          <a:xfrm rot="5400000">
            <a:off x="2970787" y="864380"/>
            <a:ext cx="659175" cy="472071"/>
          </a:xfrm>
          <a:prstGeom prst="rightArrow">
            <a:avLst>
              <a:gd name="adj1" fmla="val 50000"/>
              <a:gd name="adj2" fmla="val 43914"/>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p:nvSpPr>
        <p:spPr>
          <a:xfrm>
            <a:off x="8823752" y="806415"/>
            <a:ext cx="688957" cy="3227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Down Arrow 19"/>
          <p:cNvSpPr/>
          <p:nvPr/>
        </p:nvSpPr>
        <p:spPr>
          <a:xfrm>
            <a:off x="8823753" y="679880"/>
            <a:ext cx="393990" cy="632725"/>
          </a:xfrm>
          <a:prstGeom prst="down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7934631" y="1250976"/>
            <a:ext cx="889121" cy="369332"/>
          </a:xfrm>
          <a:prstGeom prst="rect">
            <a:avLst/>
          </a:prstGeom>
          <a:noFill/>
        </p:spPr>
        <p:txBody>
          <a:bodyPr wrap="square" rtlCol="0">
            <a:spAutoFit/>
          </a:bodyPr>
          <a:lstStyle/>
          <a:p>
            <a:r>
              <a:rPr lang="en-US" b="1" dirty="0" smtClean="0"/>
              <a:t>Waed</a:t>
            </a:r>
            <a:endParaRPr lang="en-US" b="1" dirty="0"/>
          </a:p>
        </p:txBody>
      </p:sp>
      <p:sp>
        <p:nvSpPr>
          <p:cNvPr id="23" name="Rectangle 22"/>
          <p:cNvSpPr/>
          <p:nvPr/>
        </p:nvSpPr>
        <p:spPr>
          <a:xfrm rot="18875982">
            <a:off x="4168675" y="3501586"/>
            <a:ext cx="779609" cy="17480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23" descr="face-2.1">
            <a:extLst>
              <a:ext uri="{FF2B5EF4-FFF2-40B4-BE49-F238E27FC236}">
                <a16:creationId xmlns:a16="http://schemas.microsoft.com/office/drawing/2014/main" id="{CE4EFBDA-8563-4F1F-B2A2-0E1DEBB8F158}"/>
              </a:ext>
            </a:extLst>
          </p:cNvPr>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3795673" y="3872548"/>
            <a:ext cx="512800" cy="501445"/>
          </a:xfrm>
          <a:prstGeom prst="rect">
            <a:avLst/>
          </a:prstGeom>
          <a:noFill/>
        </p:spPr>
      </p:pic>
      <p:pic>
        <p:nvPicPr>
          <p:cNvPr id="25" name="Picture 24" descr="face-2.1">
            <a:extLst>
              <a:ext uri="{FF2B5EF4-FFF2-40B4-BE49-F238E27FC236}">
                <a16:creationId xmlns:a16="http://schemas.microsoft.com/office/drawing/2014/main" id="{CE4EFBDA-8563-4F1F-B2A2-0E1DEBB8F158}"/>
              </a:ext>
            </a:extLst>
          </p:cNvPr>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4228230" y="4168071"/>
            <a:ext cx="512800" cy="501445"/>
          </a:xfrm>
          <a:prstGeom prst="rect">
            <a:avLst/>
          </a:prstGeom>
          <a:noFill/>
        </p:spPr>
      </p:pic>
      <p:pic>
        <p:nvPicPr>
          <p:cNvPr id="26" name="Picture 25" descr="face-2.1">
            <a:extLst>
              <a:ext uri="{FF2B5EF4-FFF2-40B4-BE49-F238E27FC236}">
                <a16:creationId xmlns:a16="http://schemas.microsoft.com/office/drawing/2014/main" id="{CE4EFBDA-8563-4F1F-B2A2-0E1DEBB8F158}"/>
              </a:ext>
            </a:extLst>
          </p:cNvPr>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4633509" y="4677957"/>
            <a:ext cx="512800" cy="501445"/>
          </a:xfrm>
          <a:prstGeom prst="rect">
            <a:avLst/>
          </a:prstGeom>
          <a:noFill/>
        </p:spPr>
      </p:pic>
      <p:pic>
        <p:nvPicPr>
          <p:cNvPr id="27" name="Picture 26" descr="face-1.1">
            <a:extLst>
              <a:ext uri="{FF2B5EF4-FFF2-40B4-BE49-F238E27FC236}">
                <a16:creationId xmlns:a16="http://schemas.microsoft.com/office/drawing/2014/main" id="{A475B902-5BAB-4CE3-B78E-4E90F599CF4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9121" y="3260029"/>
            <a:ext cx="1160652" cy="1726481"/>
          </a:xfrm>
          <a:prstGeom prst="rect">
            <a:avLst/>
          </a:prstGeom>
          <a:noFill/>
        </p:spPr>
      </p:pic>
      <p:pic>
        <p:nvPicPr>
          <p:cNvPr id="28" name="Picture 27" descr="face-2.1">
            <a:extLst>
              <a:ext uri="{FF2B5EF4-FFF2-40B4-BE49-F238E27FC236}">
                <a16:creationId xmlns:a16="http://schemas.microsoft.com/office/drawing/2014/main" id="{CE4EFBDA-8563-4F1F-B2A2-0E1DEBB8F158}"/>
              </a:ext>
            </a:extLst>
          </p:cNvPr>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6619549" y="4837471"/>
            <a:ext cx="512800" cy="589416"/>
          </a:xfrm>
          <a:prstGeom prst="rect">
            <a:avLst/>
          </a:prstGeom>
          <a:noFill/>
        </p:spPr>
      </p:pic>
      <p:pic>
        <p:nvPicPr>
          <p:cNvPr id="29" name="Picture 28" descr="face-2.1">
            <a:extLst>
              <a:ext uri="{FF2B5EF4-FFF2-40B4-BE49-F238E27FC236}">
                <a16:creationId xmlns:a16="http://schemas.microsoft.com/office/drawing/2014/main" id="{CE4EFBDA-8563-4F1F-B2A2-0E1DEBB8F158}"/>
              </a:ext>
            </a:extLst>
          </p:cNvPr>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7100084" y="4837471"/>
            <a:ext cx="512800" cy="599273"/>
          </a:xfrm>
          <a:prstGeom prst="rect">
            <a:avLst/>
          </a:prstGeom>
          <a:noFill/>
        </p:spPr>
      </p:pic>
      <p:pic>
        <p:nvPicPr>
          <p:cNvPr id="30" name="Picture 29" descr="face-2.1">
            <a:extLst>
              <a:ext uri="{FF2B5EF4-FFF2-40B4-BE49-F238E27FC236}">
                <a16:creationId xmlns:a16="http://schemas.microsoft.com/office/drawing/2014/main" id="{CE4EFBDA-8563-4F1F-B2A2-0E1DEBB8F158}"/>
              </a:ext>
            </a:extLst>
          </p:cNvPr>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7603956" y="4837471"/>
            <a:ext cx="461139" cy="589415"/>
          </a:xfrm>
          <a:prstGeom prst="rect">
            <a:avLst/>
          </a:prstGeom>
          <a:noFill/>
        </p:spPr>
      </p:pic>
      <p:pic>
        <p:nvPicPr>
          <p:cNvPr id="31" name="Picture 30" descr="face-2.1">
            <a:extLst>
              <a:ext uri="{FF2B5EF4-FFF2-40B4-BE49-F238E27FC236}">
                <a16:creationId xmlns:a16="http://schemas.microsoft.com/office/drawing/2014/main" id="{CE4EFBDA-8563-4F1F-B2A2-0E1DEBB8F158}"/>
              </a:ext>
            </a:extLst>
          </p:cNvPr>
          <p:cNvPicPr/>
          <p:nvPr/>
        </p:nvPicPr>
        <p:blipFill>
          <a:blip r:embed="rId10" cstate="hqprint">
            <a:extLst>
              <a:ext uri="{28A0092B-C50C-407E-A947-70E740481C1C}">
                <a14:useLocalDpi xmlns:a14="http://schemas.microsoft.com/office/drawing/2010/main" val="0"/>
              </a:ext>
            </a:extLst>
          </a:blip>
          <a:srcRect/>
          <a:stretch>
            <a:fillRect/>
          </a:stretch>
        </p:blipFill>
        <p:spPr bwMode="auto">
          <a:xfrm>
            <a:off x="8065095" y="4837471"/>
            <a:ext cx="512800" cy="611069"/>
          </a:xfrm>
          <a:prstGeom prst="rect">
            <a:avLst/>
          </a:prstGeom>
          <a:noFill/>
        </p:spPr>
      </p:pic>
      <p:sp>
        <p:nvSpPr>
          <p:cNvPr id="32" name="TextBox 31"/>
          <p:cNvSpPr txBox="1"/>
          <p:nvPr/>
        </p:nvSpPr>
        <p:spPr>
          <a:xfrm>
            <a:off x="195851" y="4986223"/>
            <a:ext cx="658967" cy="369332"/>
          </a:xfrm>
          <a:prstGeom prst="rect">
            <a:avLst/>
          </a:prstGeom>
          <a:noFill/>
        </p:spPr>
        <p:txBody>
          <a:bodyPr wrap="square" rtlCol="0">
            <a:spAutoFit/>
          </a:bodyPr>
          <a:lstStyle/>
          <a:p>
            <a:r>
              <a:rPr lang="en-US" b="1" dirty="0" smtClean="0">
                <a:solidFill>
                  <a:schemeClr val="tx1">
                    <a:lumMod val="85000"/>
                    <a:lumOff val="15000"/>
                  </a:schemeClr>
                </a:solidFill>
              </a:rPr>
              <a:t>Id=2</a:t>
            </a:r>
            <a:endParaRPr lang="en-US" b="1" dirty="0">
              <a:solidFill>
                <a:schemeClr val="tx1">
                  <a:lumMod val="85000"/>
                  <a:lumOff val="15000"/>
                </a:schemeClr>
              </a:solidFill>
            </a:endParaRPr>
          </a:p>
        </p:txBody>
      </p:sp>
      <p:pic>
        <p:nvPicPr>
          <p:cNvPr id="34" name="Picture 33" descr="face-1.1">
            <a:extLst>
              <a:ext uri="{FF2B5EF4-FFF2-40B4-BE49-F238E27FC236}">
                <a16:creationId xmlns:a16="http://schemas.microsoft.com/office/drawing/2014/main" id="{A475B902-5BAB-4CE3-B78E-4E90F599CF45}"/>
              </a:ext>
            </a:extLst>
          </p:cNvPr>
          <p:cNvPicPr/>
          <p:nvPr/>
        </p:nvPicPr>
        <p:blipFill>
          <a:blip r:embed="rId11" cstate="hqprint">
            <a:extLst>
              <a:ext uri="{28A0092B-C50C-407E-A947-70E740481C1C}">
                <a14:useLocalDpi xmlns:a14="http://schemas.microsoft.com/office/drawing/2010/main" val="0"/>
              </a:ext>
            </a:extLst>
          </a:blip>
          <a:srcRect/>
          <a:stretch>
            <a:fillRect/>
          </a:stretch>
        </p:blipFill>
        <p:spPr bwMode="auto">
          <a:xfrm>
            <a:off x="3432859" y="4695381"/>
            <a:ext cx="606620" cy="460119"/>
          </a:xfrm>
          <a:prstGeom prst="rect">
            <a:avLst/>
          </a:prstGeom>
          <a:noFill/>
        </p:spPr>
      </p:pic>
      <p:pic>
        <p:nvPicPr>
          <p:cNvPr id="35" name="Picture 34" descr="face-1.1">
            <a:extLst>
              <a:ext uri="{FF2B5EF4-FFF2-40B4-BE49-F238E27FC236}">
                <a16:creationId xmlns:a16="http://schemas.microsoft.com/office/drawing/2014/main" id="{A475B902-5BAB-4CE3-B78E-4E90F599CF45}"/>
              </a:ext>
            </a:extLst>
          </p:cNvPr>
          <p:cNvPicPr/>
          <p:nvPr/>
        </p:nvPicPr>
        <p:blipFill>
          <a:blip r:embed="rId12" cstate="hqprint">
            <a:extLst>
              <a:ext uri="{28A0092B-C50C-407E-A947-70E740481C1C}">
                <a14:useLocalDpi xmlns:a14="http://schemas.microsoft.com/office/drawing/2010/main" val="0"/>
              </a:ext>
            </a:extLst>
          </a:blip>
          <a:srcRect/>
          <a:stretch>
            <a:fillRect/>
          </a:stretch>
        </p:blipFill>
        <p:spPr bwMode="auto">
          <a:xfrm>
            <a:off x="3878758" y="5155500"/>
            <a:ext cx="606620" cy="437868"/>
          </a:xfrm>
          <a:prstGeom prst="rect">
            <a:avLst/>
          </a:prstGeom>
          <a:noFill/>
        </p:spPr>
      </p:pic>
      <p:pic>
        <p:nvPicPr>
          <p:cNvPr id="36" name="Picture 35" descr="face-1.1">
            <a:extLst>
              <a:ext uri="{FF2B5EF4-FFF2-40B4-BE49-F238E27FC236}">
                <a16:creationId xmlns:a16="http://schemas.microsoft.com/office/drawing/2014/main" id="{A475B902-5BAB-4CE3-B78E-4E90F599CF45}"/>
              </a:ext>
            </a:extLst>
          </p:cNvPr>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252548" y="5661288"/>
            <a:ext cx="606620" cy="503538"/>
          </a:xfrm>
          <a:prstGeom prst="rect">
            <a:avLst/>
          </a:prstGeom>
          <a:noFill/>
        </p:spPr>
      </p:pic>
      <p:pic>
        <p:nvPicPr>
          <p:cNvPr id="37" name="Picture 36" descr="face-1.1">
            <a:extLst>
              <a:ext uri="{FF2B5EF4-FFF2-40B4-BE49-F238E27FC236}">
                <a16:creationId xmlns:a16="http://schemas.microsoft.com/office/drawing/2014/main" id="{A475B902-5BAB-4CE3-B78E-4E90F599CF45}"/>
              </a:ext>
            </a:extLst>
          </p:cNvPr>
          <p:cNvPicPr/>
          <p:nvPr/>
        </p:nvPicPr>
        <p:blipFill>
          <a:blip r:embed="rId14" cstate="hqprint">
            <a:extLst>
              <a:ext uri="{28A0092B-C50C-407E-A947-70E740481C1C}">
                <a14:useLocalDpi xmlns:a14="http://schemas.microsoft.com/office/drawing/2010/main" val="0"/>
              </a:ext>
            </a:extLst>
          </a:blip>
          <a:srcRect/>
          <a:stretch>
            <a:fillRect/>
          </a:stretch>
        </p:blipFill>
        <p:spPr bwMode="auto">
          <a:xfrm>
            <a:off x="6829039" y="5651507"/>
            <a:ext cx="606620" cy="513320"/>
          </a:xfrm>
          <a:prstGeom prst="rect">
            <a:avLst/>
          </a:prstGeom>
          <a:noFill/>
        </p:spPr>
      </p:pic>
      <p:pic>
        <p:nvPicPr>
          <p:cNvPr id="38" name="Picture 37" descr="face-1.1">
            <a:extLst>
              <a:ext uri="{FF2B5EF4-FFF2-40B4-BE49-F238E27FC236}">
                <a16:creationId xmlns:a16="http://schemas.microsoft.com/office/drawing/2014/main" id="{A475B902-5BAB-4CE3-B78E-4E90F599CF45}"/>
              </a:ext>
            </a:extLst>
          </p:cNvPr>
          <p:cNvPicPr/>
          <p:nvPr/>
        </p:nvPicPr>
        <p:blipFill>
          <a:blip r:embed="rId15" cstate="hqprint">
            <a:extLst>
              <a:ext uri="{28A0092B-C50C-407E-A947-70E740481C1C}">
                <a14:useLocalDpi xmlns:a14="http://schemas.microsoft.com/office/drawing/2010/main" val="0"/>
              </a:ext>
            </a:extLst>
          </a:blip>
          <a:srcRect/>
          <a:stretch>
            <a:fillRect/>
          </a:stretch>
        </p:blipFill>
        <p:spPr bwMode="auto">
          <a:xfrm>
            <a:off x="7435659" y="5651508"/>
            <a:ext cx="620025" cy="479758"/>
          </a:xfrm>
          <a:prstGeom prst="rect">
            <a:avLst/>
          </a:prstGeom>
          <a:noFill/>
        </p:spPr>
      </p:pic>
      <p:pic>
        <p:nvPicPr>
          <p:cNvPr id="39" name="Picture 38" descr="face-1.1">
            <a:extLst>
              <a:ext uri="{FF2B5EF4-FFF2-40B4-BE49-F238E27FC236}">
                <a16:creationId xmlns:a16="http://schemas.microsoft.com/office/drawing/2014/main" id="{A475B902-5BAB-4CE3-B78E-4E90F599CF45}"/>
              </a:ext>
            </a:extLst>
          </p:cNvPr>
          <p:cNvPicPr/>
          <p:nvPr/>
        </p:nvPicPr>
        <p:blipFill>
          <a:blip r:embed="rId16" cstate="hqprint">
            <a:extLst>
              <a:ext uri="{28A0092B-C50C-407E-A947-70E740481C1C}">
                <a14:useLocalDpi xmlns:a14="http://schemas.microsoft.com/office/drawing/2010/main" val="0"/>
              </a:ext>
            </a:extLst>
          </a:blip>
          <a:srcRect/>
          <a:stretch>
            <a:fillRect/>
          </a:stretch>
        </p:blipFill>
        <p:spPr bwMode="auto">
          <a:xfrm>
            <a:off x="8012127" y="5673163"/>
            <a:ext cx="565768" cy="551080"/>
          </a:xfrm>
          <a:prstGeom prst="rect">
            <a:avLst/>
          </a:prstGeom>
          <a:noFill/>
        </p:spPr>
      </p:pic>
      <p:sp>
        <p:nvSpPr>
          <p:cNvPr id="40" name="Rectangle 39"/>
          <p:cNvSpPr/>
          <p:nvPr/>
        </p:nvSpPr>
        <p:spPr>
          <a:xfrm>
            <a:off x="1061884" y="5000799"/>
            <a:ext cx="643948" cy="258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1165898" y="4998503"/>
            <a:ext cx="1228250" cy="369332"/>
          </a:xfrm>
          <a:prstGeom prst="rect">
            <a:avLst/>
          </a:prstGeom>
          <a:noFill/>
        </p:spPr>
        <p:txBody>
          <a:bodyPr wrap="square" rtlCol="0">
            <a:spAutoFit/>
          </a:bodyPr>
          <a:lstStyle/>
          <a:p>
            <a:r>
              <a:rPr lang="en-US" b="1" dirty="0" smtClean="0"/>
              <a:t>Id=1</a:t>
            </a:r>
            <a:endParaRPr lang="en-US" b="1" dirty="0"/>
          </a:p>
        </p:txBody>
      </p:sp>
    </p:spTree>
    <p:extLst>
      <p:ext uri="{BB962C8B-B14F-4D97-AF65-F5344CB8AC3E}">
        <p14:creationId xmlns:p14="http://schemas.microsoft.com/office/powerpoint/2010/main" val="420823939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406489-5597-43A4-B42F-CCC9FE8B833A}"/>
              </a:ext>
            </a:extLst>
          </p:cNvPr>
          <p:cNvSpPr txBox="1"/>
          <p:nvPr/>
        </p:nvSpPr>
        <p:spPr>
          <a:xfrm>
            <a:off x="493347" y="258661"/>
            <a:ext cx="5808784" cy="430887"/>
          </a:xfrm>
          <a:prstGeom prst="rect">
            <a:avLst/>
          </a:prstGeom>
          <a:solidFill>
            <a:schemeClr val="accent3">
              <a:lumMod val="50000"/>
            </a:schemeClr>
          </a:solidFill>
        </p:spPr>
        <p:txBody>
          <a:bodyPr wrap="square" lIns="36000" tIns="0" rIns="36000" bIns="0" rtlCol="0">
            <a:spAutoFit/>
          </a:bodyPr>
          <a:lstStyle/>
          <a:p>
            <a:pPr algn="ctr"/>
            <a:r>
              <a:rPr lang="en-US" sz="2800" dirty="0">
                <a:solidFill>
                  <a:schemeClr val="bg1"/>
                </a:solidFill>
              </a:rPr>
              <a:t>Results and Analysis:</a:t>
            </a:r>
          </a:p>
        </p:txBody>
      </p:sp>
      <p:grpSp>
        <p:nvGrpSpPr>
          <p:cNvPr id="11" name="Group 10">
            <a:extLst>
              <a:ext uri="{FF2B5EF4-FFF2-40B4-BE49-F238E27FC236}">
                <a16:creationId xmlns:a16="http://schemas.microsoft.com/office/drawing/2014/main" id="{FC1B7BFB-6103-4204-B393-1FB4A0ECE216}"/>
              </a:ext>
            </a:extLst>
          </p:cNvPr>
          <p:cNvGrpSpPr/>
          <p:nvPr/>
        </p:nvGrpSpPr>
        <p:grpSpPr>
          <a:xfrm>
            <a:off x="467315" y="1185452"/>
            <a:ext cx="589085" cy="589085"/>
            <a:chOff x="1582614" y="2839915"/>
            <a:chExt cx="589085" cy="589085"/>
          </a:xfrm>
        </p:grpSpPr>
        <p:sp>
          <p:nvSpPr>
            <p:cNvPr id="9" name="Rectangle 8">
              <a:extLst>
                <a:ext uri="{FF2B5EF4-FFF2-40B4-BE49-F238E27FC236}">
                  <a16:creationId xmlns:a16="http://schemas.microsoft.com/office/drawing/2014/main" id="{DBC63653-33AF-440C-B443-C3007D7E6EC2}"/>
                </a:ext>
              </a:extLst>
            </p:cNvPr>
            <p:cNvSpPr/>
            <p:nvPr/>
          </p:nvSpPr>
          <p:spPr>
            <a:xfrm>
              <a:off x="1582614" y="2839915"/>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FA9E66F-C786-47CE-839E-48CA6D2D68CE}"/>
                </a:ext>
              </a:extLst>
            </p:cNvPr>
            <p:cNvSpPr/>
            <p:nvPr/>
          </p:nvSpPr>
          <p:spPr>
            <a:xfrm rot="5400000">
              <a:off x="1808577" y="2613952"/>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9A0C07F4-8744-4FD2-A4C9-F34903835141}"/>
              </a:ext>
            </a:extLst>
          </p:cNvPr>
          <p:cNvGrpSpPr/>
          <p:nvPr/>
        </p:nvGrpSpPr>
        <p:grpSpPr>
          <a:xfrm rot="5400000">
            <a:off x="4676436" y="1226019"/>
            <a:ext cx="589085" cy="589085"/>
            <a:chOff x="1582614" y="2839915"/>
            <a:chExt cx="589085" cy="589085"/>
          </a:xfrm>
        </p:grpSpPr>
        <p:sp>
          <p:nvSpPr>
            <p:cNvPr id="13" name="Rectangle 12">
              <a:extLst>
                <a:ext uri="{FF2B5EF4-FFF2-40B4-BE49-F238E27FC236}">
                  <a16:creationId xmlns:a16="http://schemas.microsoft.com/office/drawing/2014/main" id="{1C875B88-9A15-4E2A-BD66-0E624DF23EF3}"/>
                </a:ext>
              </a:extLst>
            </p:cNvPr>
            <p:cNvSpPr/>
            <p:nvPr/>
          </p:nvSpPr>
          <p:spPr>
            <a:xfrm>
              <a:off x="1582614" y="2839915"/>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F7C95865-457E-4F13-8AF5-1165DB71AEE0}"/>
                </a:ext>
              </a:extLst>
            </p:cNvPr>
            <p:cNvSpPr/>
            <p:nvPr/>
          </p:nvSpPr>
          <p:spPr>
            <a:xfrm rot="5400000">
              <a:off x="1808577" y="2613952"/>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0E250D89-5E15-4986-A3EC-7A0B040FC259}"/>
              </a:ext>
            </a:extLst>
          </p:cNvPr>
          <p:cNvGrpSpPr/>
          <p:nvPr/>
        </p:nvGrpSpPr>
        <p:grpSpPr>
          <a:xfrm flipV="1">
            <a:off x="540423" y="5327623"/>
            <a:ext cx="589085" cy="589085"/>
            <a:chOff x="1582614" y="2839915"/>
            <a:chExt cx="589085" cy="589085"/>
          </a:xfrm>
        </p:grpSpPr>
        <p:sp>
          <p:nvSpPr>
            <p:cNvPr id="16" name="Rectangle 15">
              <a:extLst>
                <a:ext uri="{FF2B5EF4-FFF2-40B4-BE49-F238E27FC236}">
                  <a16:creationId xmlns:a16="http://schemas.microsoft.com/office/drawing/2014/main" id="{575FE9D5-3800-4CC3-B62C-C6B96B13F1B8}"/>
                </a:ext>
              </a:extLst>
            </p:cNvPr>
            <p:cNvSpPr/>
            <p:nvPr/>
          </p:nvSpPr>
          <p:spPr>
            <a:xfrm>
              <a:off x="1582614" y="2839915"/>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99A82CED-784D-41E8-9F27-D7B8F2A70B42}"/>
                </a:ext>
              </a:extLst>
            </p:cNvPr>
            <p:cNvSpPr/>
            <p:nvPr/>
          </p:nvSpPr>
          <p:spPr>
            <a:xfrm rot="5400000">
              <a:off x="1808577" y="2613952"/>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F9ECE2DF-48F9-40EB-87C1-DF24270DF8BC}"/>
              </a:ext>
            </a:extLst>
          </p:cNvPr>
          <p:cNvGrpSpPr/>
          <p:nvPr/>
        </p:nvGrpSpPr>
        <p:grpSpPr>
          <a:xfrm rot="16200000" flipV="1">
            <a:off x="4692660" y="5277098"/>
            <a:ext cx="589085" cy="589085"/>
            <a:chOff x="1582614" y="2839915"/>
            <a:chExt cx="589085" cy="589085"/>
          </a:xfrm>
        </p:grpSpPr>
        <p:sp>
          <p:nvSpPr>
            <p:cNvPr id="19" name="Rectangle 18">
              <a:extLst>
                <a:ext uri="{FF2B5EF4-FFF2-40B4-BE49-F238E27FC236}">
                  <a16:creationId xmlns:a16="http://schemas.microsoft.com/office/drawing/2014/main" id="{BE728039-E046-493F-AC4B-DE66C9D9B2D6}"/>
                </a:ext>
              </a:extLst>
            </p:cNvPr>
            <p:cNvSpPr/>
            <p:nvPr/>
          </p:nvSpPr>
          <p:spPr>
            <a:xfrm>
              <a:off x="1582614" y="2839915"/>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E5FF8D4E-D02B-4C7A-B042-DD28BE662AD5}"/>
                </a:ext>
              </a:extLst>
            </p:cNvPr>
            <p:cNvSpPr/>
            <p:nvPr/>
          </p:nvSpPr>
          <p:spPr>
            <a:xfrm rot="5400000">
              <a:off x="1808577" y="2613952"/>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9" name="TextBox 28">
            <a:extLst>
              <a:ext uri="{FF2B5EF4-FFF2-40B4-BE49-F238E27FC236}">
                <a16:creationId xmlns:a16="http://schemas.microsoft.com/office/drawing/2014/main" id="{681D2782-D613-4F50-905D-4EB94FCC5318}"/>
              </a:ext>
            </a:extLst>
          </p:cNvPr>
          <p:cNvSpPr txBox="1"/>
          <p:nvPr/>
        </p:nvSpPr>
        <p:spPr>
          <a:xfrm>
            <a:off x="6459564" y="1177461"/>
            <a:ext cx="4688776" cy="4093428"/>
          </a:xfrm>
          <a:prstGeom prst="rect">
            <a:avLst/>
          </a:prstGeom>
          <a:noFill/>
        </p:spPr>
        <p:txBody>
          <a:bodyPr wrap="square" rtlCol="0">
            <a:spAutoFit/>
          </a:bodyPr>
          <a:lstStyle/>
          <a:p>
            <a:r>
              <a:rPr lang="en-US" altLang="ko-KR" sz="4400" b="1" dirty="0">
                <a:solidFill>
                  <a:schemeClr val="bg1"/>
                </a:solidFill>
                <a:cs typeface="Arial" pitchFamily="34" charset="0"/>
              </a:rPr>
              <a:t>w</a:t>
            </a:r>
            <a:r>
              <a:rPr lang="en-US" altLang="ko-KR" sz="2400" dirty="0">
                <a:solidFill>
                  <a:schemeClr val="bg1"/>
                </a:solidFill>
                <a:cs typeface="Arial" pitchFamily="34" charset="0"/>
              </a:rPr>
              <a:t>hen completing the we obtained highly accurate </a:t>
            </a:r>
            <a:r>
              <a:rPr lang="en-US" altLang="ko-KR" sz="2400">
                <a:solidFill>
                  <a:schemeClr val="bg1"/>
                </a:solidFill>
                <a:cs typeface="Arial" pitchFamily="34" charset="0"/>
              </a:rPr>
              <a:t>face </a:t>
            </a:r>
            <a:r>
              <a:rPr lang="en-US" altLang="ko-KR" sz="2400" smtClean="0">
                <a:solidFill>
                  <a:schemeClr val="bg1"/>
                </a:solidFill>
                <a:cs typeface="Arial" pitchFamily="34" charset="0"/>
              </a:rPr>
              <a:t>recognition </a:t>
            </a:r>
            <a:r>
              <a:rPr lang="en-US" altLang="ko-KR" sz="2400" dirty="0">
                <a:solidFill>
                  <a:schemeClr val="bg1"/>
                </a:solidFill>
                <a:cs typeface="Arial" pitchFamily="34" charset="0"/>
              </a:rPr>
              <a:t>.Realistically, there isn’t a whole lot we can do about speeding up the algorithm, the Raspberry Pi, while powerful for such a small device, is naturally limited in terms of computation power and memory (especially because a GPU)</a:t>
            </a:r>
          </a:p>
        </p:txBody>
      </p:sp>
      <p:pic>
        <p:nvPicPr>
          <p:cNvPr id="6146" name="Picture 2" descr="Image result for pictures of face recogni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858" y="1411415"/>
            <a:ext cx="4286250" cy="4091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70800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B951DC5-6459-454A-9872-31C53134ED97}"/>
              </a:ext>
            </a:extLst>
          </p:cNvPr>
          <p:cNvSpPr/>
          <p:nvPr/>
        </p:nvSpPr>
        <p:spPr>
          <a:xfrm>
            <a:off x="0" y="144596"/>
            <a:ext cx="1969477" cy="1036932"/>
          </a:xfrm>
          <a:prstGeom prst="rect">
            <a:avLst/>
          </a:prstGeom>
        </p:spPr>
        <p:style>
          <a:lnRef idx="3">
            <a:schemeClr val="lt1"/>
          </a:lnRef>
          <a:fillRef idx="1">
            <a:schemeClr val="accent1"/>
          </a:fillRef>
          <a:effectRef idx="1">
            <a:schemeClr val="accent1"/>
          </a:effectRef>
          <a:fontRef idx="minor">
            <a:schemeClr val="lt1"/>
          </a:fontRef>
        </p:style>
        <p:txBody>
          <a:bodyPr rtlCol="1" anchor="ctr"/>
          <a:lstStyle/>
          <a:p>
            <a:pPr algn="ctr"/>
            <a:endParaRPr lang="ar-PS" baseline="-25000" dirty="0"/>
          </a:p>
        </p:txBody>
      </p:sp>
      <p:pic>
        <p:nvPicPr>
          <p:cNvPr id="8" name="Picture 7">
            <a:extLst>
              <a:ext uri="{FF2B5EF4-FFF2-40B4-BE49-F238E27FC236}">
                <a16:creationId xmlns:a16="http://schemas.microsoft.com/office/drawing/2014/main" id="{C2192439-4B17-49AF-B856-53C1CC28248E}"/>
              </a:ext>
            </a:extLst>
          </p:cNvPr>
          <p:cNvPicPr>
            <a:picLocks noChangeAspect="1"/>
          </p:cNvPicPr>
          <p:nvPr/>
        </p:nvPicPr>
        <p:blipFill>
          <a:blip r:embed="rId2"/>
          <a:stretch>
            <a:fillRect/>
          </a:stretch>
        </p:blipFill>
        <p:spPr>
          <a:xfrm>
            <a:off x="0" y="1181528"/>
            <a:ext cx="11975690" cy="5676473"/>
          </a:xfrm>
          <a:prstGeom prst="rect">
            <a:avLst/>
          </a:prstGeom>
        </p:spPr>
      </p:pic>
    </p:spTree>
    <p:extLst>
      <p:ext uri="{BB962C8B-B14F-4D97-AF65-F5344CB8AC3E}">
        <p14:creationId xmlns:p14="http://schemas.microsoft.com/office/powerpoint/2010/main" val="137279379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C9E7AF35-8116-4962-B1EC-6B1FF6F1DC08}"/>
              </a:ext>
            </a:extLst>
          </p:cNvPr>
          <p:cNvGrpSpPr/>
          <p:nvPr/>
        </p:nvGrpSpPr>
        <p:grpSpPr>
          <a:xfrm>
            <a:off x="1395046" y="1136223"/>
            <a:ext cx="9401908" cy="3468330"/>
            <a:chOff x="1093177" y="989695"/>
            <a:chExt cx="10005646" cy="3691046"/>
          </a:xfrm>
          <a:solidFill>
            <a:schemeClr val="accent1">
              <a:lumMod val="50000"/>
            </a:schemeClr>
          </a:solidFill>
        </p:grpSpPr>
        <p:sp>
          <p:nvSpPr>
            <p:cNvPr id="34" name="Freeform: Shape 33">
              <a:extLst>
                <a:ext uri="{FF2B5EF4-FFF2-40B4-BE49-F238E27FC236}">
                  <a16:creationId xmlns:a16="http://schemas.microsoft.com/office/drawing/2014/main" id="{74302FF1-D9B6-4C53-A2F6-0E3993A2689C}"/>
                </a:ext>
              </a:extLst>
            </p:cNvPr>
            <p:cNvSpPr/>
            <p:nvPr/>
          </p:nvSpPr>
          <p:spPr>
            <a:xfrm flipH="1" flipV="1">
              <a:off x="6623408" y="1349111"/>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C7903A63-4FFE-45B1-82B1-6934A2CAAEAC}"/>
                </a:ext>
              </a:extLst>
            </p:cNvPr>
            <p:cNvSpPr/>
            <p:nvPr/>
          </p:nvSpPr>
          <p:spPr>
            <a:xfrm>
              <a:off x="1667706" y="1575962"/>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sp>
          <p:nvSpPr>
            <p:cNvPr id="36" name="Freeform: Shape 35">
              <a:extLst>
                <a:ext uri="{FF2B5EF4-FFF2-40B4-BE49-F238E27FC236}">
                  <a16:creationId xmlns:a16="http://schemas.microsoft.com/office/drawing/2014/main" id="{0A1C6270-AAE8-43D7-B33E-A9AC33F2D067}"/>
                </a:ext>
              </a:extLst>
            </p:cNvPr>
            <p:cNvSpPr/>
            <p:nvPr/>
          </p:nvSpPr>
          <p:spPr>
            <a:xfrm flipH="1" flipV="1">
              <a:off x="6724533" y="2670316"/>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grpSp>
          <p:nvGrpSpPr>
            <p:cNvPr id="37" name="Group 36">
              <a:extLst>
                <a:ext uri="{FF2B5EF4-FFF2-40B4-BE49-F238E27FC236}">
                  <a16:creationId xmlns:a16="http://schemas.microsoft.com/office/drawing/2014/main" id="{3473D73F-D2DE-4109-91E2-410C80B504F3}"/>
                </a:ext>
              </a:extLst>
            </p:cNvPr>
            <p:cNvGrpSpPr/>
            <p:nvPr/>
          </p:nvGrpSpPr>
          <p:grpSpPr>
            <a:xfrm>
              <a:off x="4692156" y="989695"/>
              <a:ext cx="2795565" cy="3631621"/>
              <a:chOff x="1257518" y="2316205"/>
              <a:chExt cx="1389446" cy="1804981"/>
            </a:xfrm>
            <a:grpFill/>
          </p:grpSpPr>
          <p:sp>
            <p:nvSpPr>
              <p:cNvPr id="40" name="Graphic 2">
                <a:extLst>
                  <a:ext uri="{FF2B5EF4-FFF2-40B4-BE49-F238E27FC236}">
                    <a16:creationId xmlns:a16="http://schemas.microsoft.com/office/drawing/2014/main" id="{53347B15-B39D-4B3A-92A7-16F069593A4D}"/>
                  </a:ext>
                </a:extLst>
              </p:cNvPr>
              <p:cNvSpPr/>
              <p:nvPr/>
            </p:nvSpPr>
            <p:spPr>
              <a:xfrm>
                <a:off x="1257518" y="2316205"/>
                <a:ext cx="1389446" cy="1804981"/>
              </a:xfrm>
              <a:custGeom>
                <a:avLst/>
                <a:gdLst>
                  <a:gd name="connsiteX0" fmla="*/ 198332 w 800100"/>
                  <a:gd name="connsiteY0" fmla="*/ 961703 h 962025"/>
                  <a:gd name="connsiteX1" fmla="*/ 646959 w 800100"/>
                  <a:gd name="connsiteY1" fmla="*/ 961703 h 962025"/>
                  <a:gd name="connsiteX2" fmla="*/ 610764 w 800100"/>
                  <a:gd name="connsiteY2" fmla="*/ 885503 h 962025"/>
                  <a:gd name="connsiteX3" fmla="*/ 686964 w 800100"/>
                  <a:gd name="connsiteY3" fmla="*/ 625471 h 962025"/>
                  <a:gd name="connsiteX4" fmla="*/ 786024 w 800100"/>
                  <a:gd name="connsiteY4" fmla="*/ 283523 h 962025"/>
                  <a:gd name="connsiteX5" fmla="*/ 359304 w 800100"/>
                  <a:gd name="connsiteY5" fmla="*/ 14918 h 962025"/>
                  <a:gd name="connsiteX6" fmla="*/ 124037 w 800100"/>
                  <a:gd name="connsiteY6" fmla="*/ 211133 h 962025"/>
                  <a:gd name="connsiteX7" fmla="*/ 116417 w 800100"/>
                  <a:gd name="connsiteY7" fmla="*/ 270188 h 962025"/>
                  <a:gd name="connsiteX8" fmla="*/ 59267 w 800100"/>
                  <a:gd name="connsiteY8" fmla="*/ 367343 h 962025"/>
                  <a:gd name="connsiteX9" fmla="*/ 13547 w 800100"/>
                  <a:gd name="connsiteY9" fmla="*/ 427351 h 962025"/>
                  <a:gd name="connsiteX10" fmla="*/ 24024 w 800100"/>
                  <a:gd name="connsiteY10" fmla="*/ 515933 h 962025"/>
                  <a:gd name="connsiteX11" fmla="*/ 63077 w 800100"/>
                  <a:gd name="connsiteY11" fmla="*/ 552128 h 962025"/>
                  <a:gd name="connsiteX12" fmla="*/ 18309 w 800100"/>
                  <a:gd name="connsiteY12" fmla="*/ 570226 h 962025"/>
                  <a:gd name="connsiteX13" fmla="*/ 30692 w 800100"/>
                  <a:gd name="connsiteY13" fmla="*/ 609278 h 962025"/>
                  <a:gd name="connsiteX14" fmla="*/ 29739 w 800100"/>
                  <a:gd name="connsiteY14" fmla="*/ 673096 h 962025"/>
                  <a:gd name="connsiteX15" fmla="*/ 85937 w 800100"/>
                  <a:gd name="connsiteY15" fmla="*/ 744533 h 962025"/>
                  <a:gd name="connsiteX16" fmla="*/ 225002 w 800100"/>
                  <a:gd name="connsiteY16" fmla="*/ 764536 h 962025"/>
                  <a:gd name="connsiteX17" fmla="*/ 198332 w 800100"/>
                  <a:gd name="connsiteY17" fmla="*/ 961703 h 962025"/>
                  <a:gd name="connsiteX0" fmla="*/ 173835 w 788240"/>
                  <a:gd name="connsiteY0" fmla="*/ 1023975 h 1023975"/>
                  <a:gd name="connsiteX1" fmla="*/ 639815 w 788240"/>
                  <a:gd name="connsiteY1" fmla="*/ 954560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8932"/>
                  <a:gd name="connsiteX1" fmla="*/ 654690 w 788240"/>
                  <a:gd name="connsiteY1" fmla="*/ 1028932 h 1028932"/>
                  <a:gd name="connsiteX2" fmla="*/ 603620 w 788240"/>
                  <a:gd name="connsiteY2" fmla="*/ 878360 h 1028932"/>
                  <a:gd name="connsiteX3" fmla="*/ 679820 w 788240"/>
                  <a:gd name="connsiteY3" fmla="*/ 618328 h 1028932"/>
                  <a:gd name="connsiteX4" fmla="*/ 778880 w 788240"/>
                  <a:gd name="connsiteY4" fmla="*/ 276380 h 1028932"/>
                  <a:gd name="connsiteX5" fmla="*/ 352160 w 788240"/>
                  <a:gd name="connsiteY5" fmla="*/ 7775 h 1028932"/>
                  <a:gd name="connsiteX6" fmla="*/ 116893 w 788240"/>
                  <a:gd name="connsiteY6" fmla="*/ 203990 h 1028932"/>
                  <a:gd name="connsiteX7" fmla="*/ 109273 w 788240"/>
                  <a:gd name="connsiteY7" fmla="*/ 263045 h 1028932"/>
                  <a:gd name="connsiteX8" fmla="*/ 52123 w 788240"/>
                  <a:gd name="connsiteY8" fmla="*/ 360200 h 1028932"/>
                  <a:gd name="connsiteX9" fmla="*/ 6403 w 788240"/>
                  <a:gd name="connsiteY9" fmla="*/ 420208 h 1028932"/>
                  <a:gd name="connsiteX10" fmla="*/ 16880 w 788240"/>
                  <a:gd name="connsiteY10" fmla="*/ 508790 h 1028932"/>
                  <a:gd name="connsiteX11" fmla="*/ 55933 w 788240"/>
                  <a:gd name="connsiteY11" fmla="*/ 544985 h 1028932"/>
                  <a:gd name="connsiteX12" fmla="*/ 11165 w 788240"/>
                  <a:gd name="connsiteY12" fmla="*/ 563083 h 1028932"/>
                  <a:gd name="connsiteX13" fmla="*/ 23548 w 788240"/>
                  <a:gd name="connsiteY13" fmla="*/ 602135 h 1028932"/>
                  <a:gd name="connsiteX14" fmla="*/ 22595 w 788240"/>
                  <a:gd name="connsiteY14" fmla="*/ 665953 h 1028932"/>
                  <a:gd name="connsiteX15" fmla="*/ 78793 w 788240"/>
                  <a:gd name="connsiteY15" fmla="*/ 737390 h 1028932"/>
                  <a:gd name="connsiteX16" fmla="*/ 217858 w 788240"/>
                  <a:gd name="connsiteY16" fmla="*/ 757393 h 1028932"/>
                  <a:gd name="connsiteX17" fmla="*/ 173835 w 788240"/>
                  <a:gd name="connsiteY17" fmla="*/ 1023975 h 1028932"/>
                  <a:gd name="connsiteX0" fmla="*/ 173835 w 788240"/>
                  <a:gd name="connsiteY0" fmla="*/ 1023975 h 1023975"/>
                  <a:gd name="connsiteX1" fmla="*/ 674523 w 788240"/>
                  <a:gd name="connsiteY1" fmla="*/ 1023974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3975"/>
                  <a:gd name="connsiteX1" fmla="*/ 679481 w 788240"/>
                  <a:gd name="connsiteY1" fmla="*/ 1014058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3975"/>
                  <a:gd name="connsiteX1" fmla="*/ 679481 w 788240"/>
                  <a:gd name="connsiteY1" fmla="*/ 1019016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3975"/>
                  <a:gd name="connsiteX1" fmla="*/ 679481 w 788240"/>
                  <a:gd name="connsiteY1" fmla="*/ 1021495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8240" h="1023975">
                    <a:moveTo>
                      <a:pt x="173835" y="1023975"/>
                    </a:moveTo>
                    <a:lnTo>
                      <a:pt x="679481" y="1021495"/>
                    </a:lnTo>
                    <a:cubicBezTo>
                      <a:pt x="666146" y="995778"/>
                      <a:pt x="612193" y="896458"/>
                      <a:pt x="603620" y="878360"/>
                    </a:cubicBezTo>
                    <a:cubicBezTo>
                      <a:pt x="579808" y="822163"/>
                      <a:pt x="596953" y="699290"/>
                      <a:pt x="679820" y="618328"/>
                    </a:cubicBezTo>
                    <a:cubicBezTo>
                      <a:pt x="758878" y="541175"/>
                      <a:pt x="810313" y="391633"/>
                      <a:pt x="778880" y="276380"/>
                    </a:cubicBezTo>
                    <a:cubicBezTo>
                      <a:pt x="727445" y="85880"/>
                      <a:pt x="555995" y="-32230"/>
                      <a:pt x="352160" y="7775"/>
                    </a:cubicBezTo>
                    <a:cubicBezTo>
                      <a:pt x="352160" y="7775"/>
                      <a:pt x="175948" y="29683"/>
                      <a:pt x="116893" y="203990"/>
                    </a:cubicBezTo>
                    <a:cubicBezTo>
                      <a:pt x="116893" y="203990"/>
                      <a:pt x="107368" y="229708"/>
                      <a:pt x="109273" y="263045"/>
                    </a:cubicBezTo>
                    <a:cubicBezTo>
                      <a:pt x="114035" y="316385"/>
                      <a:pt x="75935" y="347818"/>
                      <a:pt x="52123" y="360200"/>
                    </a:cubicBezTo>
                    <a:cubicBezTo>
                      <a:pt x="27358" y="373535"/>
                      <a:pt x="-16457" y="395443"/>
                      <a:pt x="6403" y="420208"/>
                    </a:cubicBezTo>
                    <a:cubicBezTo>
                      <a:pt x="34025" y="450688"/>
                      <a:pt x="32120" y="489740"/>
                      <a:pt x="16880" y="508790"/>
                    </a:cubicBezTo>
                    <a:cubicBezTo>
                      <a:pt x="-2170" y="531650"/>
                      <a:pt x="53075" y="532603"/>
                      <a:pt x="55933" y="544985"/>
                    </a:cubicBezTo>
                    <a:cubicBezTo>
                      <a:pt x="58790" y="558320"/>
                      <a:pt x="14975" y="547843"/>
                      <a:pt x="11165" y="563083"/>
                    </a:cubicBezTo>
                    <a:cubicBezTo>
                      <a:pt x="7355" y="579275"/>
                      <a:pt x="19738" y="583085"/>
                      <a:pt x="23548" y="602135"/>
                    </a:cubicBezTo>
                    <a:cubicBezTo>
                      <a:pt x="27358" y="621185"/>
                      <a:pt x="24500" y="656428"/>
                      <a:pt x="22595" y="665953"/>
                    </a:cubicBezTo>
                    <a:cubicBezTo>
                      <a:pt x="20690" y="675478"/>
                      <a:pt x="26405" y="732628"/>
                      <a:pt x="78793" y="737390"/>
                    </a:cubicBezTo>
                    <a:cubicBezTo>
                      <a:pt x="131180" y="742153"/>
                      <a:pt x="196903" y="731675"/>
                      <a:pt x="217858" y="757393"/>
                    </a:cubicBezTo>
                    <a:cubicBezTo>
                      <a:pt x="236908" y="783110"/>
                      <a:pt x="197647" y="952538"/>
                      <a:pt x="173835" y="1023975"/>
                    </a:cubicBezTo>
                    <a:close/>
                  </a:path>
                </a:pathLst>
              </a:custGeom>
              <a:grpFill/>
              <a:ln w="9525" cap="flat">
                <a:noFill/>
                <a:prstDash val="solid"/>
                <a:miter/>
              </a:ln>
            </p:spPr>
            <p:txBody>
              <a:bodyPr rtlCol="0" anchor="ctr"/>
              <a:lstStyle/>
              <a:p>
                <a:endParaRPr lang="en-US" dirty="0"/>
              </a:p>
            </p:txBody>
          </p:sp>
          <p:grpSp>
            <p:nvGrpSpPr>
              <p:cNvPr id="41" name="Group 40">
                <a:extLst>
                  <a:ext uri="{FF2B5EF4-FFF2-40B4-BE49-F238E27FC236}">
                    <a16:creationId xmlns:a16="http://schemas.microsoft.com/office/drawing/2014/main" id="{079248F5-92F6-4CD2-BAF4-37327B4E7647}"/>
                  </a:ext>
                </a:extLst>
              </p:cNvPr>
              <p:cNvGrpSpPr/>
              <p:nvPr/>
            </p:nvGrpSpPr>
            <p:grpSpPr>
              <a:xfrm>
                <a:off x="1684786" y="2516290"/>
                <a:ext cx="702035" cy="687994"/>
                <a:chOff x="1684786" y="2516290"/>
                <a:chExt cx="702035" cy="687994"/>
              </a:xfrm>
              <a:grpFill/>
            </p:grpSpPr>
            <p:sp>
              <p:nvSpPr>
                <p:cNvPr id="42" name="Graphic 4">
                  <a:extLst>
                    <a:ext uri="{FF2B5EF4-FFF2-40B4-BE49-F238E27FC236}">
                      <a16:creationId xmlns:a16="http://schemas.microsoft.com/office/drawing/2014/main" id="{18927834-337B-4774-B8C4-66F5BF0CE3E4}"/>
                    </a:ext>
                  </a:extLst>
                </p:cNvPr>
                <p:cNvSpPr/>
                <p:nvPr/>
              </p:nvSpPr>
              <p:spPr>
                <a:xfrm>
                  <a:off x="1684786" y="2516290"/>
                  <a:ext cx="702035" cy="687994"/>
                </a:xfrm>
                <a:custGeom>
                  <a:avLst/>
                  <a:gdLst>
                    <a:gd name="connsiteX0" fmla="*/ 462439 w 476250"/>
                    <a:gd name="connsiteY0" fmla="*/ 160496 h 466725"/>
                    <a:gd name="connsiteX1" fmla="*/ 469106 w 476250"/>
                    <a:gd name="connsiteY1" fmla="*/ 153829 h 466725"/>
                    <a:gd name="connsiteX2" fmla="*/ 469106 w 476250"/>
                    <a:gd name="connsiteY2" fmla="*/ 149066 h 466725"/>
                    <a:gd name="connsiteX3" fmla="*/ 462439 w 476250"/>
                    <a:gd name="connsiteY3" fmla="*/ 142399 h 466725"/>
                    <a:gd name="connsiteX4" fmla="*/ 415766 w 476250"/>
                    <a:gd name="connsiteY4" fmla="*/ 142399 h 466725"/>
                    <a:gd name="connsiteX5" fmla="*/ 415766 w 476250"/>
                    <a:gd name="connsiteY5" fmla="*/ 93821 h 466725"/>
                    <a:gd name="connsiteX6" fmla="*/ 391954 w 476250"/>
                    <a:gd name="connsiteY6" fmla="*/ 70009 h 466725"/>
                    <a:gd name="connsiteX7" fmla="*/ 333851 w 476250"/>
                    <a:gd name="connsiteY7" fmla="*/ 70009 h 466725"/>
                    <a:gd name="connsiteX8" fmla="*/ 333851 w 476250"/>
                    <a:gd name="connsiteY8" fmla="*/ 13811 h 466725"/>
                    <a:gd name="connsiteX9" fmla="*/ 327184 w 476250"/>
                    <a:gd name="connsiteY9" fmla="*/ 7144 h 466725"/>
                    <a:gd name="connsiteX10" fmla="*/ 322421 w 476250"/>
                    <a:gd name="connsiteY10" fmla="*/ 7144 h 466725"/>
                    <a:gd name="connsiteX11" fmla="*/ 315754 w 476250"/>
                    <a:gd name="connsiteY11" fmla="*/ 13811 h 466725"/>
                    <a:gd name="connsiteX12" fmla="*/ 315754 w 476250"/>
                    <a:gd name="connsiteY12" fmla="*/ 70009 h 466725"/>
                    <a:gd name="connsiteX13" fmla="*/ 290989 w 476250"/>
                    <a:gd name="connsiteY13" fmla="*/ 70009 h 466725"/>
                    <a:gd name="connsiteX14" fmla="*/ 290989 w 476250"/>
                    <a:gd name="connsiteY14" fmla="*/ 13811 h 466725"/>
                    <a:gd name="connsiteX15" fmla="*/ 283369 w 476250"/>
                    <a:gd name="connsiteY15" fmla="*/ 7144 h 466725"/>
                    <a:gd name="connsiteX16" fmla="*/ 278606 w 476250"/>
                    <a:gd name="connsiteY16" fmla="*/ 7144 h 466725"/>
                    <a:gd name="connsiteX17" fmla="*/ 271939 w 476250"/>
                    <a:gd name="connsiteY17" fmla="*/ 13811 h 466725"/>
                    <a:gd name="connsiteX18" fmla="*/ 271939 w 476250"/>
                    <a:gd name="connsiteY18" fmla="*/ 70009 h 466725"/>
                    <a:gd name="connsiteX19" fmla="*/ 247174 w 476250"/>
                    <a:gd name="connsiteY19" fmla="*/ 70009 h 466725"/>
                    <a:gd name="connsiteX20" fmla="*/ 247174 w 476250"/>
                    <a:gd name="connsiteY20" fmla="*/ 13811 h 466725"/>
                    <a:gd name="connsiteX21" fmla="*/ 240506 w 476250"/>
                    <a:gd name="connsiteY21" fmla="*/ 7144 h 466725"/>
                    <a:gd name="connsiteX22" fmla="*/ 235744 w 476250"/>
                    <a:gd name="connsiteY22" fmla="*/ 7144 h 466725"/>
                    <a:gd name="connsiteX23" fmla="*/ 229076 w 476250"/>
                    <a:gd name="connsiteY23" fmla="*/ 13811 h 466725"/>
                    <a:gd name="connsiteX24" fmla="*/ 229076 w 476250"/>
                    <a:gd name="connsiteY24" fmla="*/ 70009 h 466725"/>
                    <a:gd name="connsiteX25" fmla="*/ 204311 w 476250"/>
                    <a:gd name="connsiteY25" fmla="*/ 70009 h 466725"/>
                    <a:gd name="connsiteX26" fmla="*/ 204311 w 476250"/>
                    <a:gd name="connsiteY26" fmla="*/ 13811 h 466725"/>
                    <a:gd name="connsiteX27" fmla="*/ 197644 w 476250"/>
                    <a:gd name="connsiteY27" fmla="*/ 7144 h 466725"/>
                    <a:gd name="connsiteX28" fmla="*/ 192881 w 476250"/>
                    <a:gd name="connsiteY28" fmla="*/ 7144 h 466725"/>
                    <a:gd name="connsiteX29" fmla="*/ 186214 w 476250"/>
                    <a:gd name="connsiteY29" fmla="*/ 13811 h 466725"/>
                    <a:gd name="connsiteX30" fmla="*/ 186214 w 476250"/>
                    <a:gd name="connsiteY30" fmla="*/ 70009 h 466725"/>
                    <a:gd name="connsiteX31" fmla="*/ 161449 w 476250"/>
                    <a:gd name="connsiteY31" fmla="*/ 70009 h 466725"/>
                    <a:gd name="connsiteX32" fmla="*/ 161449 w 476250"/>
                    <a:gd name="connsiteY32" fmla="*/ 13811 h 466725"/>
                    <a:gd name="connsiteX33" fmla="*/ 154781 w 476250"/>
                    <a:gd name="connsiteY33" fmla="*/ 7144 h 466725"/>
                    <a:gd name="connsiteX34" fmla="*/ 150019 w 476250"/>
                    <a:gd name="connsiteY34" fmla="*/ 7144 h 466725"/>
                    <a:gd name="connsiteX35" fmla="*/ 143351 w 476250"/>
                    <a:gd name="connsiteY35" fmla="*/ 13811 h 466725"/>
                    <a:gd name="connsiteX36" fmla="*/ 143351 w 476250"/>
                    <a:gd name="connsiteY36" fmla="*/ 70009 h 466725"/>
                    <a:gd name="connsiteX37" fmla="*/ 88106 w 476250"/>
                    <a:gd name="connsiteY37" fmla="*/ 70009 h 466725"/>
                    <a:gd name="connsiteX38" fmla="*/ 64294 w 476250"/>
                    <a:gd name="connsiteY38" fmla="*/ 93821 h 466725"/>
                    <a:gd name="connsiteX39" fmla="*/ 64294 w 476250"/>
                    <a:gd name="connsiteY39" fmla="*/ 142399 h 466725"/>
                    <a:gd name="connsiteX40" fmla="*/ 13811 w 476250"/>
                    <a:gd name="connsiteY40" fmla="*/ 142399 h 466725"/>
                    <a:gd name="connsiteX41" fmla="*/ 7144 w 476250"/>
                    <a:gd name="connsiteY41" fmla="*/ 149066 h 466725"/>
                    <a:gd name="connsiteX42" fmla="*/ 7144 w 476250"/>
                    <a:gd name="connsiteY42" fmla="*/ 153829 h 466725"/>
                    <a:gd name="connsiteX43" fmla="*/ 13811 w 476250"/>
                    <a:gd name="connsiteY43" fmla="*/ 160496 h 466725"/>
                    <a:gd name="connsiteX44" fmla="*/ 64294 w 476250"/>
                    <a:gd name="connsiteY44" fmla="*/ 160496 h 466725"/>
                    <a:gd name="connsiteX45" fmla="*/ 64294 w 476250"/>
                    <a:gd name="connsiteY45" fmla="*/ 185261 h 466725"/>
                    <a:gd name="connsiteX46" fmla="*/ 13811 w 476250"/>
                    <a:gd name="connsiteY46" fmla="*/ 185261 h 466725"/>
                    <a:gd name="connsiteX47" fmla="*/ 7144 w 476250"/>
                    <a:gd name="connsiteY47" fmla="*/ 191929 h 466725"/>
                    <a:gd name="connsiteX48" fmla="*/ 7144 w 476250"/>
                    <a:gd name="connsiteY48" fmla="*/ 196691 h 466725"/>
                    <a:gd name="connsiteX49" fmla="*/ 13811 w 476250"/>
                    <a:gd name="connsiteY49" fmla="*/ 203359 h 466725"/>
                    <a:gd name="connsiteX50" fmla="*/ 64294 w 476250"/>
                    <a:gd name="connsiteY50" fmla="*/ 203359 h 466725"/>
                    <a:gd name="connsiteX51" fmla="*/ 64294 w 476250"/>
                    <a:gd name="connsiteY51" fmla="*/ 228124 h 466725"/>
                    <a:gd name="connsiteX52" fmla="*/ 13811 w 476250"/>
                    <a:gd name="connsiteY52" fmla="*/ 228124 h 466725"/>
                    <a:gd name="connsiteX53" fmla="*/ 7144 w 476250"/>
                    <a:gd name="connsiteY53" fmla="*/ 235744 h 466725"/>
                    <a:gd name="connsiteX54" fmla="*/ 7144 w 476250"/>
                    <a:gd name="connsiteY54" fmla="*/ 240506 h 466725"/>
                    <a:gd name="connsiteX55" fmla="*/ 13811 w 476250"/>
                    <a:gd name="connsiteY55" fmla="*/ 247174 h 466725"/>
                    <a:gd name="connsiteX56" fmla="*/ 64294 w 476250"/>
                    <a:gd name="connsiteY56" fmla="*/ 247174 h 466725"/>
                    <a:gd name="connsiteX57" fmla="*/ 64294 w 476250"/>
                    <a:gd name="connsiteY57" fmla="*/ 271939 h 466725"/>
                    <a:gd name="connsiteX58" fmla="*/ 13811 w 476250"/>
                    <a:gd name="connsiteY58" fmla="*/ 271939 h 466725"/>
                    <a:gd name="connsiteX59" fmla="*/ 7144 w 476250"/>
                    <a:gd name="connsiteY59" fmla="*/ 278606 h 466725"/>
                    <a:gd name="connsiteX60" fmla="*/ 7144 w 476250"/>
                    <a:gd name="connsiteY60" fmla="*/ 283369 h 466725"/>
                    <a:gd name="connsiteX61" fmla="*/ 13811 w 476250"/>
                    <a:gd name="connsiteY61" fmla="*/ 290036 h 466725"/>
                    <a:gd name="connsiteX62" fmla="*/ 64294 w 476250"/>
                    <a:gd name="connsiteY62" fmla="*/ 290036 h 466725"/>
                    <a:gd name="connsiteX63" fmla="*/ 64294 w 476250"/>
                    <a:gd name="connsiteY63" fmla="*/ 314801 h 466725"/>
                    <a:gd name="connsiteX64" fmla="*/ 13811 w 476250"/>
                    <a:gd name="connsiteY64" fmla="*/ 314801 h 466725"/>
                    <a:gd name="connsiteX65" fmla="*/ 7144 w 476250"/>
                    <a:gd name="connsiteY65" fmla="*/ 321469 h 466725"/>
                    <a:gd name="connsiteX66" fmla="*/ 7144 w 476250"/>
                    <a:gd name="connsiteY66" fmla="*/ 326231 h 466725"/>
                    <a:gd name="connsiteX67" fmla="*/ 13811 w 476250"/>
                    <a:gd name="connsiteY67" fmla="*/ 332899 h 466725"/>
                    <a:gd name="connsiteX68" fmla="*/ 64294 w 476250"/>
                    <a:gd name="connsiteY68" fmla="*/ 332899 h 466725"/>
                    <a:gd name="connsiteX69" fmla="*/ 64294 w 476250"/>
                    <a:gd name="connsiteY69" fmla="*/ 380524 h 466725"/>
                    <a:gd name="connsiteX70" fmla="*/ 88106 w 476250"/>
                    <a:gd name="connsiteY70" fmla="*/ 404336 h 466725"/>
                    <a:gd name="connsiteX71" fmla="*/ 142399 w 476250"/>
                    <a:gd name="connsiteY71" fmla="*/ 404336 h 466725"/>
                    <a:gd name="connsiteX72" fmla="*/ 142399 w 476250"/>
                    <a:gd name="connsiteY72" fmla="*/ 461486 h 466725"/>
                    <a:gd name="connsiteX73" fmla="*/ 149066 w 476250"/>
                    <a:gd name="connsiteY73" fmla="*/ 468154 h 466725"/>
                    <a:gd name="connsiteX74" fmla="*/ 153829 w 476250"/>
                    <a:gd name="connsiteY74" fmla="*/ 468154 h 466725"/>
                    <a:gd name="connsiteX75" fmla="*/ 160496 w 476250"/>
                    <a:gd name="connsiteY75" fmla="*/ 461486 h 466725"/>
                    <a:gd name="connsiteX76" fmla="*/ 160496 w 476250"/>
                    <a:gd name="connsiteY76" fmla="*/ 404336 h 466725"/>
                    <a:gd name="connsiteX77" fmla="*/ 185261 w 476250"/>
                    <a:gd name="connsiteY77" fmla="*/ 404336 h 466725"/>
                    <a:gd name="connsiteX78" fmla="*/ 185261 w 476250"/>
                    <a:gd name="connsiteY78" fmla="*/ 461486 h 466725"/>
                    <a:gd name="connsiteX79" fmla="*/ 191929 w 476250"/>
                    <a:gd name="connsiteY79" fmla="*/ 468154 h 466725"/>
                    <a:gd name="connsiteX80" fmla="*/ 196691 w 476250"/>
                    <a:gd name="connsiteY80" fmla="*/ 468154 h 466725"/>
                    <a:gd name="connsiteX81" fmla="*/ 203359 w 476250"/>
                    <a:gd name="connsiteY81" fmla="*/ 461486 h 466725"/>
                    <a:gd name="connsiteX82" fmla="*/ 203359 w 476250"/>
                    <a:gd name="connsiteY82" fmla="*/ 404336 h 466725"/>
                    <a:gd name="connsiteX83" fmla="*/ 228124 w 476250"/>
                    <a:gd name="connsiteY83" fmla="*/ 404336 h 466725"/>
                    <a:gd name="connsiteX84" fmla="*/ 228124 w 476250"/>
                    <a:gd name="connsiteY84" fmla="*/ 461486 h 466725"/>
                    <a:gd name="connsiteX85" fmla="*/ 234791 w 476250"/>
                    <a:gd name="connsiteY85" fmla="*/ 468154 h 466725"/>
                    <a:gd name="connsiteX86" fmla="*/ 239554 w 476250"/>
                    <a:gd name="connsiteY86" fmla="*/ 468154 h 466725"/>
                    <a:gd name="connsiteX87" fmla="*/ 246221 w 476250"/>
                    <a:gd name="connsiteY87" fmla="*/ 461486 h 466725"/>
                    <a:gd name="connsiteX88" fmla="*/ 246221 w 476250"/>
                    <a:gd name="connsiteY88" fmla="*/ 404336 h 466725"/>
                    <a:gd name="connsiteX89" fmla="*/ 270986 w 476250"/>
                    <a:gd name="connsiteY89" fmla="*/ 404336 h 466725"/>
                    <a:gd name="connsiteX90" fmla="*/ 270986 w 476250"/>
                    <a:gd name="connsiteY90" fmla="*/ 461486 h 466725"/>
                    <a:gd name="connsiteX91" fmla="*/ 277654 w 476250"/>
                    <a:gd name="connsiteY91" fmla="*/ 468154 h 466725"/>
                    <a:gd name="connsiteX92" fmla="*/ 283369 w 476250"/>
                    <a:gd name="connsiteY92" fmla="*/ 468154 h 466725"/>
                    <a:gd name="connsiteX93" fmla="*/ 290036 w 476250"/>
                    <a:gd name="connsiteY93" fmla="*/ 461486 h 466725"/>
                    <a:gd name="connsiteX94" fmla="*/ 290036 w 476250"/>
                    <a:gd name="connsiteY94" fmla="*/ 404336 h 466725"/>
                    <a:gd name="connsiteX95" fmla="*/ 314801 w 476250"/>
                    <a:gd name="connsiteY95" fmla="*/ 404336 h 466725"/>
                    <a:gd name="connsiteX96" fmla="*/ 314801 w 476250"/>
                    <a:gd name="connsiteY96" fmla="*/ 461486 h 466725"/>
                    <a:gd name="connsiteX97" fmla="*/ 321469 w 476250"/>
                    <a:gd name="connsiteY97" fmla="*/ 468154 h 466725"/>
                    <a:gd name="connsiteX98" fmla="*/ 326231 w 476250"/>
                    <a:gd name="connsiteY98" fmla="*/ 468154 h 466725"/>
                    <a:gd name="connsiteX99" fmla="*/ 332899 w 476250"/>
                    <a:gd name="connsiteY99" fmla="*/ 461486 h 466725"/>
                    <a:gd name="connsiteX100" fmla="*/ 332899 w 476250"/>
                    <a:gd name="connsiteY100" fmla="*/ 404336 h 466725"/>
                    <a:gd name="connsiteX101" fmla="*/ 391001 w 476250"/>
                    <a:gd name="connsiteY101" fmla="*/ 404336 h 466725"/>
                    <a:gd name="connsiteX102" fmla="*/ 414814 w 476250"/>
                    <a:gd name="connsiteY102" fmla="*/ 380524 h 466725"/>
                    <a:gd name="connsiteX103" fmla="*/ 414814 w 476250"/>
                    <a:gd name="connsiteY103" fmla="*/ 332899 h 466725"/>
                    <a:gd name="connsiteX104" fmla="*/ 461486 w 476250"/>
                    <a:gd name="connsiteY104" fmla="*/ 332899 h 466725"/>
                    <a:gd name="connsiteX105" fmla="*/ 468154 w 476250"/>
                    <a:gd name="connsiteY105" fmla="*/ 326231 h 466725"/>
                    <a:gd name="connsiteX106" fmla="*/ 468154 w 476250"/>
                    <a:gd name="connsiteY106" fmla="*/ 321469 h 466725"/>
                    <a:gd name="connsiteX107" fmla="*/ 461486 w 476250"/>
                    <a:gd name="connsiteY107" fmla="*/ 314801 h 466725"/>
                    <a:gd name="connsiteX108" fmla="*/ 414814 w 476250"/>
                    <a:gd name="connsiteY108" fmla="*/ 314801 h 466725"/>
                    <a:gd name="connsiteX109" fmla="*/ 414814 w 476250"/>
                    <a:gd name="connsiteY109" fmla="*/ 290036 h 466725"/>
                    <a:gd name="connsiteX110" fmla="*/ 461486 w 476250"/>
                    <a:gd name="connsiteY110" fmla="*/ 290036 h 466725"/>
                    <a:gd name="connsiteX111" fmla="*/ 468154 w 476250"/>
                    <a:gd name="connsiteY111" fmla="*/ 283369 h 466725"/>
                    <a:gd name="connsiteX112" fmla="*/ 468154 w 476250"/>
                    <a:gd name="connsiteY112" fmla="*/ 278606 h 466725"/>
                    <a:gd name="connsiteX113" fmla="*/ 461486 w 476250"/>
                    <a:gd name="connsiteY113" fmla="*/ 271939 h 466725"/>
                    <a:gd name="connsiteX114" fmla="*/ 414814 w 476250"/>
                    <a:gd name="connsiteY114" fmla="*/ 271939 h 466725"/>
                    <a:gd name="connsiteX115" fmla="*/ 414814 w 476250"/>
                    <a:gd name="connsiteY115" fmla="*/ 247174 h 466725"/>
                    <a:gd name="connsiteX116" fmla="*/ 461486 w 476250"/>
                    <a:gd name="connsiteY116" fmla="*/ 247174 h 466725"/>
                    <a:gd name="connsiteX117" fmla="*/ 468154 w 476250"/>
                    <a:gd name="connsiteY117" fmla="*/ 240506 h 466725"/>
                    <a:gd name="connsiteX118" fmla="*/ 468154 w 476250"/>
                    <a:gd name="connsiteY118" fmla="*/ 235744 h 466725"/>
                    <a:gd name="connsiteX119" fmla="*/ 461486 w 476250"/>
                    <a:gd name="connsiteY119" fmla="*/ 229076 h 466725"/>
                    <a:gd name="connsiteX120" fmla="*/ 414814 w 476250"/>
                    <a:gd name="connsiteY120" fmla="*/ 229076 h 466725"/>
                    <a:gd name="connsiteX121" fmla="*/ 414814 w 476250"/>
                    <a:gd name="connsiteY121" fmla="*/ 204311 h 466725"/>
                    <a:gd name="connsiteX122" fmla="*/ 461486 w 476250"/>
                    <a:gd name="connsiteY122" fmla="*/ 204311 h 466725"/>
                    <a:gd name="connsiteX123" fmla="*/ 468154 w 476250"/>
                    <a:gd name="connsiteY123" fmla="*/ 197644 h 466725"/>
                    <a:gd name="connsiteX124" fmla="*/ 468154 w 476250"/>
                    <a:gd name="connsiteY124" fmla="*/ 192881 h 466725"/>
                    <a:gd name="connsiteX125" fmla="*/ 461486 w 476250"/>
                    <a:gd name="connsiteY125" fmla="*/ 186214 h 466725"/>
                    <a:gd name="connsiteX126" fmla="*/ 414814 w 476250"/>
                    <a:gd name="connsiteY126" fmla="*/ 186214 h 466725"/>
                    <a:gd name="connsiteX127" fmla="*/ 414814 w 476250"/>
                    <a:gd name="connsiteY127" fmla="*/ 161449 h 466725"/>
                    <a:gd name="connsiteX128" fmla="*/ 462439 w 476250"/>
                    <a:gd name="connsiteY128" fmla="*/ 161449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476250" h="466725">
                      <a:moveTo>
                        <a:pt x="462439" y="160496"/>
                      </a:moveTo>
                      <a:cubicBezTo>
                        <a:pt x="466249" y="160496"/>
                        <a:pt x="469106" y="157639"/>
                        <a:pt x="469106" y="153829"/>
                      </a:cubicBezTo>
                      <a:lnTo>
                        <a:pt x="469106" y="149066"/>
                      </a:lnTo>
                      <a:cubicBezTo>
                        <a:pt x="469106" y="145256"/>
                        <a:pt x="466249" y="142399"/>
                        <a:pt x="462439" y="142399"/>
                      </a:cubicBezTo>
                      <a:lnTo>
                        <a:pt x="415766" y="142399"/>
                      </a:lnTo>
                      <a:lnTo>
                        <a:pt x="415766" y="93821"/>
                      </a:lnTo>
                      <a:cubicBezTo>
                        <a:pt x="415766" y="80486"/>
                        <a:pt x="405289" y="70009"/>
                        <a:pt x="391954" y="70009"/>
                      </a:cubicBezTo>
                      <a:lnTo>
                        <a:pt x="333851" y="70009"/>
                      </a:lnTo>
                      <a:lnTo>
                        <a:pt x="333851" y="13811"/>
                      </a:lnTo>
                      <a:cubicBezTo>
                        <a:pt x="333851" y="10001"/>
                        <a:pt x="330994" y="7144"/>
                        <a:pt x="327184" y="7144"/>
                      </a:cubicBezTo>
                      <a:lnTo>
                        <a:pt x="322421" y="7144"/>
                      </a:lnTo>
                      <a:cubicBezTo>
                        <a:pt x="318611" y="7144"/>
                        <a:pt x="315754" y="10001"/>
                        <a:pt x="315754" y="13811"/>
                      </a:cubicBezTo>
                      <a:lnTo>
                        <a:pt x="315754" y="70009"/>
                      </a:lnTo>
                      <a:lnTo>
                        <a:pt x="290989" y="70009"/>
                      </a:lnTo>
                      <a:lnTo>
                        <a:pt x="290989" y="13811"/>
                      </a:lnTo>
                      <a:cubicBezTo>
                        <a:pt x="290989" y="10001"/>
                        <a:pt x="287179" y="7144"/>
                        <a:pt x="283369" y="7144"/>
                      </a:cubicBezTo>
                      <a:lnTo>
                        <a:pt x="278606" y="7144"/>
                      </a:lnTo>
                      <a:cubicBezTo>
                        <a:pt x="274796" y="7144"/>
                        <a:pt x="271939" y="10001"/>
                        <a:pt x="271939" y="13811"/>
                      </a:cubicBezTo>
                      <a:lnTo>
                        <a:pt x="271939" y="70009"/>
                      </a:lnTo>
                      <a:lnTo>
                        <a:pt x="247174" y="70009"/>
                      </a:lnTo>
                      <a:lnTo>
                        <a:pt x="247174" y="13811"/>
                      </a:lnTo>
                      <a:cubicBezTo>
                        <a:pt x="247174" y="10001"/>
                        <a:pt x="244316" y="7144"/>
                        <a:pt x="240506" y="7144"/>
                      </a:cubicBezTo>
                      <a:lnTo>
                        <a:pt x="235744" y="7144"/>
                      </a:lnTo>
                      <a:cubicBezTo>
                        <a:pt x="231934" y="7144"/>
                        <a:pt x="229076" y="10001"/>
                        <a:pt x="229076" y="13811"/>
                      </a:cubicBezTo>
                      <a:lnTo>
                        <a:pt x="229076" y="70009"/>
                      </a:lnTo>
                      <a:lnTo>
                        <a:pt x="204311" y="70009"/>
                      </a:lnTo>
                      <a:lnTo>
                        <a:pt x="204311" y="13811"/>
                      </a:lnTo>
                      <a:cubicBezTo>
                        <a:pt x="204311" y="10001"/>
                        <a:pt x="201454" y="7144"/>
                        <a:pt x="197644" y="7144"/>
                      </a:cubicBezTo>
                      <a:lnTo>
                        <a:pt x="192881" y="7144"/>
                      </a:lnTo>
                      <a:cubicBezTo>
                        <a:pt x="189071" y="7144"/>
                        <a:pt x="186214" y="10001"/>
                        <a:pt x="186214" y="13811"/>
                      </a:cubicBezTo>
                      <a:lnTo>
                        <a:pt x="186214" y="70009"/>
                      </a:lnTo>
                      <a:lnTo>
                        <a:pt x="161449" y="70009"/>
                      </a:lnTo>
                      <a:lnTo>
                        <a:pt x="161449" y="13811"/>
                      </a:lnTo>
                      <a:cubicBezTo>
                        <a:pt x="161449" y="10001"/>
                        <a:pt x="158591" y="7144"/>
                        <a:pt x="154781" y="7144"/>
                      </a:cubicBezTo>
                      <a:lnTo>
                        <a:pt x="150019" y="7144"/>
                      </a:lnTo>
                      <a:cubicBezTo>
                        <a:pt x="146209" y="7144"/>
                        <a:pt x="143351" y="10001"/>
                        <a:pt x="143351" y="13811"/>
                      </a:cubicBezTo>
                      <a:lnTo>
                        <a:pt x="143351" y="70009"/>
                      </a:lnTo>
                      <a:lnTo>
                        <a:pt x="88106" y="70009"/>
                      </a:lnTo>
                      <a:cubicBezTo>
                        <a:pt x="74771" y="70009"/>
                        <a:pt x="64294" y="81439"/>
                        <a:pt x="64294" y="93821"/>
                      </a:cubicBezTo>
                      <a:lnTo>
                        <a:pt x="64294" y="142399"/>
                      </a:lnTo>
                      <a:lnTo>
                        <a:pt x="13811" y="142399"/>
                      </a:lnTo>
                      <a:cubicBezTo>
                        <a:pt x="10001" y="142399"/>
                        <a:pt x="7144" y="145256"/>
                        <a:pt x="7144" y="149066"/>
                      </a:cubicBezTo>
                      <a:lnTo>
                        <a:pt x="7144" y="153829"/>
                      </a:lnTo>
                      <a:cubicBezTo>
                        <a:pt x="7144" y="157639"/>
                        <a:pt x="10001" y="160496"/>
                        <a:pt x="13811" y="160496"/>
                      </a:cubicBezTo>
                      <a:lnTo>
                        <a:pt x="64294" y="160496"/>
                      </a:lnTo>
                      <a:lnTo>
                        <a:pt x="64294" y="185261"/>
                      </a:lnTo>
                      <a:lnTo>
                        <a:pt x="13811" y="185261"/>
                      </a:lnTo>
                      <a:cubicBezTo>
                        <a:pt x="10001" y="185261"/>
                        <a:pt x="7144" y="188119"/>
                        <a:pt x="7144" y="191929"/>
                      </a:cubicBezTo>
                      <a:lnTo>
                        <a:pt x="7144" y="196691"/>
                      </a:lnTo>
                      <a:cubicBezTo>
                        <a:pt x="7144" y="200501"/>
                        <a:pt x="10001" y="203359"/>
                        <a:pt x="13811" y="203359"/>
                      </a:cubicBezTo>
                      <a:lnTo>
                        <a:pt x="64294" y="203359"/>
                      </a:lnTo>
                      <a:lnTo>
                        <a:pt x="64294" y="228124"/>
                      </a:lnTo>
                      <a:lnTo>
                        <a:pt x="13811" y="228124"/>
                      </a:lnTo>
                      <a:cubicBezTo>
                        <a:pt x="10001" y="229076"/>
                        <a:pt x="7144" y="231934"/>
                        <a:pt x="7144" y="235744"/>
                      </a:cubicBezTo>
                      <a:lnTo>
                        <a:pt x="7144" y="240506"/>
                      </a:lnTo>
                      <a:cubicBezTo>
                        <a:pt x="7144" y="244316"/>
                        <a:pt x="10001" y="247174"/>
                        <a:pt x="13811" y="247174"/>
                      </a:cubicBezTo>
                      <a:lnTo>
                        <a:pt x="64294" y="247174"/>
                      </a:lnTo>
                      <a:lnTo>
                        <a:pt x="64294" y="271939"/>
                      </a:lnTo>
                      <a:lnTo>
                        <a:pt x="13811" y="271939"/>
                      </a:lnTo>
                      <a:cubicBezTo>
                        <a:pt x="10001" y="271939"/>
                        <a:pt x="7144" y="274796"/>
                        <a:pt x="7144" y="278606"/>
                      </a:cubicBezTo>
                      <a:lnTo>
                        <a:pt x="7144" y="283369"/>
                      </a:lnTo>
                      <a:cubicBezTo>
                        <a:pt x="7144" y="287179"/>
                        <a:pt x="10001" y="290036"/>
                        <a:pt x="13811" y="290036"/>
                      </a:cubicBezTo>
                      <a:lnTo>
                        <a:pt x="64294" y="290036"/>
                      </a:lnTo>
                      <a:lnTo>
                        <a:pt x="64294" y="314801"/>
                      </a:lnTo>
                      <a:lnTo>
                        <a:pt x="13811" y="314801"/>
                      </a:lnTo>
                      <a:cubicBezTo>
                        <a:pt x="10001" y="314801"/>
                        <a:pt x="7144" y="317659"/>
                        <a:pt x="7144" y="321469"/>
                      </a:cubicBezTo>
                      <a:lnTo>
                        <a:pt x="7144" y="326231"/>
                      </a:lnTo>
                      <a:cubicBezTo>
                        <a:pt x="7144" y="330041"/>
                        <a:pt x="10001" y="332899"/>
                        <a:pt x="13811" y="332899"/>
                      </a:cubicBezTo>
                      <a:lnTo>
                        <a:pt x="64294" y="332899"/>
                      </a:lnTo>
                      <a:lnTo>
                        <a:pt x="64294" y="380524"/>
                      </a:lnTo>
                      <a:cubicBezTo>
                        <a:pt x="64294" y="393859"/>
                        <a:pt x="74771" y="404336"/>
                        <a:pt x="88106" y="404336"/>
                      </a:cubicBezTo>
                      <a:lnTo>
                        <a:pt x="142399" y="404336"/>
                      </a:lnTo>
                      <a:lnTo>
                        <a:pt x="142399" y="461486"/>
                      </a:lnTo>
                      <a:cubicBezTo>
                        <a:pt x="142399" y="465296"/>
                        <a:pt x="145256" y="468154"/>
                        <a:pt x="149066" y="468154"/>
                      </a:cubicBezTo>
                      <a:lnTo>
                        <a:pt x="153829" y="468154"/>
                      </a:lnTo>
                      <a:cubicBezTo>
                        <a:pt x="157639" y="468154"/>
                        <a:pt x="160496" y="465296"/>
                        <a:pt x="160496" y="461486"/>
                      </a:cubicBezTo>
                      <a:lnTo>
                        <a:pt x="160496" y="404336"/>
                      </a:lnTo>
                      <a:lnTo>
                        <a:pt x="185261" y="404336"/>
                      </a:lnTo>
                      <a:lnTo>
                        <a:pt x="185261" y="461486"/>
                      </a:lnTo>
                      <a:cubicBezTo>
                        <a:pt x="185261" y="465296"/>
                        <a:pt x="188119" y="468154"/>
                        <a:pt x="191929" y="468154"/>
                      </a:cubicBezTo>
                      <a:lnTo>
                        <a:pt x="196691" y="468154"/>
                      </a:lnTo>
                      <a:cubicBezTo>
                        <a:pt x="200501" y="468154"/>
                        <a:pt x="203359" y="465296"/>
                        <a:pt x="203359" y="461486"/>
                      </a:cubicBezTo>
                      <a:lnTo>
                        <a:pt x="203359" y="404336"/>
                      </a:lnTo>
                      <a:lnTo>
                        <a:pt x="228124" y="404336"/>
                      </a:lnTo>
                      <a:lnTo>
                        <a:pt x="228124" y="461486"/>
                      </a:lnTo>
                      <a:cubicBezTo>
                        <a:pt x="228124" y="465296"/>
                        <a:pt x="230981" y="468154"/>
                        <a:pt x="234791" y="468154"/>
                      </a:cubicBezTo>
                      <a:lnTo>
                        <a:pt x="239554" y="468154"/>
                      </a:lnTo>
                      <a:cubicBezTo>
                        <a:pt x="243364" y="468154"/>
                        <a:pt x="246221" y="465296"/>
                        <a:pt x="246221" y="461486"/>
                      </a:cubicBezTo>
                      <a:lnTo>
                        <a:pt x="246221" y="404336"/>
                      </a:lnTo>
                      <a:lnTo>
                        <a:pt x="270986" y="404336"/>
                      </a:lnTo>
                      <a:lnTo>
                        <a:pt x="270986" y="461486"/>
                      </a:lnTo>
                      <a:cubicBezTo>
                        <a:pt x="270986" y="465296"/>
                        <a:pt x="273844" y="468154"/>
                        <a:pt x="277654" y="468154"/>
                      </a:cubicBezTo>
                      <a:lnTo>
                        <a:pt x="283369" y="468154"/>
                      </a:lnTo>
                      <a:cubicBezTo>
                        <a:pt x="287179" y="468154"/>
                        <a:pt x="290036" y="465296"/>
                        <a:pt x="290036" y="461486"/>
                      </a:cubicBezTo>
                      <a:lnTo>
                        <a:pt x="290036" y="404336"/>
                      </a:lnTo>
                      <a:lnTo>
                        <a:pt x="314801" y="404336"/>
                      </a:lnTo>
                      <a:lnTo>
                        <a:pt x="314801" y="461486"/>
                      </a:lnTo>
                      <a:cubicBezTo>
                        <a:pt x="314801" y="465296"/>
                        <a:pt x="317659" y="468154"/>
                        <a:pt x="321469" y="468154"/>
                      </a:cubicBezTo>
                      <a:lnTo>
                        <a:pt x="326231" y="468154"/>
                      </a:lnTo>
                      <a:cubicBezTo>
                        <a:pt x="330041" y="468154"/>
                        <a:pt x="332899" y="465296"/>
                        <a:pt x="332899" y="461486"/>
                      </a:cubicBezTo>
                      <a:lnTo>
                        <a:pt x="332899" y="404336"/>
                      </a:lnTo>
                      <a:lnTo>
                        <a:pt x="391001" y="404336"/>
                      </a:lnTo>
                      <a:cubicBezTo>
                        <a:pt x="404336" y="404336"/>
                        <a:pt x="414814" y="393859"/>
                        <a:pt x="414814" y="380524"/>
                      </a:cubicBezTo>
                      <a:lnTo>
                        <a:pt x="414814" y="332899"/>
                      </a:lnTo>
                      <a:lnTo>
                        <a:pt x="461486" y="332899"/>
                      </a:lnTo>
                      <a:cubicBezTo>
                        <a:pt x="465296" y="332899"/>
                        <a:pt x="468154" y="330041"/>
                        <a:pt x="468154" y="326231"/>
                      </a:cubicBezTo>
                      <a:lnTo>
                        <a:pt x="468154" y="321469"/>
                      </a:lnTo>
                      <a:cubicBezTo>
                        <a:pt x="468154" y="317659"/>
                        <a:pt x="465296" y="314801"/>
                        <a:pt x="461486" y="314801"/>
                      </a:cubicBezTo>
                      <a:lnTo>
                        <a:pt x="414814" y="314801"/>
                      </a:lnTo>
                      <a:lnTo>
                        <a:pt x="414814" y="290036"/>
                      </a:lnTo>
                      <a:lnTo>
                        <a:pt x="461486" y="290036"/>
                      </a:lnTo>
                      <a:cubicBezTo>
                        <a:pt x="465296" y="290036"/>
                        <a:pt x="468154" y="287179"/>
                        <a:pt x="468154" y="283369"/>
                      </a:cubicBezTo>
                      <a:lnTo>
                        <a:pt x="468154" y="278606"/>
                      </a:lnTo>
                      <a:cubicBezTo>
                        <a:pt x="468154" y="274796"/>
                        <a:pt x="465296" y="271939"/>
                        <a:pt x="461486" y="271939"/>
                      </a:cubicBezTo>
                      <a:lnTo>
                        <a:pt x="414814" y="271939"/>
                      </a:lnTo>
                      <a:lnTo>
                        <a:pt x="414814" y="247174"/>
                      </a:lnTo>
                      <a:lnTo>
                        <a:pt x="461486" y="247174"/>
                      </a:lnTo>
                      <a:cubicBezTo>
                        <a:pt x="465296" y="247174"/>
                        <a:pt x="468154" y="244316"/>
                        <a:pt x="468154" y="240506"/>
                      </a:cubicBezTo>
                      <a:lnTo>
                        <a:pt x="468154" y="235744"/>
                      </a:lnTo>
                      <a:cubicBezTo>
                        <a:pt x="468154" y="231934"/>
                        <a:pt x="465296" y="229076"/>
                        <a:pt x="461486" y="229076"/>
                      </a:cubicBezTo>
                      <a:lnTo>
                        <a:pt x="414814" y="229076"/>
                      </a:lnTo>
                      <a:lnTo>
                        <a:pt x="414814" y="204311"/>
                      </a:lnTo>
                      <a:lnTo>
                        <a:pt x="461486" y="204311"/>
                      </a:lnTo>
                      <a:cubicBezTo>
                        <a:pt x="465296" y="204311"/>
                        <a:pt x="468154" y="201454"/>
                        <a:pt x="468154" y="197644"/>
                      </a:cubicBezTo>
                      <a:lnTo>
                        <a:pt x="468154" y="192881"/>
                      </a:lnTo>
                      <a:cubicBezTo>
                        <a:pt x="468154" y="189071"/>
                        <a:pt x="465296" y="186214"/>
                        <a:pt x="461486" y="186214"/>
                      </a:cubicBezTo>
                      <a:lnTo>
                        <a:pt x="414814" y="186214"/>
                      </a:lnTo>
                      <a:lnTo>
                        <a:pt x="414814" y="161449"/>
                      </a:lnTo>
                      <a:lnTo>
                        <a:pt x="462439" y="161449"/>
                      </a:lnTo>
                      <a:close/>
                    </a:path>
                  </a:pathLst>
                </a:custGeom>
                <a:solidFill>
                  <a:schemeClr val="bg1"/>
                </a:solidFill>
                <a:ln w="9525" cap="flat">
                  <a:noFill/>
                  <a:prstDash val="solid"/>
                  <a:miter/>
                </a:ln>
              </p:spPr>
              <p:txBody>
                <a:bodyPr rtlCol="0" anchor="ctr"/>
                <a:lstStyle/>
                <a:p>
                  <a:endParaRPr lang="en-US" dirty="0"/>
                </a:p>
              </p:txBody>
            </p:sp>
            <p:sp>
              <p:nvSpPr>
                <p:cNvPr id="43" name="Freeform: Shape 42">
                  <a:extLst>
                    <a:ext uri="{FF2B5EF4-FFF2-40B4-BE49-F238E27FC236}">
                      <a16:creationId xmlns:a16="http://schemas.microsoft.com/office/drawing/2014/main" id="{93BEA3D9-9AE5-46B2-A231-8B49AC2E558A}"/>
                    </a:ext>
                  </a:extLst>
                </p:cNvPr>
                <p:cNvSpPr/>
                <p:nvPr/>
              </p:nvSpPr>
              <p:spPr>
                <a:xfrm>
                  <a:off x="1855157" y="2765044"/>
                  <a:ext cx="330249" cy="218182"/>
                </a:xfrm>
                <a:custGeom>
                  <a:avLst/>
                  <a:gdLst/>
                  <a:ahLst/>
                  <a:cxnLst/>
                  <a:rect l="l" t="t" r="r" b="b"/>
                  <a:pathLst>
                    <a:path w="330249" h="218182">
                      <a:moveTo>
                        <a:pt x="117946" y="56554"/>
                      </a:moveTo>
                      <a:lnTo>
                        <a:pt x="94115" y="134987"/>
                      </a:lnTo>
                      <a:lnTo>
                        <a:pt x="142028" y="134987"/>
                      </a:lnTo>
                      <a:close/>
                      <a:moveTo>
                        <a:pt x="262681" y="0"/>
                      </a:moveTo>
                      <a:lnTo>
                        <a:pt x="330249" y="0"/>
                      </a:lnTo>
                      <a:lnTo>
                        <a:pt x="330249" y="218182"/>
                      </a:lnTo>
                      <a:lnTo>
                        <a:pt x="262681" y="218182"/>
                      </a:lnTo>
                      <a:close/>
                      <a:moveTo>
                        <a:pt x="82004" y="0"/>
                      </a:moveTo>
                      <a:lnTo>
                        <a:pt x="155544" y="0"/>
                      </a:lnTo>
                      <a:lnTo>
                        <a:pt x="237529" y="218182"/>
                      </a:lnTo>
                      <a:lnTo>
                        <a:pt x="166929" y="218182"/>
                      </a:lnTo>
                      <a:lnTo>
                        <a:pt x="156013" y="182165"/>
                      </a:lnTo>
                      <a:lnTo>
                        <a:pt x="79472" y="182165"/>
                      </a:lnTo>
                      <a:lnTo>
                        <a:pt x="68837" y="218182"/>
                      </a:lnTo>
                      <a:lnTo>
                        <a:pt x="0" y="21818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8" name="Freeform: Shape 37">
              <a:extLst>
                <a:ext uri="{FF2B5EF4-FFF2-40B4-BE49-F238E27FC236}">
                  <a16:creationId xmlns:a16="http://schemas.microsoft.com/office/drawing/2014/main" id="{616EB048-7D81-463A-970A-20BB88838548}"/>
                </a:ext>
              </a:extLst>
            </p:cNvPr>
            <p:cNvSpPr/>
            <p:nvPr/>
          </p:nvSpPr>
          <p:spPr>
            <a:xfrm>
              <a:off x="1912556" y="2967547"/>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sp>
          <p:nvSpPr>
            <p:cNvPr id="39" name="Rectangle 38">
              <a:extLst>
                <a:ext uri="{FF2B5EF4-FFF2-40B4-BE49-F238E27FC236}">
                  <a16:creationId xmlns:a16="http://schemas.microsoft.com/office/drawing/2014/main" id="{EA19F564-C784-4AD8-912A-2FD004D79F20}"/>
                </a:ext>
              </a:extLst>
            </p:cNvPr>
            <p:cNvSpPr/>
            <p:nvPr/>
          </p:nvSpPr>
          <p:spPr>
            <a:xfrm>
              <a:off x="1093177" y="4613033"/>
              <a:ext cx="10005646" cy="677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TextBox 43">
            <a:extLst>
              <a:ext uri="{FF2B5EF4-FFF2-40B4-BE49-F238E27FC236}">
                <a16:creationId xmlns:a16="http://schemas.microsoft.com/office/drawing/2014/main" id="{D02F4B8E-9B3E-4F0F-A7A3-4E4CCE2F61D7}"/>
              </a:ext>
            </a:extLst>
          </p:cNvPr>
          <p:cNvSpPr txBox="1"/>
          <p:nvPr/>
        </p:nvSpPr>
        <p:spPr>
          <a:xfrm>
            <a:off x="2858117" y="4755386"/>
            <a:ext cx="6721649" cy="830997"/>
          </a:xfrm>
          <a:prstGeom prst="rect">
            <a:avLst/>
          </a:prstGeom>
          <a:solidFill>
            <a:schemeClr val="accent1">
              <a:lumMod val="50000"/>
            </a:schemeClr>
          </a:solidFill>
        </p:spPr>
        <p:txBody>
          <a:bodyPr wrap="square" lIns="36000" tIns="0" rIns="36000" bIns="0" rtlCol="0">
            <a:spAutoFit/>
          </a:bodyPr>
          <a:lstStyle/>
          <a:p>
            <a:pPr algn="ctr"/>
            <a:r>
              <a:rPr lang="en-US" sz="5400" b="1" dirty="0">
                <a:solidFill>
                  <a:schemeClr val="bg1"/>
                </a:solidFill>
              </a:rPr>
              <a:t>Project result </a:t>
            </a:r>
          </a:p>
        </p:txBody>
      </p:sp>
      <p:sp>
        <p:nvSpPr>
          <p:cNvPr id="2" name="Rectangle 1">
            <a:extLst>
              <a:ext uri="{FF2B5EF4-FFF2-40B4-BE49-F238E27FC236}">
                <a16:creationId xmlns:a16="http://schemas.microsoft.com/office/drawing/2014/main" id="{460CF1FF-38D8-489B-81E0-D27AFBAC47EC}"/>
              </a:ext>
            </a:extLst>
          </p:cNvPr>
          <p:cNvSpPr/>
          <p:nvPr/>
        </p:nvSpPr>
        <p:spPr>
          <a:xfrm>
            <a:off x="5546608" y="1434350"/>
            <a:ext cx="1393371" cy="149497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PS"/>
          </a:p>
        </p:txBody>
      </p:sp>
      <p:sp>
        <p:nvSpPr>
          <p:cNvPr id="16" name="TextBox 15">
            <a:extLst>
              <a:ext uri="{FF2B5EF4-FFF2-40B4-BE49-F238E27FC236}">
                <a16:creationId xmlns:a16="http://schemas.microsoft.com/office/drawing/2014/main" id="{6CC9080D-C614-4E87-ACDD-5E4ABF1E5876}"/>
              </a:ext>
            </a:extLst>
          </p:cNvPr>
          <p:cNvSpPr txBox="1"/>
          <p:nvPr/>
        </p:nvSpPr>
        <p:spPr>
          <a:xfrm>
            <a:off x="4431448" y="5848887"/>
            <a:ext cx="3317711" cy="492443"/>
          </a:xfrm>
          <a:prstGeom prst="rect">
            <a:avLst/>
          </a:prstGeom>
          <a:solidFill>
            <a:schemeClr val="bg1"/>
          </a:solidFill>
        </p:spPr>
        <p:txBody>
          <a:bodyPr wrap="square" lIns="36000" tIns="0" rIns="36000" bIns="0" rtlCol="0">
            <a:spAutoFit/>
          </a:bodyPr>
          <a:lstStyle/>
          <a:p>
            <a:pPr algn="ctr"/>
            <a:r>
              <a:rPr lang="en-US" sz="3200" b="1" dirty="0">
                <a:solidFill>
                  <a:schemeClr val="accent1">
                    <a:lumMod val="50000"/>
                  </a:schemeClr>
                </a:solidFill>
              </a:rPr>
              <a:t>Video </a:t>
            </a:r>
            <a:r>
              <a:rPr lang="en-US" sz="3200" b="1" dirty="0">
                <a:solidFill>
                  <a:schemeClr val="bg1"/>
                </a:solidFill>
              </a:rPr>
              <a:t> </a:t>
            </a:r>
          </a:p>
        </p:txBody>
      </p:sp>
    </p:spTree>
    <p:extLst>
      <p:ext uri="{BB962C8B-B14F-4D97-AF65-F5344CB8AC3E}">
        <p14:creationId xmlns:p14="http://schemas.microsoft.com/office/powerpoint/2010/main" val="223654200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4D4C23-81FB-460B-A16B-715818231E42}"/>
              </a:ext>
            </a:extLst>
          </p:cNvPr>
          <p:cNvSpPr>
            <a:spLocks noGrp="1"/>
          </p:cNvSpPr>
          <p:nvPr>
            <p:ph type="body" sz="quarter" idx="10"/>
          </p:nvPr>
        </p:nvSpPr>
        <p:spPr>
          <a:xfrm>
            <a:off x="-684224" y="59827"/>
            <a:ext cx="12192000" cy="792605"/>
          </a:xfrm>
        </p:spPr>
        <p:txBody>
          <a:bodyPr/>
          <a:lstStyle/>
          <a:p>
            <a:r>
              <a:rPr lang="en-US" dirty="0">
                <a:solidFill>
                  <a:srgbClr val="1D5181"/>
                </a:solidFill>
              </a:rPr>
              <a:t>Results</a:t>
            </a:r>
            <a:r>
              <a:rPr lang="en-US" dirty="0"/>
              <a:t> </a:t>
            </a:r>
            <a:r>
              <a:rPr lang="en-US" dirty="0">
                <a:solidFill>
                  <a:schemeClr val="accent1">
                    <a:lumMod val="60000"/>
                    <a:lumOff val="40000"/>
                  </a:schemeClr>
                </a:solidFill>
              </a:rPr>
              <a:t>and</a:t>
            </a:r>
            <a:r>
              <a:rPr lang="en-US" dirty="0"/>
              <a:t> </a:t>
            </a:r>
            <a:r>
              <a:rPr lang="en-US" dirty="0">
                <a:solidFill>
                  <a:srgbClr val="7C0454"/>
                </a:solidFill>
              </a:rPr>
              <a:t>Analysis</a:t>
            </a:r>
          </a:p>
        </p:txBody>
      </p:sp>
      <p:sp>
        <p:nvSpPr>
          <p:cNvPr id="3" name="Donut 1">
            <a:extLst>
              <a:ext uri="{FF2B5EF4-FFF2-40B4-BE49-F238E27FC236}">
                <a16:creationId xmlns:a16="http://schemas.microsoft.com/office/drawing/2014/main" id="{81EEA1B5-1D38-4420-A9DE-45E5A8BA0416}"/>
              </a:ext>
            </a:extLst>
          </p:cNvPr>
          <p:cNvSpPr/>
          <p:nvPr/>
        </p:nvSpPr>
        <p:spPr>
          <a:xfrm>
            <a:off x="3909479" y="1561712"/>
            <a:ext cx="4385781" cy="4385781"/>
          </a:xfrm>
          <a:prstGeom prst="donut">
            <a:avLst>
              <a:gd name="adj" fmla="val 21081"/>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4" name="Block Arc 3">
            <a:extLst>
              <a:ext uri="{FF2B5EF4-FFF2-40B4-BE49-F238E27FC236}">
                <a16:creationId xmlns:a16="http://schemas.microsoft.com/office/drawing/2014/main" id="{3CA7B09E-28AF-4F11-88F8-F0766F773F47}"/>
              </a:ext>
            </a:extLst>
          </p:cNvPr>
          <p:cNvSpPr/>
          <p:nvPr/>
        </p:nvSpPr>
        <p:spPr>
          <a:xfrm rot="5400000">
            <a:off x="4239238" y="1899655"/>
            <a:ext cx="3709895" cy="3709895"/>
          </a:xfrm>
          <a:prstGeom prst="blockArc">
            <a:avLst>
              <a:gd name="adj1" fmla="val 16241887"/>
              <a:gd name="adj2" fmla="val 21514315"/>
              <a:gd name="adj3" fmla="val 159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5" name="Rectangle 4">
            <a:extLst>
              <a:ext uri="{FF2B5EF4-FFF2-40B4-BE49-F238E27FC236}">
                <a16:creationId xmlns:a16="http://schemas.microsoft.com/office/drawing/2014/main" id="{C7C28124-FDC5-48D5-A795-329FF9390275}"/>
              </a:ext>
            </a:extLst>
          </p:cNvPr>
          <p:cNvSpPr/>
          <p:nvPr/>
        </p:nvSpPr>
        <p:spPr>
          <a:xfrm rot="5400000">
            <a:off x="9272973" y="2315183"/>
            <a:ext cx="540000" cy="34627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6" name="Block Arc 5">
            <a:extLst>
              <a:ext uri="{FF2B5EF4-FFF2-40B4-BE49-F238E27FC236}">
                <a16:creationId xmlns:a16="http://schemas.microsoft.com/office/drawing/2014/main" id="{0A039C49-1406-4036-806F-61078BEBBED6}"/>
              </a:ext>
            </a:extLst>
          </p:cNvPr>
          <p:cNvSpPr/>
          <p:nvPr/>
        </p:nvSpPr>
        <p:spPr>
          <a:xfrm>
            <a:off x="4239238" y="1899655"/>
            <a:ext cx="3709895" cy="3709895"/>
          </a:xfrm>
          <a:prstGeom prst="blockArc">
            <a:avLst>
              <a:gd name="adj1" fmla="val 16267252"/>
              <a:gd name="adj2" fmla="val 21503648"/>
              <a:gd name="adj3" fmla="val 1583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7" name="Rectangle 6">
            <a:extLst>
              <a:ext uri="{FF2B5EF4-FFF2-40B4-BE49-F238E27FC236}">
                <a16:creationId xmlns:a16="http://schemas.microsoft.com/office/drawing/2014/main" id="{3325296C-7FAB-40F2-ABD2-4FE8752ACAEB}"/>
              </a:ext>
            </a:extLst>
          </p:cNvPr>
          <p:cNvSpPr/>
          <p:nvPr/>
        </p:nvSpPr>
        <p:spPr>
          <a:xfrm rot="5400000">
            <a:off x="9272973" y="1707895"/>
            <a:ext cx="540000" cy="3462768"/>
          </a:xfrm>
          <a:prstGeom prst="rect">
            <a:avLst/>
          </a:prstGeom>
          <a:solidFill>
            <a:srgbClr val="730D4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8" name="Block Arc 7">
            <a:extLst>
              <a:ext uri="{FF2B5EF4-FFF2-40B4-BE49-F238E27FC236}">
                <a16:creationId xmlns:a16="http://schemas.microsoft.com/office/drawing/2014/main" id="{49965993-6B27-44B2-9947-F871735DDA7B}"/>
              </a:ext>
            </a:extLst>
          </p:cNvPr>
          <p:cNvSpPr/>
          <p:nvPr/>
        </p:nvSpPr>
        <p:spPr>
          <a:xfrm rot="10800000">
            <a:off x="4239238" y="1899655"/>
            <a:ext cx="3709895" cy="3709895"/>
          </a:xfrm>
          <a:prstGeom prst="blockArc">
            <a:avLst>
              <a:gd name="adj1" fmla="val 16247553"/>
              <a:gd name="adj2" fmla="val 21556481"/>
              <a:gd name="adj3" fmla="val 1609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9" name="Rectangle 8">
            <a:extLst>
              <a:ext uri="{FF2B5EF4-FFF2-40B4-BE49-F238E27FC236}">
                <a16:creationId xmlns:a16="http://schemas.microsoft.com/office/drawing/2014/main" id="{799FB687-2042-4ED0-A2B7-517039CDC280}"/>
              </a:ext>
            </a:extLst>
          </p:cNvPr>
          <p:cNvSpPr/>
          <p:nvPr/>
        </p:nvSpPr>
        <p:spPr>
          <a:xfrm rot="5400000">
            <a:off x="2391546" y="2302666"/>
            <a:ext cx="540000" cy="3487807"/>
          </a:xfrm>
          <a:prstGeom prst="rect">
            <a:avLst/>
          </a:prstGeom>
          <a:solidFill>
            <a:srgbClr val="7C0454"/>
          </a:solidFill>
          <a:ln>
            <a:solidFill>
              <a:srgbClr val="730D4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10" name="Block Arc 9">
            <a:extLst>
              <a:ext uri="{FF2B5EF4-FFF2-40B4-BE49-F238E27FC236}">
                <a16:creationId xmlns:a16="http://schemas.microsoft.com/office/drawing/2014/main" id="{189D373A-BD51-44AE-9D05-6EACED8CDAE3}"/>
              </a:ext>
            </a:extLst>
          </p:cNvPr>
          <p:cNvSpPr/>
          <p:nvPr/>
        </p:nvSpPr>
        <p:spPr>
          <a:xfrm rot="16200000">
            <a:off x="4239238" y="1899655"/>
            <a:ext cx="3709895" cy="3709895"/>
          </a:xfrm>
          <a:prstGeom prst="blockArc">
            <a:avLst>
              <a:gd name="adj1" fmla="val 16302188"/>
              <a:gd name="adj2" fmla="val 21530925"/>
              <a:gd name="adj3" fmla="val 159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11" name="Rectangle 10">
            <a:extLst>
              <a:ext uri="{FF2B5EF4-FFF2-40B4-BE49-F238E27FC236}">
                <a16:creationId xmlns:a16="http://schemas.microsoft.com/office/drawing/2014/main" id="{B68A7BE8-026D-4158-AA25-C994F1DB9580}"/>
              </a:ext>
            </a:extLst>
          </p:cNvPr>
          <p:cNvSpPr/>
          <p:nvPr/>
        </p:nvSpPr>
        <p:spPr>
          <a:xfrm rot="5400000">
            <a:off x="2391546" y="1695377"/>
            <a:ext cx="540000" cy="34878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pic>
        <p:nvPicPr>
          <p:cNvPr id="12" name="Picture 2" descr="E:\002-KIMS BUSINESS\007-04-1-FIVERR\01-PPT-TEMPLATE\COVER-PSD\05-cut-01.png">
            <a:extLst>
              <a:ext uri="{FF2B5EF4-FFF2-40B4-BE49-F238E27FC236}">
                <a16:creationId xmlns:a16="http://schemas.microsoft.com/office/drawing/2014/main" id="{5013C305-56E0-4EA3-B359-33B10DB5CF0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191920" y="3601439"/>
            <a:ext cx="1507552" cy="35539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E:\002-KIMS BUSINESS\007-04-1-FIVERR\01-PPT-TEMPLATE\COVER-PSD\05-cut-01.png">
            <a:extLst>
              <a:ext uri="{FF2B5EF4-FFF2-40B4-BE49-F238E27FC236}">
                <a16:creationId xmlns:a16="http://schemas.microsoft.com/office/drawing/2014/main" id="{D316D1F3-5DC6-4CEE-BC33-4A15211E14F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0474827" y="3601439"/>
            <a:ext cx="1507552" cy="355397"/>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28F7DB77-8707-4A18-ADF0-7C4859866AC5}"/>
              </a:ext>
            </a:extLst>
          </p:cNvPr>
          <p:cNvGrpSpPr/>
          <p:nvPr/>
        </p:nvGrpSpPr>
        <p:grpSpPr>
          <a:xfrm>
            <a:off x="4501136" y="2179631"/>
            <a:ext cx="3170874" cy="3306132"/>
            <a:chOff x="2967709" y="2217483"/>
            <a:chExt cx="3170874" cy="3306132"/>
          </a:xfrm>
        </p:grpSpPr>
        <p:sp>
          <p:nvSpPr>
            <p:cNvPr id="15" name="TextBox 14">
              <a:extLst>
                <a:ext uri="{FF2B5EF4-FFF2-40B4-BE49-F238E27FC236}">
                  <a16:creationId xmlns:a16="http://schemas.microsoft.com/office/drawing/2014/main" id="{35932281-9E52-4BAD-A9C6-B4D998F8160E}"/>
                </a:ext>
              </a:extLst>
            </p:cNvPr>
            <p:cNvSpPr txBox="1"/>
            <p:nvPr/>
          </p:nvSpPr>
          <p:spPr>
            <a:xfrm rot="2979303">
              <a:off x="3820058" y="2449950"/>
              <a:ext cx="2300361" cy="1835428"/>
            </a:xfrm>
            <a:prstGeom prst="rect">
              <a:avLst/>
            </a:prstGeom>
            <a:noFill/>
          </p:spPr>
          <p:txBody>
            <a:bodyPr wrap="square" rtlCol="0">
              <a:prstTxWarp prst="textArchUp">
                <a:avLst>
                  <a:gd name="adj" fmla="val 12348932"/>
                </a:avLst>
              </a:prstTxWarp>
              <a:spAutoFit/>
            </a:bodyPr>
            <a:lstStyle/>
            <a:p>
              <a:pPr algn="ctr"/>
              <a:r>
                <a:rPr lang="en-US" altLang="ko-KR" sz="1600" b="1" dirty="0">
                  <a:solidFill>
                    <a:schemeClr val="bg1"/>
                  </a:solidFill>
                  <a:cs typeface="Arial" pitchFamily="34" charset="0"/>
                </a:rPr>
                <a:t>WEAKNESS</a:t>
              </a:r>
              <a:endParaRPr lang="ko-KR" altLang="en-US" sz="1600" b="1" dirty="0">
                <a:solidFill>
                  <a:schemeClr val="bg1"/>
                </a:solidFill>
                <a:cs typeface="Arial" pitchFamily="34" charset="0"/>
              </a:endParaRPr>
            </a:p>
          </p:txBody>
        </p:sp>
        <p:sp>
          <p:nvSpPr>
            <p:cNvPr id="16" name="TextBox 15">
              <a:extLst>
                <a:ext uri="{FF2B5EF4-FFF2-40B4-BE49-F238E27FC236}">
                  <a16:creationId xmlns:a16="http://schemas.microsoft.com/office/drawing/2014/main" id="{090E10BC-9D0B-4781-ABE8-E898318EE129}"/>
                </a:ext>
              </a:extLst>
            </p:cNvPr>
            <p:cNvSpPr txBox="1"/>
            <p:nvPr/>
          </p:nvSpPr>
          <p:spPr>
            <a:xfrm rot="18900000">
              <a:off x="2967709" y="2441433"/>
              <a:ext cx="2300361" cy="1835428"/>
            </a:xfrm>
            <a:prstGeom prst="rect">
              <a:avLst/>
            </a:prstGeom>
            <a:noFill/>
          </p:spPr>
          <p:txBody>
            <a:bodyPr wrap="square" rtlCol="0">
              <a:prstTxWarp prst="textArchUp">
                <a:avLst>
                  <a:gd name="adj" fmla="val 12348932"/>
                </a:avLst>
              </a:prstTxWarp>
              <a:spAutoFit/>
            </a:bodyPr>
            <a:lstStyle/>
            <a:p>
              <a:pPr algn="ctr"/>
              <a:r>
                <a:rPr lang="en-US" altLang="ko-KR" sz="1600" b="1" dirty="0">
                  <a:solidFill>
                    <a:schemeClr val="bg1"/>
                  </a:solidFill>
                  <a:cs typeface="Arial" pitchFamily="34" charset="0"/>
                </a:rPr>
                <a:t>STRENGTHS</a:t>
              </a:r>
              <a:endParaRPr lang="ko-KR" altLang="en-US" sz="1600" b="1" dirty="0">
                <a:solidFill>
                  <a:schemeClr val="bg1"/>
                </a:solidFill>
                <a:cs typeface="Arial" pitchFamily="34" charset="0"/>
              </a:endParaRPr>
            </a:p>
          </p:txBody>
        </p:sp>
        <p:sp>
          <p:nvSpPr>
            <p:cNvPr id="17" name="TextBox 16">
              <a:extLst>
                <a:ext uri="{FF2B5EF4-FFF2-40B4-BE49-F238E27FC236}">
                  <a16:creationId xmlns:a16="http://schemas.microsoft.com/office/drawing/2014/main" id="{74DBA56D-DAE0-45E7-AEF6-16748554A387}"/>
                </a:ext>
              </a:extLst>
            </p:cNvPr>
            <p:cNvSpPr txBox="1"/>
            <p:nvPr/>
          </p:nvSpPr>
          <p:spPr>
            <a:xfrm rot="13500000">
              <a:off x="2948014" y="3455721"/>
              <a:ext cx="2300361" cy="1835428"/>
            </a:xfrm>
            <a:prstGeom prst="rect">
              <a:avLst/>
            </a:prstGeom>
            <a:noFill/>
          </p:spPr>
          <p:txBody>
            <a:bodyPr wrap="square" rtlCol="0">
              <a:prstTxWarp prst="textArchUp">
                <a:avLst>
                  <a:gd name="adj" fmla="val 12348932"/>
                </a:avLst>
              </a:prstTxWarp>
              <a:spAutoFit/>
            </a:bodyPr>
            <a:lstStyle/>
            <a:p>
              <a:pPr algn="ctr"/>
              <a:r>
                <a:rPr lang="en-US" altLang="ko-KR" sz="1600" b="1" dirty="0">
                  <a:solidFill>
                    <a:schemeClr val="bg1"/>
                  </a:solidFill>
                  <a:cs typeface="Arial" pitchFamily="34" charset="0"/>
                </a:rPr>
                <a:t>OPPORTUNITIES</a:t>
              </a:r>
              <a:endParaRPr lang="ko-KR" altLang="en-US" sz="1600" b="1" dirty="0">
                <a:solidFill>
                  <a:schemeClr val="bg1"/>
                </a:solidFill>
                <a:cs typeface="Arial" pitchFamily="34" charset="0"/>
              </a:endParaRPr>
            </a:p>
          </p:txBody>
        </p:sp>
        <p:sp>
          <p:nvSpPr>
            <p:cNvPr id="18" name="TextBox 17">
              <a:extLst>
                <a:ext uri="{FF2B5EF4-FFF2-40B4-BE49-F238E27FC236}">
                  <a16:creationId xmlns:a16="http://schemas.microsoft.com/office/drawing/2014/main" id="{519140EE-84F4-454E-AB1D-106BB93C2095}"/>
                </a:ext>
              </a:extLst>
            </p:cNvPr>
            <p:cNvSpPr txBox="1"/>
            <p:nvPr/>
          </p:nvSpPr>
          <p:spPr>
            <a:xfrm rot="8100000">
              <a:off x="3838222" y="3228899"/>
              <a:ext cx="2300361" cy="1835428"/>
            </a:xfrm>
            <a:prstGeom prst="rect">
              <a:avLst/>
            </a:prstGeom>
            <a:noFill/>
          </p:spPr>
          <p:txBody>
            <a:bodyPr wrap="square" rtlCol="0">
              <a:prstTxWarp prst="textArchUp">
                <a:avLst>
                  <a:gd name="adj" fmla="val 12348932"/>
                </a:avLst>
              </a:prstTxWarp>
              <a:spAutoFit/>
            </a:bodyPr>
            <a:lstStyle/>
            <a:p>
              <a:pPr algn="ctr"/>
              <a:r>
                <a:rPr lang="en-US" altLang="ko-KR" sz="1600" b="1" dirty="0">
                  <a:solidFill>
                    <a:schemeClr val="bg1"/>
                  </a:solidFill>
                  <a:cs typeface="Arial" pitchFamily="34" charset="0"/>
                </a:rPr>
                <a:t>THREATS</a:t>
              </a:r>
              <a:endParaRPr lang="ko-KR" altLang="en-US" sz="1600" b="1" dirty="0">
                <a:solidFill>
                  <a:schemeClr val="bg1"/>
                </a:solidFill>
                <a:cs typeface="Arial" pitchFamily="34" charset="0"/>
              </a:endParaRPr>
            </a:p>
          </p:txBody>
        </p:sp>
      </p:grpSp>
      <p:sp>
        <p:nvSpPr>
          <p:cNvPr id="20" name="TextBox 19">
            <a:extLst>
              <a:ext uri="{FF2B5EF4-FFF2-40B4-BE49-F238E27FC236}">
                <a16:creationId xmlns:a16="http://schemas.microsoft.com/office/drawing/2014/main" id="{CDA63221-9C81-4CCA-A6CD-0CBD44904428}"/>
              </a:ext>
            </a:extLst>
          </p:cNvPr>
          <p:cNvSpPr txBox="1"/>
          <p:nvPr/>
        </p:nvSpPr>
        <p:spPr>
          <a:xfrm>
            <a:off x="511242" y="4599375"/>
            <a:ext cx="4463028" cy="1754326"/>
          </a:xfrm>
          <a:prstGeom prst="rect">
            <a:avLst/>
          </a:prstGeom>
          <a:noFill/>
        </p:spPr>
        <p:txBody>
          <a:bodyPr wrap="square" rtlCol="0">
            <a:spAutoFit/>
          </a:bodyPr>
          <a:lstStyle/>
          <a:p>
            <a:pPr marL="342900" indent="-342900">
              <a:buFont typeface="+mj-lt"/>
              <a:buAutoNum type="arabicPeriod"/>
            </a:pPr>
            <a:r>
              <a:rPr lang="en-US" altLang="ko-KR" sz="1600" dirty="0">
                <a:solidFill>
                  <a:schemeClr val="tx1">
                    <a:lumMod val="75000"/>
                    <a:lumOff val="25000"/>
                  </a:schemeClr>
                </a:solidFill>
                <a:cs typeface="Arial" pitchFamily="34" charset="0"/>
              </a:rPr>
              <a:t>Ability to extending the practical applications of the system due to its simplicity using  and high efficiency.</a:t>
            </a:r>
          </a:p>
          <a:p>
            <a:pPr marL="342900" indent="-342900">
              <a:buFont typeface="+mj-lt"/>
              <a:buAutoNum type="arabicPeriod"/>
            </a:pPr>
            <a:r>
              <a:rPr lang="en-US" altLang="ko-KR" sz="1600" dirty="0">
                <a:solidFill>
                  <a:schemeClr val="tx1">
                    <a:lumMod val="75000"/>
                    <a:lumOff val="25000"/>
                  </a:schemeClr>
                </a:solidFill>
                <a:cs typeface="Arial" pitchFamily="34" charset="0"/>
              </a:rPr>
              <a:t>We will also increase the security of the project by adding another real time human identification and biometric items </a:t>
            </a:r>
          </a:p>
          <a:p>
            <a:endParaRPr lang="en-US" altLang="ko-KR" sz="1200" dirty="0">
              <a:solidFill>
                <a:schemeClr val="tx1">
                  <a:lumMod val="75000"/>
                  <a:lumOff val="25000"/>
                </a:schemeClr>
              </a:solidFill>
              <a:cs typeface="Arial" pitchFamily="34" charset="0"/>
            </a:endParaRPr>
          </a:p>
        </p:txBody>
      </p:sp>
      <p:sp>
        <p:nvSpPr>
          <p:cNvPr id="23" name="TextBox 22">
            <a:extLst>
              <a:ext uri="{FF2B5EF4-FFF2-40B4-BE49-F238E27FC236}">
                <a16:creationId xmlns:a16="http://schemas.microsoft.com/office/drawing/2014/main" id="{51A70737-A319-44DB-96AD-AA54651CA3B7}"/>
              </a:ext>
            </a:extLst>
          </p:cNvPr>
          <p:cNvSpPr txBox="1"/>
          <p:nvPr/>
        </p:nvSpPr>
        <p:spPr>
          <a:xfrm>
            <a:off x="684945" y="838532"/>
            <a:ext cx="5071898" cy="2492990"/>
          </a:xfrm>
          <a:prstGeom prst="rect">
            <a:avLst/>
          </a:prstGeom>
          <a:noFill/>
        </p:spPr>
        <p:txBody>
          <a:bodyPr wrap="square" rtlCol="0">
            <a:spAutoFit/>
          </a:bodyPr>
          <a:lstStyle/>
          <a:p>
            <a:pPr marL="342900" indent="-342900">
              <a:buFont typeface="+mj-lt"/>
              <a:buAutoNum type="arabicPeriod"/>
            </a:pPr>
            <a:r>
              <a:rPr lang="en-US" altLang="ko-KR" sz="1600" dirty="0">
                <a:solidFill>
                  <a:schemeClr val="bg2">
                    <a:lumMod val="10000"/>
                  </a:schemeClr>
                </a:solidFill>
                <a:cs typeface="Arial" pitchFamily="34" charset="0"/>
              </a:rPr>
              <a:t>The cost of the system less than face                        detection devices imported from                                                          Industrialized  countries.</a:t>
            </a:r>
          </a:p>
          <a:p>
            <a:pPr marL="342900" indent="-342900">
              <a:buFont typeface="+mj-lt"/>
              <a:buAutoNum type="arabicPeriod"/>
            </a:pPr>
            <a:r>
              <a:rPr lang="en-US" altLang="ko-KR" sz="1600" dirty="0">
                <a:solidFill>
                  <a:schemeClr val="bg2">
                    <a:lumMod val="10000"/>
                  </a:schemeClr>
                </a:solidFill>
                <a:cs typeface="Arial" pitchFamily="34" charset="0"/>
              </a:rPr>
              <a:t>Relatively high performance.</a:t>
            </a:r>
          </a:p>
          <a:p>
            <a:pPr marL="342900" indent="-342900">
              <a:buFont typeface="+mj-lt"/>
              <a:buAutoNum type="arabicPeriod"/>
            </a:pPr>
            <a:r>
              <a:rPr lang="en-US" altLang="ko-KR" sz="1600" dirty="0">
                <a:solidFill>
                  <a:schemeClr val="bg2">
                    <a:lumMod val="10000"/>
                  </a:schemeClr>
                </a:solidFill>
                <a:cs typeface="Arial" pitchFamily="34" charset="0"/>
              </a:rPr>
              <a:t>Flexibility to add new services to the system                                         like such Identify person expressions.</a:t>
            </a:r>
          </a:p>
          <a:p>
            <a:pPr marL="342900" indent="-342900">
              <a:buFont typeface="+mj-lt"/>
              <a:buAutoNum type="arabicPeriod"/>
            </a:pPr>
            <a:r>
              <a:rPr lang="en-US" altLang="ko-KR" sz="1600" dirty="0">
                <a:solidFill>
                  <a:schemeClr val="bg2">
                    <a:lumMod val="10000"/>
                  </a:schemeClr>
                </a:solidFill>
                <a:cs typeface="Arial" pitchFamily="34" charset="0"/>
              </a:rPr>
              <a:t>This system use for both monitor and                                         control.</a:t>
            </a:r>
          </a:p>
          <a:p>
            <a:pPr marL="342900" indent="-342900">
              <a:buFont typeface="+mj-lt"/>
              <a:buAutoNum type="arabicPeriod"/>
            </a:pPr>
            <a:r>
              <a:rPr lang="en-US" altLang="ko-KR" sz="1600" dirty="0">
                <a:solidFill>
                  <a:schemeClr val="bg2">
                    <a:lumMod val="10000"/>
                  </a:schemeClr>
                </a:solidFill>
                <a:cs typeface="Arial" pitchFamily="34" charset="0"/>
              </a:rPr>
              <a:t>Free operational cost.</a:t>
            </a:r>
          </a:p>
          <a:p>
            <a:endParaRPr lang="en-US" altLang="ko-KR" sz="1200" dirty="0">
              <a:solidFill>
                <a:schemeClr val="tx1">
                  <a:lumMod val="75000"/>
                  <a:lumOff val="25000"/>
                </a:schemeClr>
              </a:solidFill>
              <a:cs typeface="Arial" pitchFamily="34" charset="0"/>
            </a:endParaRPr>
          </a:p>
        </p:txBody>
      </p:sp>
      <p:sp>
        <p:nvSpPr>
          <p:cNvPr id="26" name="TextBox 25">
            <a:extLst>
              <a:ext uri="{FF2B5EF4-FFF2-40B4-BE49-F238E27FC236}">
                <a16:creationId xmlns:a16="http://schemas.microsoft.com/office/drawing/2014/main" id="{80CF570A-6D6A-4C66-9553-00D1FA444165}"/>
              </a:ext>
            </a:extLst>
          </p:cNvPr>
          <p:cNvSpPr txBox="1"/>
          <p:nvPr/>
        </p:nvSpPr>
        <p:spPr>
          <a:xfrm>
            <a:off x="8208370" y="4600202"/>
            <a:ext cx="3065985" cy="1323439"/>
          </a:xfrm>
          <a:prstGeom prst="rect">
            <a:avLst/>
          </a:prstGeom>
          <a:noFill/>
        </p:spPr>
        <p:txBody>
          <a:bodyPr wrap="square" rtlCol="0">
            <a:spAutoFit/>
          </a:bodyPr>
          <a:lstStyle/>
          <a:p>
            <a:pPr marL="228600" indent="-228600">
              <a:buAutoNum type="arabicPeriod"/>
            </a:pPr>
            <a:r>
              <a:rPr lang="en-US" altLang="ko-KR" sz="2000" dirty="0">
                <a:solidFill>
                  <a:schemeClr val="tx1">
                    <a:lumMod val="85000"/>
                    <a:lumOff val="15000"/>
                  </a:schemeClr>
                </a:solidFill>
                <a:cs typeface="Arial" pitchFamily="34" charset="0"/>
              </a:rPr>
              <a:t>Pose variation</a:t>
            </a:r>
          </a:p>
          <a:p>
            <a:r>
              <a:rPr lang="en-US" altLang="ko-KR" sz="2000" dirty="0">
                <a:solidFill>
                  <a:schemeClr val="tx1">
                    <a:lumMod val="85000"/>
                    <a:lumOff val="15000"/>
                  </a:schemeClr>
                </a:solidFill>
                <a:cs typeface="Arial" pitchFamily="34" charset="0"/>
              </a:rPr>
              <a:t>2. Feature occlusion</a:t>
            </a:r>
          </a:p>
          <a:p>
            <a:r>
              <a:rPr lang="en-US" altLang="ko-KR" sz="2000" dirty="0">
                <a:solidFill>
                  <a:schemeClr val="tx1">
                    <a:lumMod val="85000"/>
                    <a:lumOff val="15000"/>
                  </a:schemeClr>
                </a:solidFill>
                <a:cs typeface="Arial" pitchFamily="34" charset="0"/>
              </a:rPr>
              <a:t>3. </a:t>
            </a:r>
            <a:r>
              <a:rPr lang="en-US" sz="2000" dirty="0">
                <a:solidFill>
                  <a:schemeClr val="tx1">
                    <a:lumMod val="85000"/>
                    <a:lumOff val="15000"/>
                  </a:schemeClr>
                </a:solidFill>
              </a:rPr>
              <a:t>Facial expression</a:t>
            </a:r>
          </a:p>
          <a:p>
            <a:r>
              <a:rPr lang="en-US" sz="2000" dirty="0">
                <a:solidFill>
                  <a:schemeClr val="tx1">
                    <a:lumMod val="85000"/>
                    <a:lumOff val="15000"/>
                  </a:schemeClr>
                </a:solidFill>
              </a:rPr>
              <a:t>4. Imaging conditions</a:t>
            </a:r>
            <a:endParaRPr lang="en-US" altLang="ko-KR" sz="2000" dirty="0">
              <a:solidFill>
                <a:schemeClr val="tx1">
                  <a:lumMod val="85000"/>
                  <a:lumOff val="15000"/>
                </a:schemeClr>
              </a:solidFill>
              <a:cs typeface="Arial" pitchFamily="34" charset="0"/>
            </a:endParaRPr>
          </a:p>
        </p:txBody>
      </p:sp>
      <p:sp>
        <p:nvSpPr>
          <p:cNvPr id="29" name="TextBox 28">
            <a:extLst>
              <a:ext uri="{FF2B5EF4-FFF2-40B4-BE49-F238E27FC236}">
                <a16:creationId xmlns:a16="http://schemas.microsoft.com/office/drawing/2014/main" id="{FFCEDDCB-71DE-4BEE-B4A9-78BE0BA2987F}"/>
              </a:ext>
            </a:extLst>
          </p:cNvPr>
          <p:cNvSpPr txBox="1"/>
          <p:nvPr/>
        </p:nvSpPr>
        <p:spPr>
          <a:xfrm>
            <a:off x="8033061" y="1244979"/>
            <a:ext cx="3326631" cy="1569660"/>
          </a:xfrm>
          <a:prstGeom prst="rect">
            <a:avLst/>
          </a:prstGeom>
          <a:noFill/>
        </p:spPr>
        <p:txBody>
          <a:bodyPr wrap="square" rtlCol="0">
            <a:spAutoFit/>
          </a:bodyPr>
          <a:lstStyle/>
          <a:p>
            <a:r>
              <a:rPr lang="en-US" altLang="ko-KR" sz="2000" dirty="0">
                <a:solidFill>
                  <a:schemeClr val="tx1">
                    <a:lumMod val="75000"/>
                    <a:lumOff val="25000"/>
                  </a:schemeClr>
                </a:solidFill>
                <a:cs typeface="Arial" pitchFamily="34" charset="0"/>
              </a:rPr>
              <a:t>1-There is a small possibility of error.</a:t>
            </a:r>
          </a:p>
          <a:p>
            <a:r>
              <a:rPr lang="en-US" altLang="ko-KR" sz="2000" dirty="0">
                <a:solidFill>
                  <a:schemeClr val="tx1">
                    <a:lumMod val="75000"/>
                    <a:lumOff val="25000"/>
                  </a:schemeClr>
                </a:solidFill>
                <a:cs typeface="Arial" pitchFamily="34" charset="0"/>
              </a:rPr>
              <a:t>2-Facial detection speed and treatment is not super.</a:t>
            </a:r>
          </a:p>
          <a:p>
            <a:endParaRPr lang="en-US" altLang="ko-KR" sz="1600" dirty="0">
              <a:solidFill>
                <a:schemeClr val="tx1">
                  <a:lumMod val="75000"/>
                  <a:lumOff val="25000"/>
                </a:schemeClr>
              </a:solidFill>
              <a:cs typeface="Arial" pitchFamily="34" charset="0"/>
            </a:endParaRPr>
          </a:p>
        </p:txBody>
      </p:sp>
      <p:sp>
        <p:nvSpPr>
          <p:cNvPr id="32" name="TextBox 31">
            <a:extLst>
              <a:ext uri="{FF2B5EF4-FFF2-40B4-BE49-F238E27FC236}">
                <a16:creationId xmlns:a16="http://schemas.microsoft.com/office/drawing/2014/main" id="{61690FE5-3F86-4223-8EF7-BF4A79E99F5E}"/>
              </a:ext>
            </a:extLst>
          </p:cNvPr>
          <p:cNvSpPr txBox="1"/>
          <p:nvPr/>
        </p:nvSpPr>
        <p:spPr>
          <a:xfrm>
            <a:off x="5024688" y="3267776"/>
            <a:ext cx="2057594" cy="769441"/>
          </a:xfrm>
          <a:prstGeom prst="rect">
            <a:avLst/>
          </a:prstGeom>
          <a:noFill/>
        </p:spPr>
        <p:txBody>
          <a:bodyPr wrap="square" rtlCol="0">
            <a:spAutoFit/>
          </a:bodyPr>
          <a:lstStyle/>
          <a:p>
            <a:pPr algn="ctr"/>
            <a:r>
              <a:rPr lang="en-US" altLang="ko-KR" sz="4400" b="1" dirty="0">
                <a:solidFill>
                  <a:srgbClr val="7C0454"/>
                </a:solidFill>
                <a:cs typeface="Arial" pitchFamily="34" charset="0"/>
              </a:rPr>
              <a:t>SWOT</a:t>
            </a:r>
            <a:endParaRPr lang="ko-KR" altLang="en-US" sz="4400" b="1" dirty="0">
              <a:solidFill>
                <a:srgbClr val="7C0454"/>
              </a:solidFill>
              <a:cs typeface="Arial" pitchFamily="34" charset="0"/>
            </a:endParaRPr>
          </a:p>
        </p:txBody>
      </p:sp>
    </p:spTree>
    <p:extLst>
      <p:ext uri="{BB962C8B-B14F-4D97-AF65-F5344CB8AC3E}">
        <p14:creationId xmlns:p14="http://schemas.microsoft.com/office/powerpoint/2010/main" val="268741398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3">
                                            <p:txEl>
                                              <p:pRg st="0" end="0"/>
                                            </p:txEl>
                                          </p:spTgt>
                                        </p:tgtEl>
                                      </p:cBhvr>
                                    </p:animEffect>
                                    <p:animScale>
                                      <p:cBhvr>
                                        <p:cTn id="7" dur="250" autoRev="1" fill="hold"/>
                                        <p:tgtEl>
                                          <p:spTgt spid="23">
                                            <p:txEl>
                                              <p:pRg st="0" end="0"/>
                                            </p:txEl>
                                          </p:spTgt>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23">
                                            <p:txEl>
                                              <p:pRg st="1" end="1"/>
                                            </p:txEl>
                                          </p:spTgt>
                                        </p:tgtEl>
                                      </p:cBhvr>
                                    </p:animEffect>
                                    <p:animScale>
                                      <p:cBhvr>
                                        <p:cTn id="10" dur="250" autoRev="1" fill="hold"/>
                                        <p:tgtEl>
                                          <p:spTgt spid="23">
                                            <p:txEl>
                                              <p:pRg st="1" end="1"/>
                                            </p:txEl>
                                          </p:spTgt>
                                        </p:tgtEl>
                                      </p:cBhvr>
                                      <p:by x="105000" y="105000"/>
                                    </p:animScale>
                                  </p:childTnLst>
                                </p:cTn>
                              </p:par>
                              <p:par>
                                <p:cTn id="11" presetID="26" presetClass="emph" presetSubtype="0" fill="hold" nodeType="withEffect">
                                  <p:stCondLst>
                                    <p:cond delay="0"/>
                                  </p:stCondLst>
                                  <p:childTnLst>
                                    <p:animEffect transition="out" filter="fade">
                                      <p:cBhvr>
                                        <p:cTn id="12" dur="500" tmFilter="0, 0; .2, .5; .8, .5; 1, 0"/>
                                        <p:tgtEl>
                                          <p:spTgt spid="23">
                                            <p:txEl>
                                              <p:pRg st="2" end="2"/>
                                            </p:txEl>
                                          </p:spTgt>
                                        </p:tgtEl>
                                      </p:cBhvr>
                                    </p:animEffect>
                                    <p:animScale>
                                      <p:cBhvr>
                                        <p:cTn id="13" dur="250" autoRev="1" fill="hold"/>
                                        <p:tgtEl>
                                          <p:spTgt spid="23">
                                            <p:txEl>
                                              <p:pRg st="2" end="2"/>
                                            </p:txEl>
                                          </p:spTgt>
                                        </p:tgtEl>
                                      </p:cBhvr>
                                      <p:by x="105000" y="105000"/>
                                    </p:animScale>
                                  </p:childTnLst>
                                </p:cTn>
                              </p:par>
                              <p:par>
                                <p:cTn id="14" presetID="26" presetClass="emph" presetSubtype="0" fill="hold" nodeType="withEffect">
                                  <p:stCondLst>
                                    <p:cond delay="0"/>
                                  </p:stCondLst>
                                  <p:childTnLst>
                                    <p:animEffect transition="out" filter="fade">
                                      <p:cBhvr>
                                        <p:cTn id="15" dur="500" tmFilter="0, 0; .2, .5; .8, .5; 1, 0"/>
                                        <p:tgtEl>
                                          <p:spTgt spid="23">
                                            <p:txEl>
                                              <p:pRg st="3" end="3"/>
                                            </p:txEl>
                                          </p:spTgt>
                                        </p:tgtEl>
                                      </p:cBhvr>
                                    </p:animEffect>
                                    <p:animScale>
                                      <p:cBhvr>
                                        <p:cTn id="16" dur="250" autoRev="1" fill="hold"/>
                                        <p:tgtEl>
                                          <p:spTgt spid="23">
                                            <p:txEl>
                                              <p:pRg st="3" end="3"/>
                                            </p:txEl>
                                          </p:spTgt>
                                        </p:tgtEl>
                                      </p:cBhvr>
                                      <p:by x="105000" y="105000"/>
                                    </p:animScale>
                                  </p:childTnLst>
                                </p:cTn>
                              </p:par>
                              <p:par>
                                <p:cTn id="17" presetID="26" presetClass="emph" presetSubtype="0" fill="hold" nodeType="withEffect">
                                  <p:stCondLst>
                                    <p:cond delay="0"/>
                                  </p:stCondLst>
                                  <p:childTnLst>
                                    <p:animEffect transition="out" filter="fade">
                                      <p:cBhvr>
                                        <p:cTn id="18" dur="500" tmFilter="0, 0; .2, .5; .8, .5; 1, 0"/>
                                        <p:tgtEl>
                                          <p:spTgt spid="23">
                                            <p:txEl>
                                              <p:pRg st="4" end="4"/>
                                            </p:txEl>
                                          </p:spTgt>
                                        </p:tgtEl>
                                      </p:cBhvr>
                                    </p:animEffect>
                                    <p:animScale>
                                      <p:cBhvr>
                                        <p:cTn id="19" dur="250" autoRev="1" fill="hold"/>
                                        <p:tgtEl>
                                          <p:spTgt spid="23">
                                            <p:txEl>
                                              <p:pRg st="4" end="4"/>
                                            </p:txEl>
                                          </p:spTgt>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ppt_x"/>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2">
                                            <p:txEl>
                                              <p:pRg st="0" end="0"/>
                                            </p:txEl>
                                          </p:spTgt>
                                        </p:tgtEl>
                                        <p:attrNameLst>
                                          <p:attrName>style.visibility</p:attrName>
                                        </p:attrNameLst>
                                      </p:cBhvr>
                                      <p:to>
                                        <p:strVal val="visible"/>
                                      </p:to>
                                    </p:set>
                                    <p:anim calcmode="lin" valueType="num">
                                      <p:cBhvr additive="base">
                                        <p:cTn id="42"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6" grpId="0"/>
      <p:bldP spid="2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C9E7AF35-8116-4962-B1EC-6B1FF6F1DC08}"/>
              </a:ext>
            </a:extLst>
          </p:cNvPr>
          <p:cNvGrpSpPr/>
          <p:nvPr/>
        </p:nvGrpSpPr>
        <p:grpSpPr>
          <a:xfrm>
            <a:off x="1395046" y="1136223"/>
            <a:ext cx="9401908" cy="3468330"/>
            <a:chOff x="1093177" y="989695"/>
            <a:chExt cx="10005646" cy="3691046"/>
          </a:xfrm>
          <a:solidFill>
            <a:schemeClr val="accent1">
              <a:lumMod val="50000"/>
            </a:schemeClr>
          </a:solidFill>
        </p:grpSpPr>
        <p:sp>
          <p:nvSpPr>
            <p:cNvPr id="34" name="Freeform: Shape 33">
              <a:extLst>
                <a:ext uri="{FF2B5EF4-FFF2-40B4-BE49-F238E27FC236}">
                  <a16:creationId xmlns:a16="http://schemas.microsoft.com/office/drawing/2014/main" id="{74302FF1-D9B6-4C53-A2F6-0E3993A2689C}"/>
                </a:ext>
              </a:extLst>
            </p:cNvPr>
            <p:cNvSpPr/>
            <p:nvPr/>
          </p:nvSpPr>
          <p:spPr>
            <a:xfrm flipH="1" flipV="1">
              <a:off x="6623408" y="1349111"/>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C7903A63-4FFE-45B1-82B1-6934A2CAAEAC}"/>
                </a:ext>
              </a:extLst>
            </p:cNvPr>
            <p:cNvSpPr/>
            <p:nvPr/>
          </p:nvSpPr>
          <p:spPr>
            <a:xfrm>
              <a:off x="1667706" y="1575962"/>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sp>
          <p:nvSpPr>
            <p:cNvPr id="36" name="Freeform: Shape 35">
              <a:extLst>
                <a:ext uri="{FF2B5EF4-FFF2-40B4-BE49-F238E27FC236}">
                  <a16:creationId xmlns:a16="http://schemas.microsoft.com/office/drawing/2014/main" id="{0A1C6270-AAE8-43D7-B33E-A9AC33F2D067}"/>
                </a:ext>
              </a:extLst>
            </p:cNvPr>
            <p:cNvSpPr/>
            <p:nvPr/>
          </p:nvSpPr>
          <p:spPr>
            <a:xfrm flipH="1" flipV="1">
              <a:off x="6724533" y="2670316"/>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grpSp>
          <p:nvGrpSpPr>
            <p:cNvPr id="37" name="Group 36">
              <a:extLst>
                <a:ext uri="{FF2B5EF4-FFF2-40B4-BE49-F238E27FC236}">
                  <a16:creationId xmlns:a16="http://schemas.microsoft.com/office/drawing/2014/main" id="{3473D73F-D2DE-4109-91E2-410C80B504F3}"/>
                </a:ext>
              </a:extLst>
            </p:cNvPr>
            <p:cNvGrpSpPr/>
            <p:nvPr/>
          </p:nvGrpSpPr>
          <p:grpSpPr>
            <a:xfrm>
              <a:off x="4692156" y="989695"/>
              <a:ext cx="2795565" cy="3631621"/>
              <a:chOff x="1257518" y="2316205"/>
              <a:chExt cx="1389446" cy="1804981"/>
            </a:xfrm>
            <a:grpFill/>
          </p:grpSpPr>
          <p:sp>
            <p:nvSpPr>
              <p:cNvPr id="40" name="Graphic 2">
                <a:extLst>
                  <a:ext uri="{FF2B5EF4-FFF2-40B4-BE49-F238E27FC236}">
                    <a16:creationId xmlns:a16="http://schemas.microsoft.com/office/drawing/2014/main" id="{53347B15-B39D-4B3A-92A7-16F069593A4D}"/>
                  </a:ext>
                </a:extLst>
              </p:cNvPr>
              <p:cNvSpPr/>
              <p:nvPr/>
            </p:nvSpPr>
            <p:spPr>
              <a:xfrm>
                <a:off x="1257518" y="2316205"/>
                <a:ext cx="1389446" cy="1804981"/>
              </a:xfrm>
              <a:custGeom>
                <a:avLst/>
                <a:gdLst>
                  <a:gd name="connsiteX0" fmla="*/ 198332 w 800100"/>
                  <a:gd name="connsiteY0" fmla="*/ 961703 h 962025"/>
                  <a:gd name="connsiteX1" fmla="*/ 646959 w 800100"/>
                  <a:gd name="connsiteY1" fmla="*/ 961703 h 962025"/>
                  <a:gd name="connsiteX2" fmla="*/ 610764 w 800100"/>
                  <a:gd name="connsiteY2" fmla="*/ 885503 h 962025"/>
                  <a:gd name="connsiteX3" fmla="*/ 686964 w 800100"/>
                  <a:gd name="connsiteY3" fmla="*/ 625471 h 962025"/>
                  <a:gd name="connsiteX4" fmla="*/ 786024 w 800100"/>
                  <a:gd name="connsiteY4" fmla="*/ 283523 h 962025"/>
                  <a:gd name="connsiteX5" fmla="*/ 359304 w 800100"/>
                  <a:gd name="connsiteY5" fmla="*/ 14918 h 962025"/>
                  <a:gd name="connsiteX6" fmla="*/ 124037 w 800100"/>
                  <a:gd name="connsiteY6" fmla="*/ 211133 h 962025"/>
                  <a:gd name="connsiteX7" fmla="*/ 116417 w 800100"/>
                  <a:gd name="connsiteY7" fmla="*/ 270188 h 962025"/>
                  <a:gd name="connsiteX8" fmla="*/ 59267 w 800100"/>
                  <a:gd name="connsiteY8" fmla="*/ 367343 h 962025"/>
                  <a:gd name="connsiteX9" fmla="*/ 13547 w 800100"/>
                  <a:gd name="connsiteY9" fmla="*/ 427351 h 962025"/>
                  <a:gd name="connsiteX10" fmla="*/ 24024 w 800100"/>
                  <a:gd name="connsiteY10" fmla="*/ 515933 h 962025"/>
                  <a:gd name="connsiteX11" fmla="*/ 63077 w 800100"/>
                  <a:gd name="connsiteY11" fmla="*/ 552128 h 962025"/>
                  <a:gd name="connsiteX12" fmla="*/ 18309 w 800100"/>
                  <a:gd name="connsiteY12" fmla="*/ 570226 h 962025"/>
                  <a:gd name="connsiteX13" fmla="*/ 30692 w 800100"/>
                  <a:gd name="connsiteY13" fmla="*/ 609278 h 962025"/>
                  <a:gd name="connsiteX14" fmla="*/ 29739 w 800100"/>
                  <a:gd name="connsiteY14" fmla="*/ 673096 h 962025"/>
                  <a:gd name="connsiteX15" fmla="*/ 85937 w 800100"/>
                  <a:gd name="connsiteY15" fmla="*/ 744533 h 962025"/>
                  <a:gd name="connsiteX16" fmla="*/ 225002 w 800100"/>
                  <a:gd name="connsiteY16" fmla="*/ 764536 h 962025"/>
                  <a:gd name="connsiteX17" fmla="*/ 198332 w 800100"/>
                  <a:gd name="connsiteY17" fmla="*/ 961703 h 962025"/>
                  <a:gd name="connsiteX0" fmla="*/ 173835 w 788240"/>
                  <a:gd name="connsiteY0" fmla="*/ 1023975 h 1023975"/>
                  <a:gd name="connsiteX1" fmla="*/ 639815 w 788240"/>
                  <a:gd name="connsiteY1" fmla="*/ 954560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8932"/>
                  <a:gd name="connsiteX1" fmla="*/ 654690 w 788240"/>
                  <a:gd name="connsiteY1" fmla="*/ 1028932 h 1028932"/>
                  <a:gd name="connsiteX2" fmla="*/ 603620 w 788240"/>
                  <a:gd name="connsiteY2" fmla="*/ 878360 h 1028932"/>
                  <a:gd name="connsiteX3" fmla="*/ 679820 w 788240"/>
                  <a:gd name="connsiteY3" fmla="*/ 618328 h 1028932"/>
                  <a:gd name="connsiteX4" fmla="*/ 778880 w 788240"/>
                  <a:gd name="connsiteY4" fmla="*/ 276380 h 1028932"/>
                  <a:gd name="connsiteX5" fmla="*/ 352160 w 788240"/>
                  <a:gd name="connsiteY5" fmla="*/ 7775 h 1028932"/>
                  <a:gd name="connsiteX6" fmla="*/ 116893 w 788240"/>
                  <a:gd name="connsiteY6" fmla="*/ 203990 h 1028932"/>
                  <a:gd name="connsiteX7" fmla="*/ 109273 w 788240"/>
                  <a:gd name="connsiteY7" fmla="*/ 263045 h 1028932"/>
                  <a:gd name="connsiteX8" fmla="*/ 52123 w 788240"/>
                  <a:gd name="connsiteY8" fmla="*/ 360200 h 1028932"/>
                  <a:gd name="connsiteX9" fmla="*/ 6403 w 788240"/>
                  <a:gd name="connsiteY9" fmla="*/ 420208 h 1028932"/>
                  <a:gd name="connsiteX10" fmla="*/ 16880 w 788240"/>
                  <a:gd name="connsiteY10" fmla="*/ 508790 h 1028932"/>
                  <a:gd name="connsiteX11" fmla="*/ 55933 w 788240"/>
                  <a:gd name="connsiteY11" fmla="*/ 544985 h 1028932"/>
                  <a:gd name="connsiteX12" fmla="*/ 11165 w 788240"/>
                  <a:gd name="connsiteY12" fmla="*/ 563083 h 1028932"/>
                  <a:gd name="connsiteX13" fmla="*/ 23548 w 788240"/>
                  <a:gd name="connsiteY13" fmla="*/ 602135 h 1028932"/>
                  <a:gd name="connsiteX14" fmla="*/ 22595 w 788240"/>
                  <a:gd name="connsiteY14" fmla="*/ 665953 h 1028932"/>
                  <a:gd name="connsiteX15" fmla="*/ 78793 w 788240"/>
                  <a:gd name="connsiteY15" fmla="*/ 737390 h 1028932"/>
                  <a:gd name="connsiteX16" fmla="*/ 217858 w 788240"/>
                  <a:gd name="connsiteY16" fmla="*/ 757393 h 1028932"/>
                  <a:gd name="connsiteX17" fmla="*/ 173835 w 788240"/>
                  <a:gd name="connsiteY17" fmla="*/ 1023975 h 1028932"/>
                  <a:gd name="connsiteX0" fmla="*/ 173835 w 788240"/>
                  <a:gd name="connsiteY0" fmla="*/ 1023975 h 1023975"/>
                  <a:gd name="connsiteX1" fmla="*/ 674523 w 788240"/>
                  <a:gd name="connsiteY1" fmla="*/ 1023974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3975"/>
                  <a:gd name="connsiteX1" fmla="*/ 679481 w 788240"/>
                  <a:gd name="connsiteY1" fmla="*/ 1014058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3975"/>
                  <a:gd name="connsiteX1" fmla="*/ 679481 w 788240"/>
                  <a:gd name="connsiteY1" fmla="*/ 1019016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 name="connsiteX0" fmla="*/ 173835 w 788240"/>
                  <a:gd name="connsiteY0" fmla="*/ 1023975 h 1023975"/>
                  <a:gd name="connsiteX1" fmla="*/ 679481 w 788240"/>
                  <a:gd name="connsiteY1" fmla="*/ 1021495 h 1023975"/>
                  <a:gd name="connsiteX2" fmla="*/ 603620 w 788240"/>
                  <a:gd name="connsiteY2" fmla="*/ 878360 h 1023975"/>
                  <a:gd name="connsiteX3" fmla="*/ 679820 w 788240"/>
                  <a:gd name="connsiteY3" fmla="*/ 618328 h 1023975"/>
                  <a:gd name="connsiteX4" fmla="*/ 778880 w 788240"/>
                  <a:gd name="connsiteY4" fmla="*/ 276380 h 1023975"/>
                  <a:gd name="connsiteX5" fmla="*/ 352160 w 788240"/>
                  <a:gd name="connsiteY5" fmla="*/ 7775 h 1023975"/>
                  <a:gd name="connsiteX6" fmla="*/ 116893 w 788240"/>
                  <a:gd name="connsiteY6" fmla="*/ 203990 h 1023975"/>
                  <a:gd name="connsiteX7" fmla="*/ 109273 w 788240"/>
                  <a:gd name="connsiteY7" fmla="*/ 263045 h 1023975"/>
                  <a:gd name="connsiteX8" fmla="*/ 52123 w 788240"/>
                  <a:gd name="connsiteY8" fmla="*/ 360200 h 1023975"/>
                  <a:gd name="connsiteX9" fmla="*/ 6403 w 788240"/>
                  <a:gd name="connsiteY9" fmla="*/ 420208 h 1023975"/>
                  <a:gd name="connsiteX10" fmla="*/ 16880 w 788240"/>
                  <a:gd name="connsiteY10" fmla="*/ 508790 h 1023975"/>
                  <a:gd name="connsiteX11" fmla="*/ 55933 w 788240"/>
                  <a:gd name="connsiteY11" fmla="*/ 544985 h 1023975"/>
                  <a:gd name="connsiteX12" fmla="*/ 11165 w 788240"/>
                  <a:gd name="connsiteY12" fmla="*/ 563083 h 1023975"/>
                  <a:gd name="connsiteX13" fmla="*/ 23548 w 788240"/>
                  <a:gd name="connsiteY13" fmla="*/ 602135 h 1023975"/>
                  <a:gd name="connsiteX14" fmla="*/ 22595 w 788240"/>
                  <a:gd name="connsiteY14" fmla="*/ 665953 h 1023975"/>
                  <a:gd name="connsiteX15" fmla="*/ 78793 w 788240"/>
                  <a:gd name="connsiteY15" fmla="*/ 737390 h 1023975"/>
                  <a:gd name="connsiteX16" fmla="*/ 217858 w 788240"/>
                  <a:gd name="connsiteY16" fmla="*/ 757393 h 1023975"/>
                  <a:gd name="connsiteX17" fmla="*/ 173835 w 788240"/>
                  <a:gd name="connsiteY17" fmla="*/ 1023975 h 1023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8240" h="1023975">
                    <a:moveTo>
                      <a:pt x="173835" y="1023975"/>
                    </a:moveTo>
                    <a:lnTo>
                      <a:pt x="679481" y="1021495"/>
                    </a:lnTo>
                    <a:cubicBezTo>
                      <a:pt x="666146" y="995778"/>
                      <a:pt x="612193" y="896458"/>
                      <a:pt x="603620" y="878360"/>
                    </a:cubicBezTo>
                    <a:cubicBezTo>
                      <a:pt x="579808" y="822163"/>
                      <a:pt x="596953" y="699290"/>
                      <a:pt x="679820" y="618328"/>
                    </a:cubicBezTo>
                    <a:cubicBezTo>
                      <a:pt x="758878" y="541175"/>
                      <a:pt x="810313" y="391633"/>
                      <a:pt x="778880" y="276380"/>
                    </a:cubicBezTo>
                    <a:cubicBezTo>
                      <a:pt x="727445" y="85880"/>
                      <a:pt x="555995" y="-32230"/>
                      <a:pt x="352160" y="7775"/>
                    </a:cubicBezTo>
                    <a:cubicBezTo>
                      <a:pt x="352160" y="7775"/>
                      <a:pt x="175948" y="29683"/>
                      <a:pt x="116893" y="203990"/>
                    </a:cubicBezTo>
                    <a:cubicBezTo>
                      <a:pt x="116893" y="203990"/>
                      <a:pt x="107368" y="229708"/>
                      <a:pt x="109273" y="263045"/>
                    </a:cubicBezTo>
                    <a:cubicBezTo>
                      <a:pt x="114035" y="316385"/>
                      <a:pt x="75935" y="347818"/>
                      <a:pt x="52123" y="360200"/>
                    </a:cubicBezTo>
                    <a:cubicBezTo>
                      <a:pt x="27358" y="373535"/>
                      <a:pt x="-16457" y="395443"/>
                      <a:pt x="6403" y="420208"/>
                    </a:cubicBezTo>
                    <a:cubicBezTo>
                      <a:pt x="34025" y="450688"/>
                      <a:pt x="32120" y="489740"/>
                      <a:pt x="16880" y="508790"/>
                    </a:cubicBezTo>
                    <a:cubicBezTo>
                      <a:pt x="-2170" y="531650"/>
                      <a:pt x="53075" y="532603"/>
                      <a:pt x="55933" y="544985"/>
                    </a:cubicBezTo>
                    <a:cubicBezTo>
                      <a:pt x="58790" y="558320"/>
                      <a:pt x="14975" y="547843"/>
                      <a:pt x="11165" y="563083"/>
                    </a:cubicBezTo>
                    <a:cubicBezTo>
                      <a:pt x="7355" y="579275"/>
                      <a:pt x="19738" y="583085"/>
                      <a:pt x="23548" y="602135"/>
                    </a:cubicBezTo>
                    <a:cubicBezTo>
                      <a:pt x="27358" y="621185"/>
                      <a:pt x="24500" y="656428"/>
                      <a:pt x="22595" y="665953"/>
                    </a:cubicBezTo>
                    <a:cubicBezTo>
                      <a:pt x="20690" y="675478"/>
                      <a:pt x="26405" y="732628"/>
                      <a:pt x="78793" y="737390"/>
                    </a:cubicBezTo>
                    <a:cubicBezTo>
                      <a:pt x="131180" y="742153"/>
                      <a:pt x="196903" y="731675"/>
                      <a:pt x="217858" y="757393"/>
                    </a:cubicBezTo>
                    <a:cubicBezTo>
                      <a:pt x="236908" y="783110"/>
                      <a:pt x="197647" y="952538"/>
                      <a:pt x="173835" y="1023975"/>
                    </a:cubicBezTo>
                    <a:close/>
                  </a:path>
                </a:pathLst>
              </a:custGeom>
              <a:grpFill/>
              <a:ln w="9525" cap="flat">
                <a:noFill/>
                <a:prstDash val="solid"/>
                <a:miter/>
              </a:ln>
            </p:spPr>
            <p:txBody>
              <a:bodyPr rtlCol="0" anchor="ctr"/>
              <a:lstStyle/>
              <a:p>
                <a:endParaRPr lang="en-US" dirty="0"/>
              </a:p>
            </p:txBody>
          </p:sp>
          <p:grpSp>
            <p:nvGrpSpPr>
              <p:cNvPr id="41" name="Group 40">
                <a:extLst>
                  <a:ext uri="{FF2B5EF4-FFF2-40B4-BE49-F238E27FC236}">
                    <a16:creationId xmlns:a16="http://schemas.microsoft.com/office/drawing/2014/main" id="{079248F5-92F6-4CD2-BAF4-37327B4E7647}"/>
                  </a:ext>
                </a:extLst>
              </p:cNvPr>
              <p:cNvGrpSpPr/>
              <p:nvPr/>
            </p:nvGrpSpPr>
            <p:grpSpPr>
              <a:xfrm>
                <a:off x="1684786" y="2516290"/>
                <a:ext cx="702035" cy="687994"/>
                <a:chOff x="1684786" y="2516290"/>
                <a:chExt cx="702035" cy="687994"/>
              </a:xfrm>
              <a:grpFill/>
            </p:grpSpPr>
            <p:sp>
              <p:nvSpPr>
                <p:cNvPr id="42" name="Graphic 4">
                  <a:extLst>
                    <a:ext uri="{FF2B5EF4-FFF2-40B4-BE49-F238E27FC236}">
                      <a16:creationId xmlns:a16="http://schemas.microsoft.com/office/drawing/2014/main" id="{18927834-337B-4774-B8C4-66F5BF0CE3E4}"/>
                    </a:ext>
                  </a:extLst>
                </p:cNvPr>
                <p:cNvSpPr/>
                <p:nvPr/>
              </p:nvSpPr>
              <p:spPr>
                <a:xfrm>
                  <a:off x="1684786" y="2516290"/>
                  <a:ext cx="702035" cy="687994"/>
                </a:xfrm>
                <a:custGeom>
                  <a:avLst/>
                  <a:gdLst>
                    <a:gd name="connsiteX0" fmla="*/ 462439 w 476250"/>
                    <a:gd name="connsiteY0" fmla="*/ 160496 h 466725"/>
                    <a:gd name="connsiteX1" fmla="*/ 469106 w 476250"/>
                    <a:gd name="connsiteY1" fmla="*/ 153829 h 466725"/>
                    <a:gd name="connsiteX2" fmla="*/ 469106 w 476250"/>
                    <a:gd name="connsiteY2" fmla="*/ 149066 h 466725"/>
                    <a:gd name="connsiteX3" fmla="*/ 462439 w 476250"/>
                    <a:gd name="connsiteY3" fmla="*/ 142399 h 466725"/>
                    <a:gd name="connsiteX4" fmla="*/ 415766 w 476250"/>
                    <a:gd name="connsiteY4" fmla="*/ 142399 h 466725"/>
                    <a:gd name="connsiteX5" fmla="*/ 415766 w 476250"/>
                    <a:gd name="connsiteY5" fmla="*/ 93821 h 466725"/>
                    <a:gd name="connsiteX6" fmla="*/ 391954 w 476250"/>
                    <a:gd name="connsiteY6" fmla="*/ 70009 h 466725"/>
                    <a:gd name="connsiteX7" fmla="*/ 333851 w 476250"/>
                    <a:gd name="connsiteY7" fmla="*/ 70009 h 466725"/>
                    <a:gd name="connsiteX8" fmla="*/ 333851 w 476250"/>
                    <a:gd name="connsiteY8" fmla="*/ 13811 h 466725"/>
                    <a:gd name="connsiteX9" fmla="*/ 327184 w 476250"/>
                    <a:gd name="connsiteY9" fmla="*/ 7144 h 466725"/>
                    <a:gd name="connsiteX10" fmla="*/ 322421 w 476250"/>
                    <a:gd name="connsiteY10" fmla="*/ 7144 h 466725"/>
                    <a:gd name="connsiteX11" fmla="*/ 315754 w 476250"/>
                    <a:gd name="connsiteY11" fmla="*/ 13811 h 466725"/>
                    <a:gd name="connsiteX12" fmla="*/ 315754 w 476250"/>
                    <a:gd name="connsiteY12" fmla="*/ 70009 h 466725"/>
                    <a:gd name="connsiteX13" fmla="*/ 290989 w 476250"/>
                    <a:gd name="connsiteY13" fmla="*/ 70009 h 466725"/>
                    <a:gd name="connsiteX14" fmla="*/ 290989 w 476250"/>
                    <a:gd name="connsiteY14" fmla="*/ 13811 h 466725"/>
                    <a:gd name="connsiteX15" fmla="*/ 283369 w 476250"/>
                    <a:gd name="connsiteY15" fmla="*/ 7144 h 466725"/>
                    <a:gd name="connsiteX16" fmla="*/ 278606 w 476250"/>
                    <a:gd name="connsiteY16" fmla="*/ 7144 h 466725"/>
                    <a:gd name="connsiteX17" fmla="*/ 271939 w 476250"/>
                    <a:gd name="connsiteY17" fmla="*/ 13811 h 466725"/>
                    <a:gd name="connsiteX18" fmla="*/ 271939 w 476250"/>
                    <a:gd name="connsiteY18" fmla="*/ 70009 h 466725"/>
                    <a:gd name="connsiteX19" fmla="*/ 247174 w 476250"/>
                    <a:gd name="connsiteY19" fmla="*/ 70009 h 466725"/>
                    <a:gd name="connsiteX20" fmla="*/ 247174 w 476250"/>
                    <a:gd name="connsiteY20" fmla="*/ 13811 h 466725"/>
                    <a:gd name="connsiteX21" fmla="*/ 240506 w 476250"/>
                    <a:gd name="connsiteY21" fmla="*/ 7144 h 466725"/>
                    <a:gd name="connsiteX22" fmla="*/ 235744 w 476250"/>
                    <a:gd name="connsiteY22" fmla="*/ 7144 h 466725"/>
                    <a:gd name="connsiteX23" fmla="*/ 229076 w 476250"/>
                    <a:gd name="connsiteY23" fmla="*/ 13811 h 466725"/>
                    <a:gd name="connsiteX24" fmla="*/ 229076 w 476250"/>
                    <a:gd name="connsiteY24" fmla="*/ 70009 h 466725"/>
                    <a:gd name="connsiteX25" fmla="*/ 204311 w 476250"/>
                    <a:gd name="connsiteY25" fmla="*/ 70009 h 466725"/>
                    <a:gd name="connsiteX26" fmla="*/ 204311 w 476250"/>
                    <a:gd name="connsiteY26" fmla="*/ 13811 h 466725"/>
                    <a:gd name="connsiteX27" fmla="*/ 197644 w 476250"/>
                    <a:gd name="connsiteY27" fmla="*/ 7144 h 466725"/>
                    <a:gd name="connsiteX28" fmla="*/ 192881 w 476250"/>
                    <a:gd name="connsiteY28" fmla="*/ 7144 h 466725"/>
                    <a:gd name="connsiteX29" fmla="*/ 186214 w 476250"/>
                    <a:gd name="connsiteY29" fmla="*/ 13811 h 466725"/>
                    <a:gd name="connsiteX30" fmla="*/ 186214 w 476250"/>
                    <a:gd name="connsiteY30" fmla="*/ 70009 h 466725"/>
                    <a:gd name="connsiteX31" fmla="*/ 161449 w 476250"/>
                    <a:gd name="connsiteY31" fmla="*/ 70009 h 466725"/>
                    <a:gd name="connsiteX32" fmla="*/ 161449 w 476250"/>
                    <a:gd name="connsiteY32" fmla="*/ 13811 h 466725"/>
                    <a:gd name="connsiteX33" fmla="*/ 154781 w 476250"/>
                    <a:gd name="connsiteY33" fmla="*/ 7144 h 466725"/>
                    <a:gd name="connsiteX34" fmla="*/ 150019 w 476250"/>
                    <a:gd name="connsiteY34" fmla="*/ 7144 h 466725"/>
                    <a:gd name="connsiteX35" fmla="*/ 143351 w 476250"/>
                    <a:gd name="connsiteY35" fmla="*/ 13811 h 466725"/>
                    <a:gd name="connsiteX36" fmla="*/ 143351 w 476250"/>
                    <a:gd name="connsiteY36" fmla="*/ 70009 h 466725"/>
                    <a:gd name="connsiteX37" fmla="*/ 88106 w 476250"/>
                    <a:gd name="connsiteY37" fmla="*/ 70009 h 466725"/>
                    <a:gd name="connsiteX38" fmla="*/ 64294 w 476250"/>
                    <a:gd name="connsiteY38" fmla="*/ 93821 h 466725"/>
                    <a:gd name="connsiteX39" fmla="*/ 64294 w 476250"/>
                    <a:gd name="connsiteY39" fmla="*/ 142399 h 466725"/>
                    <a:gd name="connsiteX40" fmla="*/ 13811 w 476250"/>
                    <a:gd name="connsiteY40" fmla="*/ 142399 h 466725"/>
                    <a:gd name="connsiteX41" fmla="*/ 7144 w 476250"/>
                    <a:gd name="connsiteY41" fmla="*/ 149066 h 466725"/>
                    <a:gd name="connsiteX42" fmla="*/ 7144 w 476250"/>
                    <a:gd name="connsiteY42" fmla="*/ 153829 h 466725"/>
                    <a:gd name="connsiteX43" fmla="*/ 13811 w 476250"/>
                    <a:gd name="connsiteY43" fmla="*/ 160496 h 466725"/>
                    <a:gd name="connsiteX44" fmla="*/ 64294 w 476250"/>
                    <a:gd name="connsiteY44" fmla="*/ 160496 h 466725"/>
                    <a:gd name="connsiteX45" fmla="*/ 64294 w 476250"/>
                    <a:gd name="connsiteY45" fmla="*/ 185261 h 466725"/>
                    <a:gd name="connsiteX46" fmla="*/ 13811 w 476250"/>
                    <a:gd name="connsiteY46" fmla="*/ 185261 h 466725"/>
                    <a:gd name="connsiteX47" fmla="*/ 7144 w 476250"/>
                    <a:gd name="connsiteY47" fmla="*/ 191929 h 466725"/>
                    <a:gd name="connsiteX48" fmla="*/ 7144 w 476250"/>
                    <a:gd name="connsiteY48" fmla="*/ 196691 h 466725"/>
                    <a:gd name="connsiteX49" fmla="*/ 13811 w 476250"/>
                    <a:gd name="connsiteY49" fmla="*/ 203359 h 466725"/>
                    <a:gd name="connsiteX50" fmla="*/ 64294 w 476250"/>
                    <a:gd name="connsiteY50" fmla="*/ 203359 h 466725"/>
                    <a:gd name="connsiteX51" fmla="*/ 64294 w 476250"/>
                    <a:gd name="connsiteY51" fmla="*/ 228124 h 466725"/>
                    <a:gd name="connsiteX52" fmla="*/ 13811 w 476250"/>
                    <a:gd name="connsiteY52" fmla="*/ 228124 h 466725"/>
                    <a:gd name="connsiteX53" fmla="*/ 7144 w 476250"/>
                    <a:gd name="connsiteY53" fmla="*/ 235744 h 466725"/>
                    <a:gd name="connsiteX54" fmla="*/ 7144 w 476250"/>
                    <a:gd name="connsiteY54" fmla="*/ 240506 h 466725"/>
                    <a:gd name="connsiteX55" fmla="*/ 13811 w 476250"/>
                    <a:gd name="connsiteY55" fmla="*/ 247174 h 466725"/>
                    <a:gd name="connsiteX56" fmla="*/ 64294 w 476250"/>
                    <a:gd name="connsiteY56" fmla="*/ 247174 h 466725"/>
                    <a:gd name="connsiteX57" fmla="*/ 64294 w 476250"/>
                    <a:gd name="connsiteY57" fmla="*/ 271939 h 466725"/>
                    <a:gd name="connsiteX58" fmla="*/ 13811 w 476250"/>
                    <a:gd name="connsiteY58" fmla="*/ 271939 h 466725"/>
                    <a:gd name="connsiteX59" fmla="*/ 7144 w 476250"/>
                    <a:gd name="connsiteY59" fmla="*/ 278606 h 466725"/>
                    <a:gd name="connsiteX60" fmla="*/ 7144 w 476250"/>
                    <a:gd name="connsiteY60" fmla="*/ 283369 h 466725"/>
                    <a:gd name="connsiteX61" fmla="*/ 13811 w 476250"/>
                    <a:gd name="connsiteY61" fmla="*/ 290036 h 466725"/>
                    <a:gd name="connsiteX62" fmla="*/ 64294 w 476250"/>
                    <a:gd name="connsiteY62" fmla="*/ 290036 h 466725"/>
                    <a:gd name="connsiteX63" fmla="*/ 64294 w 476250"/>
                    <a:gd name="connsiteY63" fmla="*/ 314801 h 466725"/>
                    <a:gd name="connsiteX64" fmla="*/ 13811 w 476250"/>
                    <a:gd name="connsiteY64" fmla="*/ 314801 h 466725"/>
                    <a:gd name="connsiteX65" fmla="*/ 7144 w 476250"/>
                    <a:gd name="connsiteY65" fmla="*/ 321469 h 466725"/>
                    <a:gd name="connsiteX66" fmla="*/ 7144 w 476250"/>
                    <a:gd name="connsiteY66" fmla="*/ 326231 h 466725"/>
                    <a:gd name="connsiteX67" fmla="*/ 13811 w 476250"/>
                    <a:gd name="connsiteY67" fmla="*/ 332899 h 466725"/>
                    <a:gd name="connsiteX68" fmla="*/ 64294 w 476250"/>
                    <a:gd name="connsiteY68" fmla="*/ 332899 h 466725"/>
                    <a:gd name="connsiteX69" fmla="*/ 64294 w 476250"/>
                    <a:gd name="connsiteY69" fmla="*/ 380524 h 466725"/>
                    <a:gd name="connsiteX70" fmla="*/ 88106 w 476250"/>
                    <a:gd name="connsiteY70" fmla="*/ 404336 h 466725"/>
                    <a:gd name="connsiteX71" fmla="*/ 142399 w 476250"/>
                    <a:gd name="connsiteY71" fmla="*/ 404336 h 466725"/>
                    <a:gd name="connsiteX72" fmla="*/ 142399 w 476250"/>
                    <a:gd name="connsiteY72" fmla="*/ 461486 h 466725"/>
                    <a:gd name="connsiteX73" fmla="*/ 149066 w 476250"/>
                    <a:gd name="connsiteY73" fmla="*/ 468154 h 466725"/>
                    <a:gd name="connsiteX74" fmla="*/ 153829 w 476250"/>
                    <a:gd name="connsiteY74" fmla="*/ 468154 h 466725"/>
                    <a:gd name="connsiteX75" fmla="*/ 160496 w 476250"/>
                    <a:gd name="connsiteY75" fmla="*/ 461486 h 466725"/>
                    <a:gd name="connsiteX76" fmla="*/ 160496 w 476250"/>
                    <a:gd name="connsiteY76" fmla="*/ 404336 h 466725"/>
                    <a:gd name="connsiteX77" fmla="*/ 185261 w 476250"/>
                    <a:gd name="connsiteY77" fmla="*/ 404336 h 466725"/>
                    <a:gd name="connsiteX78" fmla="*/ 185261 w 476250"/>
                    <a:gd name="connsiteY78" fmla="*/ 461486 h 466725"/>
                    <a:gd name="connsiteX79" fmla="*/ 191929 w 476250"/>
                    <a:gd name="connsiteY79" fmla="*/ 468154 h 466725"/>
                    <a:gd name="connsiteX80" fmla="*/ 196691 w 476250"/>
                    <a:gd name="connsiteY80" fmla="*/ 468154 h 466725"/>
                    <a:gd name="connsiteX81" fmla="*/ 203359 w 476250"/>
                    <a:gd name="connsiteY81" fmla="*/ 461486 h 466725"/>
                    <a:gd name="connsiteX82" fmla="*/ 203359 w 476250"/>
                    <a:gd name="connsiteY82" fmla="*/ 404336 h 466725"/>
                    <a:gd name="connsiteX83" fmla="*/ 228124 w 476250"/>
                    <a:gd name="connsiteY83" fmla="*/ 404336 h 466725"/>
                    <a:gd name="connsiteX84" fmla="*/ 228124 w 476250"/>
                    <a:gd name="connsiteY84" fmla="*/ 461486 h 466725"/>
                    <a:gd name="connsiteX85" fmla="*/ 234791 w 476250"/>
                    <a:gd name="connsiteY85" fmla="*/ 468154 h 466725"/>
                    <a:gd name="connsiteX86" fmla="*/ 239554 w 476250"/>
                    <a:gd name="connsiteY86" fmla="*/ 468154 h 466725"/>
                    <a:gd name="connsiteX87" fmla="*/ 246221 w 476250"/>
                    <a:gd name="connsiteY87" fmla="*/ 461486 h 466725"/>
                    <a:gd name="connsiteX88" fmla="*/ 246221 w 476250"/>
                    <a:gd name="connsiteY88" fmla="*/ 404336 h 466725"/>
                    <a:gd name="connsiteX89" fmla="*/ 270986 w 476250"/>
                    <a:gd name="connsiteY89" fmla="*/ 404336 h 466725"/>
                    <a:gd name="connsiteX90" fmla="*/ 270986 w 476250"/>
                    <a:gd name="connsiteY90" fmla="*/ 461486 h 466725"/>
                    <a:gd name="connsiteX91" fmla="*/ 277654 w 476250"/>
                    <a:gd name="connsiteY91" fmla="*/ 468154 h 466725"/>
                    <a:gd name="connsiteX92" fmla="*/ 283369 w 476250"/>
                    <a:gd name="connsiteY92" fmla="*/ 468154 h 466725"/>
                    <a:gd name="connsiteX93" fmla="*/ 290036 w 476250"/>
                    <a:gd name="connsiteY93" fmla="*/ 461486 h 466725"/>
                    <a:gd name="connsiteX94" fmla="*/ 290036 w 476250"/>
                    <a:gd name="connsiteY94" fmla="*/ 404336 h 466725"/>
                    <a:gd name="connsiteX95" fmla="*/ 314801 w 476250"/>
                    <a:gd name="connsiteY95" fmla="*/ 404336 h 466725"/>
                    <a:gd name="connsiteX96" fmla="*/ 314801 w 476250"/>
                    <a:gd name="connsiteY96" fmla="*/ 461486 h 466725"/>
                    <a:gd name="connsiteX97" fmla="*/ 321469 w 476250"/>
                    <a:gd name="connsiteY97" fmla="*/ 468154 h 466725"/>
                    <a:gd name="connsiteX98" fmla="*/ 326231 w 476250"/>
                    <a:gd name="connsiteY98" fmla="*/ 468154 h 466725"/>
                    <a:gd name="connsiteX99" fmla="*/ 332899 w 476250"/>
                    <a:gd name="connsiteY99" fmla="*/ 461486 h 466725"/>
                    <a:gd name="connsiteX100" fmla="*/ 332899 w 476250"/>
                    <a:gd name="connsiteY100" fmla="*/ 404336 h 466725"/>
                    <a:gd name="connsiteX101" fmla="*/ 391001 w 476250"/>
                    <a:gd name="connsiteY101" fmla="*/ 404336 h 466725"/>
                    <a:gd name="connsiteX102" fmla="*/ 414814 w 476250"/>
                    <a:gd name="connsiteY102" fmla="*/ 380524 h 466725"/>
                    <a:gd name="connsiteX103" fmla="*/ 414814 w 476250"/>
                    <a:gd name="connsiteY103" fmla="*/ 332899 h 466725"/>
                    <a:gd name="connsiteX104" fmla="*/ 461486 w 476250"/>
                    <a:gd name="connsiteY104" fmla="*/ 332899 h 466725"/>
                    <a:gd name="connsiteX105" fmla="*/ 468154 w 476250"/>
                    <a:gd name="connsiteY105" fmla="*/ 326231 h 466725"/>
                    <a:gd name="connsiteX106" fmla="*/ 468154 w 476250"/>
                    <a:gd name="connsiteY106" fmla="*/ 321469 h 466725"/>
                    <a:gd name="connsiteX107" fmla="*/ 461486 w 476250"/>
                    <a:gd name="connsiteY107" fmla="*/ 314801 h 466725"/>
                    <a:gd name="connsiteX108" fmla="*/ 414814 w 476250"/>
                    <a:gd name="connsiteY108" fmla="*/ 314801 h 466725"/>
                    <a:gd name="connsiteX109" fmla="*/ 414814 w 476250"/>
                    <a:gd name="connsiteY109" fmla="*/ 290036 h 466725"/>
                    <a:gd name="connsiteX110" fmla="*/ 461486 w 476250"/>
                    <a:gd name="connsiteY110" fmla="*/ 290036 h 466725"/>
                    <a:gd name="connsiteX111" fmla="*/ 468154 w 476250"/>
                    <a:gd name="connsiteY111" fmla="*/ 283369 h 466725"/>
                    <a:gd name="connsiteX112" fmla="*/ 468154 w 476250"/>
                    <a:gd name="connsiteY112" fmla="*/ 278606 h 466725"/>
                    <a:gd name="connsiteX113" fmla="*/ 461486 w 476250"/>
                    <a:gd name="connsiteY113" fmla="*/ 271939 h 466725"/>
                    <a:gd name="connsiteX114" fmla="*/ 414814 w 476250"/>
                    <a:gd name="connsiteY114" fmla="*/ 271939 h 466725"/>
                    <a:gd name="connsiteX115" fmla="*/ 414814 w 476250"/>
                    <a:gd name="connsiteY115" fmla="*/ 247174 h 466725"/>
                    <a:gd name="connsiteX116" fmla="*/ 461486 w 476250"/>
                    <a:gd name="connsiteY116" fmla="*/ 247174 h 466725"/>
                    <a:gd name="connsiteX117" fmla="*/ 468154 w 476250"/>
                    <a:gd name="connsiteY117" fmla="*/ 240506 h 466725"/>
                    <a:gd name="connsiteX118" fmla="*/ 468154 w 476250"/>
                    <a:gd name="connsiteY118" fmla="*/ 235744 h 466725"/>
                    <a:gd name="connsiteX119" fmla="*/ 461486 w 476250"/>
                    <a:gd name="connsiteY119" fmla="*/ 229076 h 466725"/>
                    <a:gd name="connsiteX120" fmla="*/ 414814 w 476250"/>
                    <a:gd name="connsiteY120" fmla="*/ 229076 h 466725"/>
                    <a:gd name="connsiteX121" fmla="*/ 414814 w 476250"/>
                    <a:gd name="connsiteY121" fmla="*/ 204311 h 466725"/>
                    <a:gd name="connsiteX122" fmla="*/ 461486 w 476250"/>
                    <a:gd name="connsiteY122" fmla="*/ 204311 h 466725"/>
                    <a:gd name="connsiteX123" fmla="*/ 468154 w 476250"/>
                    <a:gd name="connsiteY123" fmla="*/ 197644 h 466725"/>
                    <a:gd name="connsiteX124" fmla="*/ 468154 w 476250"/>
                    <a:gd name="connsiteY124" fmla="*/ 192881 h 466725"/>
                    <a:gd name="connsiteX125" fmla="*/ 461486 w 476250"/>
                    <a:gd name="connsiteY125" fmla="*/ 186214 h 466725"/>
                    <a:gd name="connsiteX126" fmla="*/ 414814 w 476250"/>
                    <a:gd name="connsiteY126" fmla="*/ 186214 h 466725"/>
                    <a:gd name="connsiteX127" fmla="*/ 414814 w 476250"/>
                    <a:gd name="connsiteY127" fmla="*/ 161449 h 466725"/>
                    <a:gd name="connsiteX128" fmla="*/ 462439 w 476250"/>
                    <a:gd name="connsiteY128" fmla="*/ 161449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476250" h="466725">
                      <a:moveTo>
                        <a:pt x="462439" y="160496"/>
                      </a:moveTo>
                      <a:cubicBezTo>
                        <a:pt x="466249" y="160496"/>
                        <a:pt x="469106" y="157639"/>
                        <a:pt x="469106" y="153829"/>
                      </a:cubicBezTo>
                      <a:lnTo>
                        <a:pt x="469106" y="149066"/>
                      </a:lnTo>
                      <a:cubicBezTo>
                        <a:pt x="469106" y="145256"/>
                        <a:pt x="466249" y="142399"/>
                        <a:pt x="462439" y="142399"/>
                      </a:cubicBezTo>
                      <a:lnTo>
                        <a:pt x="415766" y="142399"/>
                      </a:lnTo>
                      <a:lnTo>
                        <a:pt x="415766" y="93821"/>
                      </a:lnTo>
                      <a:cubicBezTo>
                        <a:pt x="415766" y="80486"/>
                        <a:pt x="405289" y="70009"/>
                        <a:pt x="391954" y="70009"/>
                      </a:cubicBezTo>
                      <a:lnTo>
                        <a:pt x="333851" y="70009"/>
                      </a:lnTo>
                      <a:lnTo>
                        <a:pt x="333851" y="13811"/>
                      </a:lnTo>
                      <a:cubicBezTo>
                        <a:pt x="333851" y="10001"/>
                        <a:pt x="330994" y="7144"/>
                        <a:pt x="327184" y="7144"/>
                      </a:cubicBezTo>
                      <a:lnTo>
                        <a:pt x="322421" y="7144"/>
                      </a:lnTo>
                      <a:cubicBezTo>
                        <a:pt x="318611" y="7144"/>
                        <a:pt x="315754" y="10001"/>
                        <a:pt x="315754" y="13811"/>
                      </a:cubicBezTo>
                      <a:lnTo>
                        <a:pt x="315754" y="70009"/>
                      </a:lnTo>
                      <a:lnTo>
                        <a:pt x="290989" y="70009"/>
                      </a:lnTo>
                      <a:lnTo>
                        <a:pt x="290989" y="13811"/>
                      </a:lnTo>
                      <a:cubicBezTo>
                        <a:pt x="290989" y="10001"/>
                        <a:pt x="287179" y="7144"/>
                        <a:pt x="283369" y="7144"/>
                      </a:cubicBezTo>
                      <a:lnTo>
                        <a:pt x="278606" y="7144"/>
                      </a:lnTo>
                      <a:cubicBezTo>
                        <a:pt x="274796" y="7144"/>
                        <a:pt x="271939" y="10001"/>
                        <a:pt x="271939" y="13811"/>
                      </a:cubicBezTo>
                      <a:lnTo>
                        <a:pt x="271939" y="70009"/>
                      </a:lnTo>
                      <a:lnTo>
                        <a:pt x="247174" y="70009"/>
                      </a:lnTo>
                      <a:lnTo>
                        <a:pt x="247174" y="13811"/>
                      </a:lnTo>
                      <a:cubicBezTo>
                        <a:pt x="247174" y="10001"/>
                        <a:pt x="244316" y="7144"/>
                        <a:pt x="240506" y="7144"/>
                      </a:cubicBezTo>
                      <a:lnTo>
                        <a:pt x="235744" y="7144"/>
                      </a:lnTo>
                      <a:cubicBezTo>
                        <a:pt x="231934" y="7144"/>
                        <a:pt x="229076" y="10001"/>
                        <a:pt x="229076" y="13811"/>
                      </a:cubicBezTo>
                      <a:lnTo>
                        <a:pt x="229076" y="70009"/>
                      </a:lnTo>
                      <a:lnTo>
                        <a:pt x="204311" y="70009"/>
                      </a:lnTo>
                      <a:lnTo>
                        <a:pt x="204311" y="13811"/>
                      </a:lnTo>
                      <a:cubicBezTo>
                        <a:pt x="204311" y="10001"/>
                        <a:pt x="201454" y="7144"/>
                        <a:pt x="197644" y="7144"/>
                      </a:cubicBezTo>
                      <a:lnTo>
                        <a:pt x="192881" y="7144"/>
                      </a:lnTo>
                      <a:cubicBezTo>
                        <a:pt x="189071" y="7144"/>
                        <a:pt x="186214" y="10001"/>
                        <a:pt x="186214" y="13811"/>
                      </a:cubicBezTo>
                      <a:lnTo>
                        <a:pt x="186214" y="70009"/>
                      </a:lnTo>
                      <a:lnTo>
                        <a:pt x="161449" y="70009"/>
                      </a:lnTo>
                      <a:lnTo>
                        <a:pt x="161449" y="13811"/>
                      </a:lnTo>
                      <a:cubicBezTo>
                        <a:pt x="161449" y="10001"/>
                        <a:pt x="158591" y="7144"/>
                        <a:pt x="154781" y="7144"/>
                      </a:cubicBezTo>
                      <a:lnTo>
                        <a:pt x="150019" y="7144"/>
                      </a:lnTo>
                      <a:cubicBezTo>
                        <a:pt x="146209" y="7144"/>
                        <a:pt x="143351" y="10001"/>
                        <a:pt x="143351" y="13811"/>
                      </a:cubicBezTo>
                      <a:lnTo>
                        <a:pt x="143351" y="70009"/>
                      </a:lnTo>
                      <a:lnTo>
                        <a:pt x="88106" y="70009"/>
                      </a:lnTo>
                      <a:cubicBezTo>
                        <a:pt x="74771" y="70009"/>
                        <a:pt x="64294" y="81439"/>
                        <a:pt x="64294" y="93821"/>
                      </a:cubicBezTo>
                      <a:lnTo>
                        <a:pt x="64294" y="142399"/>
                      </a:lnTo>
                      <a:lnTo>
                        <a:pt x="13811" y="142399"/>
                      </a:lnTo>
                      <a:cubicBezTo>
                        <a:pt x="10001" y="142399"/>
                        <a:pt x="7144" y="145256"/>
                        <a:pt x="7144" y="149066"/>
                      </a:cubicBezTo>
                      <a:lnTo>
                        <a:pt x="7144" y="153829"/>
                      </a:lnTo>
                      <a:cubicBezTo>
                        <a:pt x="7144" y="157639"/>
                        <a:pt x="10001" y="160496"/>
                        <a:pt x="13811" y="160496"/>
                      </a:cubicBezTo>
                      <a:lnTo>
                        <a:pt x="64294" y="160496"/>
                      </a:lnTo>
                      <a:lnTo>
                        <a:pt x="64294" y="185261"/>
                      </a:lnTo>
                      <a:lnTo>
                        <a:pt x="13811" y="185261"/>
                      </a:lnTo>
                      <a:cubicBezTo>
                        <a:pt x="10001" y="185261"/>
                        <a:pt x="7144" y="188119"/>
                        <a:pt x="7144" y="191929"/>
                      </a:cubicBezTo>
                      <a:lnTo>
                        <a:pt x="7144" y="196691"/>
                      </a:lnTo>
                      <a:cubicBezTo>
                        <a:pt x="7144" y="200501"/>
                        <a:pt x="10001" y="203359"/>
                        <a:pt x="13811" y="203359"/>
                      </a:cubicBezTo>
                      <a:lnTo>
                        <a:pt x="64294" y="203359"/>
                      </a:lnTo>
                      <a:lnTo>
                        <a:pt x="64294" y="228124"/>
                      </a:lnTo>
                      <a:lnTo>
                        <a:pt x="13811" y="228124"/>
                      </a:lnTo>
                      <a:cubicBezTo>
                        <a:pt x="10001" y="229076"/>
                        <a:pt x="7144" y="231934"/>
                        <a:pt x="7144" y="235744"/>
                      </a:cubicBezTo>
                      <a:lnTo>
                        <a:pt x="7144" y="240506"/>
                      </a:lnTo>
                      <a:cubicBezTo>
                        <a:pt x="7144" y="244316"/>
                        <a:pt x="10001" y="247174"/>
                        <a:pt x="13811" y="247174"/>
                      </a:cubicBezTo>
                      <a:lnTo>
                        <a:pt x="64294" y="247174"/>
                      </a:lnTo>
                      <a:lnTo>
                        <a:pt x="64294" y="271939"/>
                      </a:lnTo>
                      <a:lnTo>
                        <a:pt x="13811" y="271939"/>
                      </a:lnTo>
                      <a:cubicBezTo>
                        <a:pt x="10001" y="271939"/>
                        <a:pt x="7144" y="274796"/>
                        <a:pt x="7144" y="278606"/>
                      </a:cubicBezTo>
                      <a:lnTo>
                        <a:pt x="7144" y="283369"/>
                      </a:lnTo>
                      <a:cubicBezTo>
                        <a:pt x="7144" y="287179"/>
                        <a:pt x="10001" y="290036"/>
                        <a:pt x="13811" y="290036"/>
                      </a:cubicBezTo>
                      <a:lnTo>
                        <a:pt x="64294" y="290036"/>
                      </a:lnTo>
                      <a:lnTo>
                        <a:pt x="64294" y="314801"/>
                      </a:lnTo>
                      <a:lnTo>
                        <a:pt x="13811" y="314801"/>
                      </a:lnTo>
                      <a:cubicBezTo>
                        <a:pt x="10001" y="314801"/>
                        <a:pt x="7144" y="317659"/>
                        <a:pt x="7144" y="321469"/>
                      </a:cubicBezTo>
                      <a:lnTo>
                        <a:pt x="7144" y="326231"/>
                      </a:lnTo>
                      <a:cubicBezTo>
                        <a:pt x="7144" y="330041"/>
                        <a:pt x="10001" y="332899"/>
                        <a:pt x="13811" y="332899"/>
                      </a:cubicBezTo>
                      <a:lnTo>
                        <a:pt x="64294" y="332899"/>
                      </a:lnTo>
                      <a:lnTo>
                        <a:pt x="64294" y="380524"/>
                      </a:lnTo>
                      <a:cubicBezTo>
                        <a:pt x="64294" y="393859"/>
                        <a:pt x="74771" y="404336"/>
                        <a:pt x="88106" y="404336"/>
                      </a:cubicBezTo>
                      <a:lnTo>
                        <a:pt x="142399" y="404336"/>
                      </a:lnTo>
                      <a:lnTo>
                        <a:pt x="142399" y="461486"/>
                      </a:lnTo>
                      <a:cubicBezTo>
                        <a:pt x="142399" y="465296"/>
                        <a:pt x="145256" y="468154"/>
                        <a:pt x="149066" y="468154"/>
                      </a:cubicBezTo>
                      <a:lnTo>
                        <a:pt x="153829" y="468154"/>
                      </a:lnTo>
                      <a:cubicBezTo>
                        <a:pt x="157639" y="468154"/>
                        <a:pt x="160496" y="465296"/>
                        <a:pt x="160496" y="461486"/>
                      </a:cubicBezTo>
                      <a:lnTo>
                        <a:pt x="160496" y="404336"/>
                      </a:lnTo>
                      <a:lnTo>
                        <a:pt x="185261" y="404336"/>
                      </a:lnTo>
                      <a:lnTo>
                        <a:pt x="185261" y="461486"/>
                      </a:lnTo>
                      <a:cubicBezTo>
                        <a:pt x="185261" y="465296"/>
                        <a:pt x="188119" y="468154"/>
                        <a:pt x="191929" y="468154"/>
                      </a:cubicBezTo>
                      <a:lnTo>
                        <a:pt x="196691" y="468154"/>
                      </a:lnTo>
                      <a:cubicBezTo>
                        <a:pt x="200501" y="468154"/>
                        <a:pt x="203359" y="465296"/>
                        <a:pt x="203359" y="461486"/>
                      </a:cubicBezTo>
                      <a:lnTo>
                        <a:pt x="203359" y="404336"/>
                      </a:lnTo>
                      <a:lnTo>
                        <a:pt x="228124" y="404336"/>
                      </a:lnTo>
                      <a:lnTo>
                        <a:pt x="228124" y="461486"/>
                      </a:lnTo>
                      <a:cubicBezTo>
                        <a:pt x="228124" y="465296"/>
                        <a:pt x="230981" y="468154"/>
                        <a:pt x="234791" y="468154"/>
                      </a:cubicBezTo>
                      <a:lnTo>
                        <a:pt x="239554" y="468154"/>
                      </a:lnTo>
                      <a:cubicBezTo>
                        <a:pt x="243364" y="468154"/>
                        <a:pt x="246221" y="465296"/>
                        <a:pt x="246221" y="461486"/>
                      </a:cubicBezTo>
                      <a:lnTo>
                        <a:pt x="246221" y="404336"/>
                      </a:lnTo>
                      <a:lnTo>
                        <a:pt x="270986" y="404336"/>
                      </a:lnTo>
                      <a:lnTo>
                        <a:pt x="270986" y="461486"/>
                      </a:lnTo>
                      <a:cubicBezTo>
                        <a:pt x="270986" y="465296"/>
                        <a:pt x="273844" y="468154"/>
                        <a:pt x="277654" y="468154"/>
                      </a:cubicBezTo>
                      <a:lnTo>
                        <a:pt x="283369" y="468154"/>
                      </a:lnTo>
                      <a:cubicBezTo>
                        <a:pt x="287179" y="468154"/>
                        <a:pt x="290036" y="465296"/>
                        <a:pt x="290036" y="461486"/>
                      </a:cubicBezTo>
                      <a:lnTo>
                        <a:pt x="290036" y="404336"/>
                      </a:lnTo>
                      <a:lnTo>
                        <a:pt x="314801" y="404336"/>
                      </a:lnTo>
                      <a:lnTo>
                        <a:pt x="314801" y="461486"/>
                      </a:lnTo>
                      <a:cubicBezTo>
                        <a:pt x="314801" y="465296"/>
                        <a:pt x="317659" y="468154"/>
                        <a:pt x="321469" y="468154"/>
                      </a:cubicBezTo>
                      <a:lnTo>
                        <a:pt x="326231" y="468154"/>
                      </a:lnTo>
                      <a:cubicBezTo>
                        <a:pt x="330041" y="468154"/>
                        <a:pt x="332899" y="465296"/>
                        <a:pt x="332899" y="461486"/>
                      </a:cubicBezTo>
                      <a:lnTo>
                        <a:pt x="332899" y="404336"/>
                      </a:lnTo>
                      <a:lnTo>
                        <a:pt x="391001" y="404336"/>
                      </a:lnTo>
                      <a:cubicBezTo>
                        <a:pt x="404336" y="404336"/>
                        <a:pt x="414814" y="393859"/>
                        <a:pt x="414814" y="380524"/>
                      </a:cubicBezTo>
                      <a:lnTo>
                        <a:pt x="414814" y="332899"/>
                      </a:lnTo>
                      <a:lnTo>
                        <a:pt x="461486" y="332899"/>
                      </a:lnTo>
                      <a:cubicBezTo>
                        <a:pt x="465296" y="332899"/>
                        <a:pt x="468154" y="330041"/>
                        <a:pt x="468154" y="326231"/>
                      </a:cubicBezTo>
                      <a:lnTo>
                        <a:pt x="468154" y="321469"/>
                      </a:lnTo>
                      <a:cubicBezTo>
                        <a:pt x="468154" y="317659"/>
                        <a:pt x="465296" y="314801"/>
                        <a:pt x="461486" y="314801"/>
                      </a:cubicBezTo>
                      <a:lnTo>
                        <a:pt x="414814" y="314801"/>
                      </a:lnTo>
                      <a:lnTo>
                        <a:pt x="414814" y="290036"/>
                      </a:lnTo>
                      <a:lnTo>
                        <a:pt x="461486" y="290036"/>
                      </a:lnTo>
                      <a:cubicBezTo>
                        <a:pt x="465296" y="290036"/>
                        <a:pt x="468154" y="287179"/>
                        <a:pt x="468154" y="283369"/>
                      </a:cubicBezTo>
                      <a:lnTo>
                        <a:pt x="468154" y="278606"/>
                      </a:lnTo>
                      <a:cubicBezTo>
                        <a:pt x="468154" y="274796"/>
                        <a:pt x="465296" y="271939"/>
                        <a:pt x="461486" y="271939"/>
                      </a:cubicBezTo>
                      <a:lnTo>
                        <a:pt x="414814" y="271939"/>
                      </a:lnTo>
                      <a:lnTo>
                        <a:pt x="414814" y="247174"/>
                      </a:lnTo>
                      <a:lnTo>
                        <a:pt x="461486" y="247174"/>
                      </a:lnTo>
                      <a:cubicBezTo>
                        <a:pt x="465296" y="247174"/>
                        <a:pt x="468154" y="244316"/>
                        <a:pt x="468154" y="240506"/>
                      </a:cubicBezTo>
                      <a:lnTo>
                        <a:pt x="468154" y="235744"/>
                      </a:lnTo>
                      <a:cubicBezTo>
                        <a:pt x="468154" y="231934"/>
                        <a:pt x="465296" y="229076"/>
                        <a:pt x="461486" y="229076"/>
                      </a:cubicBezTo>
                      <a:lnTo>
                        <a:pt x="414814" y="229076"/>
                      </a:lnTo>
                      <a:lnTo>
                        <a:pt x="414814" y="204311"/>
                      </a:lnTo>
                      <a:lnTo>
                        <a:pt x="461486" y="204311"/>
                      </a:lnTo>
                      <a:cubicBezTo>
                        <a:pt x="465296" y="204311"/>
                        <a:pt x="468154" y="201454"/>
                        <a:pt x="468154" y="197644"/>
                      </a:cubicBezTo>
                      <a:lnTo>
                        <a:pt x="468154" y="192881"/>
                      </a:lnTo>
                      <a:cubicBezTo>
                        <a:pt x="468154" y="189071"/>
                        <a:pt x="465296" y="186214"/>
                        <a:pt x="461486" y="186214"/>
                      </a:cubicBezTo>
                      <a:lnTo>
                        <a:pt x="414814" y="186214"/>
                      </a:lnTo>
                      <a:lnTo>
                        <a:pt x="414814" y="161449"/>
                      </a:lnTo>
                      <a:lnTo>
                        <a:pt x="462439" y="161449"/>
                      </a:lnTo>
                      <a:close/>
                    </a:path>
                  </a:pathLst>
                </a:custGeom>
                <a:solidFill>
                  <a:schemeClr val="bg1"/>
                </a:solidFill>
                <a:ln w="9525" cap="flat">
                  <a:noFill/>
                  <a:prstDash val="solid"/>
                  <a:miter/>
                </a:ln>
              </p:spPr>
              <p:txBody>
                <a:bodyPr rtlCol="0" anchor="ctr"/>
                <a:lstStyle/>
                <a:p>
                  <a:endParaRPr lang="en-US" dirty="0"/>
                </a:p>
              </p:txBody>
            </p:sp>
            <p:sp>
              <p:nvSpPr>
                <p:cNvPr id="43" name="Freeform: Shape 42">
                  <a:extLst>
                    <a:ext uri="{FF2B5EF4-FFF2-40B4-BE49-F238E27FC236}">
                      <a16:creationId xmlns:a16="http://schemas.microsoft.com/office/drawing/2014/main" id="{93BEA3D9-9AE5-46B2-A231-8B49AC2E558A}"/>
                    </a:ext>
                  </a:extLst>
                </p:cNvPr>
                <p:cNvSpPr/>
                <p:nvPr/>
              </p:nvSpPr>
              <p:spPr>
                <a:xfrm>
                  <a:off x="1855157" y="2765044"/>
                  <a:ext cx="330249" cy="218182"/>
                </a:xfrm>
                <a:custGeom>
                  <a:avLst/>
                  <a:gdLst/>
                  <a:ahLst/>
                  <a:cxnLst/>
                  <a:rect l="l" t="t" r="r" b="b"/>
                  <a:pathLst>
                    <a:path w="330249" h="218182">
                      <a:moveTo>
                        <a:pt x="117946" y="56554"/>
                      </a:moveTo>
                      <a:lnTo>
                        <a:pt x="94115" y="134987"/>
                      </a:lnTo>
                      <a:lnTo>
                        <a:pt x="142028" y="134987"/>
                      </a:lnTo>
                      <a:close/>
                      <a:moveTo>
                        <a:pt x="262681" y="0"/>
                      </a:moveTo>
                      <a:lnTo>
                        <a:pt x="330249" y="0"/>
                      </a:lnTo>
                      <a:lnTo>
                        <a:pt x="330249" y="218182"/>
                      </a:lnTo>
                      <a:lnTo>
                        <a:pt x="262681" y="218182"/>
                      </a:lnTo>
                      <a:close/>
                      <a:moveTo>
                        <a:pt x="82004" y="0"/>
                      </a:moveTo>
                      <a:lnTo>
                        <a:pt x="155544" y="0"/>
                      </a:lnTo>
                      <a:lnTo>
                        <a:pt x="237529" y="218182"/>
                      </a:lnTo>
                      <a:lnTo>
                        <a:pt x="166929" y="218182"/>
                      </a:lnTo>
                      <a:lnTo>
                        <a:pt x="156013" y="182165"/>
                      </a:lnTo>
                      <a:lnTo>
                        <a:pt x="79472" y="182165"/>
                      </a:lnTo>
                      <a:lnTo>
                        <a:pt x="68837" y="218182"/>
                      </a:lnTo>
                      <a:lnTo>
                        <a:pt x="0" y="21818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8" name="Freeform: Shape 37">
              <a:extLst>
                <a:ext uri="{FF2B5EF4-FFF2-40B4-BE49-F238E27FC236}">
                  <a16:creationId xmlns:a16="http://schemas.microsoft.com/office/drawing/2014/main" id="{616EB048-7D81-463A-970A-20BB88838548}"/>
                </a:ext>
              </a:extLst>
            </p:cNvPr>
            <p:cNvSpPr/>
            <p:nvPr/>
          </p:nvSpPr>
          <p:spPr>
            <a:xfrm>
              <a:off x="1912556" y="2967547"/>
              <a:ext cx="3799760" cy="1559974"/>
            </a:xfrm>
            <a:custGeom>
              <a:avLst/>
              <a:gdLst>
                <a:gd name="connsiteX0" fmla="*/ 858917 w 1888549"/>
                <a:gd name="connsiteY0" fmla="*/ 185738 h 775335"/>
                <a:gd name="connsiteX1" fmla="*/ 874990 w 1888549"/>
                <a:gd name="connsiteY1" fmla="*/ 192525 h 775335"/>
                <a:gd name="connsiteX2" fmla="*/ 876147 w 1888549"/>
                <a:gd name="connsiteY2" fmla="*/ 195263 h 775335"/>
                <a:gd name="connsiteX3" fmla="*/ 1272302 w 1888549"/>
                <a:gd name="connsiteY3" fmla="*/ 195263 h 775335"/>
                <a:gd name="connsiteX4" fmla="*/ 1449467 w 1888549"/>
                <a:gd name="connsiteY4" fmla="*/ 372428 h 775335"/>
                <a:gd name="connsiteX5" fmla="*/ 1529477 w 1888549"/>
                <a:gd name="connsiteY5" fmla="*/ 372428 h 775335"/>
                <a:gd name="connsiteX6" fmla="*/ 1598058 w 1888549"/>
                <a:gd name="connsiteY6" fmla="*/ 265748 h 775335"/>
                <a:gd name="connsiteX7" fmla="*/ 1790447 w 1888549"/>
                <a:gd name="connsiteY7" fmla="*/ 265748 h 775335"/>
                <a:gd name="connsiteX8" fmla="*/ 1793319 w 1888549"/>
                <a:gd name="connsiteY8" fmla="*/ 262890 h 775335"/>
                <a:gd name="connsiteX9" fmla="*/ 1796177 w 1888549"/>
                <a:gd name="connsiteY9" fmla="*/ 265748 h 775335"/>
                <a:gd name="connsiteX10" fmla="*/ 1888549 w 1888549"/>
                <a:gd name="connsiteY10" fmla="*/ 265748 h 775335"/>
                <a:gd name="connsiteX11" fmla="*/ 1888549 w 1888549"/>
                <a:gd name="connsiteY11" fmla="*/ 291465 h 775335"/>
                <a:gd name="connsiteX12" fmla="*/ 1800989 w 1888549"/>
                <a:gd name="connsiteY12" fmla="*/ 291465 h 775335"/>
                <a:gd name="connsiteX13" fmla="*/ 1614249 w 1888549"/>
                <a:gd name="connsiteY13" fmla="*/ 479107 h 775335"/>
                <a:gd name="connsiteX14" fmla="*/ 1321832 w 1888549"/>
                <a:gd name="connsiteY14" fmla="*/ 479107 h 775335"/>
                <a:gd name="connsiteX15" fmla="*/ 1088382 w 1888549"/>
                <a:gd name="connsiteY15" fmla="*/ 747795 h 775335"/>
                <a:gd name="connsiteX16" fmla="*/ 1090137 w 1888549"/>
                <a:gd name="connsiteY16" fmla="*/ 752118 h 775335"/>
                <a:gd name="connsiteX17" fmla="*/ 1083707 w 1888549"/>
                <a:gd name="connsiteY17" fmla="*/ 768667 h 775335"/>
                <a:gd name="connsiteX18" fmla="*/ 1067515 w 1888549"/>
                <a:gd name="connsiteY18" fmla="*/ 775335 h 775335"/>
                <a:gd name="connsiteX19" fmla="*/ 1051323 w 1888549"/>
                <a:gd name="connsiteY19" fmla="*/ 768667 h 775335"/>
                <a:gd name="connsiteX20" fmla="*/ 1044655 w 1888549"/>
                <a:gd name="connsiteY20" fmla="*/ 752475 h 775335"/>
                <a:gd name="connsiteX21" fmla="*/ 1051323 w 1888549"/>
                <a:gd name="connsiteY21" fmla="*/ 736282 h 775335"/>
                <a:gd name="connsiteX22" fmla="*/ 1067515 w 1888549"/>
                <a:gd name="connsiteY22" fmla="*/ 729615 h 775335"/>
                <a:gd name="connsiteX23" fmla="*/ 1069567 w 1888549"/>
                <a:gd name="connsiteY23" fmla="*/ 730460 h 775335"/>
                <a:gd name="connsiteX24" fmla="*/ 1310402 w 1888549"/>
                <a:gd name="connsiteY24" fmla="*/ 452437 h 775335"/>
                <a:gd name="connsiteX25" fmla="*/ 1602819 w 1888549"/>
                <a:gd name="connsiteY25" fmla="*/ 452437 h 775335"/>
                <a:gd name="connsiteX26" fmla="*/ 1764600 w 1888549"/>
                <a:gd name="connsiteY26" fmla="*/ 291465 h 775335"/>
                <a:gd name="connsiteX27" fmla="*/ 1611392 w 1888549"/>
                <a:gd name="connsiteY27" fmla="*/ 291465 h 775335"/>
                <a:gd name="connsiteX28" fmla="*/ 1542813 w 1888549"/>
                <a:gd name="connsiteY28" fmla="*/ 398145 h 775335"/>
                <a:gd name="connsiteX29" fmla="*/ 1442800 w 1888549"/>
                <a:gd name="connsiteY29" fmla="*/ 398145 h 775335"/>
                <a:gd name="connsiteX30" fmla="*/ 1440895 w 1888549"/>
                <a:gd name="connsiteY30" fmla="*/ 400050 h 775335"/>
                <a:gd name="connsiteX31" fmla="*/ 1438990 w 1888549"/>
                <a:gd name="connsiteY31" fmla="*/ 398145 h 775335"/>
                <a:gd name="connsiteX32" fmla="*/ 1159908 w 1888549"/>
                <a:gd name="connsiteY32" fmla="*/ 398145 h 775335"/>
                <a:gd name="connsiteX33" fmla="*/ 1135200 w 1888549"/>
                <a:gd name="connsiteY33" fmla="*/ 368334 h 775335"/>
                <a:gd name="connsiteX34" fmla="*/ 1064657 w 1888549"/>
                <a:gd name="connsiteY34" fmla="*/ 438150 h 775335"/>
                <a:gd name="connsiteX35" fmla="*/ 814637 w 1888549"/>
                <a:gd name="connsiteY35" fmla="*/ 438150 h 775335"/>
                <a:gd name="connsiteX36" fmla="*/ 813078 w 1888549"/>
                <a:gd name="connsiteY36" fmla="*/ 441842 h 775335"/>
                <a:gd name="connsiteX37" fmla="*/ 797005 w 1888549"/>
                <a:gd name="connsiteY37" fmla="*/ 448628 h 775335"/>
                <a:gd name="connsiteX38" fmla="*/ 774145 w 1888549"/>
                <a:gd name="connsiteY38" fmla="*/ 425768 h 775335"/>
                <a:gd name="connsiteX39" fmla="*/ 797005 w 1888549"/>
                <a:gd name="connsiteY39" fmla="*/ 402908 h 775335"/>
                <a:gd name="connsiteX40" fmla="*/ 813078 w 1888549"/>
                <a:gd name="connsiteY40" fmla="*/ 409695 h 775335"/>
                <a:gd name="connsiteX41" fmla="*/ 814234 w 1888549"/>
                <a:gd name="connsiteY41" fmla="*/ 412432 h 775335"/>
                <a:gd name="connsiteX42" fmla="*/ 1053227 w 1888549"/>
                <a:gd name="connsiteY42" fmla="*/ 412432 h 775335"/>
                <a:gd name="connsiteX43" fmla="*/ 1118035 w 1888549"/>
                <a:gd name="connsiteY43" fmla="*/ 347625 h 775335"/>
                <a:gd name="connsiteX44" fmla="*/ 1072278 w 1888549"/>
                <a:gd name="connsiteY44" fmla="*/ 292418 h 775335"/>
                <a:gd name="connsiteX45" fmla="*/ 1019035 w 1888549"/>
                <a:gd name="connsiteY45" fmla="*/ 292418 h 775335"/>
                <a:gd name="connsiteX46" fmla="*/ 929403 w 1888549"/>
                <a:gd name="connsiteY46" fmla="*/ 382905 h 775335"/>
                <a:gd name="connsiteX47" fmla="*/ 662702 w 1888549"/>
                <a:gd name="connsiteY47" fmla="*/ 382905 h 775335"/>
                <a:gd name="connsiteX48" fmla="*/ 493157 w 1888549"/>
                <a:gd name="connsiteY48" fmla="*/ 552450 h 775335"/>
                <a:gd name="connsiteX49" fmla="*/ 321708 w 1888549"/>
                <a:gd name="connsiteY49" fmla="*/ 552450 h 775335"/>
                <a:gd name="connsiteX50" fmla="*/ 43766 w 1888549"/>
                <a:gd name="connsiteY50" fmla="*/ 694962 h 775335"/>
                <a:gd name="connsiteX51" fmla="*/ 38814 w 1888549"/>
                <a:gd name="connsiteY51" fmla="*/ 707707 h 775335"/>
                <a:gd name="connsiteX52" fmla="*/ 22622 w 1888549"/>
                <a:gd name="connsiteY52" fmla="*/ 714375 h 775335"/>
                <a:gd name="connsiteX53" fmla="*/ 6429 w 1888549"/>
                <a:gd name="connsiteY53" fmla="*/ 707707 h 775335"/>
                <a:gd name="connsiteX54" fmla="*/ 6429 w 1888549"/>
                <a:gd name="connsiteY54" fmla="*/ 675322 h 775335"/>
                <a:gd name="connsiteX55" fmla="*/ 22622 w 1888549"/>
                <a:gd name="connsiteY55" fmla="*/ 668655 h 775335"/>
                <a:gd name="connsiteX56" fmla="*/ 31555 w 1888549"/>
                <a:gd name="connsiteY56" fmla="*/ 672333 h 775335"/>
                <a:gd name="connsiteX57" fmla="*/ 314088 w 1888549"/>
                <a:gd name="connsiteY57" fmla="*/ 526733 h 775335"/>
                <a:gd name="connsiteX58" fmla="*/ 481728 w 1888549"/>
                <a:gd name="connsiteY58" fmla="*/ 526733 h 775335"/>
                <a:gd name="connsiteX59" fmla="*/ 652224 w 1888549"/>
                <a:gd name="connsiteY59" fmla="*/ 356235 h 775335"/>
                <a:gd name="connsiteX60" fmla="*/ 917972 w 1888549"/>
                <a:gd name="connsiteY60" fmla="*/ 356235 h 775335"/>
                <a:gd name="connsiteX61" fmla="*/ 982448 w 1888549"/>
                <a:gd name="connsiteY61" fmla="*/ 292418 h 775335"/>
                <a:gd name="connsiteX62" fmla="*/ 487443 w 1888549"/>
                <a:gd name="connsiteY62" fmla="*/ 292418 h 775335"/>
                <a:gd name="connsiteX63" fmla="*/ 137060 w 1888549"/>
                <a:gd name="connsiteY63" fmla="*/ 470305 h 775335"/>
                <a:gd name="connsiteX64" fmla="*/ 132160 w 1888549"/>
                <a:gd name="connsiteY64" fmla="*/ 482917 h 775335"/>
                <a:gd name="connsiteX65" fmla="*/ 115968 w 1888549"/>
                <a:gd name="connsiteY65" fmla="*/ 489585 h 775335"/>
                <a:gd name="connsiteX66" fmla="*/ 99775 w 1888549"/>
                <a:gd name="connsiteY66" fmla="*/ 482917 h 775335"/>
                <a:gd name="connsiteX67" fmla="*/ 99775 w 1888549"/>
                <a:gd name="connsiteY67" fmla="*/ 450532 h 775335"/>
                <a:gd name="connsiteX68" fmla="*/ 115968 w 1888549"/>
                <a:gd name="connsiteY68" fmla="*/ 443865 h 775335"/>
                <a:gd name="connsiteX69" fmla="*/ 125063 w 1888549"/>
                <a:gd name="connsiteY69" fmla="*/ 447610 h 775335"/>
                <a:gd name="connsiteX70" fmla="*/ 479823 w 1888549"/>
                <a:gd name="connsiteY70" fmla="*/ 266700 h 775335"/>
                <a:gd name="connsiteX71" fmla="*/ 1008431 w 1888549"/>
                <a:gd name="connsiteY71" fmla="*/ 266700 h 775335"/>
                <a:gd name="connsiteX72" fmla="*/ 1011317 w 1888549"/>
                <a:gd name="connsiteY72" fmla="*/ 263843 h 775335"/>
                <a:gd name="connsiteX73" fmla="*/ 1014174 w 1888549"/>
                <a:gd name="connsiteY73" fmla="*/ 266700 h 775335"/>
                <a:gd name="connsiteX74" fmla="*/ 1084660 w 1888549"/>
                <a:gd name="connsiteY74" fmla="*/ 266700 h 775335"/>
                <a:gd name="connsiteX75" fmla="*/ 1136151 w 1888549"/>
                <a:gd name="connsiteY75" fmla="*/ 329508 h 775335"/>
                <a:gd name="connsiteX76" fmla="*/ 1137999 w 1888549"/>
                <a:gd name="connsiteY76" fmla="*/ 327660 h 775335"/>
                <a:gd name="connsiteX77" fmla="*/ 1157049 w 1888549"/>
                <a:gd name="connsiteY77" fmla="*/ 346710 h 775335"/>
                <a:gd name="connsiteX78" fmla="*/ 1153297 w 1888549"/>
                <a:gd name="connsiteY78" fmla="*/ 350423 h 775335"/>
                <a:gd name="connsiteX79" fmla="*/ 1171338 w 1888549"/>
                <a:gd name="connsiteY79" fmla="*/ 372428 h 775335"/>
                <a:gd name="connsiteX80" fmla="*/ 1413273 w 1888549"/>
                <a:gd name="connsiteY80" fmla="*/ 372428 h 775335"/>
                <a:gd name="connsiteX81" fmla="*/ 1261825 w 1888549"/>
                <a:gd name="connsiteY81" fmla="*/ 220980 h 775335"/>
                <a:gd name="connsiteX82" fmla="*/ 876549 w 1888549"/>
                <a:gd name="connsiteY82" fmla="*/ 220980 h 775335"/>
                <a:gd name="connsiteX83" fmla="*/ 874990 w 1888549"/>
                <a:gd name="connsiteY83" fmla="*/ 224672 h 775335"/>
                <a:gd name="connsiteX84" fmla="*/ 858917 w 1888549"/>
                <a:gd name="connsiteY84" fmla="*/ 231458 h 775335"/>
                <a:gd name="connsiteX85" fmla="*/ 836057 w 1888549"/>
                <a:gd name="connsiteY85" fmla="*/ 208598 h 775335"/>
                <a:gd name="connsiteX86" fmla="*/ 858917 w 1888549"/>
                <a:gd name="connsiteY86" fmla="*/ 185738 h 775335"/>
                <a:gd name="connsiteX87" fmla="*/ 271226 w 1888549"/>
                <a:gd name="connsiteY87" fmla="*/ 0 h 775335"/>
                <a:gd name="connsiteX88" fmla="*/ 287390 w 1888549"/>
                <a:gd name="connsiteY88" fmla="*/ 6695 h 775335"/>
                <a:gd name="connsiteX89" fmla="*/ 288562 w 1888549"/>
                <a:gd name="connsiteY89" fmla="*/ 9525 h 775335"/>
                <a:gd name="connsiteX90" fmla="*/ 369333 w 1888549"/>
                <a:gd name="connsiteY90" fmla="*/ 9525 h 775335"/>
                <a:gd name="connsiteX91" fmla="*/ 489348 w 1888549"/>
                <a:gd name="connsiteY91" fmla="*/ 130492 h 775335"/>
                <a:gd name="connsiteX92" fmla="*/ 1072278 w 1888549"/>
                <a:gd name="connsiteY92" fmla="*/ 130492 h 775335"/>
                <a:gd name="connsiteX93" fmla="*/ 1139905 w 1888549"/>
                <a:gd name="connsiteY93" fmla="*/ 23812 h 775335"/>
                <a:gd name="connsiteX94" fmla="*/ 1284828 w 1888549"/>
                <a:gd name="connsiteY94" fmla="*/ 23812 h 775335"/>
                <a:gd name="connsiteX95" fmla="*/ 1287542 w 1888549"/>
                <a:gd name="connsiteY95" fmla="*/ 20955 h 775335"/>
                <a:gd name="connsiteX96" fmla="*/ 1290384 w 1888549"/>
                <a:gd name="connsiteY96" fmla="*/ 23812 h 775335"/>
                <a:gd name="connsiteX97" fmla="*/ 1553289 w 1888549"/>
                <a:gd name="connsiteY97" fmla="*/ 23812 h 775335"/>
                <a:gd name="connsiteX98" fmla="*/ 1612344 w 1888549"/>
                <a:gd name="connsiteY98" fmla="*/ 131445 h 775335"/>
                <a:gd name="connsiteX99" fmla="*/ 1888549 w 1888549"/>
                <a:gd name="connsiteY99" fmla="*/ 131445 h 775335"/>
                <a:gd name="connsiteX100" fmla="*/ 1888549 w 1888549"/>
                <a:gd name="connsiteY100" fmla="*/ 157162 h 775335"/>
                <a:gd name="connsiteX101" fmla="*/ 1598058 w 1888549"/>
                <a:gd name="connsiteY101" fmla="*/ 157162 h 775335"/>
                <a:gd name="connsiteX102" fmla="*/ 1539002 w 1888549"/>
                <a:gd name="connsiteY102" fmla="*/ 50482 h 775335"/>
                <a:gd name="connsiteX103" fmla="*/ 1316918 w 1888549"/>
                <a:gd name="connsiteY103" fmla="*/ 50482 h 775335"/>
                <a:gd name="connsiteX104" fmla="*/ 1472327 w 1888549"/>
                <a:gd name="connsiteY104" fmla="*/ 206692 h 775335"/>
                <a:gd name="connsiteX105" fmla="*/ 1888549 w 1888549"/>
                <a:gd name="connsiteY105" fmla="*/ 206692 h 775335"/>
                <a:gd name="connsiteX106" fmla="*/ 1888549 w 1888549"/>
                <a:gd name="connsiteY106" fmla="*/ 233054 h 775335"/>
                <a:gd name="connsiteX107" fmla="*/ 1461850 w 1888549"/>
                <a:gd name="connsiteY107" fmla="*/ 232410 h 775335"/>
                <a:gd name="connsiteX108" fmla="*/ 1279922 w 1888549"/>
                <a:gd name="connsiteY108" fmla="*/ 50482 h 775335"/>
                <a:gd name="connsiteX109" fmla="*/ 1153240 w 1888549"/>
                <a:gd name="connsiteY109" fmla="*/ 50482 h 775335"/>
                <a:gd name="connsiteX110" fmla="*/ 1085613 w 1888549"/>
                <a:gd name="connsiteY110" fmla="*/ 156210 h 775335"/>
                <a:gd name="connsiteX111" fmla="*/ 478870 w 1888549"/>
                <a:gd name="connsiteY111" fmla="*/ 156210 h 775335"/>
                <a:gd name="connsiteX112" fmla="*/ 357903 w 1888549"/>
                <a:gd name="connsiteY112" fmla="*/ 36195 h 775335"/>
                <a:gd name="connsiteX113" fmla="*/ 288562 w 1888549"/>
                <a:gd name="connsiteY113" fmla="*/ 36195 h 775335"/>
                <a:gd name="connsiteX114" fmla="*/ 287390 w 1888549"/>
                <a:gd name="connsiteY114" fmla="*/ 39024 h 775335"/>
                <a:gd name="connsiteX115" fmla="*/ 271226 w 1888549"/>
                <a:gd name="connsiteY115" fmla="*/ 45720 h 775335"/>
                <a:gd name="connsiteX116" fmla="*/ 248366 w 1888549"/>
                <a:gd name="connsiteY116" fmla="*/ 22860 h 775335"/>
                <a:gd name="connsiteX117" fmla="*/ 271226 w 1888549"/>
                <a:gd name="connsiteY117" fmla="*/ 0 h 77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888549" h="775335">
                  <a:moveTo>
                    <a:pt x="858917" y="185738"/>
                  </a:moveTo>
                  <a:cubicBezTo>
                    <a:pt x="865108" y="185738"/>
                    <a:pt x="870823" y="188357"/>
                    <a:pt x="874990" y="192525"/>
                  </a:cubicBezTo>
                  <a:lnTo>
                    <a:pt x="876147" y="195263"/>
                  </a:lnTo>
                  <a:lnTo>
                    <a:pt x="1272302" y="195263"/>
                  </a:lnTo>
                  <a:lnTo>
                    <a:pt x="1449467" y="372428"/>
                  </a:lnTo>
                  <a:lnTo>
                    <a:pt x="1529477" y="372428"/>
                  </a:lnTo>
                  <a:lnTo>
                    <a:pt x="1598058" y="265748"/>
                  </a:lnTo>
                  <a:lnTo>
                    <a:pt x="1790447" y="265748"/>
                  </a:lnTo>
                  <a:lnTo>
                    <a:pt x="1793319" y="262890"/>
                  </a:lnTo>
                  <a:lnTo>
                    <a:pt x="1796177" y="265748"/>
                  </a:lnTo>
                  <a:lnTo>
                    <a:pt x="1888549" y="265748"/>
                  </a:lnTo>
                  <a:lnTo>
                    <a:pt x="1888549" y="291465"/>
                  </a:lnTo>
                  <a:lnTo>
                    <a:pt x="1800989" y="291465"/>
                  </a:lnTo>
                  <a:lnTo>
                    <a:pt x="1614249" y="479107"/>
                  </a:lnTo>
                  <a:lnTo>
                    <a:pt x="1321832" y="479107"/>
                  </a:lnTo>
                  <a:lnTo>
                    <a:pt x="1088382" y="747795"/>
                  </a:lnTo>
                  <a:lnTo>
                    <a:pt x="1090137" y="752118"/>
                  </a:lnTo>
                  <a:cubicBezTo>
                    <a:pt x="1090137" y="757952"/>
                    <a:pt x="1087994" y="763905"/>
                    <a:pt x="1083707" y="768667"/>
                  </a:cubicBezTo>
                  <a:cubicBezTo>
                    <a:pt x="1078946" y="773430"/>
                    <a:pt x="1073230" y="775335"/>
                    <a:pt x="1067515" y="775335"/>
                  </a:cubicBezTo>
                  <a:cubicBezTo>
                    <a:pt x="1061801" y="775335"/>
                    <a:pt x="1056085" y="773430"/>
                    <a:pt x="1051323" y="768667"/>
                  </a:cubicBezTo>
                  <a:cubicBezTo>
                    <a:pt x="1046561" y="764857"/>
                    <a:pt x="1044655" y="759142"/>
                    <a:pt x="1044655" y="752475"/>
                  </a:cubicBezTo>
                  <a:cubicBezTo>
                    <a:pt x="1044655" y="746760"/>
                    <a:pt x="1046561" y="741045"/>
                    <a:pt x="1051323" y="736282"/>
                  </a:cubicBezTo>
                  <a:cubicBezTo>
                    <a:pt x="1055133" y="732472"/>
                    <a:pt x="1060848" y="729615"/>
                    <a:pt x="1067515" y="729615"/>
                  </a:cubicBezTo>
                  <a:lnTo>
                    <a:pt x="1069567" y="730460"/>
                  </a:lnTo>
                  <a:lnTo>
                    <a:pt x="1310402" y="452437"/>
                  </a:lnTo>
                  <a:lnTo>
                    <a:pt x="1602819" y="452437"/>
                  </a:lnTo>
                  <a:lnTo>
                    <a:pt x="1764600" y="291465"/>
                  </a:lnTo>
                  <a:lnTo>
                    <a:pt x="1611392" y="291465"/>
                  </a:lnTo>
                  <a:lnTo>
                    <a:pt x="1542813" y="398145"/>
                  </a:lnTo>
                  <a:lnTo>
                    <a:pt x="1442800" y="398145"/>
                  </a:lnTo>
                  <a:lnTo>
                    <a:pt x="1440895" y="400050"/>
                  </a:lnTo>
                  <a:lnTo>
                    <a:pt x="1438990" y="398145"/>
                  </a:lnTo>
                  <a:lnTo>
                    <a:pt x="1159908" y="398145"/>
                  </a:lnTo>
                  <a:lnTo>
                    <a:pt x="1135200" y="368334"/>
                  </a:lnTo>
                  <a:lnTo>
                    <a:pt x="1064657" y="438150"/>
                  </a:lnTo>
                  <a:lnTo>
                    <a:pt x="814637" y="438150"/>
                  </a:lnTo>
                  <a:lnTo>
                    <a:pt x="813078" y="441842"/>
                  </a:lnTo>
                  <a:cubicBezTo>
                    <a:pt x="808911" y="446009"/>
                    <a:pt x="803196" y="448628"/>
                    <a:pt x="797005" y="448628"/>
                  </a:cubicBezTo>
                  <a:cubicBezTo>
                    <a:pt x="784622" y="448628"/>
                    <a:pt x="774145" y="438150"/>
                    <a:pt x="774145" y="425768"/>
                  </a:cubicBezTo>
                  <a:cubicBezTo>
                    <a:pt x="774145" y="413385"/>
                    <a:pt x="784622" y="402908"/>
                    <a:pt x="797005" y="402908"/>
                  </a:cubicBezTo>
                  <a:cubicBezTo>
                    <a:pt x="803196" y="402908"/>
                    <a:pt x="808911" y="405527"/>
                    <a:pt x="813078" y="409695"/>
                  </a:cubicBezTo>
                  <a:lnTo>
                    <a:pt x="814234" y="412432"/>
                  </a:lnTo>
                  <a:lnTo>
                    <a:pt x="1053227" y="412432"/>
                  </a:lnTo>
                  <a:lnTo>
                    <a:pt x="1118035" y="347625"/>
                  </a:lnTo>
                  <a:lnTo>
                    <a:pt x="1072278" y="292418"/>
                  </a:lnTo>
                  <a:lnTo>
                    <a:pt x="1019035" y="292418"/>
                  </a:lnTo>
                  <a:lnTo>
                    <a:pt x="929403" y="382905"/>
                  </a:lnTo>
                  <a:lnTo>
                    <a:pt x="662702" y="382905"/>
                  </a:lnTo>
                  <a:lnTo>
                    <a:pt x="493157" y="552450"/>
                  </a:lnTo>
                  <a:lnTo>
                    <a:pt x="321708" y="552450"/>
                  </a:lnTo>
                  <a:lnTo>
                    <a:pt x="43766" y="694962"/>
                  </a:lnTo>
                  <a:lnTo>
                    <a:pt x="38814" y="707707"/>
                  </a:lnTo>
                  <a:cubicBezTo>
                    <a:pt x="34052" y="711517"/>
                    <a:pt x="28337" y="714375"/>
                    <a:pt x="22622" y="714375"/>
                  </a:cubicBezTo>
                  <a:cubicBezTo>
                    <a:pt x="16907" y="714375"/>
                    <a:pt x="11192" y="712470"/>
                    <a:pt x="6429" y="707707"/>
                  </a:cubicBezTo>
                  <a:cubicBezTo>
                    <a:pt x="-2143" y="699135"/>
                    <a:pt x="-2143" y="684847"/>
                    <a:pt x="6429" y="675322"/>
                  </a:cubicBezTo>
                  <a:cubicBezTo>
                    <a:pt x="10239" y="670560"/>
                    <a:pt x="15954" y="668655"/>
                    <a:pt x="22622" y="668655"/>
                  </a:cubicBezTo>
                  <a:lnTo>
                    <a:pt x="31555" y="672333"/>
                  </a:lnTo>
                  <a:lnTo>
                    <a:pt x="314088" y="526733"/>
                  </a:lnTo>
                  <a:lnTo>
                    <a:pt x="481728" y="526733"/>
                  </a:lnTo>
                  <a:lnTo>
                    <a:pt x="652224" y="356235"/>
                  </a:lnTo>
                  <a:lnTo>
                    <a:pt x="917972" y="356235"/>
                  </a:lnTo>
                  <a:lnTo>
                    <a:pt x="982448" y="292418"/>
                  </a:lnTo>
                  <a:lnTo>
                    <a:pt x="487443" y="292418"/>
                  </a:lnTo>
                  <a:lnTo>
                    <a:pt x="137060" y="470305"/>
                  </a:lnTo>
                  <a:lnTo>
                    <a:pt x="132160" y="482917"/>
                  </a:lnTo>
                  <a:cubicBezTo>
                    <a:pt x="127398" y="486727"/>
                    <a:pt x="121683" y="489585"/>
                    <a:pt x="115968" y="489585"/>
                  </a:cubicBezTo>
                  <a:cubicBezTo>
                    <a:pt x="110253" y="489585"/>
                    <a:pt x="104538" y="487680"/>
                    <a:pt x="99775" y="482917"/>
                  </a:cubicBezTo>
                  <a:cubicBezTo>
                    <a:pt x="91203" y="474345"/>
                    <a:pt x="91203" y="460057"/>
                    <a:pt x="99775" y="450532"/>
                  </a:cubicBezTo>
                  <a:cubicBezTo>
                    <a:pt x="104538" y="445770"/>
                    <a:pt x="109300" y="443865"/>
                    <a:pt x="115968" y="443865"/>
                  </a:cubicBezTo>
                  <a:lnTo>
                    <a:pt x="125063" y="447610"/>
                  </a:lnTo>
                  <a:lnTo>
                    <a:pt x="479823" y="266700"/>
                  </a:lnTo>
                  <a:lnTo>
                    <a:pt x="1008431" y="266700"/>
                  </a:lnTo>
                  <a:lnTo>
                    <a:pt x="1011317" y="263843"/>
                  </a:lnTo>
                  <a:lnTo>
                    <a:pt x="1014174" y="266700"/>
                  </a:lnTo>
                  <a:lnTo>
                    <a:pt x="1084660" y="266700"/>
                  </a:lnTo>
                  <a:lnTo>
                    <a:pt x="1136151" y="329508"/>
                  </a:lnTo>
                  <a:lnTo>
                    <a:pt x="1137999" y="327660"/>
                  </a:lnTo>
                  <a:lnTo>
                    <a:pt x="1157049" y="346710"/>
                  </a:lnTo>
                  <a:lnTo>
                    <a:pt x="1153297" y="350423"/>
                  </a:lnTo>
                  <a:lnTo>
                    <a:pt x="1171338" y="372428"/>
                  </a:lnTo>
                  <a:lnTo>
                    <a:pt x="1413273" y="372428"/>
                  </a:lnTo>
                  <a:lnTo>
                    <a:pt x="1261825" y="220980"/>
                  </a:lnTo>
                  <a:lnTo>
                    <a:pt x="876549" y="220980"/>
                  </a:lnTo>
                  <a:lnTo>
                    <a:pt x="874990" y="224672"/>
                  </a:lnTo>
                  <a:cubicBezTo>
                    <a:pt x="870823" y="228839"/>
                    <a:pt x="865108" y="231458"/>
                    <a:pt x="858917" y="231458"/>
                  </a:cubicBezTo>
                  <a:cubicBezTo>
                    <a:pt x="846534" y="231458"/>
                    <a:pt x="836057" y="220980"/>
                    <a:pt x="836057" y="208598"/>
                  </a:cubicBezTo>
                  <a:cubicBezTo>
                    <a:pt x="836057" y="196215"/>
                    <a:pt x="846534" y="185738"/>
                    <a:pt x="858917" y="185738"/>
                  </a:cubicBezTo>
                  <a:close/>
                  <a:moveTo>
                    <a:pt x="271226" y="0"/>
                  </a:moveTo>
                  <a:cubicBezTo>
                    <a:pt x="277538" y="0"/>
                    <a:pt x="283253" y="2559"/>
                    <a:pt x="287390" y="6695"/>
                  </a:cubicBezTo>
                  <a:lnTo>
                    <a:pt x="288562" y="9525"/>
                  </a:lnTo>
                  <a:lnTo>
                    <a:pt x="369333" y="9525"/>
                  </a:lnTo>
                  <a:lnTo>
                    <a:pt x="489348" y="130492"/>
                  </a:lnTo>
                  <a:lnTo>
                    <a:pt x="1072278" y="130492"/>
                  </a:lnTo>
                  <a:lnTo>
                    <a:pt x="1139905" y="23812"/>
                  </a:lnTo>
                  <a:lnTo>
                    <a:pt x="1284828" y="23812"/>
                  </a:lnTo>
                  <a:lnTo>
                    <a:pt x="1287542" y="20955"/>
                  </a:lnTo>
                  <a:lnTo>
                    <a:pt x="1290384" y="23812"/>
                  </a:lnTo>
                  <a:lnTo>
                    <a:pt x="1553289" y="23812"/>
                  </a:lnTo>
                  <a:lnTo>
                    <a:pt x="1612344" y="131445"/>
                  </a:lnTo>
                  <a:lnTo>
                    <a:pt x="1888549" y="131445"/>
                  </a:lnTo>
                  <a:lnTo>
                    <a:pt x="1888549" y="157162"/>
                  </a:lnTo>
                  <a:lnTo>
                    <a:pt x="1598058" y="157162"/>
                  </a:lnTo>
                  <a:lnTo>
                    <a:pt x="1539002" y="50482"/>
                  </a:lnTo>
                  <a:lnTo>
                    <a:pt x="1316918" y="50482"/>
                  </a:lnTo>
                  <a:lnTo>
                    <a:pt x="1472327" y="206692"/>
                  </a:lnTo>
                  <a:lnTo>
                    <a:pt x="1888549" y="206692"/>
                  </a:lnTo>
                  <a:lnTo>
                    <a:pt x="1888549" y="233054"/>
                  </a:lnTo>
                  <a:lnTo>
                    <a:pt x="1461850" y="232410"/>
                  </a:lnTo>
                  <a:lnTo>
                    <a:pt x="1279922" y="50482"/>
                  </a:lnTo>
                  <a:lnTo>
                    <a:pt x="1153240" y="50482"/>
                  </a:lnTo>
                  <a:lnTo>
                    <a:pt x="1085613" y="156210"/>
                  </a:lnTo>
                  <a:lnTo>
                    <a:pt x="478870" y="156210"/>
                  </a:lnTo>
                  <a:lnTo>
                    <a:pt x="357903" y="36195"/>
                  </a:lnTo>
                  <a:lnTo>
                    <a:pt x="288562" y="36195"/>
                  </a:lnTo>
                  <a:lnTo>
                    <a:pt x="287390" y="39024"/>
                  </a:lnTo>
                  <a:cubicBezTo>
                    <a:pt x="283253" y="43161"/>
                    <a:pt x="277538" y="45720"/>
                    <a:pt x="271226" y="45720"/>
                  </a:cubicBezTo>
                  <a:cubicBezTo>
                    <a:pt x="258601" y="45720"/>
                    <a:pt x="248366" y="35485"/>
                    <a:pt x="248366" y="22860"/>
                  </a:cubicBezTo>
                  <a:cubicBezTo>
                    <a:pt x="248366" y="10235"/>
                    <a:pt x="258601" y="0"/>
                    <a:pt x="271226" y="0"/>
                  </a:cubicBezTo>
                  <a:close/>
                </a:path>
              </a:pathLst>
            </a:custGeom>
            <a:grpFill/>
            <a:ln w="9525" cap="flat">
              <a:noFill/>
              <a:prstDash val="solid"/>
              <a:miter/>
            </a:ln>
          </p:spPr>
          <p:txBody>
            <a:bodyPr rtlCol="0" anchor="ctr"/>
            <a:lstStyle/>
            <a:p>
              <a:endParaRPr lang="en-US" dirty="0"/>
            </a:p>
          </p:txBody>
        </p:sp>
        <p:sp>
          <p:nvSpPr>
            <p:cNvPr id="39" name="Rectangle 38">
              <a:extLst>
                <a:ext uri="{FF2B5EF4-FFF2-40B4-BE49-F238E27FC236}">
                  <a16:creationId xmlns:a16="http://schemas.microsoft.com/office/drawing/2014/main" id="{EA19F564-C784-4AD8-912A-2FD004D79F20}"/>
                </a:ext>
              </a:extLst>
            </p:cNvPr>
            <p:cNvSpPr/>
            <p:nvPr/>
          </p:nvSpPr>
          <p:spPr>
            <a:xfrm>
              <a:off x="1093177" y="4613033"/>
              <a:ext cx="10005646" cy="677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TextBox 43">
            <a:extLst>
              <a:ext uri="{FF2B5EF4-FFF2-40B4-BE49-F238E27FC236}">
                <a16:creationId xmlns:a16="http://schemas.microsoft.com/office/drawing/2014/main" id="{D02F4B8E-9B3E-4F0F-A7A3-4E4CCE2F61D7}"/>
              </a:ext>
            </a:extLst>
          </p:cNvPr>
          <p:cNvSpPr txBox="1"/>
          <p:nvPr/>
        </p:nvSpPr>
        <p:spPr>
          <a:xfrm>
            <a:off x="2858117" y="4755386"/>
            <a:ext cx="6721649" cy="1231106"/>
          </a:xfrm>
          <a:prstGeom prst="rect">
            <a:avLst/>
          </a:prstGeom>
          <a:solidFill>
            <a:schemeClr val="accent1">
              <a:lumMod val="50000"/>
            </a:schemeClr>
          </a:solidFill>
        </p:spPr>
        <p:txBody>
          <a:bodyPr wrap="square" lIns="36000" tIns="0" rIns="36000" bIns="0" rtlCol="0">
            <a:spAutoFit/>
          </a:bodyPr>
          <a:lstStyle/>
          <a:p>
            <a:pPr algn="ctr"/>
            <a:r>
              <a:rPr lang="en-US" sz="4000" b="1" dirty="0">
                <a:solidFill>
                  <a:srgbClr val="FC08DF"/>
                </a:solidFill>
              </a:rPr>
              <a:t>Problems we faced </a:t>
            </a:r>
          </a:p>
          <a:p>
            <a:pPr algn="ctr"/>
            <a:r>
              <a:rPr lang="en-US" sz="4000" b="1" dirty="0">
                <a:solidFill>
                  <a:srgbClr val="FC08DF"/>
                </a:solidFill>
              </a:rPr>
              <a:t>during the work</a:t>
            </a:r>
          </a:p>
        </p:txBody>
      </p:sp>
      <p:sp>
        <p:nvSpPr>
          <p:cNvPr id="2" name="Rectangle 1">
            <a:extLst>
              <a:ext uri="{FF2B5EF4-FFF2-40B4-BE49-F238E27FC236}">
                <a16:creationId xmlns:a16="http://schemas.microsoft.com/office/drawing/2014/main" id="{460CF1FF-38D8-489B-81E0-D27AFBAC47EC}"/>
              </a:ext>
            </a:extLst>
          </p:cNvPr>
          <p:cNvSpPr/>
          <p:nvPr/>
        </p:nvSpPr>
        <p:spPr>
          <a:xfrm>
            <a:off x="5546608" y="1434350"/>
            <a:ext cx="1393371" cy="149497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PS"/>
          </a:p>
        </p:txBody>
      </p:sp>
    </p:spTree>
    <p:extLst>
      <p:ext uri="{BB962C8B-B14F-4D97-AF65-F5344CB8AC3E}">
        <p14:creationId xmlns:p14="http://schemas.microsoft.com/office/powerpoint/2010/main" val="227789076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4">
                                            <p:txEl>
                                              <p:pRg st="0" end="0"/>
                                            </p:txEl>
                                          </p:spTgt>
                                        </p:tgtEl>
                                        <p:attrNameLst>
                                          <p:attrName>style.visibility</p:attrName>
                                        </p:attrNameLst>
                                      </p:cBhvr>
                                      <p:to>
                                        <p:strVal val="visible"/>
                                      </p:to>
                                    </p:set>
                                    <p:anim calcmode="lin" valueType="num">
                                      <p:cBhvr>
                                        <p:cTn id="7"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4">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44">
                                            <p:txEl>
                                              <p:pRg st="1" end="1"/>
                                            </p:txEl>
                                          </p:spTgt>
                                        </p:tgtEl>
                                        <p:attrNameLst>
                                          <p:attrName>style.visibility</p:attrName>
                                        </p:attrNameLst>
                                      </p:cBhvr>
                                      <p:to>
                                        <p:strVal val="visible"/>
                                      </p:to>
                                    </p:set>
                                    <p:anim calcmode="lin" valueType="num">
                                      <p:cBhvr>
                                        <p:cTn id="12" dur="500" fill="hold"/>
                                        <p:tgtEl>
                                          <p:spTgt spid="44">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44">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406489-5597-43A4-B42F-CCC9FE8B833A}"/>
              </a:ext>
            </a:extLst>
          </p:cNvPr>
          <p:cNvSpPr txBox="1"/>
          <p:nvPr/>
        </p:nvSpPr>
        <p:spPr>
          <a:xfrm>
            <a:off x="638427" y="258661"/>
            <a:ext cx="5293938" cy="861774"/>
          </a:xfrm>
          <a:prstGeom prst="rect">
            <a:avLst/>
          </a:prstGeom>
          <a:solidFill>
            <a:schemeClr val="accent3">
              <a:lumMod val="50000"/>
            </a:schemeClr>
          </a:solidFill>
        </p:spPr>
        <p:txBody>
          <a:bodyPr wrap="square" lIns="36000" tIns="0" rIns="36000" bIns="0" rtlCol="0">
            <a:spAutoFit/>
          </a:bodyPr>
          <a:lstStyle/>
          <a:p>
            <a:pPr algn="ctr"/>
            <a:r>
              <a:rPr lang="en-US" sz="2800" dirty="0">
                <a:solidFill>
                  <a:srgbClr val="FC08DF"/>
                </a:solidFill>
              </a:rPr>
              <a:t>Problems and constrains due to software. </a:t>
            </a:r>
          </a:p>
        </p:txBody>
      </p:sp>
      <p:grpSp>
        <p:nvGrpSpPr>
          <p:cNvPr id="11" name="Group 10">
            <a:extLst>
              <a:ext uri="{FF2B5EF4-FFF2-40B4-BE49-F238E27FC236}">
                <a16:creationId xmlns:a16="http://schemas.microsoft.com/office/drawing/2014/main" id="{FC1B7BFB-6103-4204-B393-1FB4A0ECE216}"/>
              </a:ext>
            </a:extLst>
          </p:cNvPr>
          <p:cNvGrpSpPr/>
          <p:nvPr/>
        </p:nvGrpSpPr>
        <p:grpSpPr>
          <a:xfrm>
            <a:off x="1528770" y="1660089"/>
            <a:ext cx="589085" cy="589085"/>
            <a:chOff x="1582614" y="2839915"/>
            <a:chExt cx="589085" cy="589085"/>
          </a:xfrm>
        </p:grpSpPr>
        <p:sp>
          <p:nvSpPr>
            <p:cNvPr id="9" name="Rectangle 8">
              <a:extLst>
                <a:ext uri="{FF2B5EF4-FFF2-40B4-BE49-F238E27FC236}">
                  <a16:creationId xmlns:a16="http://schemas.microsoft.com/office/drawing/2014/main" id="{DBC63653-33AF-440C-B443-C3007D7E6EC2}"/>
                </a:ext>
              </a:extLst>
            </p:cNvPr>
            <p:cNvSpPr/>
            <p:nvPr/>
          </p:nvSpPr>
          <p:spPr>
            <a:xfrm>
              <a:off x="1582614" y="2839915"/>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FA9E66F-C786-47CE-839E-48CA6D2D68CE}"/>
                </a:ext>
              </a:extLst>
            </p:cNvPr>
            <p:cNvSpPr/>
            <p:nvPr/>
          </p:nvSpPr>
          <p:spPr>
            <a:xfrm rot="5400000">
              <a:off x="1808577" y="2613952"/>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9A0C07F4-8744-4FD2-A4C9-F34903835141}"/>
              </a:ext>
            </a:extLst>
          </p:cNvPr>
          <p:cNvGrpSpPr/>
          <p:nvPr/>
        </p:nvGrpSpPr>
        <p:grpSpPr>
          <a:xfrm rot="5400000">
            <a:off x="4381893" y="1660089"/>
            <a:ext cx="589085" cy="589085"/>
            <a:chOff x="1582614" y="2839915"/>
            <a:chExt cx="589085" cy="589085"/>
          </a:xfrm>
        </p:grpSpPr>
        <p:sp>
          <p:nvSpPr>
            <p:cNvPr id="13" name="Rectangle 12">
              <a:extLst>
                <a:ext uri="{FF2B5EF4-FFF2-40B4-BE49-F238E27FC236}">
                  <a16:creationId xmlns:a16="http://schemas.microsoft.com/office/drawing/2014/main" id="{1C875B88-9A15-4E2A-BD66-0E624DF23EF3}"/>
                </a:ext>
              </a:extLst>
            </p:cNvPr>
            <p:cNvSpPr/>
            <p:nvPr/>
          </p:nvSpPr>
          <p:spPr>
            <a:xfrm>
              <a:off x="1582614" y="2839915"/>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F7C95865-457E-4F13-8AF5-1165DB71AEE0}"/>
                </a:ext>
              </a:extLst>
            </p:cNvPr>
            <p:cNvSpPr/>
            <p:nvPr/>
          </p:nvSpPr>
          <p:spPr>
            <a:xfrm rot="5400000">
              <a:off x="1808577" y="2613952"/>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0E250D89-5E15-4986-A3EC-7A0B040FC259}"/>
              </a:ext>
            </a:extLst>
          </p:cNvPr>
          <p:cNvGrpSpPr/>
          <p:nvPr/>
        </p:nvGrpSpPr>
        <p:grpSpPr>
          <a:xfrm flipV="1">
            <a:off x="1528770" y="4508756"/>
            <a:ext cx="589085" cy="589085"/>
            <a:chOff x="1582614" y="2839915"/>
            <a:chExt cx="589085" cy="589085"/>
          </a:xfrm>
        </p:grpSpPr>
        <p:sp>
          <p:nvSpPr>
            <p:cNvPr id="16" name="Rectangle 15">
              <a:extLst>
                <a:ext uri="{FF2B5EF4-FFF2-40B4-BE49-F238E27FC236}">
                  <a16:creationId xmlns:a16="http://schemas.microsoft.com/office/drawing/2014/main" id="{575FE9D5-3800-4CC3-B62C-C6B96B13F1B8}"/>
                </a:ext>
              </a:extLst>
            </p:cNvPr>
            <p:cNvSpPr/>
            <p:nvPr/>
          </p:nvSpPr>
          <p:spPr>
            <a:xfrm>
              <a:off x="1582614" y="2839915"/>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99A82CED-784D-41E8-9F27-D7B8F2A70B42}"/>
                </a:ext>
              </a:extLst>
            </p:cNvPr>
            <p:cNvSpPr/>
            <p:nvPr/>
          </p:nvSpPr>
          <p:spPr>
            <a:xfrm rot="5400000">
              <a:off x="1808577" y="2613952"/>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F9ECE2DF-48F9-40EB-87C1-DF24270DF8BC}"/>
              </a:ext>
            </a:extLst>
          </p:cNvPr>
          <p:cNvGrpSpPr/>
          <p:nvPr/>
        </p:nvGrpSpPr>
        <p:grpSpPr>
          <a:xfrm rot="16200000" flipV="1">
            <a:off x="4381893" y="4508756"/>
            <a:ext cx="589085" cy="589085"/>
            <a:chOff x="1582614" y="2839915"/>
            <a:chExt cx="589085" cy="589085"/>
          </a:xfrm>
        </p:grpSpPr>
        <p:sp>
          <p:nvSpPr>
            <p:cNvPr id="19" name="Rectangle 18">
              <a:extLst>
                <a:ext uri="{FF2B5EF4-FFF2-40B4-BE49-F238E27FC236}">
                  <a16:creationId xmlns:a16="http://schemas.microsoft.com/office/drawing/2014/main" id="{BE728039-E046-493F-AC4B-DE66C9D9B2D6}"/>
                </a:ext>
              </a:extLst>
            </p:cNvPr>
            <p:cNvSpPr/>
            <p:nvPr/>
          </p:nvSpPr>
          <p:spPr>
            <a:xfrm>
              <a:off x="1582614" y="2839915"/>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E5FF8D4E-D02B-4C7A-B042-DD28BE662AD5}"/>
                </a:ext>
              </a:extLst>
            </p:cNvPr>
            <p:cNvSpPr/>
            <p:nvPr/>
          </p:nvSpPr>
          <p:spPr>
            <a:xfrm rot="5400000">
              <a:off x="1808577" y="2613952"/>
              <a:ext cx="137160" cy="58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Oval 20">
            <a:extLst>
              <a:ext uri="{FF2B5EF4-FFF2-40B4-BE49-F238E27FC236}">
                <a16:creationId xmlns:a16="http://schemas.microsoft.com/office/drawing/2014/main" id="{E955FB04-655F-4671-898F-1A1C9615E9F4}"/>
              </a:ext>
            </a:extLst>
          </p:cNvPr>
          <p:cNvSpPr/>
          <p:nvPr/>
        </p:nvSpPr>
        <p:spPr>
          <a:xfrm>
            <a:off x="5978437" y="2726842"/>
            <a:ext cx="720080" cy="7200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 name="Oval 22">
            <a:extLst>
              <a:ext uri="{FF2B5EF4-FFF2-40B4-BE49-F238E27FC236}">
                <a16:creationId xmlns:a16="http://schemas.microsoft.com/office/drawing/2014/main" id="{3060ADDD-EBC1-4F87-BE97-2BE0F1C460F9}"/>
              </a:ext>
            </a:extLst>
          </p:cNvPr>
          <p:cNvSpPr/>
          <p:nvPr/>
        </p:nvSpPr>
        <p:spPr>
          <a:xfrm>
            <a:off x="5924600" y="1146321"/>
            <a:ext cx="720080" cy="7200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4" name="TextBox 23">
            <a:extLst>
              <a:ext uri="{FF2B5EF4-FFF2-40B4-BE49-F238E27FC236}">
                <a16:creationId xmlns:a16="http://schemas.microsoft.com/office/drawing/2014/main" id="{16BFBCCD-133B-4030-9491-5E18F0749B42}"/>
              </a:ext>
            </a:extLst>
          </p:cNvPr>
          <p:cNvSpPr txBox="1"/>
          <p:nvPr/>
        </p:nvSpPr>
        <p:spPr>
          <a:xfrm>
            <a:off x="6029480" y="1318154"/>
            <a:ext cx="470305" cy="400110"/>
          </a:xfrm>
          <a:prstGeom prst="rect">
            <a:avLst/>
          </a:prstGeom>
          <a:noFill/>
        </p:spPr>
        <p:txBody>
          <a:bodyPr wrap="square" rtlCol="0">
            <a:spAutoFit/>
          </a:bodyPr>
          <a:lstStyle/>
          <a:p>
            <a:pPr algn="ctr"/>
            <a:r>
              <a:rPr lang="en-US" altLang="ko-KR" sz="2000" b="1" dirty="0">
                <a:ln w="12700">
                  <a:solidFill>
                    <a:schemeClr val="bg1"/>
                  </a:solidFill>
                </a:ln>
                <a:solidFill>
                  <a:schemeClr val="accent1"/>
                </a:solidFill>
                <a:cs typeface="Arial" pitchFamily="34" charset="0"/>
              </a:rPr>
              <a:t>01</a:t>
            </a:r>
            <a:endParaRPr lang="ko-KR" altLang="en-US" sz="2000" b="1" dirty="0">
              <a:ln w="12700">
                <a:solidFill>
                  <a:schemeClr val="bg1"/>
                </a:solidFill>
              </a:ln>
              <a:solidFill>
                <a:schemeClr val="accent1"/>
              </a:solidFill>
              <a:cs typeface="Arial" pitchFamily="34" charset="0"/>
            </a:endParaRPr>
          </a:p>
        </p:txBody>
      </p:sp>
      <p:sp>
        <p:nvSpPr>
          <p:cNvPr id="26" name="Rectangle 25">
            <a:extLst>
              <a:ext uri="{FF2B5EF4-FFF2-40B4-BE49-F238E27FC236}">
                <a16:creationId xmlns:a16="http://schemas.microsoft.com/office/drawing/2014/main" id="{B72090E2-0A7C-43A7-93FE-396C3FC02359}"/>
              </a:ext>
            </a:extLst>
          </p:cNvPr>
          <p:cNvSpPr/>
          <p:nvPr/>
        </p:nvSpPr>
        <p:spPr>
          <a:xfrm>
            <a:off x="6292758" y="1904029"/>
            <a:ext cx="45719" cy="7698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7" name="Rectangle 26">
            <a:extLst>
              <a:ext uri="{FF2B5EF4-FFF2-40B4-BE49-F238E27FC236}">
                <a16:creationId xmlns:a16="http://schemas.microsoft.com/office/drawing/2014/main" id="{247186FC-DF06-4421-B397-B32C291BE6E9}"/>
              </a:ext>
            </a:extLst>
          </p:cNvPr>
          <p:cNvSpPr/>
          <p:nvPr/>
        </p:nvSpPr>
        <p:spPr>
          <a:xfrm>
            <a:off x="6287900" y="3491240"/>
            <a:ext cx="50577" cy="966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9" name="TextBox 28">
            <a:extLst>
              <a:ext uri="{FF2B5EF4-FFF2-40B4-BE49-F238E27FC236}">
                <a16:creationId xmlns:a16="http://schemas.microsoft.com/office/drawing/2014/main" id="{681D2782-D613-4F50-905D-4EB94FCC5318}"/>
              </a:ext>
            </a:extLst>
          </p:cNvPr>
          <p:cNvSpPr txBox="1"/>
          <p:nvPr/>
        </p:nvSpPr>
        <p:spPr>
          <a:xfrm>
            <a:off x="6835997" y="1096323"/>
            <a:ext cx="4688776" cy="1200329"/>
          </a:xfrm>
          <a:prstGeom prst="rect">
            <a:avLst/>
          </a:prstGeom>
          <a:noFill/>
        </p:spPr>
        <p:txBody>
          <a:bodyPr wrap="square" rtlCol="0">
            <a:spAutoFit/>
          </a:bodyPr>
          <a:lstStyle/>
          <a:p>
            <a:r>
              <a:rPr lang="en-US" altLang="ko-KR" sz="2400" dirty="0">
                <a:solidFill>
                  <a:schemeClr val="bg1"/>
                </a:solidFill>
                <a:cs typeface="Arial" pitchFamily="34" charset="0"/>
              </a:rPr>
              <a:t>Using SSH to connect raspberry pi to laptop using VNC was a new and difficult mission for us. </a:t>
            </a:r>
          </a:p>
        </p:txBody>
      </p:sp>
      <p:grpSp>
        <p:nvGrpSpPr>
          <p:cNvPr id="32" name="Graphic 3">
            <a:extLst>
              <a:ext uri="{FF2B5EF4-FFF2-40B4-BE49-F238E27FC236}">
                <a16:creationId xmlns:a16="http://schemas.microsoft.com/office/drawing/2014/main" id="{DDD992A7-AF10-4C85-9E81-E07A9888AA82}"/>
              </a:ext>
            </a:extLst>
          </p:cNvPr>
          <p:cNvGrpSpPr/>
          <p:nvPr/>
        </p:nvGrpSpPr>
        <p:grpSpPr>
          <a:xfrm>
            <a:off x="1684524" y="1660088"/>
            <a:ext cx="2641473" cy="3132909"/>
            <a:chOff x="5276850" y="2457450"/>
            <a:chExt cx="1638300" cy="1943100"/>
          </a:xfrm>
          <a:solidFill>
            <a:schemeClr val="bg1"/>
          </a:solidFill>
        </p:grpSpPr>
        <p:sp>
          <p:nvSpPr>
            <p:cNvPr id="33" name="Freeform: Shape 32">
              <a:extLst>
                <a:ext uri="{FF2B5EF4-FFF2-40B4-BE49-F238E27FC236}">
                  <a16:creationId xmlns:a16="http://schemas.microsoft.com/office/drawing/2014/main" id="{49CE918F-103C-4FFB-BED3-E31A0C301DF7}"/>
                </a:ext>
              </a:extLst>
            </p:cNvPr>
            <p:cNvSpPr/>
            <p:nvPr/>
          </p:nvSpPr>
          <p:spPr>
            <a:xfrm>
              <a:off x="6101239" y="2703671"/>
              <a:ext cx="28575" cy="28575"/>
            </a:xfrm>
            <a:custGeom>
              <a:avLst/>
              <a:gdLst>
                <a:gd name="connsiteX0" fmla="*/ 14764 w 28575"/>
                <a:gd name="connsiteY0" fmla="*/ 22384 h 28575"/>
                <a:gd name="connsiteX1" fmla="*/ 22384 w 28575"/>
                <a:gd name="connsiteY1" fmla="*/ 14764 h 28575"/>
                <a:gd name="connsiteX2" fmla="*/ 14764 w 28575"/>
                <a:gd name="connsiteY2" fmla="*/ 7144 h 28575"/>
                <a:gd name="connsiteX3" fmla="*/ 7144 w 28575"/>
                <a:gd name="connsiteY3" fmla="*/ 14764 h 28575"/>
                <a:gd name="connsiteX4" fmla="*/ 14764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764" y="22384"/>
                  </a:moveTo>
                  <a:cubicBezTo>
                    <a:pt x="18574" y="22384"/>
                    <a:pt x="22384" y="18574"/>
                    <a:pt x="22384" y="14764"/>
                  </a:cubicBezTo>
                  <a:cubicBezTo>
                    <a:pt x="22384" y="10954"/>
                    <a:pt x="18574" y="7144"/>
                    <a:pt x="14764" y="7144"/>
                  </a:cubicBezTo>
                  <a:cubicBezTo>
                    <a:pt x="10954" y="7144"/>
                    <a:pt x="7144" y="10954"/>
                    <a:pt x="7144" y="14764"/>
                  </a:cubicBezTo>
                  <a:cubicBezTo>
                    <a:pt x="7144" y="19526"/>
                    <a:pt x="10954" y="22384"/>
                    <a:pt x="14764" y="22384"/>
                  </a:cubicBezTo>
                  <a:close/>
                </a:path>
              </a:pathLst>
            </a:custGeom>
            <a:grpFill/>
            <a:ln w="9525" cap="flat">
              <a:noFill/>
              <a:prstDash val="solid"/>
              <a:miter/>
            </a:ln>
          </p:spPr>
          <p:txBody>
            <a:bodyPr rtlCol="0" anchor="ctr"/>
            <a:lstStyle/>
            <a:p>
              <a:endParaRPr lang="en-US" dirty="0"/>
            </a:p>
          </p:txBody>
        </p:sp>
        <p:sp>
          <p:nvSpPr>
            <p:cNvPr id="34" name="Freeform: Shape 33">
              <a:extLst>
                <a:ext uri="{FF2B5EF4-FFF2-40B4-BE49-F238E27FC236}">
                  <a16:creationId xmlns:a16="http://schemas.microsoft.com/office/drawing/2014/main" id="{97E05580-3497-4437-85EB-34D3CF91A067}"/>
                </a:ext>
              </a:extLst>
            </p:cNvPr>
            <p:cNvSpPr/>
            <p:nvPr/>
          </p:nvSpPr>
          <p:spPr>
            <a:xfrm>
              <a:off x="5951696" y="2877026"/>
              <a:ext cx="38100" cy="38100"/>
            </a:xfrm>
            <a:custGeom>
              <a:avLst/>
              <a:gdLst>
                <a:gd name="connsiteX0" fmla="*/ 19526 w 38100"/>
                <a:gd name="connsiteY0" fmla="*/ 31909 h 38100"/>
                <a:gd name="connsiteX1" fmla="*/ 31909 w 38100"/>
                <a:gd name="connsiteY1" fmla="*/ 19526 h 38100"/>
                <a:gd name="connsiteX2" fmla="*/ 19526 w 38100"/>
                <a:gd name="connsiteY2" fmla="*/ 7144 h 38100"/>
                <a:gd name="connsiteX3" fmla="*/ 7144 w 38100"/>
                <a:gd name="connsiteY3" fmla="*/ 19526 h 38100"/>
                <a:gd name="connsiteX4" fmla="*/ 19526 w 38100"/>
                <a:gd name="connsiteY4" fmla="*/ 3190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526" y="31909"/>
                  </a:moveTo>
                  <a:cubicBezTo>
                    <a:pt x="26194" y="31909"/>
                    <a:pt x="31909" y="26194"/>
                    <a:pt x="31909" y="19526"/>
                  </a:cubicBezTo>
                  <a:cubicBezTo>
                    <a:pt x="31909" y="12859"/>
                    <a:pt x="26194" y="7144"/>
                    <a:pt x="19526" y="7144"/>
                  </a:cubicBezTo>
                  <a:cubicBezTo>
                    <a:pt x="12859" y="7144"/>
                    <a:pt x="7144" y="12859"/>
                    <a:pt x="7144" y="19526"/>
                  </a:cubicBezTo>
                  <a:cubicBezTo>
                    <a:pt x="7144" y="26194"/>
                    <a:pt x="11906" y="31909"/>
                    <a:pt x="19526" y="31909"/>
                  </a:cubicBezTo>
                  <a:close/>
                </a:path>
              </a:pathLst>
            </a:custGeom>
            <a:grpFill/>
            <a:ln w="9525"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7A7645A4-923E-47B3-8B30-AA93BF638E0A}"/>
                </a:ext>
              </a:extLst>
            </p:cNvPr>
            <p:cNvSpPr/>
            <p:nvPr/>
          </p:nvSpPr>
          <p:spPr>
            <a:xfrm>
              <a:off x="5698331" y="3973354"/>
              <a:ext cx="19050" cy="19050"/>
            </a:xfrm>
            <a:custGeom>
              <a:avLst/>
              <a:gdLst>
                <a:gd name="connsiteX0" fmla="*/ 18574 w 19050"/>
                <a:gd name="connsiteY0" fmla="*/ 12859 h 19050"/>
                <a:gd name="connsiteX1" fmla="*/ 12859 w 19050"/>
                <a:gd name="connsiteY1" fmla="*/ 18574 h 19050"/>
                <a:gd name="connsiteX2" fmla="*/ 7144 w 19050"/>
                <a:gd name="connsiteY2" fmla="*/ 12859 h 19050"/>
                <a:gd name="connsiteX3" fmla="*/ 12859 w 19050"/>
                <a:gd name="connsiteY3" fmla="*/ 714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6015"/>
                    <a:pt x="16015" y="18574"/>
                    <a:pt x="12859" y="18574"/>
                  </a:cubicBezTo>
                  <a:cubicBezTo>
                    <a:pt x="9702" y="18574"/>
                    <a:pt x="7144" y="16015"/>
                    <a:pt x="7144" y="12859"/>
                  </a:cubicBezTo>
                  <a:cubicBezTo>
                    <a:pt x="7144" y="9702"/>
                    <a:pt x="9702" y="7144"/>
                    <a:pt x="12859" y="7144"/>
                  </a:cubicBezTo>
                  <a:cubicBezTo>
                    <a:pt x="16015" y="7144"/>
                    <a:pt x="18574" y="9702"/>
                    <a:pt x="18574" y="12859"/>
                  </a:cubicBezTo>
                  <a:close/>
                </a:path>
              </a:pathLst>
            </a:custGeom>
            <a:grpFill/>
            <a:ln w="9525" cap="flat">
              <a:noFill/>
              <a:prstDash val="solid"/>
              <a:miter/>
            </a:ln>
          </p:spPr>
          <p:txBody>
            <a:bodyPr rtlCol="0" anchor="ctr"/>
            <a:lstStyle/>
            <a:p>
              <a:endParaRPr lang="en-US" dirty="0"/>
            </a:p>
          </p:txBody>
        </p:sp>
        <p:sp>
          <p:nvSpPr>
            <p:cNvPr id="36" name="Freeform: Shape 35">
              <a:extLst>
                <a:ext uri="{FF2B5EF4-FFF2-40B4-BE49-F238E27FC236}">
                  <a16:creationId xmlns:a16="http://schemas.microsoft.com/office/drawing/2014/main" id="{71BC45A9-D8F5-4412-9059-AB75D6A33316}"/>
                </a:ext>
              </a:extLst>
            </p:cNvPr>
            <p:cNvSpPr/>
            <p:nvPr/>
          </p:nvSpPr>
          <p:spPr>
            <a:xfrm>
              <a:off x="5746909" y="4064794"/>
              <a:ext cx="123825" cy="114300"/>
            </a:xfrm>
            <a:custGeom>
              <a:avLst/>
              <a:gdLst>
                <a:gd name="connsiteX0" fmla="*/ 21431 w 123825"/>
                <a:gd name="connsiteY0" fmla="*/ 61436 h 114300"/>
                <a:gd name="connsiteX1" fmla="*/ 20479 w 123825"/>
                <a:gd name="connsiteY1" fmla="*/ 68104 h 114300"/>
                <a:gd name="connsiteX2" fmla="*/ 59531 w 123825"/>
                <a:gd name="connsiteY2" fmla="*/ 107156 h 114300"/>
                <a:gd name="connsiteX3" fmla="*/ 98584 w 123825"/>
                <a:gd name="connsiteY3" fmla="*/ 68104 h 114300"/>
                <a:gd name="connsiteX4" fmla="*/ 91916 w 123825"/>
                <a:gd name="connsiteY4" fmla="*/ 46196 h 114300"/>
                <a:gd name="connsiteX5" fmla="*/ 92869 w 123825"/>
                <a:gd name="connsiteY5" fmla="*/ 46196 h 114300"/>
                <a:gd name="connsiteX6" fmla="*/ 109061 w 123825"/>
                <a:gd name="connsiteY6" fmla="*/ 30004 h 114300"/>
                <a:gd name="connsiteX7" fmla="*/ 109061 w 123825"/>
                <a:gd name="connsiteY7" fmla="*/ 27146 h 114300"/>
                <a:gd name="connsiteX8" fmla="*/ 116681 w 123825"/>
                <a:gd name="connsiteY8" fmla="*/ 17621 h 114300"/>
                <a:gd name="connsiteX9" fmla="*/ 106204 w 123825"/>
                <a:gd name="connsiteY9" fmla="*/ 7144 h 114300"/>
                <a:gd name="connsiteX10" fmla="*/ 96679 w 123825"/>
                <a:gd name="connsiteY10" fmla="*/ 13811 h 114300"/>
                <a:gd name="connsiteX11" fmla="*/ 92869 w 123825"/>
                <a:gd name="connsiteY11" fmla="*/ 12859 h 114300"/>
                <a:gd name="connsiteX12" fmla="*/ 76676 w 123825"/>
                <a:gd name="connsiteY12" fmla="*/ 29051 h 114300"/>
                <a:gd name="connsiteX13" fmla="*/ 76676 w 123825"/>
                <a:gd name="connsiteY13" fmla="*/ 31909 h 114300"/>
                <a:gd name="connsiteX14" fmla="*/ 59531 w 123825"/>
                <a:gd name="connsiteY14" fmla="*/ 28099 h 114300"/>
                <a:gd name="connsiteX15" fmla="*/ 31909 w 123825"/>
                <a:gd name="connsiteY15" fmla="*/ 39529 h 114300"/>
                <a:gd name="connsiteX16" fmla="*/ 20479 w 123825"/>
                <a:gd name="connsiteY16" fmla="*/ 33814 h 114300"/>
                <a:gd name="connsiteX17" fmla="*/ 7144 w 123825"/>
                <a:gd name="connsiteY17" fmla="*/ 47149 h 114300"/>
                <a:gd name="connsiteX18" fmla="*/ 21431 w 123825"/>
                <a:gd name="connsiteY18" fmla="*/ 61436 h 114300"/>
                <a:gd name="connsiteX19" fmla="*/ 21431 w 123825"/>
                <a:gd name="connsiteY19" fmla="*/ 61436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3825" h="114300">
                  <a:moveTo>
                    <a:pt x="21431" y="61436"/>
                  </a:moveTo>
                  <a:cubicBezTo>
                    <a:pt x="21431" y="63341"/>
                    <a:pt x="20479" y="66199"/>
                    <a:pt x="20479" y="68104"/>
                  </a:cubicBezTo>
                  <a:cubicBezTo>
                    <a:pt x="20479" y="90011"/>
                    <a:pt x="37624" y="107156"/>
                    <a:pt x="59531" y="107156"/>
                  </a:cubicBezTo>
                  <a:cubicBezTo>
                    <a:pt x="81439" y="107156"/>
                    <a:pt x="98584" y="90011"/>
                    <a:pt x="98584" y="68104"/>
                  </a:cubicBezTo>
                  <a:cubicBezTo>
                    <a:pt x="98584" y="60484"/>
                    <a:pt x="95726" y="52864"/>
                    <a:pt x="91916" y="46196"/>
                  </a:cubicBezTo>
                  <a:cubicBezTo>
                    <a:pt x="91916" y="46196"/>
                    <a:pt x="91916" y="46196"/>
                    <a:pt x="92869" y="46196"/>
                  </a:cubicBezTo>
                  <a:cubicBezTo>
                    <a:pt x="101441" y="46196"/>
                    <a:pt x="109061" y="38576"/>
                    <a:pt x="109061" y="30004"/>
                  </a:cubicBezTo>
                  <a:cubicBezTo>
                    <a:pt x="109061" y="29051"/>
                    <a:pt x="109061" y="28099"/>
                    <a:pt x="109061" y="27146"/>
                  </a:cubicBezTo>
                  <a:cubicBezTo>
                    <a:pt x="112871" y="26194"/>
                    <a:pt x="116681" y="22384"/>
                    <a:pt x="116681" y="17621"/>
                  </a:cubicBezTo>
                  <a:cubicBezTo>
                    <a:pt x="116681" y="11906"/>
                    <a:pt x="111919" y="7144"/>
                    <a:pt x="106204" y="7144"/>
                  </a:cubicBezTo>
                  <a:cubicBezTo>
                    <a:pt x="102394" y="7144"/>
                    <a:pt x="98584" y="10001"/>
                    <a:pt x="96679" y="13811"/>
                  </a:cubicBezTo>
                  <a:cubicBezTo>
                    <a:pt x="95726" y="13811"/>
                    <a:pt x="93821" y="12859"/>
                    <a:pt x="92869" y="12859"/>
                  </a:cubicBezTo>
                  <a:cubicBezTo>
                    <a:pt x="84296" y="12859"/>
                    <a:pt x="76676" y="20479"/>
                    <a:pt x="76676" y="29051"/>
                  </a:cubicBezTo>
                  <a:cubicBezTo>
                    <a:pt x="76676" y="30004"/>
                    <a:pt x="76676" y="30956"/>
                    <a:pt x="76676" y="31909"/>
                  </a:cubicBezTo>
                  <a:cubicBezTo>
                    <a:pt x="71914" y="29051"/>
                    <a:pt x="66199" y="28099"/>
                    <a:pt x="59531" y="28099"/>
                  </a:cubicBezTo>
                  <a:cubicBezTo>
                    <a:pt x="49054" y="28099"/>
                    <a:pt x="39529" y="32861"/>
                    <a:pt x="31909" y="39529"/>
                  </a:cubicBezTo>
                  <a:cubicBezTo>
                    <a:pt x="29051" y="35719"/>
                    <a:pt x="25241" y="33814"/>
                    <a:pt x="20479" y="33814"/>
                  </a:cubicBezTo>
                  <a:cubicBezTo>
                    <a:pt x="12859" y="33814"/>
                    <a:pt x="7144" y="39529"/>
                    <a:pt x="7144" y="47149"/>
                  </a:cubicBezTo>
                  <a:cubicBezTo>
                    <a:pt x="7144" y="54769"/>
                    <a:pt x="14764" y="61436"/>
                    <a:pt x="21431" y="61436"/>
                  </a:cubicBezTo>
                  <a:cubicBezTo>
                    <a:pt x="21431" y="61436"/>
                    <a:pt x="21431" y="61436"/>
                    <a:pt x="21431" y="61436"/>
                  </a:cubicBezTo>
                  <a:close/>
                </a:path>
              </a:pathLst>
            </a:custGeom>
            <a:grpFill/>
            <a:ln w="9525" cap="flat">
              <a:noFill/>
              <a:prstDash val="solid"/>
              <a:miter/>
            </a:ln>
          </p:spPr>
          <p:txBody>
            <a:bodyPr rtlCol="0" anchor="ctr"/>
            <a:lstStyle/>
            <a:p>
              <a:endParaRPr lang="en-US" dirty="0"/>
            </a:p>
          </p:txBody>
        </p:sp>
        <p:sp>
          <p:nvSpPr>
            <p:cNvPr id="37" name="Freeform: Shape 36">
              <a:extLst>
                <a:ext uri="{FF2B5EF4-FFF2-40B4-BE49-F238E27FC236}">
                  <a16:creationId xmlns:a16="http://schemas.microsoft.com/office/drawing/2014/main" id="{D592657D-11F8-4B65-B874-05B53DAF05AB}"/>
                </a:ext>
              </a:extLst>
            </p:cNvPr>
            <p:cNvSpPr/>
            <p:nvPr/>
          </p:nvSpPr>
          <p:spPr>
            <a:xfrm>
              <a:off x="5687854" y="3799046"/>
              <a:ext cx="28575" cy="28575"/>
            </a:xfrm>
            <a:custGeom>
              <a:avLst/>
              <a:gdLst>
                <a:gd name="connsiteX0" fmla="*/ 24289 w 28575"/>
                <a:gd name="connsiteY0" fmla="*/ 15716 h 28575"/>
                <a:gd name="connsiteX1" fmla="*/ 15716 w 28575"/>
                <a:gd name="connsiteY1" fmla="*/ 24289 h 28575"/>
                <a:gd name="connsiteX2" fmla="*/ 7144 w 28575"/>
                <a:gd name="connsiteY2" fmla="*/ 15716 h 28575"/>
                <a:gd name="connsiteX3" fmla="*/ 15716 w 28575"/>
                <a:gd name="connsiteY3" fmla="*/ 7144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20451"/>
                    <a:pt x="20451" y="24289"/>
                    <a:pt x="15716" y="24289"/>
                  </a:cubicBezTo>
                  <a:cubicBezTo>
                    <a:pt x="10982" y="24289"/>
                    <a:pt x="7144" y="20451"/>
                    <a:pt x="7144" y="15716"/>
                  </a:cubicBezTo>
                  <a:cubicBezTo>
                    <a:pt x="7144" y="10982"/>
                    <a:pt x="10982" y="7144"/>
                    <a:pt x="15716" y="7144"/>
                  </a:cubicBezTo>
                  <a:cubicBezTo>
                    <a:pt x="20451" y="7144"/>
                    <a:pt x="24289" y="10982"/>
                    <a:pt x="24289" y="15716"/>
                  </a:cubicBezTo>
                  <a:close/>
                </a:path>
              </a:pathLst>
            </a:custGeom>
            <a:grpFill/>
            <a:ln w="9525" cap="flat">
              <a:noFill/>
              <a:prstDash val="solid"/>
              <a:miter/>
            </a:ln>
          </p:spPr>
          <p:txBody>
            <a:bodyPr rtlCol="0" anchor="ctr"/>
            <a:lstStyle/>
            <a:p>
              <a:endParaRPr lang="en-US" dirty="0"/>
            </a:p>
          </p:txBody>
        </p:sp>
        <p:sp>
          <p:nvSpPr>
            <p:cNvPr id="38" name="Freeform: Shape 37">
              <a:extLst>
                <a:ext uri="{FF2B5EF4-FFF2-40B4-BE49-F238E27FC236}">
                  <a16:creationId xmlns:a16="http://schemas.microsoft.com/office/drawing/2014/main" id="{83FCC91E-7315-4CA1-A410-C7B6D5C51429}"/>
                </a:ext>
              </a:extLst>
            </p:cNvPr>
            <p:cNvSpPr/>
            <p:nvPr/>
          </p:nvSpPr>
          <p:spPr>
            <a:xfrm>
              <a:off x="5623084" y="3319939"/>
              <a:ext cx="38100" cy="38100"/>
            </a:xfrm>
            <a:custGeom>
              <a:avLst/>
              <a:gdLst>
                <a:gd name="connsiteX0" fmla="*/ 23336 w 38100"/>
                <a:gd name="connsiteY0" fmla="*/ 39529 h 38100"/>
                <a:gd name="connsiteX1" fmla="*/ 39529 w 38100"/>
                <a:gd name="connsiteY1" fmla="*/ 23336 h 38100"/>
                <a:gd name="connsiteX2" fmla="*/ 23336 w 38100"/>
                <a:gd name="connsiteY2" fmla="*/ 7144 h 38100"/>
                <a:gd name="connsiteX3" fmla="*/ 7144 w 38100"/>
                <a:gd name="connsiteY3" fmla="*/ 23336 h 38100"/>
                <a:gd name="connsiteX4" fmla="*/ 23336 w 38100"/>
                <a:gd name="connsiteY4" fmla="*/ 3952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3336" y="39529"/>
                  </a:moveTo>
                  <a:cubicBezTo>
                    <a:pt x="31909" y="39529"/>
                    <a:pt x="39529" y="31909"/>
                    <a:pt x="39529" y="23336"/>
                  </a:cubicBezTo>
                  <a:cubicBezTo>
                    <a:pt x="39529" y="14764"/>
                    <a:pt x="31909" y="7144"/>
                    <a:pt x="23336" y="7144"/>
                  </a:cubicBezTo>
                  <a:cubicBezTo>
                    <a:pt x="14764" y="7144"/>
                    <a:pt x="7144" y="14764"/>
                    <a:pt x="7144" y="23336"/>
                  </a:cubicBezTo>
                  <a:cubicBezTo>
                    <a:pt x="8096" y="31909"/>
                    <a:pt x="14764" y="39529"/>
                    <a:pt x="23336" y="39529"/>
                  </a:cubicBezTo>
                  <a:close/>
                </a:path>
              </a:pathLst>
            </a:custGeom>
            <a:grpFill/>
            <a:ln w="9525" cap="flat">
              <a:noFill/>
              <a:prstDash val="solid"/>
              <a:miter/>
            </a:ln>
          </p:spPr>
          <p:txBody>
            <a:bodyPr rtlCol="0" anchor="ctr"/>
            <a:lstStyle/>
            <a:p>
              <a:endParaRPr lang="en-US" dirty="0"/>
            </a:p>
          </p:txBody>
        </p:sp>
        <p:sp>
          <p:nvSpPr>
            <p:cNvPr id="39" name="Freeform: Shape 38">
              <a:extLst>
                <a:ext uri="{FF2B5EF4-FFF2-40B4-BE49-F238E27FC236}">
                  <a16:creationId xmlns:a16="http://schemas.microsoft.com/office/drawing/2014/main" id="{A26F144D-4AD8-4B84-A339-A2672836D7AB}"/>
                </a:ext>
              </a:extLst>
            </p:cNvPr>
            <p:cNvSpPr/>
            <p:nvPr/>
          </p:nvSpPr>
          <p:spPr>
            <a:xfrm>
              <a:off x="5570696" y="3153251"/>
              <a:ext cx="38100" cy="38100"/>
            </a:xfrm>
            <a:custGeom>
              <a:avLst/>
              <a:gdLst>
                <a:gd name="connsiteX0" fmla="*/ 22384 w 38100"/>
                <a:gd name="connsiteY0" fmla="*/ 37624 h 38100"/>
                <a:gd name="connsiteX1" fmla="*/ 37624 w 38100"/>
                <a:gd name="connsiteY1" fmla="*/ 22384 h 38100"/>
                <a:gd name="connsiteX2" fmla="*/ 22384 w 38100"/>
                <a:gd name="connsiteY2" fmla="*/ 7144 h 38100"/>
                <a:gd name="connsiteX3" fmla="*/ 7144 w 38100"/>
                <a:gd name="connsiteY3" fmla="*/ 22384 h 38100"/>
                <a:gd name="connsiteX4" fmla="*/ 22384 w 38100"/>
                <a:gd name="connsiteY4" fmla="*/ 3762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2384" y="37624"/>
                  </a:moveTo>
                  <a:cubicBezTo>
                    <a:pt x="30956" y="37624"/>
                    <a:pt x="37624" y="30956"/>
                    <a:pt x="37624" y="22384"/>
                  </a:cubicBezTo>
                  <a:cubicBezTo>
                    <a:pt x="37624" y="13811"/>
                    <a:pt x="30956" y="7144"/>
                    <a:pt x="22384" y="7144"/>
                  </a:cubicBezTo>
                  <a:cubicBezTo>
                    <a:pt x="13811" y="7144"/>
                    <a:pt x="7144" y="13811"/>
                    <a:pt x="7144" y="22384"/>
                  </a:cubicBezTo>
                  <a:cubicBezTo>
                    <a:pt x="7144" y="30956"/>
                    <a:pt x="13811" y="37624"/>
                    <a:pt x="22384" y="37624"/>
                  </a:cubicBezTo>
                  <a:close/>
                </a:path>
              </a:pathLst>
            </a:custGeom>
            <a:grpFill/>
            <a:ln w="9525" cap="flat">
              <a:noFill/>
              <a:prstDash val="solid"/>
              <a:miter/>
            </a:ln>
          </p:spPr>
          <p:txBody>
            <a:bodyPr rtlCol="0" anchor="ctr"/>
            <a:lstStyle/>
            <a:p>
              <a:endParaRPr lang="en-US" dirty="0"/>
            </a:p>
          </p:txBody>
        </p:sp>
        <p:sp>
          <p:nvSpPr>
            <p:cNvPr id="40" name="Freeform: Shape 39">
              <a:extLst>
                <a:ext uri="{FF2B5EF4-FFF2-40B4-BE49-F238E27FC236}">
                  <a16:creationId xmlns:a16="http://schemas.microsoft.com/office/drawing/2014/main" id="{A94503BD-D2C1-45BE-B67D-E808872B111C}"/>
                </a:ext>
              </a:extLst>
            </p:cNvPr>
            <p:cNvSpPr/>
            <p:nvPr/>
          </p:nvSpPr>
          <p:spPr>
            <a:xfrm>
              <a:off x="5729764" y="3684746"/>
              <a:ext cx="28575" cy="28575"/>
            </a:xfrm>
            <a:custGeom>
              <a:avLst/>
              <a:gdLst>
                <a:gd name="connsiteX0" fmla="*/ 22384 w 28575"/>
                <a:gd name="connsiteY0" fmla="*/ 14764 h 28575"/>
                <a:gd name="connsiteX1" fmla="*/ 14764 w 28575"/>
                <a:gd name="connsiteY1" fmla="*/ 22384 h 28575"/>
                <a:gd name="connsiteX2" fmla="*/ 7144 w 28575"/>
                <a:gd name="connsiteY2" fmla="*/ 14764 h 28575"/>
                <a:gd name="connsiteX3" fmla="*/ 14764 w 28575"/>
                <a:gd name="connsiteY3" fmla="*/ 714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8972"/>
                    <a:pt x="18972" y="22384"/>
                    <a:pt x="14764" y="22384"/>
                  </a:cubicBezTo>
                  <a:cubicBezTo>
                    <a:pt x="10555" y="22384"/>
                    <a:pt x="7144" y="18972"/>
                    <a:pt x="7144" y="14764"/>
                  </a:cubicBezTo>
                  <a:cubicBezTo>
                    <a:pt x="7144" y="10555"/>
                    <a:pt x="10555" y="7144"/>
                    <a:pt x="14764" y="7144"/>
                  </a:cubicBezTo>
                  <a:cubicBezTo>
                    <a:pt x="18972" y="7144"/>
                    <a:pt x="22384" y="10555"/>
                    <a:pt x="22384" y="14764"/>
                  </a:cubicBezTo>
                  <a:close/>
                </a:path>
              </a:pathLst>
            </a:custGeom>
            <a:grpFill/>
            <a:ln w="9525" cap="flat">
              <a:noFill/>
              <a:prstDash val="solid"/>
              <a:miter/>
            </a:ln>
          </p:spPr>
          <p:txBody>
            <a:bodyPr rtlCol="0" anchor="ctr"/>
            <a:lstStyle/>
            <a:p>
              <a:endParaRPr lang="en-US" dirty="0"/>
            </a:p>
          </p:txBody>
        </p:sp>
        <p:sp>
          <p:nvSpPr>
            <p:cNvPr id="41" name="Freeform: Shape 40">
              <a:extLst>
                <a:ext uri="{FF2B5EF4-FFF2-40B4-BE49-F238E27FC236}">
                  <a16:creationId xmlns:a16="http://schemas.microsoft.com/office/drawing/2014/main" id="{902F74D5-02CF-4BBC-BDE1-F14F25C020D4}"/>
                </a:ext>
              </a:extLst>
            </p:cNvPr>
            <p:cNvSpPr/>
            <p:nvPr/>
          </p:nvSpPr>
          <p:spPr>
            <a:xfrm>
              <a:off x="6108859" y="3107531"/>
              <a:ext cx="19050" cy="19050"/>
            </a:xfrm>
            <a:custGeom>
              <a:avLst/>
              <a:gdLst>
                <a:gd name="connsiteX0" fmla="*/ 7144 w 19050"/>
                <a:gd name="connsiteY0" fmla="*/ 11906 h 19050"/>
                <a:gd name="connsiteX1" fmla="*/ 11906 w 19050"/>
                <a:gd name="connsiteY1" fmla="*/ 16669 h 19050"/>
                <a:gd name="connsiteX2" fmla="*/ 16669 w 19050"/>
                <a:gd name="connsiteY2" fmla="*/ 11906 h 19050"/>
                <a:gd name="connsiteX3" fmla="*/ 10954 w 19050"/>
                <a:gd name="connsiteY3" fmla="*/ 7144 h 19050"/>
                <a:gd name="connsiteX4" fmla="*/ 7144 w 19050"/>
                <a:gd name="connsiteY4" fmla="*/ 11906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1906"/>
                  </a:moveTo>
                  <a:cubicBezTo>
                    <a:pt x="7144" y="14764"/>
                    <a:pt x="9049" y="16669"/>
                    <a:pt x="11906" y="16669"/>
                  </a:cubicBezTo>
                  <a:cubicBezTo>
                    <a:pt x="14764" y="16669"/>
                    <a:pt x="16669" y="14764"/>
                    <a:pt x="16669" y="11906"/>
                  </a:cubicBezTo>
                  <a:cubicBezTo>
                    <a:pt x="16669" y="9049"/>
                    <a:pt x="13811" y="7144"/>
                    <a:pt x="10954" y="7144"/>
                  </a:cubicBezTo>
                  <a:cubicBezTo>
                    <a:pt x="9049" y="7144"/>
                    <a:pt x="7144" y="9049"/>
                    <a:pt x="7144" y="11906"/>
                  </a:cubicBezTo>
                  <a:close/>
                </a:path>
              </a:pathLst>
            </a:custGeom>
            <a:grpFill/>
            <a:ln w="9525" cap="flat">
              <a:noFill/>
              <a:prstDash val="solid"/>
              <a:miter/>
            </a:ln>
          </p:spPr>
          <p:txBody>
            <a:bodyPr rtlCol="0" anchor="ctr"/>
            <a:lstStyle/>
            <a:p>
              <a:endParaRPr lang="en-US" dirty="0"/>
            </a:p>
          </p:txBody>
        </p:sp>
        <p:sp>
          <p:nvSpPr>
            <p:cNvPr id="42" name="Freeform: Shape 41">
              <a:extLst>
                <a:ext uri="{FF2B5EF4-FFF2-40B4-BE49-F238E27FC236}">
                  <a16:creationId xmlns:a16="http://schemas.microsoft.com/office/drawing/2014/main" id="{96474283-FA23-4695-9CA0-1E1B8FEF52A7}"/>
                </a:ext>
              </a:extLst>
            </p:cNvPr>
            <p:cNvSpPr/>
            <p:nvPr/>
          </p:nvSpPr>
          <p:spPr>
            <a:xfrm>
              <a:off x="5836444" y="4114324"/>
              <a:ext cx="57150" cy="47625"/>
            </a:xfrm>
            <a:custGeom>
              <a:avLst/>
              <a:gdLst>
                <a:gd name="connsiteX0" fmla="*/ 47149 w 57150"/>
                <a:gd name="connsiteY0" fmla="*/ 43339 h 47625"/>
                <a:gd name="connsiteX1" fmla="*/ 57626 w 57150"/>
                <a:gd name="connsiteY1" fmla="*/ 32861 h 47625"/>
                <a:gd name="connsiteX2" fmla="*/ 48101 w 57150"/>
                <a:gd name="connsiteY2" fmla="*/ 22384 h 47625"/>
                <a:gd name="connsiteX3" fmla="*/ 30004 w 57150"/>
                <a:gd name="connsiteY3" fmla="*/ 7144 h 47625"/>
                <a:gd name="connsiteX4" fmla="*/ 11906 w 57150"/>
                <a:gd name="connsiteY4" fmla="*/ 25241 h 47625"/>
                <a:gd name="connsiteX5" fmla="*/ 11906 w 57150"/>
                <a:gd name="connsiteY5" fmla="*/ 28099 h 47625"/>
                <a:gd name="connsiteX6" fmla="*/ 7144 w 57150"/>
                <a:gd name="connsiteY6" fmla="*/ 33814 h 47625"/>
                <a:gd name="connsiteX7" fmla="*/ 12859 w 57150"/>
                <a:gd name="connsiteY7" fmla="*/ 39529 h 47625"/>
                <a:gd name="connsiteX8" fmla="*/ 16669 w 57150"/>
                <a:gd name="connsiteY8" fmla="*/ 37624 h 47625"/>
                <a:gd name="connsiteX9" fmla="*/ 29051 w 57150"/>
                <a:gd name="connsiteY9" fmla="*/ 42386 h 47625"/>
                <a:gd name="connsiteX10" fmla="*/ 39529 w 57150"/>
                <a:gd name="connsiteY10" fmla="*/ 38576 h 47625"/>
                <a:gd name="connsiteX11" fmla="*/ 47149 w 57150"/>
                <a:gd name="connsiteY11" fmla="*/ 43339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150" h="47625">
                  <a:moveTo>
                    <a:pt x="47149" y="43339"/>
                  </a:moveTo>
                  <a:cubicBezTo>
                    <a:pt x="52864" y="43339"/>
                    <a:pt x="57626" y="38576"/>
                    <a:pt x="57626" y="32861"/>
                  </a:cubicBezTo>
                  <a:cubicBezTo>
                    <a:pt x="57626" y="27146"/>
                    <a:pt x="52864" y="22384"/>
                    <a:pt x="48101" y="22384"/>
                  </a:cubicBezTo>
                  <a:cubicBezTo>
                    <a:pt x="46196" y="13811"/>
                    <a:pt x="39529" y="7144"/>
                    <a:pt x="30004" y="7144"/>
                  </a:cubicBezTo>
                  <a:cubicBezTo>
                    <a:pt x="19526" y="7144"/>
                    <a:pt x="11906" y="15716"/>
                    <a:pt x="11906" y="25241"/>
                  </a:cubicBezTo>
                  <a:cubicBezTo>
                    <a:pt x="11906" y="26194"/>
                    <a:pt x="11906" y="27146"/>
                    <a:pt x="11906" y="28099"/>
                  </a:cubicBezTo>
                  <a:cubicBezTo>
                    <a:pt x="9049" y="29051"/>
                    <a:pt x="7144" y="30956"/>
                    <a:pt x="7144" y="33814"/>
                  </a:cubicBezTo>
                  <a:cubicBezTo>
                    <a:pt x="7144" y="37624"/>
                    <a:pt x="10001" y="39529"/>
                    <a:pt x="12859" y="39529"/>
                  </a:cubicBezTo>
                  <a:cubicBezTo>
                    <a:pt x="14764" y="39529"/>
                    <a:pt x="15716" y="38576"/>
                    <a:pt x="16669" y="37624"/>
                  </a:cubicBezTo>
                  <a:cubicBezTo>
                    <a:pt x="19526" y="40481"/>
                    <a:pt x="24289" y="42386"/>
                    <a:pt x="29051" y="42386"/>
                  </a:cubicBezTo>
                  <a:cubicBezTo>
                    <a:pt x="32861" y="42386"/>
                    <a:pt x="36671" y="41434"/>
                    <a:pt x="39529" y="38576"/>
                  </a:cubicBezTo>
                  <a:cubicBezTo>
                    <a:pt x="42386" y="42386"/>
                    <a:pt x="44291" y="43339"/>
                    <a:pt x="47149" y="43339"/>
                  </a:cubicBezTo>
                  <a:close/>
                </a:path>
              </a:pathLst>
            </a:custGeom>
            <a:grpFill/>
            <a:ln w="9525" cap="flat">
              <a:noFill/>
              <a:prstDash val="solid"/>
              <a:miter/>
            </a:ln>
          </p:spPr>
          <p:txBody>
            <a:bodyPr rtlCol="0" anchor="ctr"/>
            <a:lstStyle/>
            <a:p>
              <a:endParaRPr lang="en-US" dirty="0"/>
            </a:p>
          </p:txBody>
        </p:sp>
        <p:sp>
          <p:nvSpPr>
            <p:cNvPr id="43" name="Freeform: Shape 42">
              <a:extLst>
                <a:ext uri="{FF2B5EF4-FFF2-40B4-BE49-F238E27FC236}">
                  <a16:creationId xmlns:a16="http://schemas.microsoft.com/office/drawing/2014/main" id="{80774E73-81E4-49AD-8915-226A61576A7B}"/>
                </a:ext>
              </a:extLst>
            </p:cNvPr>
            <p:cNvSpPr/>
            <p:nvPr/>
          </p:nvSpPr>
          <p:spPr>
            <a:xfrm>
              <a:off x="5983129" y="4121944"/>
              <a:ext cx="28575" cy="28575"/>
            </a:xfrm>
            <a:custGeom>
              <a:avLst/>
              <a:gdLst>
                <a:gd name="connsiteX0" fmla="*/ 17621 w 28575"/>
                <a:gd name="connsiteY0" fmla="*/ 7144 h 28575"/>
                <a:gd name="connsiteX1" fmla="*/ 7144 w 28575"/>
                <a:gd name="connsiteY1" fmla="*/ 17621 h 28575"/>
                <a:gd name="connsiteX2" fmla="*/ 17621 w 28575"/>
                <a:gd name="connsiteY2" fmla="*/ 28099 h 28575"/>
                <a:gd name="connsiteX3" fmla="*/ 28099 w 28575"/>
                <a:gd name="connsiteY3" fmla="*/ 17621 h 28575"/>
                <a:gd name="connsiteX4" fmla="*/ 17621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7144"/>
                  </a:moveTo>
                  <a:cubicBezTo>
                    <a:pt x="11906" y="7144"/>
                    <a:pt x="7144" y="11906"/>
                    <a:pt x="7144" y="17621"/>
                  </a:cubicBezTo>
                  <a:cubicBezTo>
                    <a:pt x="7144" y="23336"/>
                    <a:pt x="11906" y="28099"/>
                    <a:pt x="17621" y="28099"/>
                  </a:cubicBezTo>
                  <a:cubicBezTo>
                    <a:pt x="23336" y="28099"/>
                    <a:pt x="28099" y="23336"/>
                    <a:pt x="28099" y="17621"/>
                  </a:cubicBezTo>
                  <a:cubicBezTo>
                    <a:pt x="28099" y="11906"/>
                    <a:pt x="23336" y="7144"/>
                    <a:pt x="17621" y="7144"/>
                  </a:cubicBezTo>
                  <a:close/>
                </a:path>
              </a:pathLst>
            </a:custGeom>
            <a:grpFill/>
            <a:ln w="9525" cap="flat">
              <a:noFill/>
              <a:prstDash val="solid"/>
              <a:miter/>
            </a:ln>
          </p:spPr>
          <p:txBody>
            <a:bodyPr rtlCol="0" anchor="ctr"/>
            <a:lstStyle/>
            <a:p>
              <a:endParaRPr lang="en-US" dirty="0"/>
            </a:p>
          </p:txBody>
        </p:sp>
        <p:sp>
          <p:nvSpPr>
            <p:cNvPr id="44" name="Freeform: Shape 43">
              <a:extLst>
                <a:ext uri="{FF2B5EF4-FFF2-40B4-BE49-F238E27FC236}">
                  <a16:creationId xmlns:a16="http://schemas.microsoft.com/office/drawing/2014/main" id="{41EC2E75-8030-4D70-A3D4-DA29CA355058}"/>
                </a:ext>
              </a:extLst>
            </p:cNvPr>
            <p:cNvSpPr/>
            <p:nvPr/>
          </p:nvSpPr>
          <p:spPr>
            <a:xfrm>
              <a:off x="5954554" y="4154329"/>
              <a:ext cx="47625" cy="38100"/>
            </a:xfrm>
            <a:custGeom>
              <a:avLst/>
              <a:gdLst>
                <a:gd name="connsiteX0" fmla="*/ 7144 w 47625"/>
                <a:gd name="connsiteY0" fmla="*/ 22384 h 38100"/>
                <a:gd name="connsiteX1" fmla="*/ 13811 w 47625"/>
                <a:gd name="connsiteY1" fmla="*/ 29051 h 38100"/>
                <a:gd name="connsiteX2" fmla="*/ 20479 w 47625"/>
                <a:gd name="connsiteY2" fmla="*/ 24289 h 38100"/>
                <a:gd name="connsiteX3" fmla="*/ 31909 w 47625"/>
                <a:gd name="connsiteY3" fmla="*/ 31909 h 38100"/>
                <a:gd name="connsiteX4" fmla="*/ 44291 w 47625"/>
                <a:gd name="connsiteY4" fmla="*/ 19526 h 38100"/>
                <a:gd name="connsiteX5" fmla="*/ 31909 w 47625"/>
                <a:gd name="connsiteY5" fmla="*/ 7144 h 38100"/>
                <a:gd name="connsiteX6" fmla="*/ 19526 w 47625"/>
                <a:gd name="connsiteY6" fmla="*/ 18574 h 38100"/>
                <a:gd name="connsiteX7" fmla="*/ 13811 w 47625"/>
                <a:gd name="connsiteY7" fmla="*/ 15716 h 38100"/>
                <a:gd name="connsiteX8" fmla="*/ 7144 w 47625"/>
                <a:gd name="connsiteY8" fmla="*/ 22384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38100">
                  <a:moveTo>
                    <a:pt x="7144" y="22384"/>
                  </a:moveTo>
                  <a:cubicBezTo>
                    <a:pt x="7144" y="26194"/>
                    <a:pt x="10001" y="29051"/>
                    <a:pt x="13811" y="29051"/>
                  </a:cubicBezTo>
                  <a:cubicBezTo>
                    <a:pt x="16669" y="29051"/>
                    <a:pt x="19526" y="27146"/>
                    <a:pt x="20479" y="24289"/>
                  </a:cubicBezTo>
                  <a:cubicBezTo>
                    <a:pt x="22384" y="28099"/>
                    <a:pt x="26194" y="31909"/>
                    <a:pt x="31909" y="31909"/>
                  </a:cubicBezTo>
                  <a:cubicBezTo>
                    <a:pt x="38576" y="31909"/>
                    <a:pt x="44291" y="26194"/>
                    <a:pt x="44291" y="19526"/>
                  </a:cubicBezTo>
                  <a:cubicBezTo>
                    <a:pt x="44291" y="12859"/>
                    <a:pt x="38576" y="7144"/>
                    <a:pt x="31909" y="7144"/>
                  </a:cubicBezTo>
                  <a:cubicBezTo>
                    <a:pt x="25241" y="7144"/>
                    <a:pt x="20479" y="11906"/>
                    <a:pt x="19526" y="18574"/>
                  </a:cubicBezTo>
                  <a:cubicBezTo>
                    <a:pt x="18574" y="16669"/>
                    <a:pt x="16669" y="15716"/>
                    <a:pt x="13811" y="15716"/>
                  </a:cubicBezTo>
                  <a:cubicBezTo>
                    <a:pt x="10001" y="14764"/>
                    <a:pt x="7144" y="18574"/>
                    <a:pt x="7144" y="22384"/>
                  </a:cubicBezTo>
                  <a:close/>
                </a:path>
              </a:pathLst>
            </a:custGeom>
            <a:grpFill/>
            <a:ln w="9525" cap="flat">
              <a:noFill/>
              <a:prstDash val="solid"/>
              <a:miter/>
            </a:ln>
          </p:spPr>
          <p:txBody>
            <a:bodyPr rtlCol="0" anchor="ctr"/>
            <a:lstStyle/>
            <a:p>
              <a:endParaRPr lang="en-US" dirty="0"/>
            </a:p>
          </p:txBody>
        </p:sp>
        <p:sp>
          <p:nvSpPr>
            <p:cNvPr id="45" name="Freeform: Shape 44">
              <a:extLst>
                <a:ext uri="{FF2B5EF4-FFF2-40B4-BE49-F238E27FC236}">
                  <a16:creationId xmlns:a16="http://schemas.microsoft.com/office/drawing/2014/main" id="{4F9A7EFD-C7B7-4C74-ADFD-BEBE244742C0}"/>
                </a:ext>
              </a:extLst>
            </p:cNvPr>
            <p:cNvSpPr/>
            <p:nvPr/>
          </p:nvSpPr>
          <p:spPr>
            <a:xfrm>
              <a:off x="5931694" y="3744754"/>
              <a:ext cx="28575" cy="38100"/>
            </a:xfrm>
            <a:custGeom>
              <a:avLst/>
              <a:gdLst>
                <a:gd name="connsiteX0" fmla="*/ 18574 w 28575"/>
                <a:gd name="connsiteY0" fmla="*/ 30956 h 38100"/>
                <a:gd name="connsiteX1" fmla="*/ 30004 w 28575"/>
                <a:gd name="connsiteY1" fmla="*/ 18574 h 38100"/>
                <a:gd name="connsiteX2" fmla="*/ 18574 w 28575"/>
                <a:gd name="connsiteY2" fmla="*/ 7144 h 38100"/>
                <a:gd name="connsiteX3" fmla="*/ 7144 w 28575"/>
                <a:gd name="connsiteY3" fmla="*/ 18574 h 38100"/>
                <a:gd name="connsiteX4" fmla="*/ 18574 w 28575"/>
                <a:gd name="connsiteY4" fmla="*/ 3095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38100">
                  <a:moveTo>
                    <a:pt x="18574" y="30956"/>
                  </a:moveTo>
                  <a:cubicBezTo>
                    <a:pt x="25241" y="30956"/>
                    <a:pt x="30004" y="25241"/>
                    <a:pt x="30004" y="18574"/>
                  </a:cubicBezTo>
                  <a:cubicBezTo>
                    <a:pt x="30004" y="11906"/>
                    <a:pt x="24289" y="7144"/>
                    <a:pt x="18574" y="7144"/>
                  </a:cubicBezTo>
                  <a:cubicBezTo>
                    <a:pt x="11906" y="7144"/>
                    <a:pt x="7144" y="12859"/>
                    <a:pt x="7144" y="18574"/>
                  </a:cubicBezTo>
                  <a:cubicBezTo>
                    <a:pt x="7144" y="24289"/>
                    <a:pt x="11906" y="30956"/>
                    <a:pt x="18574" y="30956"/>
                  </a:cubicBezTo>
                  <a:close/>
                </a:path>
              </a:pathLst>
            </a:custGeom>
            <a:grpFill/>
            <a:ln w="9525" cap="flat">
              <a:noFill/>
              <a:prstDash val="solid"/>
              <a:miter/>
            </a:ln>
          </p:spPr>
          <p:txBody>
            <a:bodyPr rtlCol="0" anchor="ctr"/>
            <a:lstStyle/>
            <a:p>
              <a:endParaRPr lang="en-US" dirty="0"/>
            </a:p>
          </p:txBody>
        </p:sp>
        <p:sp>
          <p:nvSpPr>
            <p:cNvPr id="46" name="Freeform: Shape 45">
              <a:extLst>
                <a:ext uri="{FF2B5EF4-FFF2-40B4-BE49-F238E27FC236}">
                  <a16:creationId xmlns:a16="http://schemas.microsoft.com/office/drawing/2014/main" id="{A74A5595-90F4-4D22-941D-DDDD31B74FB2}"/>
                </a:ext>
              </a:extLst>
            </p:cNvPr>
            <p:cNvSpPr/>
            <p:nvPr/>
          </p:nvSpPr>
          <p:spPr>
            <a:xfrm>
              <a:off x="5695474" y="3153251"/>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1431"/>
                    <a:pt x="26194" y="16669"/>
                  </a:cubicBezTo>
                  <a:cubicBezTo>
                    <a:pt x="26194" y="10954"/>
                    <a:pt x="21431" y="7144"/>
                    <a:pt x="16669" y="7144"/>
                  </a:cubicBezTo>
                  <a:cubicBezTo>
                    <a:pt x="10954" y="7144"/>
                    <a:pt x="7144" y="11906"/>
                    <a:pt x="7144" y="16669"/>
                  </a:cubicBezTo>
                  <a:cubicBezTo>
                    <a:pt x="7144" y="22384"/>
                    <a:pt x="11906" y="26194"/>
                    <a:pt x="16669" y="26194"/>
                  </a:cubicBezTo>
                  <a:close/>
                </a:path>
              </a:pathLst>
            </a:custGeom>
            <a:grpFill/>
            <a:ln w="9525" cap="flat">
              <a:noFill/>
              <a:prstDash val="solid"/>
              <a:miter/>
            </a:ln>
          </p:spPr>
          <p:txBody>
            <a:bodyPr rtlCol="0" anchor="ctr"/>
            <a:lstStyle/>
            <a:p>
              <a:endParaRPr lang="en-US" dirty="0"/>
            </a:p>
          </p:txBody>
        </p:sp>
        <p:sp>
          <p:nvSpPr>
            <p:cNvPr id="47" name="Freeform: Shape 46">
              <a:extLst>
                <a:ext uri="{FF2B5EF4-FFF2-40B4-BE49-F238E27FC236}">
                  <a16:creationId xmlns:a16="http://schemas.microsoft.com/office/drawing/2014/main" id="{C599CD4F-9330-4B4C-A8DD-4D333C16D1D7}"/>
                </a:ext>
              </a:extLst>
            </p:cNvPr>
            <p:cNvSpPr/>
            <p:nvPr/>
          </p:nvSpPr>
          <p:spPr>
            <a:xfrm>
              <a:off x="5837396" y="2713196"/>
              <a:ext cx="19050" cy="19050"/>
            </a:xfrm>
            <a:custGeom>
              <a:avLst/>
              <a:gdLst>
                <a:gd name="connsiteX0" fmla="*/ 13811 w 19050"/>
                <a:gd name="connsiteY0" fmla="*/ 20479 h 19050"/>
                <a:gd name="connsiteX1" fmla="*/ 20479 w 19050"/>
                <a:gd name="connsiteY1" fmla="*/ 13811 h 19050"/>
                <a:gd name="connsiteX2" fmla="*/ 13811 w 19050"/>
                <a:gd name="connsiteY2" fmla="*/ 7144 h 19050"/>
                <a:gd name="connsiteX3" fmla="*/ 7144 w 19050"/>
                <a:gd name="connsiteY3" fmla="*/ 13811 h 19050"/>
                <a:gd name="connsiteX4" fmla="*/ 13811 w 19050"/>
                <a:gd name="connsiteY4" fmla="*/ 2047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20479"/>
                  </a:moveTo>
                  <a:cubicBezTo>
                    <a:pt x="17621" y="20479"/>
                    <a:pt x="20479" y="17621"/>
                    <a:pt x="20479" y="13811"/>
                  </a:cubicBezTo>
                  <a:cubicBezTo>
                    <a:pt x="20479" y="10001"/>
                    <a:pt x="17621" y="7144"/>
                    <a:pt x="13811" y="7144"/>
                  </a:cubicBezTo>
                  <a:cubicBezTo>
                    <a:pt x="10001" y="7144"/>
                    <a:pt x="7144" y="10001"/>
                    <a:pt x="7144" y="13811"/>
                  </a:cubicBezTo>
                  <a:cubicBezTo>
                    <a:pt x="7144" y="17621"/>
                    <a:pt x="10001" y="20479"/>
                    <a:pt x="13811" y="20479"/>
                  </a:cubicBezTo>
                  <a:close/>
                </a:path>
              </a:pathLst>
            </a:custGeom>
            <a:grpFill/>
            <a:ln w="9525" cap="flat">
              <a:noFill/>
              <a:prstDash val="solid"/>
              <a:miter/>
            </a:ln>
          </p:spPr>
          <p:txBody>
            <a:bodyPr rtlCol="0" anchor="ctr"/>
            <a:lstStyle/>
            <a:p>
              <a:endParaRPr lang="en-US" dirty="0"/>
            </a:p>
          </p:txBody>
        </p:sp>
        <p:sp>
          <p:nvSpPr>
            <p:cNvPr id="48" name="Freeform: Shape 47">
              <a:extLst>
                <a:ext uri="{FF2B5EF4-FFF2-40B4-BE49-F238E27FC236}">
                  <a16:creationId xmlns:a16="http://schemas.microsoft.com/office/drawing/2014/main" id="{095AAC66-EF5D-44F2-AEDA-E8A1DE5744DD}"/>
                </a:ext>
              </a:extLst>
            </p:cNvPr>
            <p:cNvSpPr/>
            <p:nvPr/>
          </p:nvSpPr>
          <p:spPr>
            <a:xfrm>
              <a:off x="6235541" y="2754154"/>
              <a:ext cx="38100" cy="38100"/>
            </a:xfrm>
            <a:custGeom>
              <a:avLst/>
              <a:gdLst>
                <a:gd name="connsiteX0" fmla="*/ 31909 w 38100"/>
                <a:gd name="connsiteY0" fmla="*/ 19526 h 38100"/>
                <a:gd name="connsiteX1" fmla="*/ 19526 w 38100"/>
                <a:gd name="connsiteY1" fmla="*/ 7144 h 38100"/>
                <a:gd name="connsiteX2" fmla="*/ 7144 w 38100"/>
                <a:gd name="connsiteY2" fmla="*/ 19526 h 38100"/>
                <a:gd name="connsiteX3" fmla="*/ 19526 w 38100"/>
                <a:gd name="connsiteY3" fmla="*/ 31909 h 38100"/>
                <a:gd name="connsiteX4" fmla="*/ 31909 w 38100"/>
                <a:gd name="connsiteY4" fmla="*/ 1952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1909" y="19526"/>
                  </a:moveTo>
                  <a:cubicBezTo>
                    <a:pt x="31909" y="12859"/>
                    <a:pt x="26194" y="7144"/>
                    <a:pt x="19526" y="7144"/>
                  </a:cubicBezTo>
                  <a:cubicBezTo>
                    <a:pt x="12859" y="7144"/>
                    <a:pt x="7144" y="12859"/>
                    <a:pt x="7144" y="19526"/>
                  </a:cubicBezTo>
                  <a:cubicBezTo>
                    <a:pt x="7144" y="26194"/>
                    <a:pt x="12859" y="31909"/>
                    <a:pt x="19526" y="31909"/>
                  </a:cubicBezTo>
                  <a:cubicBezTo>
                    <a:pt x="26194" y="31909"/>
                    <a:pt x="31909" y="26194"/>
                    <a:pt x="31909" y="19526"/>
                  </a:cubicBezTo>
                  <a:close/>
                </a:path>
              </a:pathLst>
            </a:custGeom>
            <a:grpFill/>
            <a:ln w="9525" cap="flat">
              <a:noFill/>
              <a:prstDash val="solid"/>
              <a:miter/>
            </a:ln>
          </p:spPr>
          <p:txBody>
            <a:bodyPr rtlCol="0" anchor="ctr"/>
            <a:lstStyle/>
            <a:p>
              <a:endParaRPr lang="en-US" dirty="0"/>
            </a:p>
          </p:txBody>
        </p:sp>
        <p:sp>
          <p:nvSpPr>
            <p:cNvPr id="49" name="Freeform: Shape 48">
              <a:extLst>
                <a:ext uri="{FF2B5EF4-FFF2-40B4-BE49-F238E27FC236}">
                  <a16:creationId xmlns:a16="http://schemas.microsoft.com/office/drawing/2014/main" id="{A266EFFC-8E66-48F5-B5C1-8F7BC5AA313E}"/>
                </a:ext>
              </a:extLst>
            </p:cNvPr>
            <p:cNvSpPr/>
            <p:nvPr/>
          </p:nvSpPr>
          <p:spPr>
            <a:xfrm>
              <a:off x="5832634" y="2902744"/>
              <a:ext cx="19050" cy="19050"/>
            </a:xfrm>
            <a:custGeom>
              <a:avLst/>
              <a:gdLst>
                <a:gd name="connsiteX0" fmla="*/ 12859 w 19050"/>
                <a:gd name="connsiteY0" fmla="*/ 18574 h 19050"/>
                <a:gd name="connsiteX1" fmla="*/ 18574 w 19050"/>
                <a:gd name="connsiteY1" fmla="*/ 12859 h 19050"/>
                <a:gd name="connsiteX2" fmla="*/ 12859 w 19050"/>
                <a:gd name="connsiteY2" fmla="*/ 7144 h 19050"/>
                <a:gd name="connsiteX3" fmla="*/ 7144 w 19050"/>
                <a:gd name="connsiteY3" fmla="*/ 12859 h 19050"/>
                <a:gd name="connsiteX4" fmla="*/ 12859 w 19050"/>
                <a:gd name="connsiteY4" fmla="*/ 1857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2859" y="18574"/>
                  </a:moveTo>
                  <a:cubicBezTo>
                    <a:pt x="15716" y="18574"/>
                    <a:pt x="18574" y="15716"/>
                    <a:pt x="18574" y="12859"/>
                  </a:cubicBezTo>
                  <a:cubicBezTo>
                    <a:pt x="18574" y="10001"/>
                    <a:pt x="15716" y="7144"/>
                    <a:pt x="12859" y="7144"/>
                  </a:cubicBezTo>
                  <a:cubicBezTo>
                    <a:pt x="10001" y="7144"/>
                    <a:pt x="7144" y="10001"/>
                    <a:pt x="7144" y="12859"/>
                  </a:cubicBezTo>
                  <a:cubicBezTo>
                    <a:pt x="7144" y="16669"/>
                    <a:pt x="9049" y="18574"/>
                    <a:pt x="12859" y="18574"/>
                  </a:cubicBezTo>
                  <a:close/>
                </a:path>
              </a:pathLst>
            </a:custGeom>
            <a:grpFill/>
            <a:ln w="9525" cap="flat">
              <a:noFill/>
              <a:prstDash val="solid"/>
              <a:miter/>
            </a:ln>
          </p:spPr>
          <p:txBody>
            <a:bodyPr rtlCol="0" anchor="ctr"/>
            <a:lstStyle/>
            <a:p>
              <a:endParaRPr lang="en-US" dirty="0"/>
            </a:p>
          </p:txBody>
        </p:sp>
        <p:sp>
          <p:nvSpPr>
            <p:cNvPr id="50" name="Freeform: Shape 49">
              <a:extLst>
                <a:ext uri="{FF2B5EF4-FFF2-40B4-BE49-F238E27FC236}">
                  <a16:creationId xmlns:a16="http://schemas.microsoft.com/office/drawing/2014/main" id="{ABCA57A1-AAD0-487B-9339-ED64F496B620}"/>
                </a:ext>
              </a:extLst>
            </p:cNvPr>
            <p:cNvSpPr/>
            <p:nvPr/>
          </p:nvSpPr>
          <p:spPr>
            <a:xfrm>
              <a:off x="5535454" y="3318034"/>
              <a:ext cx="66675" cy="66675"/>
            </a:xfrm>
            <a:custGeom>
              <a:avLst/>
              <a:gdLst>
                <a:gd name="connsiteX0" fmla="*/ 62389 w 66675"/>
                <a:gd name="connsiteY0" fmla="*/ 34766 h 66675"/>
                <a:gd name="connsiteX1" fmla="*/ 34766 w 66675"/>
                <a:gd name="connsiteY1" fmla="*/ 62389 h 66675"/>
                <a:gd name="connsiteX2" fmla="*/ 7144 w 66675"/>
                <a:gd name="connsiteY2" fmla="*/ 34766 h 66675"/>
                <a:gd name="connsiteX3" fmla="*/ 34766 w 66675"/>
                <a:gd name="connsiteY3" fmla="*/ 7144 h 66675"/>
                <a:gd name="connsiteX4" fmla="*/ 62389 w 66675"/>
                <a:gd name="connsiteY4" fmla="*/ 34766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62389" y="34766"/>
                  </a:moveTo>
                  <a:cubicBezTo>
                    <a:pt x="62389" y="50022"/>
                    <a:pt x="50022" y="62389"/>
                    <a:pt x="34766" y="62389"/>
                  </a:cubicBezTo>
                  <a:cubicBezTo>
                    <a:pt x="19511" y="62389"/>
                    <a:pt x="7144" y="50022"/>
                    <a:pt x="7144" y="34766"/>
                  </a:cubicBezTo>
                  <a:cubicBezTo>
                    <a:pt x="7144" y="19511"/>
                    <a:pt x="19511" y="7144"/>
                    <a:pt x="34766" y="7144"/>
                  </a:cubicBezTo>
                  <a:cubicBezTo>
                    <a:pt x="50022" y="7144"/>
                    <a:pt x="62389" y="19511"/>
                    <a:pt x="62389" y="34766"/>
                  </a:cubicBezTo>
                  <a:close/>
                </a:path>
              </a:pathLst>
            </a:custGeom>
            <a:grpFill/>
            <a:ln w="9525" cap="flat">
              <a:noFill/>
              <a:prstDash val="solid"/>
              <a:miter/>
            </a:ln>
          </p:spPr>
          <p:txBody>
            <a:bodyPr rtlCol="0" anchor="ctr"/>
            <a:lstStyle/>
            <a:p>
              <a:endParaRPr lang="en-US" dirty="0"/>
            </a:p>
          </p:txBody>
        </p:sp>
        <p:sp>
          <p:nvSpPr>
            <p:cNvPr id="51" name="Freeform: Shape 50">
              <a:extLst>
                <a:ext uri="{FF2B5EF4-FFF2-40B4-BE49-F238E27FC236}">
                  <a16:creationId xmlns:a16="http://schemas.microsoft.com/office/drawing/2014/main" id="{2665C18D-A933-4563-9487-38244E9D77B8}"/>
                </a:ext>
              </a:extLst>
            </p:cNvPr>
            <p:cNvSpPr/>
            <p:nvPr/>
          </p:nvSpPr>
          <p:spPr>
            <a:xfrm>
              <a:off x="5367814" y="3373279"/>
              <a:ext cx="19050" cy="19050"/>
            </a:xfrm>
            <a:custGeom>
              <a:avLst/>
              <a:gdLst>
                <a:gd name="connsiteX0" fmla="*/ 11906 w 19050"/>
                <a:gd name="connsiteY0" fmla="*/ 16669 h 19050"/>
                <a:gd name="connsiteX1" fmla="*/ 16669 w 19050"/>
                <a:gd name="connsiteY1" fmla="*/ 11906 h 19050"/>
                <a:gd name="connsiteX2" fmla="*/ 11906 w 19050"/>
                <a:gd name="connsiteY2" fmla="*/ 7144 h 19050"/>
                <a:gd name="connsiteX3" fmla="*/ 7144 w 19050"/>
                <a:gd name="connsiteY3" fmla="*/ 11906 h 19050"/>
                <a:gd name="connsiteX4" fmla="*/ 11906 w 19050"/>
                <a:gd name="connsiteY4" fmla="*/ 1666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1906" y="16669"/>
                  </a:moveTo>
                  <a:cubicBezTo>
                    <a:pt x="14764" y="16669"/>
                    <a:pt x="16669" y="14764"/>
                    <a:pt x="16669" y="11906"/>
                  </a:cubicBezTo>
                  <a:cubicBezTo>
                    <a:pt x="16669" y="9049"/>
                    <a:pt x="14764" y="7144"/>
                    <a:pt x="11906" y="7144"/>
                  </a:cubicBezTo>
                  <a:cubicBezTo>
                    <a:pt x="9049" y="7144"/>
                    <a:pt x="7144" y="9049"/>
                    <a:pt x="7144" y="11906"/>
                  </a:cubicBezTo>
                  <a:cubicBezTo>
                    <a:pt x="7144" y="14764"/>
                    <a:pt x="10001" y="16669"/>
                    <a:pt x="11906" y="16669"/>
                  </a:cubicBezTo>
                  <a:close/>
                </a:path>
              </a:pathLst>
            </a:custGeom>
            <a:grpFill/>
            <a:ln w="9525" cap="flat">
              <a:noFill/>
              <a:prstDash val="solid"/>
              <a:miter/>
            </a:ln>
          </p:spPr>
          <p:txBody>
            <a:bodyPr rtlCol="0" anchor="ctr"/>
            <a:lstStyle/>
            <a:p>
              <a:endParaRPr lang="en-US" dirty="0"/>
            </a:p>
          </p:txBody>
        </p:sp>
        <p:sp>
          <p:nvSpPr>
            <p:cNvPr id="52" name="Freeform: Shape 51">
              <a:extLst>
                <a:ext uri="{FF2B5EF4-FFF2-40B4-BE49-F238E27FC236}">
                  <a16:creationId xmlns:a16="http://schemas.microsoft.com/office/drawing/2014/main" id="{60EA3592-09A3-4DF2-A537-00B3F413C0A6}"/>
                </a:ext>
              </a:extLst>
            </p:cNvPr>
            <p:cNvSpPr/>
            <p:nvPr/>
          </p:nvSpPr>
          <p:spPr>
            <a:xfrm>
              <a:off x="5561171" y="3803809"/>
              <a:ext cx="76200" cy="85725"/>
            </a:xfrm>
            <a:custGeom>
              <a:avLst/>
              <a:gdLst>
                <a:gd name="connsiteX0" fmla="*/ 62389 w 76200"/>
                <a:gd name="connsiteY0" fmla="*/ 18574 h 85725"/>
                <a:gd name="connsiteX1" fmla="*/ 50959 w 76200"/>
                <a:gd name="connsiteY1" fmla="*/ 7144 h 85725"/>
                <a:gd name="connsiteX2" fmla="*/ 39529 w 76200"/>
                <a:gd name="connsiteY2" fmla="*/ 18574 h 85725"/>
                <a:gd name="connsiteX3" fmla="*/ 39529 w 76200"/>
                <a:gd name="connsiteY3" fmla="*/ 19526 h 85725"/>
                <a:gd name="connsiteX4" fmla="*/ 38576 w 76200"/>
                <a:gd name="connsiteY4" fmla="*/ 19526 h 85725"/>
                <a:gd name="connsiteX5" fmla="*/ 7144 w 76200"/>
                <a:gd name="connsiteY5" fmla="*/ 50959 h 85725"/>
                <a:gd name="connsiteX6" fmla="*/ 38576 w 76200"/>
                <a:gd name="connsiteY6" fmla="*/ 82391 h 85725"/>
                <a:gd name="connsiteX7" fmla="*/ 70009 w 76200"/>
                <a:gd name="connsiteY7" fmla="*/ 50959 h 85725"/>
                <a:gd name="connsiteX8" fmla="*/ 58579 w 76200"/>
                <a:gd name="connsiteY8" fmla="*/ 27146 h 85725"/>
                <a:gd name="connsiteX9" fmla="*/ 62389 w 76200"/>
                <a:gd name="connsiteY9" fmla="*/ 1857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 h="85725">
                  <a:moveTo>
                    <a:pt x="62389" y="18574"/>
                  </a:moveTo>
                  <a:cubicBezTo>
                    <a:pt x="62389" y="11906"/>
                    <a:pt x="57626" y="7144"/>
                    <a:pt x="50959" y="7144"/>
                  </a:cubicBezTo>
                  <a:cubicBezTo>
                    <a:pt x="44291" y="7144"/>
                    <a:pt x="39529" y="11906"/>
                    <a:pt x="39529" y="18574"/>
                  </a:cubicBezTo>
                  <a:cubicBezTo>
                    <a:pt x="39529" y="18574"/>
                    <a:pt x="39529" y="18574"/>
                    <a:pt x="39529" y="19526"/>
                  </a:cubicBezTo>
                  <a:cubicBezTo>
                    <a:pt x="39529" y="19526"/>
                    <a:pt x="38576" y="19526"/>
                    <a:pt x="38576" y="19526"/>
                  </a:cubicBezTo>
                  <a:cubicBezTo>
                    <a:pt x="21431" y="19526"/>
                    <a:pt x="7144" y="33814"/>
                    <a:pt x="7144" y="50959"/>
                  </a:cubicBezTo>
                  <a:cubicBezTo>
                    <a:pt x="7144" y="68104"/>
                    <a:pt x="21431" y="82391"/>
                    <a:pt x="38576" y="82391"/>
                  </a:cubicBezTo>
                  <a:cubicBezTo>
                    <a:pt x="55721" y="82391"/>
                    <a:pt x="70009" y="68104"/>
                    <a:pt x="70009" y="50959"/>
                  </a:cubicBezTo>
                  <a:cubicBezTo>
                    <a:pt x="70009" y="41434"/>
                    <a:pt x="65246" y="32861"/>
                    <a:pt x="58579" y="27146"/>
                  </a:cubicBezTo>
                  <a:cubicBezTo>
                    <a:pt x="60484" y="24289"/>
                    <a:pt x="62389" y="21431"/>
                    <a:pt x="62389" y="18574"/>
                  </a:cubicBezTo>
                  <a:close/>
                </a:path>
              </a:pathLst>
            </a:custGeom>
            <a:grpFill/>
            <a:ln w="9525" cap="flat">
              <a:noFill/>
              <a:prstDash val="solid"/>
              <a:miter/>
            </a:ln>
          </p:spPr>
          <p:txBody>
            <a:bodyPr rtlCol="0" anchor="ctr"/>
            <a:lstStyle/>
            <a:p>
              <a:endParaRPr lang="en-US" dirty="0"/>
            </a:p>
          </p:txBody>
        </p:sp>
        <p:sp>
          <p:nvSpPr>
            <p:cNvPr id="53" name="Freeform: Shape 52">
              <a:extLst>
                <a:ext uri="{FF2B5EF4-FFF2-40B4-BE49-F238E27FC236}">
                  <a16:creationId xmlns:a16="http://schemas.microsoft.com/office/drawing/2014/main" id="{05141A50-7004-43FE-B7CC-5458C734D586}"/>
                </a:ext>
              </a:extLst>
            </p:cNvPr>
            <p:cNvSpPr/>
            <p:nvPr/>
          </p:nvSpPr>
          <p:spPr>
            <a:xfrm>
              <a:off x="5891689" y="3838099"/>
              <a:ext cx="66675" cy="57150"/>
            </a:xfrm>
            <a:custGeom>
              <a:avLst/>
              <a:gdLst>
                <a:gd name="connsiteX0" fmla="*/ 23336 w 66675"/>
                <a:gd name="connsiteY0" fmla="*/ 17621 h 57150"/>
                <a:gd name="connsiteX1" fmla="*/ 7144 w 66675"/>
                <a:gd name="connsiteY1" fmla="*/ 33814 h 57150"/>
                <a:gd name="connsiteX2" fmla="*/ 23336 w 66675"/>
                <a:gd name="connsiteY2" fmla="*/ 50006 h 57150"/>
                <a:gd name="connsiteX3" fmla="*/ 38576 w 66675"/>
                <a:gd name="connsiteY3" fmla="*/ 38576 h 57150"/>
                <a:gd name="connsiteX4" fmla="*/ 45244 w 66675"/>
                <a:gd name="connsiteY4" fmla="*/ 39529 h 57150"/>
                <a:gd name="connsiteX5" fmla="*/ 61436 w 66675"/>
                <a:gd name="connsiteY5" fmla="*/ 23336 h 57150"/>
                <a:gd name="connsiteX6" fmla="*/ 45244 w 66675"/>
                <a:gd name="connsiteY6" fmla="*/ 7144 h 57150"/>
                <a:gd name="connsiteX7" fmla="*/ 30004 w 66675"/>
                <a:gd name="connsiteY7" fmla="*/ 19526 h 57150"/>
                <a:gd name="connsiteX8" fmla="*/ 23336 w 66675"/>
                <a:gd name="connsiteY8" fmla="*/ 17621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 h="57150">
                  <a:moveTo>
                    <a:pt x="23336" y="17621"/>
                  </a:moveTo>
                  <a:cubicBezTo>
                    <a:pt x="14764" y="17621"/>
                    <a:pt x="7144" y="25241"/>
                    <a:pt x="7144" y="33814"/>
                  </a:cubicBezTo>
                  <a:cubicBezTo>
                    <a:pt x="7144" y="42386"/>
                    <a:pt x="14764" y="50006"/>
                    <a:pt x="23336" y="50006"/>
                  </a:cubicBezTo>
                  <a:cubicBezTo>
                    <a:pt x="30956" y="50006"/>
                    <a:pt x="36671" y="45244"/>
                    <a:pt x="38576" y="38576"/>
                  </a:cubicBezTo>
                  <a:cubicBezTo>
                    <a:pt x="40481" y="39529"/>
                    <a:pt x="42386" y="39529"/>
                    <a:pt x="45244" y="39529"/>
                  </a:cubicBezTo>
                  <a:cubicBezTo>
                    <a:pt x="53816" y="39529"/>
                    <a:pt x="61436" y="31909"/>
                    <a:pt x="61436" y="23336"/>
                  </a:cubicBezTo>
                  <a:cubicBezTo>
                    <a:pt x="61436" y="14764"/>
                    <a:pt x="53816" y="7144"/>
                    <a:pt x="45244" y="7144"/>
                  </a:cubicBezTo>
                  <a:cubicBezTo>
                    <a:pt x="37624" y="7144"/>
                    <a:pt x="31909" y="11906"/>
                    <a:pt x="30004" y="19526"/>
                  </a:cubicBezTo>
                  <a:cubicBezTo>
                    <a:pt x="28099" y="17621"/>
                    <a:pt x="26194" y="17621"/>
                    <a:pt x="23336" y="17621"/>
                  </a:cubicBezTo>
                  <a:close/>
                </a:path>
              </a:pathLst>
            </a:custGeom>
            <a:grpFill/>
            <a:ln w="9525" cap="flat">
              <a:noFill/>
              <a:prstDash val="solid"/>
              <a:miter/>
            </a:ln>
          </p:spPr>
          <p:txBody>
            <a:bodyPr rtlCol="0" anchor="ctr"/>
            <a:lstStyle/>
            <a:p>
              <a:endParaRPr lang="en-US" dirty="0"/>
            </a:p>
          </p:txBody>
        </p:sp>
        <p:sp>
          <p:nvSpPr>
            <p:cNvPr id="54" name="Freeform: Shape 53">
              <a:extLst>
                <a:ext uri="{FF2B5EF4-FFF2-40B4-BE49-F238E27FC236}">
                  <a16:creationId xmlns:a16="http://schemas.microsoft.com/office/drawing/2014/main" id="{5B6CD0D3-B103-47C0-ABB8-FC368D1E1042}"/>
                </a:ext>
              </a:extLst>
            </p:cNvPr>
            <p:cNvSpPr/>
            <p:nvPr/>
          </p:nvSpPr>
          <p:spPr>
            <a:xfrm>
              <a:off x="5664994" y="3268504"/>
              <a:ext cx="114300" cy="114300"/>
            </a:xfrm>
            <a:custGeom>
              <a:avLst/>
              <a:gdLst>
                <a:gd name="connsiteX0" fmla="*/ 98584 w 114300"/>
                <a:gd name="connsiteY0" fmla="*/ 43339 h 114300"/>
                <a:gd name="connsiteX1" fmla="*/ 108109 w 114300"/>
                <a:gd name="connsiteY1" fmla="*/ 33814 h 114300"/>
                <a:gd name="connsiteX2" fmla="*/ 98584 w 114300"/>
                <a:gd name="connsiteY2" fmla="*/ 24289 h 114300"/>
                <a:gd name="connsiteX3" fmla="*/ 94774 w 114300"/>
                <a:gd name="connsiteY3" fmla="*/ 25241 h 114300"/>
                <a:gd name="connsiteX4" fmla="*/ 75724 w 114300"/>
                <a:gd name="connsiteY4" fmla="*/ 7144 h 114300"/>
                <a:gd name="connsiteX5" fmla="*/ 56674 w 114300"/>
                <a:gd name="connsiteY5" fmla="*/ 26194 h 114300"/>
                <a:gd name="connsiteX6" fmla="*/ 57626 w 114300"/>
                <a:gd name="connsiteY6" fmla="*/ 30956 h 114300"/>
                <a:gd name="connsiteX7" fmla="*/ 46196 w 114300"/>
                <a:gd name="connsiteY7" fmla="*/ 46196 h 114300"/>
                <a:gd name="connsiteX8" fmla="*/ 27146 w 114300"/>
                <a:gd name="connsiteY8" fmla="*/ 30956 h 114300"/>
                <a:gd name="connsiteX9" fmla="*/ 7144 w 114300"/>
                <a:gd name="connsiteY9" fmla="*/ 50959 h 114300"/>
                <a:gd name="connsiteX10" fmla="*/ 27146 w 114300"/>
                <a:gd name="connsiteY10" fmla="*/ 70961 h 114300"/>
                <a:gd name="connsiteX11" fmla="*/ 46196 w 114300"/>
                <a:gd name="connsiteY11" fmla="*/ 56674 h 114300"/>
                <a:gd name="connsiteX12" fmla="*/ 69056 w 114300"/>
                <a:gd name="connsiteY12" fmla="*/ 75724 h 114300"/>
                <a:gd name="connsiteX13" fmla="*/ 73819 w 114300"/>
                <a:gd name="connsiteY13" fmla="*/ 74771 h 114300"/>
                <a:gd name="connsiteX14" fmla="*/ 72866 w 114300"/>
                <a:gd name="connsiteY14" fmla="*/ 77629 h 114300"/>
                <a:gd name="connsiteX15" fmla="*/ 85249 w 114300"/>
                <a:gd name="connsiteY15" fmla="*/ 90011 h 114300"/>
                <a:gd name="connsiteX16" fmla="*/ 88106 w 114300"/>
                <a:gd name="connsiteY16" fmla="*/ 89059 h 114300"/>
                <a:gd name="connsiteX17" fmla="*/ 88106 w 114300"/>
                <a:gd name="connsiteY17" fmla="*/ 90964 h 114300"/>
                <a:gd name="connsiteX18" fmla="*/ 90964 w 114300"/>
                <a:gd name="connsiteY18" fmla="*/ 99536 h 114300"/>
                <a:gd name="connsiteX19" fmla="*/ 86201 w 114300"/>
                <a:gd name="connsiteY19" fmla="*/ 106204 h 114300"/>
                <a:gd name="connsiteX20" fmla="*/ 93821 w 114300"/>
                <a:gd name="connsiteY20" fmla="*/ 113824 h 114300"/>
                <a:gd name="connsiteX21" fmla="*/ 101441 w 114300"/>
                <a:gd name="connsiteY21" fmla="*/ 106204 h 114300"/>
                <a:gd name="connsiteX22" fmla="*/ 100489 w 114300"/>
                <a:gd name="connsiteY22" fmla="*/ 103346 h 114300"/>
                <a:gd name="connsiteX23" fmla="*/ 111919 w 114300"/>
                <a:gd name="connsiteY23" fmla="*/ 91916 h 114300"/>
                <a:gd name="connsiteX24" fmla="*/ 99536 w 114300"/>
                <a:gd name="connsiteY24" fmla="*/ 79534 h 114300"/>
                <a:gd name="connsiteX25" fmla="*/ 96679 w 114300"/>
                <a:gd name="connsiteY25" fmla="*/ 80486 h 114300"/>
                <a:gd name="connsiteX26" fmla="*/ 96679 w 114300"/>
                <a:gd name="connsiteY26" fmla="*/ 78581 h 114300"/>
                <a:gd name="connsiteX27" fmla="*/ 86201 w 114300"/>
                <a:gd name="connsiteY27" fmla="*/ 67151 h 114300"/>
                <a:gd name="connsiteX28" fmla="*/ 90964 w 114300"/>
                <a:gd name="connsiteY28" fmla="*/ 53816 h 114300"/>
                <a:gd name="connsiteX29" fmla="*/ 88106 w 114300"/>
                <a:gd name="connsiteY29" fmla="*/ 43339 h 114300"/>
                <a:gd name="connsiteX30" fmla="*/ 89059 w 114300"/>
                <a:gd name="connsiteY30" fmla="*/ 42386 h 114300"/>
                <a:gd name="connsiteX31" fmla="*/ 98584 w 114300"/>
                <a:gd name="connsiteY31" fmla="*/ 43339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4300" h="114300">
                  <a:moveTo>
                    <a:pt x="98584" y="43339"/>
                  </a:moveTo>
                  <a:cubicBezTo>
                    <a:pt x="104299" y="43339"/>
                    <a:pt x="108109" y="38576"/>
                    <a:pt x="108109" y="33814"/>
                  </a:cubicBezTo>
                  <a:cubicBezTo>
                    <a:pt x="108109" y="29051"/>
                    <a:pt x="103346" y="24289"/>
                    <a:pt x="98584" y="24289"/>
                  </a:cubicBezTo>
                  <a:cubicBezTo>
                    <a:pt x="97631" y="24289"/>
                    <a:pt x="96679" y="24289"/>
                    <a:pt x="94774" y="25241"/>
                  </a:cubicBezTo>
                  <a:cubicBezTo>
                    <a:pt x="93821" y="15716"/>
                    <a:pt x="86201" y="7144"/>
                    <a:pt x="75724" y="7144"/>
                  </a:cubicBezTo>
                  <a:cubicBezTo>
                    <a:pt x="65246" y="7144"/>
                    <a:pt x="56674" y="15716"/>
                    <a:pt x="56674" y="26194"/>
                  </a:cubicBezTo>
                  <a:cubicBezTo>
                    <a:pt x="56674" y="28099"/>
                    <a:pt x="56674" y="29051"/>
                    <a:pt x="57626" y="30956"/>
                  </a:cubicBezTo>
                  <a:cubicBezTo>
                    <a:pt x="51911" y="33814"/>
                    <a:pt x="48101" y="39529"/>
                    <a:pt x="46196" y="46196"/>
                  </a:cubicBezTo>
                  <a:cubicBezTo>
                    <a:pt x="44291" y="37624"/>
                    <a:pt x="36671" y="30956"/>
                    <a:pt x="27146" y="30956"/>
                  </a:cubicBezTo>
                  <a:cubicBezTo>
                    <a:pt x="16669" y="30956"/>
                    <a:pt x="7144" y="39529"/>
                    <a:pt x="7144" y="50959"/>
                  </a:cubicBezTo>
                  <a:cubicBezTo>
                    <a:pt x="7144" y="62389"/>
                    <a:pt x="15716" y="70961"/>
                    <a:pt x="27146" y="70961"/>
                  </a:cubicBezTo>
                  <a:cubicBezTo>
                    <a:pt x="36671" y="70961"/>
                    <a:pt x="43339" y="64294"/>
                    <a:pt x="46196" y="56674"/>
                  </a:cubicBezTo>
                  <a:cubicBezTo>
                    <a:pt x="48101" y="68104"/>
                    <a:pt x="57626" y="75724"/>
                    <a:pt x="69056" y="75724"/>
                  </a:cubicBezTo>
                  <a:cubicBezTo>
                    <a:pt x="70961" y="75724"/>
                    <a:pt x="72866" y="75724"/>
                    <a:pt x="73819" y="74771"/>
                  </a:cubicBezTo>
                  <a:cubicBezTo>
                    <a:pt x="73819" y="75724"/>
                    <a:pt x="72866" y="76676"/>
                    <a:pt x="72866" y="77629"/>
                  </a:cubicBezTo>
                  <a:cubicBezTo>
                    <a:pt x="72866" y="84296"/>
                    <a:pt x="78581" y="90011"/>
                    <a:pt x="85249" y="90011"/>
                  </a:cubicBezTo>
                  <a:cubicBezTo>
                    <a:pt x="86201" y="90011"/>
                    <a:pt x="87154" y="90011"/>
                    <a:pt x="88106" y="89059"/>
                  </a:cubicBezTo>
                  <a:cubicBezTo>
                    <a:pt x="88106" y="90011"/>
                    <a:pt x="88106" y="90011"/>
                    <a:pt x="88106" y="90964"/>
                  </a:cubicBezTo>
                  <a:cubicBezTo>
                    <a:pt x="88106" y="93821"/>
                    <a:pt x="89059" y="96679"/>
                    <a:pt x="90964" y="99536"/>
                  </a:cubicBezTo>
                  <a:cubicBezTo>
                    <a:pt x="88106" y="100489"/>
                    <a:pt x="86201" y="103346"/>
                    <a:pt x="86201" y="106204"/>
                  </a:cubicBezTo>
                  <a:cubicBezTo>
                    <a:pt x="86201" y="110014"/>
                    <a:pt x="90011" y="113824"/>
                    <a:pt x="93821" y="113824"/>
                  </a:cubicBezTo>
                  <a:cubicBezTo>
                    <a:pt x="97631" y="113824"/>
                    <a:pt x="101441" y="110014"/>
                    <a:pt x="101441" y="106204"/>
                  </a:cubicBezTo>
                  <a:cubicBezTo>
                    <a:pt x="101441" y="105251"/>
                    <a:pt x="101441" y="104299"/>
                    <a:pt x="100489" y="103346"/>
                  </a:cubicBezTo>
                  <a:cubicBezTo>
                    <a:pt x="107156" y="103346"/>
                    <a:pt x="111919" y="97631"/>
                    <a:pt x="111919" y="91916"/>
                  </a:cubicBezTo>
                  <a:cubicBezTo>
                    <a:pt x="111919" y="85249"/>
                    <a:pt x="106204" y="79534"/>
                    <a:pt x="99536" y="79534"/>
                  </a:cubicBezTo>
                  <a:cubicBezTo>
                    <a:pt x="98584" y="79534"/>
                    <a:pt x="97631" y="79534"/>
                    <a:pt x="96679" y="80486"/>
                  </a:cubicBezTo>
                  <a:cubicBezTo>
                    <a:pt x="96679" y="79534"/>
                    <a:pt x="96679" y="79534"/>
                    <a:pt x="96679" y="78581"/>
                  </a:cubicBezTo>
                  <a:cubicBezTo>
                    <a:pt x="96679" y="72866"/>
                    <a:pt x="91916" y="68104"/>
                    <a:pt x="86201" y="67151"/>
                  </a:cubicBezTo>
                  <a:cubicBezTo>
                    <a:pt x="89059" y="63341"/>
                    <a:pt x="90964" y="58579"/>
                    <a:pt x="90964" y="53816"/>
                  </a:cubicBezTo>
                  <a:cubicBezTo>
                    <a:pt x="90964" y="50006"/>
                    <a:pt x="90011" y="46196"/>
                    <a:pt x="88106" y="43339"/>
                  </a:cubicBezTo>
                  <a:cubicBezTo>
                    <a:pt x="88106" y="43339"/>
                    <a:pt x="89059" y="42386"/>
                    <a:pt x="89059" y="42386"/>
                  </a:cubicBezTo>
                  <a:cubicBezTo>
                    <a:pt x="91916" y="41434"/>
                    <a:pt x="94774" y="43339"/>
                    <a:pt x="98584" y="43339"/>
                  </a:cubicBezTo>
                  <a:close/>
                </a:path>
              </a:pathLst>
            </a:custGeom>
            <a:grpFill/>
            <a:ln w="9525" cap="flat">
              <a:noFill/>
              <a:prstDash val="solid"/>
              <a:miter/>
            </a:ln>
          </p:spPr>
          <p:txBody>
            <a:bodyPr rtlCol="0" anchor="ctr"/>
            <a:lstStyle/>
            <a:p>
              <a:endParaRPr lang="en-US" dirty="0"/>
            </a:p>
          </p:txBody>
        </p:sp>
        <p:sp>
          <p:nvSpPr>
            <p:cNvPr id="55" name="Freeform: Shape 54">
              <a:extLst>
                <a:ext uri="{FF2B5EF4-FFF2-40B4-BE49-F238E27FC236}">
                  <a16:creationId xmlns:a16="http://schemas.microsoft.com/office/drawing/2014/main" id="{5193CB1E-6BCE-421E-99A3-F8328596F53C}"/>
                </a:ext>
              </a:extLst>
            </p:cNvPr>
            <p:cNvSpPr/>
            <p:nvPr/>
          </p:nvSpPr>
          <p:spPr>
            <a:xfrm>
              <a:off x="5531644" y="2882741"/>
              <a:ext cx="28575" cy="28575"/>
            </a:xfrm>
            <a:custGeom>
              <a:avLst/>
              <a:gdLst>
                <a:gd name="connsiteX0" fmla="*/ 17621 w 28575"/>
                <a:gd name="connsiteY0" fmla="*/ 28099 h 28575"/>
                <a:gd name="connsiteX1" fmla="*/ 28099 w 28575"/>
                <a:gd name="connsiteY1" fmla="*/ 17621 h 28575"/>
                <a:gd name="connsiteX2" fmla="*/ 17621 w 28575"/>
                <a:gd name="connsiteY2" fmla="*/ 7144 h 28575"/>
                <a:gd name="connsiteX3" fmla="*/ 7144 w 28575"/>
                <a:gd name="connsiteY3" fmla="*/ 17621 h 28575"/>
                <a:gd name="connsiteX4" fmla="*/ 17621 w 28575"/>
                <a:gd name="connsiteY4" fmla="*/ 28099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28099"/>
                  </a:moveTo>
                  <a:cubicBezTo>
                    <a:pt x="23336" y="28099"/>
                    <a:pt x="28099" y="23336"/>
                    <a:pt x="28099" y="17621"/>
                  </a:cubicBezTo>
                  <a:cubicBezTo>
                    <a:pt x="28099" y="11906"/>
                    <a:pt x="23336" y="7144"/>
                    <a:pt x="17621" y="7144"/>
                  </a:cubicBezTo>
                  <a:cubicBezTo>
                    <a:pt x="11906" y="7144"/>
                    <a:pt x="7144" y="11906"/>
                    <a:pt x="7144" y="17621"/>
                  </a:cubicBezTo>
                  <a:cubicBezTo>
                    <a:pt x="7144" y="23336"/>
                    <a:pt x="11906" y="28099"/>
                    <a:pt x="17621" y="28099"/>
                  </a:cubicBezTo>
                  <a:close/>
                </a:path>
              </a:pathLst>
            </a:custGeom>
            <a:grpFill/>
            <a:ln w="9525" cap="flat">
              <a:noFill/>
              <a:prstDash val="solid"/>
              <a:miter/>
            </a:ln>
          </p:spPr>
          <p:txBody>
            <a:bodyPr rtlCol="0" anchor="ctr"/>
            <a:lstStyle/>
            <a:p>
              <a:endParaRPr lang="en-US" dirty="0"/>
            </a:p>
          </p:txBody>
        </p:sp>
        <p:sp>
          <p:nvSpPr>
            <p:cNvPr id="56" name="Freeform: Shape 55">
              <a:extLst>
                <a:ext uri="{FF2B5EF4-FFF2-40B4-BE49-F238E27FC236}">
                  <a16:creationId xmlns:a16="http://schemas.microsoft.com/office/drawing/2014/main" id="{08320D5F-44BD-4D6C-8946-A06B5F332189}"/>
                </a:ext>
              </a:extLst>
            </p:cNvPr>
            <p:cNvSpPr/>
            <p:nvPr/>
          </p:nvSpPr>
          <p:spPr>
            <a:xfrm>
              <a:off x="5657374" y="3650456"/>
              <a:ext cx="57150" cy="85725"/>
            </a:xfrm>
            <a:custGeom>
              <a:avLst/>
              <a:gdLst>
                <a:gd name="connsiteX0" fmla="*/ 53816 w 57150"/>
                <a:gd name="connsiteY0" fmla="*/ 61436 h 85725"/>
                <a:gd name="connsiteX1" fmla="*/ 46196 w 57150"/>
                <a:gd name="connsiteY1" fmla="*/ 44291 h 85725"/>
                <a:gd name="connsiteX2" fmla="*/ 58579 w 57150"/>
                <a:gd name="connsiteY2" fmla="*/ 28099 h 85725"/>
                <a:gd name="connsiteX3" fmla="*/ 41434 w 57150"/>
                <a:gd name="connsiteY3" fmla="*/ 10954 h 85725"/>
                <a:gd name="connsiteX4" fmla="*/ 27146 w 57150"/>
                <a:gd name="connsiteY4" fmla="*/ 18574 h 85725"/>
                <a:gd name="connsiteX5" fmla="*/ 28099 w 57150"/>
                <a:gd name="connsiteY5" fmla="*/ 15716 h 85725"/>
                <a:gd name="connsiteX6" fmla="*/ 19526 w 57150"/>
                <a:gd name="connsiteY6" fmla="*/ 7144 h 85725"/>
                <a:gd name="connsiteX7" fmla="*/ 10001 w 57150"/>
                <a:gd name="connsiteY7" fmla="*/ 16669 h 85725"/>
                <a:gd name="connsiteX8" fmla="*/ 18574 w 57150"/>
                <a:gd name="connsiteY8" fmla="*/ 25241 h 85725"/>
                <a:gd name="connsiteX9" fmla="*/ 25241 w 57150"/>
                <a:gd name="connsiteY9" fmla="*/ 21431 h 85725"/>
                <a:gd name="connsiteX10" fmla="*/ 24289 w 57150"/>
                <a:gd name="connsiteY10" fmla="*/ 28099 h 85725"/>
                <a:gd name="connsiteX11" fmla="*/ 28099 w 57150"/>
                <a:gd name="connsiteY11" fmla="*/ 38576 h 85725"/>
                <a:gd name="connsiteX12" fmla="*/ 7144 w 57150"/>
                <a:gd name="connsiteY12" fmla="*/ 61436 h 85725"/>
                <a:gd name="connsiteX13" fmla="*/ 30004 w 57150"/>
                <a:gd name="connsiteY13" fmla="*/ 84296 h 85725"/>
                <a:gd name="connsiteX14" fmla="*/ 53816 w 57150"/>
                <a:gd name="connsiteY14" fmla="*/ 61436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150" h="85725">
                  <a:moveTo>
                    <a:pt x="53816" y="61436"/>
                  </a:moveTo>
                  <a:cubicBezTo>
                    <a:pt x="53816" y="54769"/>
                    <a:pt x="50959" y="49054"/>
                    <a:pt x="46196" y="44291"/>
                  </a:cubicBezTo>
                  <a:cubicBezTo>
                    <a:pt x="52864" y="42386"/>
                    <a:pt x="58579" y="35719"/>
                    <a:pt x="58579" y="28099"/>
                  </a:cubicBezTo>
                  <a:cubicBezTo>
                    <a:pt x="58579" y="18574"/>
                    <a:pt x="50959" y="10954"/>
                    <a:pt x="41434" y="10954"/>
                  </a:cubicBezTo>
                  <a:cubicBezTo>
                    <a:pt x="35719" y="10954"/>
                    <a:pt x="30004" y="13811"/>
                    <a:pt x="27146" y="18574"/>
                  </a:cubicBezTo>
                  <a:cubicBezTo>
                    <a:pt x="27146" y="17621"/>
                    <a:pt x="28099" y="16669"/>
                    <a:pt x="28099" y="15716"/>
                  </a:cubicBezTo>
                  <a:cubicBezTo>
                    <a:pt x="28099" y="10954"/>
                    <a:pt x="24289" y="7144"/>
                    <a:pt x="19526" y="7144"/>
                  </a:cubicBezTo>
                  <a:cubicBezTo>
                    <a:pt x="14764" y="7144"/>
                    <a:pt x="10001" y="10954"/>
                    <a:pt x="10001" y="16669"/>
                  </a:cubicBezTo>
                  <a:cubicBezTo>
                    <a:pt x="10001" y="21431"/>
                    <a:pt x="13811" y="25241"/>
                    <a:pt x="18574" y="25241"/>
                  </a:cubicBezTo>
                  <a:cubicBezTo>
                    <a:pt x="21431" y="25241"/>
                    <a:pt x="24289" y="23336"/>
                    <a:pt x="25241" y="21431"/>
                  </a:cubicBezTo>
                  <a:cubicBezTo>
                    <a:pt x="24289" y="23336"/>
                    <a:pt x="24289" y="26194"/>
                    <a:pt x="24289" y="28099"/>
                  </a:cubicBezTo>
                  <a:cubicBezTo>
                    <a:pt x="24289" y="31909"/>
                    <a:pt x="25241" y="35719"/>
                    <a:pt x="28099" y="38576"/>
                  </a:cubicBezTo>
                  <a:cubicBezTo>
                    <a:pt x="16669" y="39529"/>
                    <a:pt x="7144" y="49054"/>
                    <a:pt x="7144" y="61436"/>
                  </a:cubicBezTo>
                  <a:cubicBezTo>
                    <a:pt x="7144" y="73819"/>
                    <a:pt x="17621" y="84296"/>
                    <a:pt x="30004" y="84296"/>
                  </a:cubicBezTo>
                  <a:cubicBezTo>
                    <a:pt x="43339" y="84296"/>
                    <a:pt x="53816" y="73819"/>
                    <a:pt x="53816" y="61436"/>
                  </a:cubicBezTo>
                  <a:close/>
                </a:path>
              </a:pathLst>
            </a:custGeom>
            <a:grpFill/>
            <a:ln w="9525" cap="flat">
              <a:noFill/>
              <a:prstDash val="solid"/>
              <a:miter/>
            </a:ln>
          </p:spPr>
          <p:txBody>
            <a:bodyPr rtlCol="0" anchor="ctr"/>
            <a:lstStyle/>
            <a:p>
              <a:endParaRPr lang="en-US" dirty="0"/>
            </a:p>
          </p:txBody>
        </p:sp>
        <p:sp>
          <p:nvSpPr>
            <p:cNvPr id="57" name="Freeform: Shape 56">
              <a:extLst>
                <a:ext uri="{FF2B5EF4-FFF2-40B4-BE49-F238E27FC236}">
                  <a16:creationId xmlns:a16="http://schemas.microsoft.com/office/drawing/2014/main" id="{227AB782-0FCF-44FC-91A5-64409E7D74BD}"/>
                </a:ext>
              </a:extLst>
            </p:cNvPr>
            <p:cNvSpPr/>
            <p:nvPr/>
          </p:nvSpPr>
          <p:spPr>
            <a:xfrm>
              <a:off x="5672614" y="3374231"/>
              <a:ext cx="47625" cy="47625"/>
            </a:xfrm>
            <a:custGeom>
              <a:avLst/>
              <a:gdLst>
                <a:gd name="connsiteX0" fmla="*/ 7144 w 47625"/>
                <a:gd name="connsiteY0" fmla="*/ 25241 h 47625"/>
                <a:gd name="connsiteX1" fmla="*/ 25241 w 47625"/>
                <a:gd name="connsiteY1" fmla="*/ 43339 h 47625"/>
                <a:gd name="connsiteX2" fmla="*/ 43339 w 47625"/>
                <a:gd name="connsiteY2" fmla="*/ 25241 h 47625"/>
                <a:gd name="connsiteX3" fmla="*/ 25241 w 47625"/>
                <a:gd name="connsiteY3" fmla="*/ 7144 h 47625"/>
                <a:gd name="connsiteX4" fmla="*/ 7144 w 47625"/>
                <a:gd name="connsiteY4" fmla="*/ 25241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7144" y="25241"/>
                  </a:moveTo>
                  <a:cubicBezTo>
                    <a:pt x="7144" y="35719"/>
                    <a:pt x="15716" y="43339"/>
                    <a:pt x="25241" y="43339"/>
                  </a:cubicBezTo>
                  <a:cubicBezTo>
                    <a:pt x="34766" y="43339"/>
                    <a:pt x="43339" y="34766"/>
                    <a:pt x="43339" y="25241"/>
                  </a:cubicBezTo>
                  <a:cubicBezTo>
                    <a:pt x="43339" y="14764"/>
                    <a:pt x="34766" y="7144"/>
                    <a:pt x="25241" y="7144"/>
                  </a:cubicBezTo>
                  <a:cubicBezTo>
                    <a:pt x="15716" y="7144"/>
                    <a:pt x="7144" y="14764"/>
                    <a:pt x="7144" y="25241"/>
                  </a:cubicBezTo>
                  <a:close/>
                </a:path>
              </a:pathLst>
            </a:custGeom>
            <a:grpFill/>
            <a:ln w="9525" cap="flat">
              <a:noFill/>
              <a:prstDash val="solid"/>
              <a:miter/>
            </a:ln>
          </p:spPr>
          <p:txBody>
            <a:bodyPr rtlCol="0" anchor="ctr"/>
            <a:lstStyle/>
            <a:p>
              <a:endParaRPr lang="en-US" dirty="0"/>
            </a:p>
          </p:txBody>
        </p:sp>
        <p:sp>
          <p:nvSpPr>
            <p:cNvPr id="58" name="Freeform: Shape 57">
              <a:extLst>
                <a:ext uri="{FF2B5EF4-FFF2-40B4-BE49-F238E27FC236}">
                  <a16:creationId xmlns:a16="http://schemas.microsoft.com/office/drawing/2014/main" id="{75402454-D1DE-4A88-B73F-408FE26A9997}"/>
                </a:ext>
              </a:extLst>
            </p:cNvPr>
            <p:cNvSpPr/>
            <p:nvPr/>
          </p:nvSpPr>
          <p:spPr>
            <a:xfrm>
              <a:off x="5797391" y="4164806"/>
              <a:ext cx="28575" cy="28575"/>
            </a:xfrm>
            <a:custGeom>
              <a:avLst/>
              <a:gdLst>
                <a:gd name="connsiteX0" fmla="*/ 24289 w 28575"/>
                <a:gd name="connsiteY0" fmla="*/ 15716 h 28575"/>
                <a:gd name="connsiteX1" fmla="*/ 15716 w 28575"/>
                <a:gd name="connsiteY1" fmla="*/ 7144 h 28575"/>
                <a:gd name="connsiteX2" fmla="*/ 7144 w 28575"/>
                <a:gd name="connsiteY2" fmla="*/ 15716 h 28575"/>
                <a:gd name="connsiteX3" fmla="*/ 15716 w 28575"/>
                <a:gd name="connsiteY3" fmla="*/ 24289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10954"/>
                    <a:pt x="20479" y="7144"/>
                    <a:pt x="15716" y="7144"/>
                  </a:cubicBezTo>
                  <a:cubicBezTo>
                    <a:pt x="10954" y="7144"/>
                    <a:pt x="7144" y="10954"/>
                    <a:pt x="7144" y="15716"/>
                  </a:cubicBezTo>
                  <a:cubicBezTo>
                    <a:pt x="7144" y="20479"/>
                    <a:pt x="10954" y="24289"/>
                    <a:pt x="15716" y="24289"/>
                  </a:cubicBezTo>
                  <a:cubicBezTo>
                    <a:pt x="20479" y="23336"/>
                    <a:pt x="24289" y="19526"/>
                    <a:pt x="24289" y="15716"/>
                  </a:cubicBezTo>
                  <a:close/>
                </a:path>
              </a:pathLst>
            </a:custGeom>
            <a:grpFill/>
            <a:ln w="9525" cap="flat">
              <a:noFill/>
              <a:prstDash val="solid"/>
              <a:miter/>
            </a:ln>
          </p:spPr>
          <p:txBody>
            <a:bodyPr rtlCol="0" anchor="ctr"/>
            <a:lstStyle/>
            <a:p>
              <a:endParaRPr lang="en-US" dirty="0"/>
            </a:p>
          </p:txBody>
        </p:sp>
        <p:sp>
          <p:nvSpPr>
            <p:cNvPr id="59" name="Freeform: Shape 58">
              <a:extLst>
                <a:ext uri="{FF2B5EF4-FFF2-40B4-BE49-F238E27FC236}">
                  <a16:creationId xmlns:a16="http://schemas.microsoft.com/office/drawing/2014/main" id="{45716DF0-FBF8-4408-8C19-3BE709987EE3}"/>
                </a:ext>
              </a:extLst>
            </p:cNvPr>
            <p:cNvSpPr/>
            <p:nvPr/>
          </p:nvSpPr>
          <p:spPr>
            <a:xfrm>
              <a:off x="6067717" y="3886676"/>
              <a:ext cx="19050" cy="19050"/>
            </a:xfrm>
            <a:custGeom>
              <a:avLst/>
              <a:gdLst>
                <a:gd name="connsiteX0" fmla="*/ 13043 w 19050"/>
                <a:gd name="connsiteY0" fmla="*/ 18574 h 19050"/>
                <a:gd name="connsiteX1" fmla="*/ 18758 w 19050"/>
                <a:gd name="connsiteY1" fmla="*/ 12859 h 19050"/>
                <a:gd name="connsiteX2" fmla="*/ 13043 w 19050"/>
                <a:gd name="connsiteY2" fmla="*/ 7144 h 19050"/>
                <a:gd name="connsiteX3" fmla="*/ 7328 w 19050"/>
                <a:gd name="connsiteY3" fmla="*/ 12859 h 19050"/>
                <a:gd name="connsiteX4" fmla="*/ 13043 w 19050"/>
                <a:gd name="connsiteY4" fmla="*/ 1857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043" y="18574"/>
                  </a:moveTo>
                  <a:cubicBezTo>
                    <a:pt x="15901" y="18574"/>
                    <a:pt x="18758" y="15716"/>
                    <a:pt x="18758" y="12859"/>
                  </a:cubicBezTo>
                  <a:cubicBezTo>
                    <a:pt x="18758" y="10001"/>
                    <a:pt x="15901" y="7144"/>
                    <a:pt x="13043" y="7144"/>
                  </a:cubicBezTo>
                  <a:cubicBezTo>
                    <a:pt x="10186" y="7144"/>
                    <a:pt x="7328" y="10001"/>
                    <a:pt x="7328" y="12859"/>
                  </a:cubicBezTo>
                  <a:cubicBezTo>
                    <a:pt x="6376" y="15716"/>
                    <a:pt x="9233" y="18574"/>
                    <a:pt x="13043" y="18574"/>
                  </a:cubicBezTo>
                  <a:close/>
                </a:path>
              </a:pathLst>
            </a:custGeom>
            <a:grpFill/>
            <a:ln w="9525" cap="flat">
              <a:noFill/>
              <a:prstDash val="solid"/>
              <a:miter/>
            </a:ln>
          </p:spPr>
          <p:txBody>
            <a:bodyPr rtlCol="0" anchor="ctr"/>
            <a:lstStyle/>
            <a:p>
              <a:endParaRPr lang="en-US" dirty="0"/>
            </a:p>
          </p:txBody>
        </p:sp>
        <p:sp>
          <p:nvSpPr>
            <p:cNvPr id="60" name="Freeform: Shape 59">
              <a:extLst>
                <a:ext uri="{FF2B5EF4-FFF2-40B4-BE49-F238E27FC236}">
                  <a16:creationId xmlns:a16="http://schemas.microsoft.com/office/drawing/2014/main" id="{80D3EFC4-9EE5-488C-ADA9-134A77E7F904}"/>
                </a:ext>
              </a:extLst>
            </p:cNvPr>
            <p:cNvSpPr/>
            <p:nvPr/>
          </p:nvSpPr>
          <p:spPr>
            <a:xfrm>
              <a:off x="5555456" y="3539014"/>
              <a:ext cx="57150" cy="57150"/>
            </a:xfrm>
            <a:custGeom>
              <a:avLst/>
              <a:gdLst>
                <a:gd name="connsiteX0" fmla="*/ 31909 w 57150"/>
                <a:gd name="connsiteY0" fmla="*/ 56674 h 57150"/>
                <a:gd name="connsiteX1" fmla="*/ 56674 w 57150"/>
                <a:gd name="connsiteY1" fmla="*/ 31909 h 57150"/>
                <a:gd name="connsiteX2" fmla="*/ 31909 w 57150"/>
                <a:gd name="connsiteY2" fmla="*/ 7144 h 57150"/>
                <a:gd name="connsiteX3" fmla="*/ 7144 w 57150"/>
                <a:gd name="connsiteY3" fmla="*/ 31909 h 57150"/>
                <a:gd name="connsiteX4" fmla="*/ 31909 w 57150"/>
                <a:gd name="connsiteY4" fmla="*/ 56674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31909" y="56674"/>
                  </a:moveTo>
                  <a:cubicBezTo>
                    <a:pt x="45244" y="56674"/>
                    <a:pt x="56674" y="46196"/>
                    <a:pt x="56674" y="31909"/>
                  </a:cubicBezTo>
                  <a:cubicBezTo>
                    <a:pt x="56674" y="18574"/>
                    <a:pt x="46196" y="7144"/>
                    <a:pt x="31909" y="7144"/>
                  </a:cubicBezTo>
                  <a:cubicBezTo>
                    <a:pt x="18574" y="7144"/>
                    <a:pt x="7144" y="17621"/>
                    <a:pt x="7144" y="31909"/>
                  </a:cubicBezTo>
                  <a:cubicBezTo>
                    <a:pt x="7144" y="46196"/>
                    <a:pt x="18574" y="56674"/>
                    <a:pt x="31909" y="56674"/>
                  </a:cubicBezTo>
                  <a:close/>
                </a:path>
              </a:pathLst>
            </a:custGeom>
            <a:grpFill/>
            <a:ln w="9525" cap="flat">
              <a:noFill/>
              <a:prstDash val="solid"/>
              <a:miter/>
            </a:ln>
          </p:spPr>
          <p:txBody>
            <a:bodyPr rtlCol="0" anchor="ctr"/>
            <a:lstStyle/>
            <a:p>
              <a:endParaRPr lang="en-US" dirty="0"/>
            </a:p>
          </p:txBody>
        </p:sp>
        <p:sp>
          <p:nvSpPr>
            <p:cNvPr id="61" name="Freeform: Shape 60">
              <a:extLst>
                <a:ext uri="{FF2B5EF4-FFF2-40B4-BE49-F238E27FC236}">
                  <a16:creationId xmlns:a16="http://schemas.microsoft.com/office/drawing/2014/main" id="{611EFA97-7B9B-4C33-9E80-016592086318}"/>
                </a:ext>
              </a:extLst>
            </p:cNvPr>
            <p:cNvSpPr/>
            <p:nvPr/>
          </p:nvSpPr>
          <p:spPr>
            <a:xfrm>
              <a:off x="6038374" y="4180046"/>
              <a:ext cx="19050" cy="19050"/>
            </a:xfrm>
            <a:custGeom>
              <a:avLst/>
              <a:gdLst>
                <a:gd name="connsiteX0" fmla="*/ 7144 w 19050"/>
                <a:gd name="connsiteY0" fmla="*/ 12859 h 19050"/>
                <a:gd name="connsiteX1" fmla="*/ 12859 w 19050"/>
                <a:gd name="connsiteY1" fmla="*/ 18574 h 19050"/>
                <a:gd name="connsiteX2" fmla="*/ 18574 w 19050"/>
                <a:gd name="connsiteY2" fmla="*/ 12859 h 19050"/>
                <a:gd name="connsiteX3" fmla="*/ 12859 w 19050"/>
                <a:gd name="connsiteY3" fmla="*/ 7144 h 19050"/>
                <a:gd name="connsiteX4" fmla="*/ 714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2859"/>
                  </a:moveTo>
                  <a:cubicBezTo>
                    <a:pt x="7144" y="15716"/>
                    <a:pt x="10001" y="18574"/>
                    <a:pt x="12859" y="18574"/>
                  </a:cubicBezTo>
                  <a:cubicBezTo>
                    <a:pt x="15716" y="18574"/>
                    <a:pt x="18574" y="15716"/>
                    <a:pt x="18574" y="12859"/>
                  </a:cubicBezTo>
                  <a:cubicBezTo>
                    <a:pt x="18574" y="10001"/>
                    <a:pt x="15716" y="7144"/>
                    <a:pt x="12859" y="7144"/>
                  </a:cubicBezTo>
                  <a:cubicBezTo>
                    <a:pt x="10001" y="8096"/>
                    <a:pt x="7144" y="10001"/>
                    <a:pt x="7144" y="12859"/>
                  </a:cubicBezTo>
                  <a:close/>
                </a:path>
              </a:pathLst>
            </a:custGeom>
            <a:grpFill/>
            <a:ln w="9525" cap="flat">
              <a:noFill/>
              <a:prstDash val="solid"/>
              <a:miter/>
            </a:ln>
          </p:spPr>
          <p:txBody>
            <a:bodyPr rtlCol="0" anchor="ctr"/>
            <a:lstStyle/>
            <a:p>
              <a:endParaRPr lang="en-US" dirty="0"/>
            </a:p>
          </p:txBody>
        </p:sp>
        <p:sp>
          <p:nvSpPr>
            <p:cNvPr id="62" name="Freeform: Shape 61">
              <a:extLst>
                <a:ext uri="{FF2B5EF4-FFF2-40B4-BE49-F238E27FC236}">
                  <a16:creationId xmlns:a16="http://schemas.microsoft.com/office/drawing/2014/main" id="{0FE0000F-C88C-4337-8BB9-7BF477B94263}"/>
                </a:ext>
              </a:extLst>
            </p:cNvPr>
            <p:cNvSpPr/>
            <p:nvPr/>
          </p:nvSpPr>
          <p:spPr>
            <a:xfrm>
              <a:off x="5919311" y="3565684"/>
              <a:ext cx="19050" cy="19050"/>
            </a:xfrm>
            <a:custGeom>
              <a:avLst/>
              <a:gdLst>
                <a:gd name="connsiteX0" fmla="*/ 7144 w 19050"/>
                <a:gd name="connsiteY0" fmla="*/ 12859 h 19050"/>
                <a:gd name="connsiteX1" fmla="*/ 12859 w 19050"/>
                <a:gd name="connsiteY1" fmla="*/ 18574 h 19050"/>
                <a:gd name="connsiteX2" fmla="*/ 18574 w 19050"/>
                <a:gd name="connsiteY2" fmla="*/ 12859 h 19050"/>
                <a:gd name="connsiteX3" fmla="*/ 12859 w 19050"/>
                <a:gd name="connsiteY3" fmla="*/ 7144 h 19050"/>
                <a:gd name="connsiteX4" fmla="*/ 714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2859"/>
                  </a:moveTo>
                  <a:cubicBezTo>
                    <a:pt x="7144" y="15716"/>
                    <a:pt x="10001" y="18574"/>
                    <a:pt x="12859" y="18574"/>
                  </a:cubicBezTo>
                  <a:cubicBezTo>
                    <a:pt x="15716" y="18574"/>
                    <a:pt x="18574" y="15716"/>
                    <a:pt x="18574" y="12859"/>
                  </a:cubicBezTo>
                  <a:cubicBezTo>
                    <a:pt x="18574" y="10001"/>
                    <a:pt x="15716" y="7144"/>
                    <a:pt x="12859" y="7144"/>
                  </a:cubicBezTo>
                  <a:cubicBezTo>
                    <a:pt x="10001" y="7144"/>
                    <a:pt x="7144" y="10001"/>
                    <a:pt x="7144" y="12859"/>
                  </a:cubicBezTo>
                  <a:close/>
                </a:path>
              </a:pathLst>
            </a:custGeom>
            <a:grpFill/>
            <a:ln w="9525" cap="flat">
              <a:noFill/>
              <a:prstDash val="solid"/>
              <a:miter/>
            </a:ln>
          </p:spPr>
          <p:txBody>
            <a:bodyPr rtlCol="0" anchor="ctr"/>
            <a:lstStyle/>
            <a:p>
              <a:endParaRPr lang="en-US" dirty="0"/>
            </a:p>
          </p:txBody>
        </p:sp>
        <p:sp>
          <p:nvSpPr>
            <p:cNvPr id="63" name="Freeform: Shape 62">
              <a:extLst>
                <a:ext uri="{FF2B5EF4-FFF2-40B4-BE49-F238E27FC236}">
                  <a16:creationId xmlns:a16="http://schemas.microsoft.com/office/drawing/2014/main" id="{878C79C0-9A82-4782-82DA-50593AF68E76}"/>
                </a:ext>
              </a:extLst>
            </p:cNvPr>
            <p:cNvSpPr/>
            <p:nvPr/>
          </p:nvSpPr>
          <p:spPr>
            <a:xfrm>
              <a:off x="5928836" y="4101941"/>
              <a:ext cx="19050" cy="19050"/>
            </a:xfrm>
            <a:custGeom>
              <a:avLst/>
              <a:gdLst>
                <a:gd name="connsiteX0" fmla="*/ 12859 w 19050"/>
                <a:gd name="connsiteY0" fmla="*/ 18574 h 19050"/>
                <a:gd name="connsiteX1" fmla="*/ 18574 w 19050"/>
                <a:gd name="connsiteY1" fmla="*/ 12859 h 19050"/>
                <a:gd name="connsiteX2" fmla="*/ 12859 w 19050"/>
                <a:gd name="connsiteY2" fmla="*/ 7144 h 19050"/>
                <a:gd name="connsiteX3" fmla="*/ 7144 w 19050"/>
                <a:gd name="connsiteY3" fmla="*/ 12859 h 19050"/>
                <a:gd name="connsiteX4" fmla="*/ 12859 w 19050"/>
                <a:gd name="connsiteY4" fmla="*/ 1857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2859" y="18574"/>
                  </a:moveTo>
                  <a:cubicBezTo>
                    <a:pt x="15716" y="18574"/>
                    <a:pt x="18574" y="15716"/>
                    <a:pt x="18574" y="12859"/>
                  </a:cubicBezTo>
                  <a:cubicBezTo>
                    <a:pt x="18574" y="10001"/>
                    <a:pt x="15716" y="7144"/>
                    <a:pt x="12859" y="7144"/>
                  </a:cubicBezTo>
                  <a:cubicBezTo>
                    <a:pt x="10001" y="7144"/>
                    <a:pt x="7144" y="10001"/>
                    <a:pt x="7144" y="12859"/>
                  </a:cubicBezTo>
                  <a:cubicBezTo>
                    <a:pt x="7144" y="15716"/>
                    <a:pt x="10001" y="18574"/>
                    <a:pt x="12859" y="18574"/>
                  </a:cubicBezTo>
                  <a:close/>
                </a:path>
              </a:pathLst>
            </a:custGeom>
            <a:grpFill/>
            <a:ln w="9525" cap="flat">
              <a:noFill/>
              <a:prstDash val="solid"/>
              <a:miter/>
            </a:ln>
          </p:spPr>
          <p:txBody>
            <a:bodyPr rtlCol="0" anchor="ctr"/>
            <a:lstStyle/>
            <a:p>
              <a:endParaRPr lang="en-US" dirty="0"/>
            </a:p>
          </p:txBody>
        </p:sp>
        <p:sp>
          <p:nvSpPr>
            <p:cNvPr id="64" name="Freeform: Shape 63">
              <a:extLst>
                <a:ext uri="{FF2B5EF4-FFF2-40B4-BE49-F238E27FC236}">
                  <a16:creationId xmlns:a16="http://schemas.microsoft.com/office/drawing/2014/main" id="{5C320CA4-2648-4F14-A19F-986E74047161}"/>
                </a:ext>
              </a:extLst>
            </p:cNvPr>
            <p:cNvSpPr/>
            <p:nvPr/>
          </p:nvSpPr>
          <p:spPr>
            <a:xfrm>
              <a:off x="5470684" y="3559016"/>
              <a:ext cx="66675" cy="66675"/>
            </a:xfrm>
            <a:custGeom>
              <a:avLst/>
              <a:gdLst>
                <a:gd name="connsiteX0" fmla="*/ 33814 w 66675"/>
                <a:gd name="connsiteY0" fmla="*/ 7144 h 66675"/>
                <a:gd name="connsiteX1" fmla="*/ 7144 w 66675"/>
                <a:gd name="connsiteY1" fmla="*/ 33814 h 66675"/>
                <a:gd name="connsiteX2" fmla="*/ 33814 w 66675"/>
                <a:gd name="connsiteY2" fmla="*/ 60484 h 66675"/>
                <a:gd name="connsiteX3" fmla="*/ 60484 w 66675"/>
                <a:gd name="connsiteY3" fmla="*/ 33814 h 66675"/>
                <a:gd name="connsiteX4" fmla="*/ 33814 w 66675"/>
                <a:gd name="connsiteY4" fmla="*/ 714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3814" y="7144"/>
                  </a:moveTo>
                  <a:cubicBezTo>
                    <a:pt x="19526" y="7144"/>
                    <a:pt x="7144" y="18574"/>
                    <a:pt x="7144" y="33814"/>
                  </a:cubicBezTo>
                  <a:cubicBezTo>
                    <a:pt x="7144" y="48101"/>
                    <a:pt x="18574" y="60484"/>
                    <a:pt x="33814" y="60484"/>
                  </a:cubicBezTo>
                  <a:cubicBezTo>
                    <a:pt x="48101" y="60484"/>
                    <a:pt x="60484" y="49054"/>
                    <a:pt x="60484" y="33814"/>
                  </a:cubicBezTo>
                  <a:cubicBezTo>
                    <a:pt x="59531" y="18574"/>
                    <a:pt x="48101" y="7144"/>
                    <a:pt x="33814" y="7144"/>
                  </a:cubicBezTo>
                  <a:close/>
                </a:path>
              </a:pathLst>
            </a:custGeom>
            <a:grpFill/>
            <a:ln w="9525" cap="flat">
              <a:noFill/>
              <a:prstDash val="solid"/>
              <a:miter/>
            </a:ln>
          </p:spPr>
          <p:txBody>
            <a:bodyPr rtlCol="0" anchor="ctr"/>
            <a:lstStyle/>
            <a:p>
              <a:endParaRPr lang="en-US" dirty="0"/>
            </a:p>
          </p:txBody>
        </p:sp>
        <p:sp>
          <p:nvSpPr>
            <p:cNvPr id="65" name="Freeform: Shape 64">
              <a:extLst>
                <a:ext uri="{FF2B5EF4-FFF2-40B4-BE49-F238E27FC236}">
                  <a16:creationId xmlns:a16="http://schemas.microsoft.com/office/drawing/2014/main" id="{EAC8ECE3-338D-4BA2-B1E7-1F9BB00B5DAA}"/>
                </a:ext>
              </a:extLst>
            </p:cNvPr>
            <p:cNvSpPr/>
            <p:nvPr/>
          </p:nvSpPr>
          <p:spPr>
            <a:xfrm>
              <a:off x="5958364" y="3854291"/>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7146" y="33814"/>
                    <a:pt x="33814" y="28099"/>
                    <a:pt x="33814" y="20479"/>
                  </a:cubicBezTo>
                  <a:cubicBezTo>
                    <a:pt x="33814" y="12859"/>
                    <a:pt x="28099" y="7144"/>
                    <a:pt x="20479" y="7144"/>
                  </a:cubicBezTo>
                  <a:cubicBezTo>
                    <a:pt x="13811" y="7144"/>
                    <a:pt x="7144" y="12859"/>
                    <a:pt x="7144" y="20479"/>
                  </a:cubicBezTo>
                  <a:cubicBezTo>
                    <a:pt x="7144" y="28099"/>
                    <a:pt x="12859" y="33814"/>
                    <a:pt x="20479" y="33814"/>
                  </a:cubicBezTo>
                  <a:close/>
                </a:path>
              </a:pathLst>
            </a:custGeom>
            <a:grpFill/>
            <a:ln w="9525" cap="flat">
              <a:noFill/>
              <a:prstDash val="solid"/>
              <a:miter/>
            </a:ln>
          </p:spPr>
          <p:txBody>
            <a:bodyPr rtlCol="0" anchor="ctr"/>
            <a:lstStyle/>
            <a:p>
              <a:endParaRPr lang="en-US" dirty="0"/>
            </a:p>
          </p:txBody>
        </p:sp>
        <p:sp>
          <p:nvSpPr>
            <p:cNvPr id="66" name="Freeform: Shape 65">
              <a:extLst>
                <a:ext uri="{FF2B5EF4-FFF2-40B4-BE49-F238E27FC236}">
                  <a16:creationId xmlns:a16="http://schemas.microsoft.com/office/drawing/2014/main" id="{922EF709-7E8F-4210-8B87-172ABCB640EB}"/>
                </a:ext>
              </a:extLst>
            </p:cNvPr>
            <p:cNvSpPr/>
            <p:nvPr/>
          </p:nvSpPr>
          <p:spPr>
            <a:xfrm>
              <a:off x="6216491" y="2458879"/>
              <a:ext cx="19050" cy="19050"/>
            </a:xfrm>
            <a:custGeom>
              <a:avLst/>
              <a:gdLst>
                <a:gd name="connsiteX0" fmla="*/ 13811 w 19050"/>
                <a:gd name="connsiteY0" fmla="*/ 20479 h 19050"/>
                <a:gd name="connsiteX1" fmla="*/ 20479 w 19050"/>
                <a:gd name="connsiteY1" fmla="*/ 13811 h 19050"/>
                <a:gd name="connsiteX2" fmla="*/ 13811 w 19050"/>
                <a:gd name="connsiteY2" fmla="*/ 7144 h 19050"/>
                <a:gd name="connsiteX3" fmla="*/ 7144 w 19050"/>
                <a:gd name="connsiteY3" fmla="*/ 13811 h 19050"/>
                <a:gd name="connsiteX4" fmla="*/ 13811 w 19050"/>
                <a:gd name="connsiteY4" fmla="*/ 2047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20479"/>
                  </a:moveTo>
                  <a:cubicBezTo>
                    <a:pt x="17621" y="20479"/>
                    <a:pt x="20479" y="17621"/>
                    <a:pt x="20479" y="13811"/>
                  </a:cubicBezTo>
                  <a:cubicBezTo>
                    <a:pt x="20479" y="10001"/>
                    <a:pt x="17621" y="7144"/>
                    <a:pt x="13811" y="7144"/>
                  </a:cubicBezTo>
                  <a:cubicBezTo>
                    <a:pt x="10001" y="7144"/>
                    <a:pt x="7144" y="10001"/>
                    <a:pt x="7144" y="13811"/>
                  </a:cubicBezTo>
                  <a:cubicBezTo>
                    <a:pt x="7144" y="17621"/>
                    <a:pt x="10001" y="20479"/>
                    <a:pt x="13811" y="20479"/>
                  </a:cubicBezTo>
                  <a:close/>
                </a:path>
              </a:pathLst>
            </a:custGeom>
            <a:grpFill/>
            <a:ln w="9525" cap="flat">
              <a:noFill/>
              <a:prstDash val="solid"/>
              <a:miter/>
            </a:ln>
          </p:spPr>
          <p:txBody>
            <a:bodyPr rtlCol="0" anchor="ctr"/>
            <a:lstStyle/>
            <a:p>
              <a:endParaRPr lang="en-US" dirty="0"/>
            </a:p>
          </p:txBody>
        </p:sp>
        <p:sp>
          <p:nvSpPr>
            <p:cNvPr id="67" name="Freeform: Shape 66">
              <a:extLst>
                <a:ext uri="{FF2B5EF4-FFF2-40B4-BE49-F238E27FC236}">
                  <a16:creationId xmlns:a16="http://schemas.microsoft.com/office/drawing/2014/main" id="{703A3803-D1F3-48CF-B3F8-61A937FD71EC}"/>
                </a:ext>
              </a:extLst>
            </p:cNvPr>
            <p:cNvSpPr/>
            <p:nvPr/>
          </p:nvSpPr>
          <p:spPr>
            <a:xfrm>
              <a:off x="5384006" y="3668554"/>
              <a:ext cx="66675" cy="66675"/>
            </a:xfrm>
            <a:custGeom>
              <a:avLst/>
              <a:gdLst>
                <a:gd name="connsiteX0" fmla="*/ 34766 w 66675"/>
                <a:gd name="connsiteY0" fmla="*/ 7144 h 66675"/>
                <a:gd name="connsiteX1" fmla="*/ 7144 w 66675"/>
                <a:gd name="connsiteY1" fmla="*/ 34766 h 66675"/>
                <a:gd name="connsiteX2" fmla="*/ 34766 w 66675"/>
                <a:gd name="connsiteY2" fmla="*/ 62389 h 66675"/>
                <a:gd name="connsiteX3" fmla="*/ 62389 w 66675"/>
                <a:gd name="connsiteY3" fmla="*/ 34766 h 66675"/>
                <a:gd name="connsiteX4" fmla="*/ 34766 w 66675"/>
                <a:gd name="connsiteY4" fmla="*/ 714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4766" y="7144"/>
                  </a:moveTo>
                  <a:cubicBezTo>
                    <a:pt x="19526" y="7144"/>
                    <a:pt x="7144" y="19526"/>
                    <a:pt x="7144" y="34766"/>
                  </a:cubicBezTo>
                  <a:cubicBezTo>
                    <a:pt x="7144" y="50006"/>
                    <a:pt x="19526" y="62389"/>
                    <a:pt x="34766" y="62389"/>
                  </a:cubicBezTo>
                  <a:cubicBezTo>
                    <a:pt x="50006" y="62389"/>
                    <a:pt x="62389" y="50006"/>
                    <a:pt x="62389" y="34766"/>
                  </a:cubicBezTo>
                  <a:cubicBezTo>
                    <a:pt x="62389" y="18574"/>
                    <a:pt x="50006" y="7144"/>
                    <a:pt x="34766" y="7144"/>
                  </a:cubicBezTo>
                  <a:close/>
                </a:path>
              </a:pathLst>
            </a:custGeom>
            <a:grpFill/>
            <a:ln w="9525" cap="flat">
              <a:noFill/>
              <a:prstDash val="solid"/>
              <a:miter/>
            </a:ln>
          </p:spPr>
          <p:txBody>
            <a:bodyPr rtlCol="0" anchor="ctr"/>
            <a:lstStyle/>
            <a:p>
              <a:endParaRPr lang="en-US" dirty="0"/>
            </a:p>
          </p:txBody>
        </p:sp>
        <p:sp>
          <p:nvSpPr>
            <p:cNvPr id="68" name="Freeform: Shape 67">
              <a:extLst>
                <a:ext uri="{FF2B5EF4-FFF2-40B4-BE49-F238E27FC236}">
                  <a16:creationId xmlns:a16="http://schemas.microsoft.com/office/drawing/2014/main" id="{64F7F290-9E72-4BAA-9D81-037B9D9B835C}"/>
                </a:ext>
              </a:extLst>
            </p:cNvPr>
            <p:cNvSpPr/>
            <p:nvPr/>
          </p:nvSpPr>
          <p:spPr>
            <a:xfrm>
              <a:off x="5896451" y="3007519"/>
              <a:ext cx="57150" cy="57150"/>
            </a:xfrm>
            <a:custGeom>
              <a:avLst/>
              <a:gdLst>
                <a:gd name="connsiteX0" fmla="*/ 7144 w 57150"/>
                <a:gd name="connsiteY0" fmla="*/ 30004 h 57150"/>
                <a:gd name="connsiteX1" fmla="*/ 30004 w 57150"/>
                <a:gd name="connsiteY1" fmla="*/ 52864 h 57150"/>
                <a:gd name="connsiteX2" fmla="*/ 52864 w 57150"/>
                <a:gd name="connsiteY2" fmla="*/ 30004 h 57150"/>
                <a:gd name="connsiteX3" fmla="*/ 30004 w 57150"/>
                <a:gd name="connsiteY3" fmla="*/ 7144 h 57150"/>
                <a:gd name="connsiteX4" fmla="*/ 7144 w 57150"/>
                <a:gd name="connsiteY4" fmla="*/ 30004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7144" y="30004"/>
                  </a:moveTo>
                  <a:cubicBezTo>
                    <a:pt x="7144" y="43339"/>
                    <a:pt x="17621" y="52864"/>
                    <a:pt x="30004" y="52864"/>
                  </a:cubicBezTo>
                  <a:cubicBezTo>
                    <a:pt x="43339" y="52864"/>
                    <a:pt x="52864" y="42386"/>
                    <a:pt x="52864" y="30004"/>
                  </a:cubicBezTo>
                  <a:cubicBezTo>
                    <a:pt x="52864" y="16669"/>
                    <a:pt x="42386" y="7144"/>
                    <a:pt x="30004" y="7144"/>
                  </a:cubicBezTo>
                  <a:cubicBezTo>
                    <a:pt x="17621" y="7144"/>
                    <a:pt x="7144" y="17621"/>
                    <a:pt x="7144" y="30004"/>
                  </a:cubicBezTo>
                  <a:close/>
                </a:path>
              </a:pathLst>
            </a:custGeom>
            <a:grpFill/>
            <a:ln w="9525" cap="flat">
              <a:noFill/>
              <a:prstDash val="solid"/>
              <a:miter/>
            </a:ln>
          </p:spPr>
          <p:txBody>
            <a:bodyPr rtlCol="0" anchor="ctr"/>
            <a:lstStyle/>
            <a:p>
              <a:endParaRPr lang="en-US" dirty="0"/>
            </a:p>
          </p:txBody>
        </p:sp>
        <p:sp>
          <p:nvSpPr>
            <p:cNvPr id="69" name="Freeform: Shape 68">
              <a:extLst>
                <a:ext uri="{FF2B5EF4-FFF2-40B4-BE49-F238E27FC236}">
                  <a16:creationId xmlns:a16="http://schemas.microsoft.com/office/drawing/2014/main" id="{ADA43721-4912-4DA3-80E8-360B31F65561}"/>
                </a:ext>
              </a:extLst>
            </p:cNvPr>
            <p:cNvSpPr/>
            <p:nvPr/>
          </p:nvSpPr>
          <p:spPr>
            <a:xfrm>
              <a:off x="6256496" y="2455069"/>
              <a:ext cx="28575" cy="28575"/>
            </a:xfrm>
            <a:custGeom>
              <a:avLst/>
              <a:gdLst>
                <a:gd name="connsiteX0" fmla="*/ 14764 w 28575"/>
                <a:gd name="connsiteY0" fmla="*/ 22384 h 28575"/>
                <a:gd name="connsiteX1" fmla="*/ 22384 w 28575"/>
                <a:gd name="connsiteY1" fmla="*/ 14764 h 28575"/>
                <a:gd name="connsiteX2" fmla="*/ 14764 w 28575"/>
                <a:gd name="connsiteY2" fmla="*/ 7144 h 28575"/>
                <a:gd name="connsiteX3" fmla="*/ 7144 w 28575"/>
                <a:gd name="connsiteY3" fmla="*/ 14764 h 28575"/>
                <a:gd name="connsiteX4" fmla="*/ 14764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764" y="22384"/>
                  </a:moveTo>
                  <a:cubicBezTo>
                    <a:pt x="19526" y="22384"/>
                    <a:pt x="22384" y="18574"/>
                    <a:pt x="22384" y="14764"/>
                  </a:cubicBezTo>
                  <a:cubicBezTo>
                    <a:pt x="22384" y="10001"/>
                    <a:pt x="18574" y="7144"/>
                    <a:pt x="14764" y="7144"/>
                  </a:cubicBezTo>
                  <a:cubicBezTo>
                    <a:pt x="10954" y="7144"/>
                    <a:pt x="7144" y="10954"/>
                    <a:pt x="7144" y="14764"/>
                  </a:cubicBezTo>
                  <a:cubicBezTo>
                    <a:pt x="7144" y="18574"/>
                    <a:pt x="10001" y="22384"/>
                    <a:pt x="14764" y="22384"/>
                  </a:cubicBezTo>
                  <a:close/>
                </a:path>
              </a:pathLst>
            </a:custGeom>
            <a:grpFill/>
            <a:ln w="9525" cap="flat">
              <a:noFill/>
              <a:prstDash val="solid"/>
              <a:miter/>
            </a:ln>
          </p:spPr>
          <p:txBody>
            <a:bodyPr rtlCol="0" anchor="ctr"/>
            <a:lstStyle/>
            <a:p>
              <a:endParaRPr lang="en-US" dirty="0"/>
            </a:p>
          </p:txBody>
        </p:sp>
        <p:sp>
          <p:nvSpPr>
            <p:cNvPr id="70" name="Freeform: Shape 69">
              <a:extLst>
                <a:ext uri="{FF2B5EF4-FFF2-40B4-BE49-F238E27FC236}">
                  <a16:creationId xmlns:a16="http://schemas.microsoft.com/office/drawing/2014/main" id="{B8FF52C2-22CB-4914-B90B-C58E532E659C}"/>
                </a:ext>
              </a:extLst>
            </p:cNvPr>
            <p:cNvSpPr/>
            <p:nvPr/>
          </p:nvSpPr>
          <p:spPr>
            <a:xfrm>
              <a:off x="5407819" y="3471386"/>
              <a:ext cx="38100" cy="38100"/>
            </a:xfrm>
            <a:custGeom>
              <a:avLst/>
              <a:gdLst>
                <a:gd name="connsiteX0" fmla="*/ 39529 w 38100"/>
                <a:gd name="connsiteY0" fmla="*/ 23336 h 38100"/>
                <a:gd name="connsiteX1" fmla="*/ 23336 w 38100"/>
                <a:gd name="connsiteY1" fmla="*/ 39529 h 38100"/>
                <a:gd name="connsiteX2" fmla="*/ 7144 w 38100"/>
                <a:gd name="connsiteY2" fmla="*/ 23336 h 38100"/>
                <a:gd name="connsiteX3" fmla="*/ 23336 w 38100"/>
                <a:gd name="connsiteY3" fmla="*/ 7144 h 38100"/>
                <a:gd name="connsiteX4" fmla="*/ 39529 w 38100"/>
                <a:gd name="connsiteY4" fmla="*/ 23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9529" y="23336"/>
                  </a:moveTo>
                  <a:cubicBezTo>
                    <a:pt x="39529" y="32279"/>
                    <a:pt x="32279" y="39529"/>
                    <a:pt x="23336" y="39529"/>
                  </a:cubicBezTo>
                  <a:cubicBezTo>
                    <a:pt x="14393" y="39529"/>
                    <a:pt x="7144" y="32279"/>
                    <a:pt x="7144" y="23336"/>
                  </a:cubicBezTo>
                  <a:cubicBezTo>
                    <a:pt x="7144" y="14393"/>
                    <a:pt x="14393" y="7144"/>
                    <a:pt x="23336" y="7144"/>
                  </a:cubicBezTo>
                  <a:cubicBezTo>
                    <a:pt x="32279" y="7144"/>
                    <a:pt x="39529" y="14393"/>
                    <a:pt x="39529" y="23336"/>
                  </a:cubicBezTo>
                  <a:close/>
                </a:path>
              </a:pathLst>
            </a:custGeom>
            <a:grpFill/>
            <a:ln w="9525" cap="flat">
              <a:noFill/>
              <a:prstDash val="solid"/>
              <a:miter/>
            </a:ln>
          </p:spPr>
          <p:txBody>
            <a:bodyPr rtlCol="0" anchor="ctr"/>
            <a:lstStyle/>
            <a:p>
              <a:endParaRPr lang="en-US" dirty="0"/>
            </a:p>
          </p:txBody>
        </p:sp>
        <p:sp>
          <p:nvSpPr>
            <p:cNvPr id="71" name="Freeform: Shape 70">
              <a:extLst>
                <a:ext uri="{FF2B5EF4-FFF2-40B4-BE49-F238E27FC236}">
                  <a16:creationId xmlns:a16="http://schemas.microsoft.com/office/drawing/2014/main" id="{335CA221-CAD4-4208-8733-5D725BFB9779}"/>
                </a:ext>
              </a:extLst>
            </p:cNvPr>
            <p:cNvSpPr/>
            <p:nvPr/>
          </p:nvSpPr>
          <p:spPr>
            <a:xfrm>
              <a:off x="6014561" y="2881789"/>
              <a:ext cx="19050" cy="19050"/>
            </a:xfrm>
            <a:custGeom>
              <a:avLst/>
              <a:gdLst>
                <a:gd name="connsiteX0" fmla="*/ 7144 w 19050"/>
                <a:gd name="connsiteY0" fmla="*/ 12859 h 19050"/>
                <a:gd name="connsiteX1" fmla="*/ 12859 w 19050"/>
                <a:gd name="connsiteY1" fmla="*/ 18574 h 19050"/>
                <a:gd name="connsiteX2" fmla="*/ 18574 w 19050"/>
                <a:gd name="connsiteY2" fmla="*/ 12859 h 19050"/>
                <a:gd name="connsiteX3" fmla="*/ 12859 w 19050"/>
                <a:gd name="connsiteY3" fmla="*/ 7144 h 19050"/>
                <a:gd name="connsiteX4" fmla="*/ 714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2859"/>
                  </a:moveTo>
                  <a:cubicBezTo>
                    <a:pt x="7144" y="15716"/>
                    <a:pt x="9049" y="18574"/>
                    <a:pt x="12859" y="18574"/>
                  </a:cubicBezTo>
                  <a:cubicBezTo>
                    <a:pt x="15716" y="18574"/>
                    <a:pt x="18574" y="16669"/>
                    <a:pt x="18574" y="12859"/>
                  </a:cubicBezTo>
                  <a:cubicBezTo>
                    <a:pt x="18574" y="10001"/>
                    <a:pt x="16669" y="7144"/>
                    <a:pt x="12859" y="7144"/>
                  </a:cubicBezTo>
                  <a:cubicBezTo>
                    <a:pt x="9049" y="8096"/>
                    <a:pt x="7144" y="10001"/>
                    <a:pt x="7144" y="12859"/>
                  </a:cubicBezTo>
                  <a:close/>
                </a:path>
              </a:pathLst>
            </a:custGeom>
            <a:grpFill/>
            <a:ln w="9525" cap="flat">
              <a:noFill/>
              <a:prstDash val="solid"/>
              <a:miter/>
            </a:ln>
          </p:spPr>
          <p:txBody>
            <a:bodyPr rtlCol="0" anchor="ctr"/>
            <a:lstStyle/>
            <a:p>
              <a:endParaRPr lang="en-US" dirty="0"/>
            </a:p>
          </p:txBody>
        </p:sp>
        <p:sp>
          <p:nvSpPr>
            <p:cNvPr id="72" name="Freeform: Shape 71">
              <a:extLst>
                <a:ext uri="{FF2B5EF4-FFF2-40B4-BE49-F238E27FC236}">
                  <a16:creationId xmlns:a16="http://schemas.microsoft.com/office/drawing/2014/main" id="{A3662744-E284-40B0-989B-CE613A35EBB0}"/>
                </a:ext>
              </a:extLst>
            </p:cNvPr>
            <p:cNvSpPr/>
            <p:nvPr/>
          </p:nvSpPr>
          <p:spPr>
            <a:xfrm>
              <a:off x="5963126" y="2893219"/>
              <a:ext cx="76200" cy="85725"/>
            </a:xfrm>
            <a:custGeom>
              <a:avLst/>
              <a:gdLst>
                <a:gd name="connsiteX0" fmla="*/ 13811 w 76200"/>
                <a:gd name="connsiteY0" fmla="*/ 37624 h 85725"/>
                <a:gd name="connsiteX1" fmla="*/ 13811 w 76200"/>
                <a:gd name="connsiteY1" fmla="*/ 40481 h 85725"/>
                <a:gd name="connsiteX2" fmla="*/ 7144 w 76200"/>
                <a:gd name="connsiteY2" fmla="*/ 57626 h 85725"/>
                <a:gd name="connsiteX3" fmla="*/ 15716 w 76200"/>
                <a:gd name="connsiteY3" fmla="*/ 77629 h 85725"/>
                <a:gd name="connsiteX4" fmla="*/ 28099 w 76200"/>
                <a:gd name="connsiteY4" fmla="*/ 86201 h 85725"/>
                <a:gd name="connsiteX5" fmla="*/ 33814 w 76200"/>
                <a:gd name="connsiteY5" fmla="*/ 84296 h 85725"/>
                <a:gd name="connsiteX6" fmla="*/ 58579 w 76200"/>
                <a:gd name="connsiteY6" fmla="*/ 64294 h 85725"/>
                <a:gd name="connsiteX7" fmla="*/ 74771 w 76200"/>
                <a:gd name="connsiteY7" fmla="*/ 37624 h 85725"/>
                <a:gd name="connsiteX8" fmla="*/ 44291 w 76200"/>
                <a:gd name="connsiteY8" fmla="*/ 7144 h 85725"/>
                <a:gd name="connsiteX9" fmla="*/ 13811 w 76200"/>
                <a:gd name="connsiteY9" fmla="*/ 3762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 h="85725">
                  <a:moveTo>
                    <a:pt x="13811" y="37624"/>
                  </a:moveTo>
                  <a:cubicBezTo>
                    <a:pt x="13811" y="38576"/>
                    <a:pt x="13811" y="39529"/>
                    <a:pt x="13811" y="40481"/>
                  </a:cubicBezTo>
                  <a:cubicBezTo>
                    <a:pt x="10001" y="45244"/>
                    <a:pt x="7144" y="50959"/>
                    <a:pt x="7144" y="57626"/>
                  </a:cubicBezTo>
                  <a:cubicBezTo>
                    <a:pt x="7144" y="65246"/>
                    <a:pt x="10954" y="71914"/>
                    <a:pt x="15716" y="77629"/>
                  </a:cubicBezTo>
                  <a:cubicBezTo>
                    <a:pt x="17621" y="82391"/>
                    <a:pt x="22384" y="86201"/>
                    <a:pt x="28099" y="86201"/>
                  </a:cubicBezTo>
                  <a:cubicBezTo>
                    <a:pt x="30004" y="86201"/>
                    <a:pt x="31909" y="85249"/>
                    <a:pt x="33814" y="84296"/>
                  </a:cubicBezTo>
                  <a:cubicBezTo>
                    <a:pt x="46196" y="84296"/>
                    <a:pt x="55721" y="75724"/>
                    <a:pt x="58579" y="64294"/>
                  </a:cubicBezTo>
                  <a:cubicBezTo>
                    <a:pt x="68104" y="58579"/>
                    <a:pt x="74771" y="49054"/>
                    <a:pt x="74771" y="37624"/>
                  </a:cubicBezTo>
                  <a:cubicBezTo>
                    <a:pt x="74771" y="20479"/>
                    <a:pt x="60484" y="7144"/>
                    <a:pt x="44291" y="7144"/>
                  </a:cubicBezTo>
                  <a:cubicBezTo>
                    <a:pt x="28099" y="7144"/>
                    <a:pt x="13811" y="20479"/>
                    <a:pt x="13811" y="37624"/>
                  </a:cubicBezTo>
                  <a:close/>
                </a:path>
              </a:pathLst>
            </a:custGeom>
            <a:grpFill/>
            <a:ln w="9525" cap="flat">
              <a:noFill/>
              <a:prstDash val="solid"/>
              <a:miter/>
            </a:ln>
          </p:spPr>
          <p:txBody>
            <a:bodyPr rtlCol="0" anchor="ctr"/>
            <a:lstStyle/>
            <a:p>
              <a:endParaRPr lang="en-US" dirty="0"/>
            </a:p>
          </p:txBody>
        </p:sp>
        <p:sp>
          <p:nvSpPr>
            <p:cNvPr id="73" name="Freeform: Shape 72">
              <a:extLst>
                <a:ext uri="{FF2B5EF4-FFF2-40B4-BE49-F238E27FC236}">
                  <a16:creationId xmlns:a16="http://schemas.microsoft.com/office/drawing/2014/main" id="{D310EAF5-ABCF-41C6-A414-9AEA2055A50F}"/>
                </a:ext>
              </a:extLst>
            </p:cNvPr>
            <p:cNvSpPr/>
            <p:nvPr/>
          </p:nvSpPr>
          <p:spPr>
            <a:xfrm>
              <a:off x="5599271" y="3773329"/>
              <a:ext cx="28575" cy="28575"/>
            </a:xfrm>
            <a:custGeom>
              <a:avLst/>
              <a:gdLst>
                <a:gd name="connsiteX0" fmla="*/ 14764 w 28575"/>
                <a:gd name="connsiteY0" fmla="*/ 22384 h 28575"/>
                <a:gd name="connsiteX1" fmla="*/ 22384 w 28575"/>
                <a:gd name="connsiteY1" fmla="*/ 14764 h 28575"/>
                <a:gd name="connsiteX2" fmla="*/ 14764 w 28575"/>
                <a:gd name="connsiteY2" fmla="*/ 7144 h 28575"/>
                <a:gd name="connsiteX3" fmla="*/ 7144 w 28575"/>
                <a:gd name="connsiteY3" fmla="*/ 14764 h 28575"/>
                <a:gd name="connsiteX4" fmla="*/ 14764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764" y="22384"/>
                  </a:moveTo>
                  <a:cubicBezTo>
                    <a:pt x="18574" y="22384"/>
                    <a:pt x="22384" y="19526"/>
                    <a:pt x="22384" y="14764"/>
                  </a:cubicBezTo>
                  <a:cubicBezTo>
                    <a:pt x="22384" y="10954"/>
                    <a:pt x="18574" y="7144"/>
                    <a:pt x="14764" y="7144"/>
                  </a:cubicBezTo>
                  <a:cubicBezTo>
                    <a:pt x="10954" y="7144"/>
                    <a:pt x="7144" y="10001"/>
                    <a:pt x="7144" y="14764"/>
                  </a:cubicBezTo>
                  <a:cubicBezTo>
                    <a:pt x="7144" y="18574"/>
                    <a:pt x="10954" y="22384"/>
                    <a:pt x="14764" y="22384"/>
                  </a:cubicBezTo>
                  <a:close/>
                </a:path>
              </a:pathLst>
            </a:custGeom>
            <a:grpFill/>
            <a:ln w="9525" cap="flat">
              <a:noFill/>
              <a:prstDash val="solid"/>
              <a:miter/>
            </a:ln>
          </p:spPr>
          <p:txBody>
            <a:bodyPr rtlCol="0" anchor="ctr"/>
            <a:lstStyle/>
            <a:p>
              <a:endParaRPr lang="en-US" dirty="0"/>
            </a:p>
          </p:txBody>
        </p:sp>
        <p:sp>
          <p:nvSpPr>
            <p:cNvPr id="74" name="Freeform: Shape 73">
              <a:extLst>
                <a:ext uri="{FF2B5EF4-FFF2-40B4-BE49-F238E27FC236}">
                  <a16:creationId xmlns:a16="http://schemas.microsoft.com/office/drawing/2014/main" id="{AC6CC777-DC0F-4339-91F6-308EF80428D6}"/>
                </a:ext>
              </a:extLst>
            </p:cNvPr>
            <p:cNvSpPr/>
            <p:nvPr/>
          </p:nvSpPr>
          <p:spPr>
            <a:xfrm>
              <a:off x="5607844" y="3741896"/>
              <a:ext cx="38100" cy="38100"/>
            </a:xfrm>
            <a:custGeom>
              <a:avLst/>
              <a:gdLst>
                <a:gd name="connsiteX0" fmla="*/ 23336 w 38100"/>
                <a:gd name="connsiteY0" fmla="*/ 7144 h 38100"/>
                <a:gd name="connsiteX1" fmla="*/ 7144 w 38100"/>
                <a:gd name="connsiteY1" fmla="*/ 23336 h 38100"/>
                <a:gd name="connsiteX2" fmla="*/ 23336 w 38100"/>
                <a:gd name="connsiteY2" fmla="*/ 39529 h 38100"/>
                <a:gd name="connsiteX3" fmla="*/ 39529 w 38100"/>
                <a:gd name="connsiteY3" fmla="*/ 23336 h 38100"/>
                <a:gd name="connsiteX4" fmla="*/ 23336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3336" y="7144"/>
                  </a:moveTo>
                  <a:cubicBezTo>
                    <a:pt x="13811" y="7144"/>
                    <a:pt x="7144" y="14764"/>
                    <a:pt x="7144" y="23336"/>
                  </a:cubicBezTo>
                  <a:cubicBezTo>
                    <a:pt x="7144" y="31909"/>
                    <a:pt x="14764" y="39529"/>
                    <a:pt x="23336" y="39529"/>
                  </a:cubicBezTo>
                  <a:cubicBezTo>
                    <a:pt x="32861" y="39529"/>
                    <a:pt x="39529" y="31909"/>
                    <a:pt x="39529" y="23336"/>
                  </a:cubicBezTo>
                  <a:cubicBezTo>
                    <a:pt x="39529" y="14764"/>
                    <a:pt x="31909" y="7144"/>
                    <a:pt x="23336" y="7144"/>
                  </a:cubicBezTo>
                  <a:close/>
                </a:path>
              </a:pathLst>
            </a:custGeom>
            <a:grpFill/>
            <a:ln w="9525" cap="flat">
              <a:noFill/>
              <a:prstDash val="solid"/>
              <a:miter/>
            </a:ln>
          </p:spPr>
          <p:txBody>
            <a:bodyPr rtlCol="0" anchor="ctr"/>
            <a:lstStyle/>
            <a:p>
              <a:endParaRPr lang="en-US" dirty="0"/>
            </a:p>
          </p:txBody>
        </p:sp>
        <p:sp>
          <p:nvSpPr>
            <p:cNvPr id="75" name="Freeform: Shape 74">
              <a:extLst>
                <a:ext uri="{FF2B5EF4-FFF2-40B4-BE49-F238E27FC236}">
                  <a16:creationId xmlns:a16="http://schemas.microsoft.com/office/drawing/2014/main" id="{660A411E-91C6-4FDF-B778-126C58D96007}"/>
                </a:ext>
              </a:extLst>
            </p:cNvPr>
            <p:cNvSpPr/>
            <p:nvPr/>
          </p:nvSpPr>
          <p:spPr>
            <a:xfrm>
              <a:off x="6123146" y="2626519"/>
              <a:ext cx="47625" cy="47625"/>
            </a:xfrm>
            <a:custGeom>
              <a:avLst/>
              <a:gdLst>
                <a:gd name="connsiteX0" fmla="*/ 28099 w 47625"/>
                <a:gd name="connsiteY0" fmla="*/ 49054 h 47625"/>
                <a:gd name="connsiteX1" fmla="*/ 49054 w 47625"/>
                <a:gd name="connsiteY1" fmla="*/ 28099 h 47625"/>
                <a:gd name="connsiteX2" fmla="*/ 28099 w 47625"/>
                <a:gd name="connsiteY2" fmla="*/ 7144 h 47625"/>
                <a:gd name="connsiteX3" fmla="*/ 7144 w 47625"/>
                <a:gd name="connsiteY3" fmla="*/ 28099 h 47625"/>
                <a:gd name="connsiteX4" fmla="*/ 28099 w 47625"/>
                <a:gd name="connsiteY4" fmla="*/ 490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28099" y="49054"/>
                  </a:moveTo>
                  <a:cubicBezTo>
                    <a:pt x="39529" y="49054"/>
                    <a:pt x="49054" y="39529"/>
                    <a:pt x="49054" y="28099"/>
                  </a:cubicBezTo>
                  <a:cubicBezTo>
                    <a:pt x="49054" y="16669"/>
                    <a:pt x="39529" y="7144"/>
                    <a:pt x="28099" y="7144"/>
                  </a:cubicBezTo>
                  <a:cubicBezTo>
                    <a:pt x="16669" y="7144"/>
                    <a:pt x="7144" y="16669"/>
                    <a:pt x="7144" y="28099"/>
                  </a:cubicBezTo>
                  <a:cubicBezTo>
                    <a:pt x="7144" y="39529"/>
                    <a:pt x="16669" y="49054"/>
                    <a:pt x="28099" y="49054"/>
                  </a:cubicBezTo>
                  <a:close/>
                </a:path>
              </a:pathLst>
            </a:custGeom>
            <a:grpFill/>
            <a:ln w="9525" cap="flat">
              <a:noFill/>
              <a:prstDash val="solid"/>
              <a:miter/>
            </a:ln>
          </p:spPr>
          <p:txBody>
            <a:bodyPr rtlCol="0" anchor="ctr"/>
            <a:lstStyle/>
            <a:p>
              <a:endParaRPr lang="en-US" dirty="0"/>
            </a:p>
          </p:txBody>
        </p:sp>
        <p:sp>
          <p:nvSpPr>
            <p:cNvPr id="76" name="Freeform: Shape 75">
              <a:extLst>
                <a:ext uri="{FF2B5EF4-FFF2-40B4-BE49-F238E27FC236}">
                  <a16:creationId xmlns:a16="http://schemas.microsoft.com/office/drawing/2014/main" id="{6BB367EC-6583-4E44-BC9F-3FB134377DEE}"/>
                </a:ext>
              </a:extLst>
            </p:cNvPr>
            <p:cNvSpPr/>
            <p:nvPr/>
          </p:nvSpPr>
          <p:spPr>
            <a:xfrm>
              <a:off x="6023134" y="2957989"/>
              <a:ext cx="28575" cy="28575"/>
            </a:xfrm>
            <a:custGeom>
              <a:avLst/>
              <a:gdLst>
                <a:gd name="connsiteX0" fmla="*/ 7144 w 28575"/>
                <a:gd name="connsiteY0" fmla="*/ 15716 h 28575"/>
                <a:gd name="connsiteX1" fmla="*/ 15716 w 28575"/>
                <a:gd name="connsiteY1" fmla="*/ 24289 h 28575"/>
                <a:gd name="connsiteX2" fmla="*/ 24289 w 28575"/>
                <a:gd name="connsiteY2" fmla="*/ 15716 h 28575"/>
                <a:gd name="connsiteX3" fmla="*/ 15716 w 28575"/>
                <a:gd name="connsiteY3" fmla="*/ 7144 h 28575"/>
                <a:gd name="connsiteX4" fmla="*/ 7144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5716"/>
                  </a:moveTo>
                  <a:cubicBezTo>
                    <a:pt x="7144" y="20479"/>
                    <a:pt x="10954" y="24289"/>
                    <a:pt x="15716" y="24289"/>
                  </a:cubicBezTo>
                  <a:cubicBezTo>
                    <a:pt x="20479" y="24289"/>
                    <a:pt x="24289" y="20479"/>
                    <a:pt x="24289" y="15716"/>
                  </a:cubicBezTo>
                  <a:cubicBezTo>
                    <a:pt x="24289" y="10954"/>
                    <a:pt x="20479" y="7144"/>
                    <a:pt x="15716" y="7144"/>
                  </a:cubicBezTo>
                  <a:cubicBezTo>
                    <a:pt x="10001" y="8096"/>
                    <a:pt x="7144" y="11906"/>
                    <a:pt x="7144" y="15716"/>
                  </a:cubicBezTo>
                  <a:close/>
                </a:path>
              </a:pathLst>
            </a:custGeom>
            <a:grpFill/>
            <a:ln w="9525" cap="flat">
              <a:noFill/>
              <a:prstDash val="solid"/>
              <a:miter/>
            </a:ln>
          </p:spPr>
          <p:txBody>
            <a:bodyPr rtlCol="0" anchor="ctr"/>
            <a:lstStyle/>
            <a:p>
              <a:endParaRPr lang="en-US" dirty="0"/>
            </a:p>
          </p:txBody>
        </p:sp>
        <p:sp>
          <p:nvSpPr>
            <p:cNvPr id="77" name="Freeform: Shape 76">
              <a:extLst>
                <a:ext uri="{FF2B5EF4-FFF2-40B4-BE49-F238E27FC236}">
                  <a16:creationId xmlns:a16="http://schemas.microsoft.com/office/drawing/2014/main" id="{72F694B7-1FF3-4B01-BB53-6FDD63EA0A0F}"/>
                </a:ext>
              </a:extLst>
            </p:cNvPr>
            <p:cNvSpPr/>
            <p:nvPr/>
          </p:nvSpPr>
          <p:spPr>
            <a:xfrm>
              <a:off x="5868829" y="2835116"/>
              <a:ext cx="57150" cy="57150"/>
            </a:xfrm>
            <a:custGeom>
              <a:avLst/>
              <a:gdLst>
                <a:gd name="connsiteX0" fmla="*/ 29051 w 57150"/>
                <a:gd name="connsiteY0" fmla="*/ 50959 h 57150"/>
                <a:gd name="connsiteX1" fmla="*/ 50959 w 57150"/>
                <a:gd name="connsiteY1" fmla="*/ 29051 h 57150"/>
                <a:gd name="connsiteX2" fmla="*/ 29051 w 57150"/>
                <a:gd name="connsiteY2" fmla="*/ 7144 h 57150"/>
                <a:gd name="connsiteX3" fmla="*/ 7144 w 57150"/>
                <a:gd name="connsiteY3" fmla="*/ 29051 h 57150"/>
                <a:gd name="connsiteX4" fmla="*/ 29051 w 57150"/>
                <a:gd name="connsiteY4" fmla="*/ 50959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29051" y="50959"/>
                  </a:moveTo>
                  <a:cubicBezTo>
                    <a:pt x="41434" y="50959"/>
                    <a:pt x="50959" y="41434"/>
                    <a:pt x="50959" y="29051"/>
                  </a:cubicBezTo>
                  <a:cubicBezTo>
                    <a:pt x="50959" y="16669"/>
                    <a:pt x="41434" y="7144"/>
                    <a:pt x="29051" y="7144"/>
                  </a:cubicBezTo>
                  <a:cubicBezTo>
                    <a:pt x="16669" y="7144"/>
                    <a:pt x="7144" y="16669"/>
                    <a:pt x="7144" y="29051"/>
                  </a:cubicBezTo>
                  <a:cubicBezTo>
                    <a:pt x="7144" y="41434"/>
                    <a:pt x="16669" y="50959"/>
                    <a:pt x="29051" y="50959"/>
                  </a:cubicBezTo>
                  <a:close/>
                </a:path>
              </a:pathLst>
            </a:custGeom>
            <a:grpFill/>
            <a:ln w="9525" cap="flat">
              <a:noFill/>
              <a:prstDash val="solid"/>
              <a:miter/>
            </a:ln>
          </p:spPr>
          <p:txBody>
            <a:bodyPr rtlCol="0" anchor="ctr"/>
            <a:lstStyle/>
            <a:p>
              <a:endParaRPr lang="en-US" dirty="0"/>
            </a:p>
          </p:txBody>
        </p:sp>
        <p:sp>
          <p:nvSpPr>
            <p:cNvPr id="78" name="Freeform: Shape 77">
              <a:extLst>
                <a:ext uri="{FF2B5EF4-FFF2-40B4-BE49-F238E27FC236}">
                  <a16:creationId xmlns:a16="http://schemas.microsoft.com/office/drawing/2014/main" id="{A96EB829-BD5F-4C81-89F5-F92EDE82499D}"/>
                </a:ext>
              </a:extLst>
            </p:cNvPr>
            <p:cNvSpPr/>
            <p:nvPr/>
          </p:nvSpPr>
          <p:spPr>
            <a:xfrm>
              <a:off x="5718334" y="3236119"/>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1431"/>
                    <a:pt x="26194" y="16669"/>
                  </a:cubicBezTo>
                  <a:cubicBezTo>
                    <a:pt x="26194" y="10954"/>
                    <a:pt x="21431" y="7144"/>
                    <a:pt x="16669" y="7144"/>
                  </a:cubicBezTo>
                  <a:cubicBezTo>
                    <a:pt x="10954" y="7144"/>
                    <a:pt x="7144" y="11906"/>
                    <a:pt x="7144" y="16669"/>
                  </a:cubicBezTo>
                  <a:cubicBezTo>
                    <a:pt x="7144" y="21431"/>
                    <a:pt x="11906" y="26194"/>
                    <a:pt x="16669" y="26194"/>
                  </a:cubicBezTo>
                  <a:close/>
                </a:path>
              </a:pathLst>
            </a:custGeom>
            <a:grpFill/>
            <a:ln w="9525" cap="flat">
              <a:noFill/>
              <a:prstDash val="solid"/>
              <a:miter/>
            </a:ln>
          </p:spPr>
          <p:txBody>
            <a:bodyPr rtlCol="0" anchor="ctr"/>
            <a:lstStyle/>
            <a:p>
              <a:endParaRPr lang="en-US" dirty="0"/>
            </a:p>
          </p:txBody>
        </p:sp>
        <p:sp>
          <p:nvSpPr>
            <p:cNvPr id="79" name="Freeform: Shape 78">
              <a:extLst>
                <a:ext uri="{FF2B5EF4-FFF2-40B4-BE49-F238E27FC236}">
                  <a16:creationId xmlns:a16="http://schemas.microsoft.com/office/drawing/2014/main" id="{F88E278D-7FDC-405F-B31C-EC57AE25547F}"/>
                </a:ext>
              </a:extLst>
            </p:cNvPr>
            <p:cNvSpPr/>
            <p:nvPr/>
          </p:nvSpPr>
          <p:spPr>
            <a:xfrm>
              <a:off x="6134576" y="2823686"/>
              <a:ext cx="28575" cy="28575"/>
            </a:xfrm>
            <a:custGeom>
              <a:avLst/>
              <a:gdLst>
                <a:gd name="connsiteX0" fmla="*/ 18574 w 28575"/>
                <a:gd name="connsiteY0" fmla="*/ 30004 h 28575"/>
                <a:gd name="connsiteX1" fmla="*/ 30004 w 28575"/>
                <a:gd name="connsiteY1" fmla="*/ 18574 h 28575"/>
                <a:gd name="connsiteX2" fmla="*/ 18574 w 28575"/>
                <a:gd name="connsiteY2" fmla="*/ 7144 h 28575"/>
                <a:gd name="connsiteX3" fmla="*/ 7144 w 28575"/>
                <a:gd name="connsiteY3" fmla="*/ 18574 h 28575"/>
                <a:gd name="connsiteX4" fmla="*/ 18574 w 28575"/>
                <a:gd name="connsiteY4" fmla="*/ 3000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30004"/>
                  </a:moveTo>
                  <a:cubicBezTo>
                    <a:pt x="25241" y="30004"/>
                    <a:pt x="30004" y="25241"/>
                    <a:pt x="30004" y="18574"/>
                  </a:cubicBezTo>
                  <a:cubicBezTo>
                    <a:pt x="30004" y="12859"/>
                    <a:pt x="25241" y="7144"/>
                    <a:pt x="18574" y="7144"/>
                  </a:cubicBezTo>
                  <a:cubicBezTo>
                    <a:pt x="11906" y="7144"/>
                    <a:pt x="7144" y="11906"/>
                    <a:pt x="7144" y="18574"/>
                  </a:cubicBezTo>
                  <a:cubicBezTo>
                    <a:pt x="7144" y="25241"/>
                    <a:pt x="11906" y="30004"/>
                    <a:pt x="18574" y="30004"/>
                  </a:cubicBezTo>
                  <a:close/>
                </a:path>
              </a:pathLst>
            </a:custGeom>
            <a:grpFill/>
            <a:ln w="9525" cap="flat">
              <a:noFill/>
              <a:prstDash val="solid"/>
              <a:miter/>
            </a:ln>
          </p:spPr>
          <p:txBody>
            <a:bodyPr rtlCol="0" anchor="ctr"/>
            <a:lstStyle/>
            <a:p>
              <a:endParaRPr lang="en-US" dirty="0"/>
            </a:p>
          </p:txBody>
        </p:sp>
        <p:sp>
          <p:nvSpPr>
            <p:cNvPr id="80" name="Freeform: Shape 79">
              <a:extLst>
                <a:ext uri="{FF2B5EF4-FFF2-40B4-BE49-F238E27FC236}">
                  <a16:creationId xmlns:a16="http://schemas.microsoft.com/office/drawing/2014/main" id="{4B921F8E-A431-46F1-AB2D-E694629305D6}"/>
                </a:ext>
              </a:extLst>
            </p:cNvPr>
            <p:cNvSpPr/>
            <p:nvPr/>
          </p:nvSpPr>
          <p:spPr>
            <a:xfrm>
              <a:off x="6121241" y="2847499"/>
              <a:ext cx="38100" cy="38100"/>
            </a:xfrm>
            <a:custGeom>
              <a:avLst/>
              <a:gdLst>
                <a:gd name="connsiteX0" fmla="*/ 23336 w 38100"/>
                <a:gd name="connsiteY0" fmla="*/ 39529 h 38100"/>
                <a:gd name="connsiteX1" fmla="*/ 39529 w 38100"/>
                <a:gd name="connsiteY1" fmla="*/ 23336 h 38100"/>
                <a:gd name="connsiteX2" fmla="*/ 23336 w 38100"/>
                <a:gd name="connsiteY2" fmla="*/ 7144 h 38100"/>
                <a:gd name="connsiteX3" fmla="*/ 7144 w 38100"/>
                <a:gd name="connsiteY3" fmla="*/ 23336 h 38100"/>
                <a:gd name="connsiteX4" fmla="*/ 23336 w 38100"/>
                <a:gd name="connsiteY4" fmla="*/ 3952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3336" y="39529"/>
                  </a:moveTo>
                  <a:cubicBezTo>
                    <a:pt x="31909" y="39529"/>
                    <a:pt x="39529" y="31909"/>
                    <a:pt x="39529" y="23336"/>
                  </a:cubicBezTo>
                  <a:cubicBezTo>
                    <a:pt x="39529" y="14764"/>
                    <a:pt x="32861" y="7144"/>
                    <a:pt x="23336" y="7144"/>
                  </a:cubicBezTo>
                  <a:cubicBezTo>
                    <a:pt x="14764" y="7144"/>
                    <a:pt x="7144" y="13811"/>
                    <a:pt x="7144" y="23336"/>
                  </a:cubicBezTo>
                  <a:cubicBezTo>
                    <a:pt x="8096" y="31909"/>
                    <a:pt x="14764" y="39529"/>
                    <a:pt x="23336" y="39529"/>
                  </a:cubicBezTo>
                  <a:close/>
                </a:path>
              </a:pathLst>
            </a:custGeom>
            <a:grpFill/>
            <a:ln w="9525" cap="flat">
              <a:noFill/>
              <a:prstDash val="solid"/>
              <a:miter/>
            </a:ln>
          </p:spPr>
          <p:txBody>
            <a:bodyPr rtlCol="0" anchor="ctr"/>
            <a:lstStyle/>
            <a:p>
              <a:endParaRPr lang="en-US" dirty="0"/>
            </a:p>
          </p:txBody>
        </p:sp>
        <p:sp>
          <p:nvSpPr>
            <p:cNvPr id="81" name="Freeform: Shape 80">
              <a:extLst>
                <a:ext uri="{FF2B5EF4-FFF2-40B4-BE49-F238E27FC236}">
                  <a16:creationId xmlns:a16="http://schemas.microsoft.com/office/drawing/2014/main" id="{49F8CC34-4B9D-49EB-A9E3-F7C56740A3ED}"/>
                </a:ext>
              </a:extLst>
            </p:cNvPr>
            <p:cNvSpPr/>
            <p:nvPr/>
          </p:nvSpPr>
          <p:spPr>
            <a:xfrm>
              <a:off x="5774531" y="3376136"/>
              <a:ext cx="76200" cy="95250"/>
            </a:xfrm>
            <a:custGeom>
              <a:avLst/>
              <a:gdLst>
                <a:gd name="connsiteX0" fmla="*/ 25241 w 76200"/>
                <a:gd name="connsiteY0" fmla="*/ 7144 h 95250"/>
                <a:gd name="connsiteX1" fmla="*/ 7144 w 76200"/>
                <a:gd name="connsiteY1" fmla="*/ 25241 h 95250"/>
                <a:gd name="connsiteX2" fmla="*/ 18574 w 76200"/>
                <a:gd name="connsiteY2" fmla="*/ 42386 h 95250"/>
                <a:gd name="connsiteX3" fmla="*/ 14764 w 76200"/>
                <a:gd name="connsiteY3" fmla="*/ 54769 h 95250"/>
                <a:gd name="connsiteX4" fmla="*/ 14764 w 76200"/>
                <a:gd name="connsiteY4" fmla="*/ 55721 h 95250"/>
                <a:gd name="connsiteX5" fmla="*/ 7144 w 76200"/>
                <a:gd name="connsiteY5" fmla="*/ 71914 h 95250"/>
                <a:gd name="connsiteX6" fmla="*/ 29051 w 76200"/>
                <a:gd name="connsiteY6" fmla="*/ 93821 h 95250"/>
                <a:gd name="connsiteX7" fmla="*/ 50959 w 76200"/>
                <a:gd name="connsiteY7" fmla="*/ 71914 h 95250"/>
                <a:gd name="connsiteX8" fmla="*/ 50959 w 76200"/>
                <a:gd name="connsiteY8" fmla="*/ 68104 h 95250"/>
                <a:gd name="connsiteX9" fmla="*/ 54769 w 76200"/>
                <a:gd name="connsiteY9" fmla="*/ 61436 h 95250"/>
                <a:gd name="connsiteX10" fmla="*/ 61436 w 76200"/>
                <a:gd name="connsiteY10" fmla="*/ 64294 h 95250"/>
                <a:gd name="connsiteX11" fmla="*/ 71914 w 76200"/>
                <a:gd name="connsiteY11" fmla="*/ 53816 h 95250"/>
                <a:gd name="connsiteX12" fmla="*/ 61436 w 76200"/>
                <a:gd name="connsiteY12" fmla="*/ 43339 h 95250"/>
                <a:gd name="connsiteX13" fmla="*/ 54769 w 76200"/>
                <a:gd name="connsiteY13" fmla="*/ 46196 h 95250"/>
                <a:gd name="connsiteX14" fmla="*/ 40481 w 76200"/>
                <a:gd name="connsiteY14" fmla="*/ 33814 h 95250"/>
                <a:gd name="connsiteX15" fmla="*/ 42386 w 76200"/>
                <a:gd name="connsiteY15" fmla="*/ 25241 h 95250"/>
                <a:gd name="connsiteX16" fmla="*/ 25241 w 76200"/>
                <a:gd name="connsiteY16" fmla="*/ 7144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6200" h="95250">
                  <a:moveTo>
                    <a:pt x="25241" y="7144"/>
                  </a:moveTo>
                  <a:cubicBezTo>
                    <a:pt x="14764" y="7144"/>
                    <a:pt x="7144" y="15716"/>
                    <a:pt x="7144" y="25241"/>
                  </a:cubicBezTo>
                  <a:cubicBezTo>
                    <a:pt x="7144" y="32861"/>
                    <a:pt x="11906" y="39529"/>
                    <a:pt x="18574" y="42386"/>
                  </a:cubicBezTo>
                  <a:cubicBezTo>
                    <a:pt x="15716" y="46196"/>
                    <a:pt x="14764" y="50006"/>
                    <a:pt x="14764" y="54769"/>
                  </a:cubicBezTo>
                  <a:cubicBezTo>
                    <a:pt x="14764" y="55721"/>
                    <a:pt x="14764" y="55721"/>
                    <a:pt x="14764" y="55721"/>
                  </a:cubicBezTo>
                  <a:cubicBezTo>
                    <a:pt x="10001" y="59531"/>
                    <a:pt x="7144" y="65246"/>
                    <a:pt x="7144" y="71914"/>
                  </a:cubicBezTo>
                  <a:cubicBezTo>
                    <a:pt x="7144" y="84296"/>
                    <a:pt x="16669" y="93821"/>
                    <a:pt x="29051" y="93821"/>
                  </a:cubicBezTo>
                  <a:cubicBezTo>
                    <a:pt x="41434" y="93821"/>
                    <a:pt x="50959" y="84296"/>
                    <a:pt x="50959" y="71914"/>
                  </a:cubicBezTo>
                  <a:cubicBezTo>
                    <a:pt x="50959" y="70961"/>
                    <a:pt x="50959" y="70009"/>
                    <a:pt x="50959" y="68104"/>
                  </a:cubicBezTo>
                  <a:cubicBezTo>
                    <a:pt x="52864" y="66199"/>
                    <a:pt x="53816" y="64294"/>
                    <a:pt x="54769" y="61436"/>
                  </a:cubicBezTo>
                  <a:cubicBezTo>
                    <a:pt x="56674" y="63341"/>
                    <a:pt x="59531" y="64294"/>
                    <a:pt x="61436" y="64294"/>
                  </a:cubicBezTo>
                  <a:cubicBezTo>
                    <a:pt x="67151" y="64294"/>
                    <a:pt x="71914" y="59531"/>
                    <a:pt x="71914" y="53816"/>
                  </a:cubicBezTo>
                  <a:cubicBezTo>
                    <a:pt x="71914" y="48101"/>
                    <a:pt x="67151" y="43339"/>
                    <a:pt x="61436" y="43339"/>
                  </a:cubicBezTo>
                  <a:cubicBezTo>
                    <a:pt x="58579" y="43339"/>
                    <a:pt x="56674" y="44291"/>
                    <a:pt x="54769" y="46196"/>
                  </a:cubicBezTo>
                  <a:cubicBezTo>
                    <a:pt x="51911" y="39529"/>
                    <a:pt x="47149" y="34766"/>
                    <a:pt x="40481" y="33814"/>
                  </a:cubicBezTo>
                  <a:cubicBezTo>
                    <a:pt x="41434" y="30956"/>
                    <a:pt x="42386" y="28099"/>
                    <a:pt x="42386" y="25241"/>
                  </a:cubicBezTo>
                  <a:cubicBezTo>
                    <a:pt x="43339" y="15716"/>
                    <a:pt x="34766" y="7144"/>
                    <a:pt x="25241" y="7144"/>
                  </a:cubicBezTo>
                  <a:close/>
                </a:path>
              </a:pathLst>
            </a:custGeom>
            <a:grpFill/>
            <a:ln w="9525" cap="flat">
              <a:noFill/>
              <a:prstDash val="solid"/>
              <a:miter/>
            </a:ln>
          </p:spPr>
          <p:txBody>
            <a:bodyPr rtlCol="0" anchor="ctr"/>
            <a:lstStyle/>
            <a:p>
              <a:endParaRPr lang="en-US" dirty="0"/>
            </a:p>
          </p:txBody>
        </p:sp>
        <p:sp>
          <p:nvSpPr>
            <p:cNvPr id="82" name="Freeform: Shape 81">
              <a:extLst>
                <a:ext uri="{FF2B5EF4-FFF2-40B4-BE49-F238E27FC236}">
                  <a16:creationId xmlns:a16="http://schemas.microsoft.com/office/drawing/2014/main" id="{BDBC77C3-211C-4E18-B3A8-C497143DBA9C}"/>
                </a:ext>
              </a:extLst>
            </p:cNvPr>
            <p:cNvSpPr/>
            <p:nvPr/>
          </p:nvSpPr>
          <p:spPr>
            <a:xfrm>
              <a:off x="5570696" y="3223736"/>
              <a:ext cx="28575" cy="28575"/>
            </a:xfrm>
            <a:custGeom>
              <a:avLst/>
              <a:gdLst>
                <a:gd name="connsiteX0" fmla="*/ 28099 w 28575"/>
                <a:gd name="connsiteY0" fmla="*/ 17621 h 28575"/>
                <a:gd name="connsiteX1" fmla="*/ 17621 w 28575"/>
                <a:gd name="connsiteY1" fmla="*/ 7144 h 28575"/>
                <a:gd name="connsiteX2" fmla="*/ 7144 w 28575"/>
                <a:gd name="connsiteY2" fmla="*/ 17621 h 28575"/>
                <a:gd name="connsiteX3" fmla="*/ 17621 w 28575"/>
                <a:gd name="connsiteY3" fmla="*/ 28099 h 28575"/>
                <a:gd name="connsiteX4" fmla="*/ 28099 w 28575"/>
                <a:gd name="connsiteY4" fmla="*/ 1762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099" y="17621"/>
                  </a:moveTo>
                  <a:cubicBezTo>
                    <a:pt x="28099" y="11906"/>
                    <a:pt x="23336" y="7144"/>
                    <a:pt x="17621" y="7144"/>
                  </a:cubicBezTo>
                  <a:cubicBezTo>
                    <a:pt x="11906" y="7144"/>
                    <a:pt x="7144" y="11906"/>
                    <a:pt x="7144" y="17621"/>
                  </a:cubicBezTo>
                  <a:cubicBezTo>
                    <a:pt x="7144" y="23336"/>
                    <a:pt x="11906" y="28099"/>
                    <a:pt x="17621" y="28099"/>
                  </a:cubicBezTo>
                  <a:cubicBezTo>
                    <a:pt x="23336" y="28099"/>
                    <a:pt x="28099" y="23336"/>
                    <a:pt x="28099" y="17621"/>
                  </a:cubicBezTo>
                  <a:close/>
                </a:path>
              </a:pathLst>
            </a:custGeom>
            <a:grpFill/>
            <a:ln w="9525" cap="flat">
              <a:noFill/>
              <a:prstDash val="solid"/>
              <a:miter/>
            </a:ln>
          </p:spPr>
          <p:txBody>
            <a:bodyPr rtlCol="0" anchor="ctr"/>
            <a:lstStyle/>
            <a:p>
              <a:endParaRPr lang="en-US" dirty="0"/>
            </a:p>
          </p:txBody>
        </p:sp>
        <p:sp>
          <p:nvSpPr>
            <p:cNvPr id="83" name="Freeform: Shape 82">
              <a:extLst>
                <a:ext uri="{FF2B5EF4-FFF2-40B4-BE49-F238E27FC236}">
                  <a16:creationId xmlns:a16="http://schemas.microsoft.com/office/drawing/2014/main" id="{2AF7D030-415D-446E-B6FD-367B1EA4856D}"/>
                </a:ext>
              </a:extLst>
            </p:cNvPr>
            <p:cNvSpPr/>
            <p:nvPr/>
          </p:nvSpPr>
          <p:spPr>
            <a:xfrm>
              <a:off x="5915501" y="4155281"/>
              <a:ext cx="38100" cy="28575"/>
            </a:xfrm>
            <a:custGeom>
              <a:avLst/>
              <a:gdLst>
                <a:gd name="connsiteX0" fmla="*/ 7144 w 38100"/>
                <a:gd name="connsiteY0" fmla="*/ 20479 h 28575"/>
                <a:gd name="connsiteX1" fmla="*/ 14764 w 38100"/>
                <a:gd name="connsiteY1" fmla="*/ 28099 h 28575"/>
                <a:gd name="connsiteX2" fmla="*/ 22384 w 38100"/>
                <a:gd name="connsiteY2" fmla="*/ 20479 h 28575"/>
                <a:gd name="connsiteX3" fmla="*/ 28099 w 38100"/>
                <a:gd name="connsiteY3" fmla="*/ 23336 h 28575"/>
                <a:gd name="connsiteX4" fmla="*/ 35719 w 38100"/>
                <a:gd name="connsiteY4" fmla="*/ 15716 h 28575"/>
                <a:gd name="connsiteX5" fmla="*/ 28099 w 38100"/>
                <a:gd name="connsiteY5" fmla="*/ 7144 h 28575"/>
                <a:gd name="connsiteX6" fmla="*/ 20479 w 38100"/>
                <a:gd name="connsiteY6" fmla="*/ 14764 h 28575"/>
                <a:gd name="connsiteX7" fmla="*/ 14764 w 38100"/>
                <a:gd name="connsiteY7" fmla="*/ 11906 h 28575"/>
                <a:gd name="connsiteX8" fmla="*/ 7144 w 38100"/>
                <a:gd name="connsiteY8" fmla="*/ 20479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100" h="28575">
                  <a:moveTo>
                    <a:pt x="7144" y="20479"/>
                  </a:moveTo>
                  <a:cubicBezTo>
                    <a:pt x="7144" y="25241"/>
                    <a:pt x="10954" y="28099"/>
                    <a:pt x="14764" y="28099"/>
                  </a:cubicBezTo>
                  <a:cubicBezTo>
                    <a:pt x="19526" y="28099"/>
                    <a:pt x="22384" y="24289"/>
                    <a:pt x="22384" y="20479"/>
                  </a:cubicBezTo>
                  <a:cubicBezTo>
                    <a:pt x="23336" y="22384"/>
                    <a:pt x="26194" y="23336"/>
                    <a:pt x="28099" y="23336"/>
                  </a:cubicBezTo>
                  <a:cubicBezTo>
                    <a:pt x="31909" y="23336"/>
                    <a:pt x="35719" y="19526"/>
                    <a:pt x="35719" y="15716"/>
                  </a:cubicBezTo>
                  <a:cubicBezTo>
                    <a:pt x="35719" y="11906"/>
                    <a:pt x="32861" y="7144"/>
                    <a:pt x="28099" y="7144"/>
                  </a:cubicBezTo>
                  <a:cubicBezTo>
                    <a:pt x="24289" y="7144"/>
                    <a:pt x="20479" y="10954"/>
                    <a:pt x="20479" y="14764"/>
                  </a:cubicBezTo>
                  <a:cubicBezTo>
                    <a:pt x="18574" y="12859"/>
                    <a:pt x="16669" y="11906"/>
                    <a:pt x="14764" y="11906"/>
                  </a:cubicBezTo>
                  <a:cubicBezTo>
                    <a:pt x="10001" y="11906"/>
                    <a:pt x="7144" y="15716"/>
                    <a:pt x="7144" y="20479"/>
                  </a:cubicBezTo>
                  <a:close/>
                </a:path>
              </a:pathLst>
            </a:custGeom>
            <a:grpFill/>
            <a:ln w="9525" cap="flat">
              <a:noFill/>
              <a:prstDash val="solid"/>
              <a:miter/>
            </a:ln>
          </p:spPr>
          <p:txBody>
            <a:bodyPr rtlCol="0" anchor="ctr"/>
            <a:lstStyle/>
            <a:p>
              <a:endParaRPr lang="en-US" dirty="0"/>
            </a:p>
          </p:txBody>
        </p:sp>
        <p:sp>
          <p:nvSpPr>
            <p:cNvPr id="84" name="Freeform: Shape 83">
              <a:extLst>
                <a:ext uri="{FF2B5EF4-FFF2-40B4-BE49-F238E27FC236}">
                  <a16:creationId xmlns:a16="http://schemas.microsoft.com/office/drawing/2014/main" id="{B4E9E5D6-B202-4B25-BA27-590AEA9EFA8F}"/>
                </a:ext>
              </a:extLst>
            </p:cNvPr>
            <p:cNvSpPr/>
            <p:nvPr/>
          </p:nvSpPr>
          <p:spPr>
            <a:xfrm>
              <a:off x="5491639" y="3211354"/>
              <a:ext cx="66675" cy="66675"/>
            </a:xfrm>
            <a:custGeom>
              <a:avLst/>
              <a:gdLst>
                <a:gd name="connsiteX0" fmla="*/ 37624 w 66675"/>
                <a:gd name="connsiteY0" fmla="*/ 68104 h 66675"/>
                <a:gd name="connsiteX1" fmla="*/ 68104 w 66675"/>
                <a:gd name="connsiteY1" fmla="*/ 37624 h 66675"/>
                <a:gd name="connsiteX2" fmla="*/ 37624 w 66675"/>
                <a:gd name="connsiteY2" fmla="*/ 7144 h 66675"/>
                <a:gd name="connsiteX3" fmla="*/ 7144 w 66675"/>
                <a:gd name="connsiteY3" fmla="*/ 37624 h 66675"/>
                <a:gd name="connsiteX4" fmla="*/ 37624 w 66675"/>
                <a:gd name="connsiteY4" fmla="*/ 6810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7624" y="68104"/>
                  </a:moveTo>
                  <a:cubicBezTo>
                    <a:pt x="54769" y="68104"/>
                    <a:pt x="68104" y="54769"/>
                    <a:pt x="68104" y="37624"/>
                  </a:cubicBezTo>
                  <a:cubicBezTo>
                    <a:pt x="68104" y="20479"/>
                    <a:pt x="54769" y="7144"/>
                    <a:pt x="37624" y="7144"/>
                  </a:cubicBezTo>
                  <a:cubicBezTo>
                    <a:pt x="20479" y="7144"/>
                    <a:pt x="7144" y="20479"/>
                    <a:pt x="7144" y="37624"/>
                  </a:cubicBezTo>
                  <a:cubicBezTo>
                    <a:pt x="7144" y="54769"/>
                    <a:pt x="20479" y="68104"/>
                    <a:pt x="37624" y="68104"/>
                  </a:cubicBezTo>
                  <a:close/>
                </a:path>
              </a:pathLst>
            </a:custGeom>
            <a:grpFill/>
            <a:ln w="9525" cap="flat">
              <a:noFill/>
              <a:prstDash val="solid"/>
              <a:miter/>
            </a:ln>
          </p:spPr>
          <p:txBody>
            <a:bodyPr rtlCol="0" anchor="ctr"/>
            <a:lstStyle/>
            <a:p>
              <a:endParaRPr lang="en-US" dirty="0"/>
            </a:p>
          </p:txBody>
        </p:sp>
        <p:sp>
          <p:nvSpPr>
            <p:cNvPr id="85" name="Freeform: Shape 84">
              <a:extLst>
                <a:ext uri="{FF2B5EF4-FFF2-40B4-BE49-F238E27FC236}">
                  <a16:creationId xmlns:a16="http://schemas.microsoft.com/office/drawing/2014/main" id="{613473B7-D0C8-4648-BBE0-98640A8123BC}"/>
                </a:ext>
              </a:extLst>
            </p:cNvPr>
            <p:cNvSpPr/>
            <p:nvPr/>
          </p:nvSpPr>
          <p:spPr>
            <a:xfrm>
              <a:off x="5838349" y="3117056"/>
              <a:ext cx="76200" cy="85725"/>
            </a:xfrm>
            <a:custGeom>
              <a:avLst/>
              <a:gdLst>
                <a:gd name="connsiteX0" fmla="*/ 49054 w 76200"/>
                <a:gd name="connsiteY0" fmla="*/ 64294 h 85725"/>
                <a:gd name="connsiteX1" fmla="*/ 73819 w 76200"/>
                <a:gd name="connsiteY1" fmla="*/ 39529 h 85725"/>
                <a:gd name="connsiteX2" fmla="*/ 55721 w 76200"/>
                <a:gd name="connsiteY2" fmla="*/ 15716 h 85725"/>
                <a:gd name="connsiteX3" fmla="*/ 35719 w 76200"/>
                <a:gd name="connsiteY3" fmla="*/ 7144 h 85725"/>
                <a:gd name="connsiteX4" fmla="*/ 8096 w 76200"/>
                <a:gd name="connsiteY4" fmla="*/ 34766 h 85725"/>
                <a:gd name="connsiteX5" fmla="*/ 15716 w 76200"/>
                <a:gd name="connsiteY5" fmla="*/ 53816 h 85725"/>
                <a:gd name="connsiteX6" fmla="*/ 7144 w 76200"/>
                <a:gd name="connsiteY6" fmla="*/ 67151 h 85725"/>
                <a:gd name="connsiteX7" fmla="*/ 22384 w 76200"/>
                <a:gd name="connsiteY7" fmla="*/ 82391 h 85725"/>
                <a:gd name="connsiteX8" fmla="*/ 37624 w 76200"/>
                <a:gd name="connsiteY8" fmla="*/ 67151 h 85725"/>
                <a:gd name="connsiteX9" fmla="*/ 36671 w 76200"/>
                <a:gd name="connsiteY9" fmla="*/ 62389 h 85725"/>
                <a:gd name="connsiteX10" fmla="*/ 40481 w 76200"/>
                <a:gd name="connsiteY10" fmla="*/ 62389 h 85725"/>
                <a:gd name="connsiteX11" fmla="*/ 49054 w 76200"/>
                <a:gd name="connsiteY11" fmla="*/ 6429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200" h="85725">
                  <a:moveTo>
                    <a:pt x="49054" y="64294"/>
                  </a:moveTo>
                  <a:cubicBezTo>
                    <a:pt x="62389" y="64294"/>
                    <a:pt x="73819" y="53816"/>
                    <a:pt x="73819" y="39529"/>
                  </a:cubicBezTo>
                  <a:cubicBezTo>
                    <a:pt x="73819" y="28099"/>
                    <a:pt x="66199" y="18574"/>
                    <a:pt x="55721" y="15716"/>
                  </a:cubicBezTo>
                  <a:cubicBezTo>
                    <a:pt x="50959" y="10001"/>
                    <a:pt x="43339" y="7144"/>
                    <a:pt x="35719" y="7144"/>
                  </a:cubicBezTo>
                  <a:cubicBezTo>
                    <a:pt x="20479" y="7144"/>
                    <a:pt x="8096" y="19526"/>
                    <a:pt x="8096" y="34766"/>
                  </a:cubicBezTo>
                  <a:cubicBezTo>
                    <a:pt x="8096" y="42386"/>
                    <a:pt x="10954" y="49054"/>
                    <a:pt x="15716" y="53816"/>
                  </a:cubicBezTo>
                  <a:cubicBezTo>
                    <a:pt x="10954" y="56674"/>
                    <a:pt x="7144" y="61436"/>
                    <a:pt x="7144" y="67151"/>
                  </a:cubicBezTo>
                  <a:cubicBezTo>
                    <a:pt x="7144" y="75724"/>
                    <a:pt x="13811" y="82391"/>
                    <a:pt x="22384" y="82391"/>
                  </a:cubicBezTo>
                  <a:cubicBezTo>
                    <a:pt x="30956" y="82391"/>
                    <a:pt x="37624" y="75724"/>
                    <a:pt x="37624" y="67151"/>
                  </a:cubicBezTo>
                  <a:cubicBezTo>
                    <a:pt x="37624" y="65246"/>
                    <a:pt x="37624" y="63341"/>
                    <a:pt x="36671" y="62389"/>
                  </a:cubicBezTo>
                  <a:cubicBezTo>
                    <a:pt x="37624" y="62389"/>
                    <a:pt x="38576" y="62389"/>
                    <a:pt x="40481" y="62389"/>
                  </a:cubicBezTo>
                  <a:cubicBezTo>
                    <a:pt x="43339" y="63341"/>
                    <a:pt x="46196" y="64294"/>
                    <a:pt x="49054" y="64294"/>
                  </a:cubicBezTo>
                  <a:close/>
                </a:path>
              </a:pathLst>
            </a:custGeom>
            <a:grpFill/>
            <a:ln w="9525" cap="flat">
              <a:noFill/>
              <a:prstDash val="solid"/>
              <a:miter/>
            </a:ln>
          </p:spPr>
          <p:txBody>
            <a:bodyPr rtlCol="0" anchor="ctr"/>
            <a:lstStyle/>
            <a:p>
              <a:endParaRPr lang="en-US" dirty="0"/>
            </a:p>
          </p:txBody>
        </p:sp>
        <p:sp>
          <p:nvSpPr>
            <p:cNvPr id="86" name="Freeform: Shape 85">
              <a:extLst>
                <a:ext uri="{FF2B5EF4-FFF2-40B4-BE49-F238E27FC236}">
                  <a16:creationId xmlns:a16="http://schemas.microsoft.com/office/drawing/2014/main" id="{AFDCFE5B-F451-4B94-BFEE-EC515BF9FA22}"/>
                </a:ext>
              </a:extLst>
            </p:cNvPr>
            <p:cNvSpPr/>
            <p:nvPr/>
          </p:nvSpPr>
          <p:spPr>
            <a:xfrm>
              <a:off x="5675471" y="3245644"/>
              <a:ext cx="28575" cy="28575"/>
            </a:xfrm>
            <a:custGeom>
              <a:avLst/>
              <a:gdLst>
                <a:gd name="connsiteX0" fmla="*/ 7144 w 28575"/>
                <a:gd name="connsiteY0" fmla="*/ 18574 h 28575"/>
                <a:gd name="connsiteX1" fmla="*/ 18574 w 28575"/>
                <a:gd name="connsiteY1" fmla="*/ 30004 h 28575"/>
                <a:gd name="connsiteX2" fmla="*/ 30004 w 28575"/>
                <a:gd name="connsiteY2" fmla="*/ 18574 h 28575"/>
                <a:gd name="connsiteX3" fmla="*/ 18574 w 28575"/>
                <a:gd name="connsiteY3" fmla="*/ 7144 h 28575"/>
                <a:gd name="connsiteX4" fmla="*/ 7144 w 28575"/>
                <a:gd name="connsiteY4" fmla="*/ 1857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8574"/>
                  </a:moveTo>
                  <a:cubicBezTo>
                    <a:pt x="7144" y="25241"/>
                    <a:pt x="11906" y="30004"/>
                    <a:pt x="18574" y="30004"/>
                  </a:cubicBezTo>
                  <a:cubicBezTo>
                    <a:pt x="25241" y="30004"/>
                    <a:pt x="30004" y="25241"/>
                    <a:pt x="30004" y="18574"/>
                  </a:cubicBezTo>
                  <a:cubicBezTo>
                    <a:pt x="30004" y="11906"/>
                    <a:pt x="25241" y="7144"/>
                    <a:pt x="18574" y="7144"/>
                  </a:cubicBezTo>
                  <a:cubicBezTo>
                    <a:pt x="12859" y="7144"/>
                    <a:pt x="7144" y="12859"/>
                    <a:pt x="7144" y="18574"/>
                  </a:cubicBezTo>
                  <a:close/>
                </a:path>
              </a:pathLst>
            </a:custGeom>
            <a:grpFill/>
            <a:ln w="9525" cap="flat">
              <a:noFill/>
              <a:prstDash val="solid"/>
              <a:miter/>
            </a:ln>
          </p:spPr>
          <p:txBody>
            <a:bodyPr rtlCol="0" anchor="ctr"/>
            <a:lstStyle/>
            <a:p>
              <a:endParaRPr lang="en-US" dirty="0"/>
            </a:p>
          </p:txBody>
        </p:sp>
        <p:sp>
          <p:nvSpPr>
            <p:cNvPr id="87" name="Freeform: Shape 86">
              <a:extLst>
                <a:ext uri="{FF2B5EF4-FFF2-40B4-BE49-F238E27FC236}">
                  <a16:creationId xmlns:a16="http://schemas.microsoft.com/office/drawing/2014/main" id="{8F66702E-7748-4F1F-BE52-53718F256A65}"/>
                </a:ext>
              </a:extLst>
            </p:cNvPr>
            <p:cNvSpPr/>
            <p:nvPr/>
          </p:nvSpPr>
          <p:spPr>
            <a:xfrm>
              <a:off x="5369719" y="3549491"/>
              <a:ext cx="38100" cy="38100"/>
            </a:xfrm>
            <a:custGeom>
              <a:avLst/>
              <a:gdLst>
                <a:gd name="connsiteX0" fmla="*/ 39529 w 38100"/>
                <a:gd name="connsiteY0" fmla="*/ 23336 h 38100"/>
                <a:gd name="connsiteX1" fmla="*/ 23336 w 38100"/>
                <a:gd name="connsiteY1" fmla="*/ 7144 h 38100"/>
                <a:gd name="connsiteX2" fmla="*/ 7144 w 38100"/>
                <a:gd name="connsiteY2" fmla="*/ 23336 h 38100"/>
                <a:gd name="connsiteX3" fmla="*/ 23336 w 38100"/>
                <a:gd name="connsiteY3" fmla="*/ 39529 h 38100"/>
                <a:gd name="connsiteX4" fmla="*/ 39529 w 38100"/>
                <a:gd name="connsiteY4" fmla="*/ 23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9529" y="23336"/>
                  </a:moveTo>
                  <a:cubicBezTo>
                    <a:pt x="39529" y="13811"/>
                    <a:pt x="31909" y="7144"/>
                    <a:pt x="23336" y="7144"/>
                  </a:cubicBezTo>
                  <a:cubicBezTo>
                    <a:pt x="13811" y="7144"/>
                    <a:pt x="7144" y="14764"/>
                    <a:pt x="7144" y="23336"/>
                  </a:cubicBezTo>
                  <a:cubicBezTo>
                    <a:pt x="7144" y="32861"/>
                    <a:pt x="14764" y="39529"/>
                    <a:pt x="23336" y="39529"/>
                  </a:cubicBezTo>
                  <a:cubicBezTo>
                    <a:pt x="31909" y="40481"/>
                    <a:pt x="39529" y="32861"/>
                    <a:pt x="39529" y="23336"/>
                  </a:cubicBezTo>
                  <a:close/>
                </a:path>
              </a:pathLst>
            </a:custGeom>
            <a:grpFill/>
            <a:ln w="9525" cap="flat">
              <a:noFill/>
              <a:prstDash val="solid"/>
              <a:miter/>
            </a:ln>
          </p:spPr>
          <p:txBody>
            <a:bodyPr rtlCol="0" anchor="ctr"/>
            <a:lstStyle/>
            <a:p>
              <a:endParaRPr lang="en-US" dirty="0"/>
            </a:p>
          </p:txBody>
        </p:sp>
        <p:sp>
          <p:nvSpPr>
            <p:cNvPr id="88" name="Freeform: Shape 87">
              <a:extLst>
                <a:ext uri="{FF2B5EF4-FFF2-40B4-BE49-F238E27FC236}">
                  <a16:creationId xmlns:a16="http://schemas.microsoft.com/office/drawing/2014/main" id="{540AC72A-D794-4DC7-BAFE-941719E38141}"/>
                </a:ext>
              </a:extLst>
            </p:cNvPr>
            <p:cNvSpPr/>
            <p:nvPr/>
          </p:nvSpPr>
          <p:spPr>
            <a:xfrm>
              <a:off x="5723096" y="3647599"/>
              <a:ext cx="38100" cy="38100"/>
            </a:xfrm>
            <a:custGeom>
              <a:avLst/>
              <a:gdLst>
                <a:gd name="connsiteX0" fmla="*/ 35719 w 38100"/>
                <a:gd name="connsiteY0" fmla="*/ 21431 h 38100"/>
                <a:gd name="connsiteX1" fmla="*/ 21431 w 38100"/>
                <a:gd name="connsiteY1" fmla="*/ 7144 h 38100"/>
                <a:gd name="connsiteX2" fmla="*/ 7144 w 38100"/>
                <a:gd name="connsiteY2" fmla="*/ 21431 h 38100"/>
                <a:gd name="connsiteX3" fmla="*/ 21431 w 38100"/>
                <a:gd name="connsiteY3" fmla="*/ 35719 h 38100"/>
                <a:gd name="connsiteX4" fmla="*/ 35719 w 38100"/>
                <a:gd name="connsiteY4" fmla="*/ 2143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5719" y="21431"/>
                  </a:moveTo>
                  <a:cubicBezTo>
                    <a:pt x="35719" y="12859"/>
                    <a:pt x="29051" y="7144"/>
                    <a:pt x="21431" y="7144"/>
                  </a:cubicBezTo>
                  <a:cubicBezTo>
                    <a:pt x="13811" y="7144"/>
                    <a:pt x="7144" y="13811"/>
                    <a:pt x="7144" y="21431"/>
                  </a:cubicBezTo>
                  <a:cubicBezTo>
                    <a:pt x="7144" y="30004"/>
                    <a:pt x="13811" y="35719"/>
                    <a:pt x="21431" y="35719"/>
                  </a:cubicBezTo>
                  <a:cubicBezTo>
                    <a:pt x="29051" y="35719"/>
                    <a:pt x="35719" y="30004"/>
                    <a:pt x="35719" y="21431"/>
                  </a:cubicBezTo>
                  <a:close/>
                </a:path>
              </a:pathLst>
            </a:custGeom>
            <a:grpFill/>
            <a:ln w="9525" cap="flat">
              <a:noFill/>
              <a:prstDash val="solid"/>
              <a:miter/>
            </a:ln>
          </p:spPr>
          <p:txBody>
            <a:bodyPr rtlCol="0" anchor="ctr"/>
            <a:lstStyle/>
            <a:p>
              <a:endParaRPr lang="en-US" dirty="0"/>
            </a:p>
          </p:txBody>
        </p:sp>
        <p:sp>
          <p:nvSpPr>
            <p:cNvPr id="89" name="Freeform: Shape 88">
              <a:extLst>
                <a:ext uri="{FF2B5EF4-FFF2-40B4-BE49-F238E27FC236}">
                  <a16:creationId xmlns:a16="http://schemas.microsoft.com/office/drawing/2014/main" id="{A1C010D7-0EF4-46B7-8D31-22621DAB0BD5}"/>
                </a:ext>
              </a:extLst>
            </p:cNvPr>
            <p:cNvSpPr/>
            <p:nvPr/>
          </p:nvSpPr>
          <p:spPr>
            <a:xfrm>
              <a:off x="6036469" y="2917984"/>
              <a:ext cx="161925" cy="133350"/>
            </a:xfrm>
            <a:custGeom>
              <a:avLst/>
              <a:gdLst>
                <a:gd name="connsiteX0" fmla="*/ 74771 w 161925"/>
                <a:gd name="connsiteY0" fmla="*/ 30004 h 133350"/>
                <a:gd name="connsiteX1" fmla="*/ 77629 w 161925"/>
                <a:gd name="connsiteY1" fmla="*/ 21431 h 133350"/>
                <a:gd name="connsiteX2" fmla="*/ 63341 w 161925"/>
                <a:gd name="connsiteY2" fmla="*/ 7144 h 133350"/>
                <a:gd name="connsiteX3" fmla="*/ 49054 w 161925"/>
                <a:gd name="connsiteY3" fmla="*/ 21431 h 133350"/>
                <a:gd name="connsiteX4" fmla="*/ 49054 w 161925"/>
                <a:gd name="connsiteY4" fmla="*/ 24289 h 133350"/>
                <a:gd name="connsiteX5" fmla="*/ 22384 w 161925"/>
                <a:gd name="connsiteY5" fmla="*/ 56674 h 133350"/>
                <a:gd name="connsiteX6" fmla="*/ 27146 w 161925"/>
                <a:gd name="connsiteY6" fmla="*/ 72866 h 133350"/>
                <a:gd name="connsiteX7" fmla="*/ 25241 w 161925"/>
                <a:gd name="connsiteY7" fmla="*/ 72866 h 133350"/>
                <a:gd name="connsiteX8" fmla="*/ 7144 w 161925"/>
                <a:gd name="connsiteY8" fmla="*/ 90964 h 133350"/>
                <a:gd name="connsiteX9" fmla="*/ 25241 w 161925"/>
                <a:gd name="connsiteY9" fmla="*/ 109061 h 133350"/>
                <a:gd name="connsiteX10" fmla="*/ 42386 w 161925"/>
                <a:gd name="connsiteY10" fmla="*/ 93821 h 133350"/>
                <a:gd name="connsiteX11" fmla="*/ 78581 w 161925"/>
                <a:gd name="connsiteY11" fmla="*/ 130016 h 133350"/>
                <a:gd name="connsiteX12" fmla="*/ 114776 w 161925"/>
                <a:gd name="connsiteY12" fmla="*/ 93821 h 133350"/>
                <a:gd name="connsiteX13" fmla="*/ 109061 w 161925"/>
                <a:gd name="connsiteY13" fmla="*/ 73819 h 133350"/>
                <a:gd name="connsiteX14" fmla="*/ 124301 w 161925"/>
                <a:gd name="connsiteY14" fmla="*/ 80486 h 133350"/>
                <a:gd name="connsiteX15" fmla="*/ 146209 w 161925"/>
                <a:gd name="connsiteY15" fmla="*/ 61436 h 133350"/>
                <a:gd name="connsiteX16" fmla="*/ 151924 w 161925"/>
                <a:gd name="connsiteY16" fmla="*/ 63341 h 133350"/>
                <a:gd name="connsiteX17" fmla="*/ 163354 w 161925"/>
                <a:gd name="connsiteY17" fmla="*/ 51911 h 133350"/>
                <a:gd name="connsiteX18" fmla="*/ 151924 w 161925"/>
                <a:gd name="connsiteY18" fmla="*/ 40481 h 133350"/>
                <a:gd name="connsiteX19" fmla="*/ 142399 w 161925"/>
                <a:gd name="connsiteY19" fmla="*/ 46196 h 133350"/>
                <a:gd name="connsiteX20" fmla="*/ 124301 w 161925"/>
                <a:gd name="connsiteY20" fmla="*/ 36671 h 133350"/>
                <a:gd name="connsiteX21" fmla="*/ 102394 w 161925"/>
                <a:gd name="connsiteY21" fmla="*/ 58579 h 133350"/>
                <a:gd name="connsiteX22" fmla="*/ 105251 w 161925"/>
                <a:gd name="connsiteY22" fmla="*/ 70009 h 133350"/>
                <a:gd name="connsiteX23" fmla="*/ 88106 w 161925"/>
                <a:gd name="connsiteY23" fmla="*/ 59531 h 133350"/>
                <a:gd name="connsiteX24" fmla="*/ 88106 w 161925"/>
                <a:gd name="connsiteY24" fmla="*/ 58579 h 133350"/>
                <a:gd name="connsiteX25" fmla="*/ 74771 w 161925"/>
                <a:gd name="connsiteY25" fmla="*/ 30004 h 133350"/>
                <a:gd name="connsiteX26" fmla="*/ 42386 w 161925"/>
                <a:gd name="connsiteY26" fmla="*/ 91916 h 133350"/>
                <a:gd name="connsiteX27" fmla="*/ 42386 w 161925"/>
                <a:gd name="connsiteY27" fmla="*/ 89059 h 133350"/>
                <a:gd name="connsiteX28" fmla="*/ 43339 w 161925"/>
                <a:gd name="connsiteY28" fmla="*/ 89059 h 133350"/>
                <a:gd name="connsiteX29" fmla="*/ 42386 w 161925"/>
                <a:gd name="connsiteY29" fmla="*/ 91916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925" h="133350">
                  <a:moveTo>
                    <a:pt x="74771" y="30004"/>
                  </a:moveTo>
                  <a:cubicBezTo>
                    <a:pt x="76676" y="28099"/>
                    <a:pt x="77629" y="25241"/>
                    <a:pt x="77629" y="21431"/>
                  </a:cubicBezTo>
                  <a:cubicBezTo>
                    <a:pt x="77629" y="13811"/>
                    <a:pt x="70961" y="7144"/>
                    <a:pt x="63341" y="7144"/>
                  </a:cubicBezTo>
                  <a:cubicBezTo>
                    <a:pt x="55721" y="7144"/>
                    <a:pt x="49054" y="13811"/>
                    <a:pt x="49054" y="21431"/>
                  </a:cubicBezTo>
                  <a:cubicBezTo>
                    <a:pt x="49054" y="22384"/>
                    <a:pt x="49054" y="23336"/>
                    <a:pt x="49054" y="24289"/>
                  </a:cubicBezTo>
                  <a:cubicBezTo>
                    <a:pt x="33814" y="27146"/>
                    <a:pt x="22384" y="40481"/>
                    <a:pt x="22384" y="56674"/>
                  </a:cubicBezTo>
                  <a:cubicBezTo>
                    <a:pt x="22384" y="62389"/>
                    <a:pt x="24289" y="68104"/>
                    <a:pt x="27146" y="72866"/>
                  </a:cubicBezTo>
                  <a:cubicBezTo>
                    <a:pt x="26194" y="72866"/>
                    <a:pt x="26194" y="72866"/>
                    <a:pt x="25241" y="72866"/>
                  </a:cubicBezTo>
                  <a:cubicBezTo>
                    <a:pt x="15716" y="72866"/>
                    <a:pt x="7144" y="80486"/>
                    <a:pt x="7144" y="90964"/>
                  </a:cubicBezTo>
                  <a:cubicBezTo>
                    <a:pt x="7144" y="101441"/>
                    <a:pt x="14764" y="109061"/>
                    <a:pt x="25241" y="109061"/>
                  </a:cubicBezTo>
                  <a:cubicBezTo>
                    <a:pt x="33814" y="109061"/>
                    <a:pt x="41434" y="102394"/>
                    <a:pt x="42386" y="93821"/>
                  </a:cubicBezTo>
                  <a:cubicBezTo>
                    <a:pt x="42386" y="113824"/>
                    <a:pt x="58579" y="130016"/>
                    <a:pt x="78581" y="130016"/>
                  </a:cubicBezTo>
                  <a:cubicBezTo>
                    <a:pt x="98584" y="130016"/>
                    <a:pt x="114776" y="113824"/>
                    <a:pt x="114776" y="93821"/>
                  </a:cubicBezTo>
                  <a:cubicBezTo>
                    <a:pt x="114776" y="86201"/>
                    <a:pt x="112871" y="79534"/>
                    <a:pt x="109061" y="73819"/>
                  </a:cubicBezTo>
                  <a:cubicBezTo>
                    <a:pt x="112871" y="77629"/>
                    <a:pt x="118586" y="80486"/>
                    <a:pt x="124301" y="80486"/>
                  </a:cubicBezTo>
                  <a:cubicBezTo>
                    <a:pt x="135731" y="80486"/>
                    <a:pt x="144304" y="71914"/>
                    <a:pt x="146209" y="61436"/>
                  </a:cubicBezTo>
                  <a:cubicBezTo>
                    <a:pt x="148114" y="62389"/>
                    <a:pt x="150019" y="63341"/>
                    <a:pt x="151924" y="63341"/>
                  </a:cubicBezTo>
                  <a:cubicBezTo>
                    <a:pt x="158591" y="63341"/>
                    <a:pt x="163354" y="58579"/>
                    <a:pt x="163354" y="51911"/>
                  </a:cubicBezTo>
                  <a:cubicBezTo>
                    <a:pt x="163354" y="45244"/>
                    <a:pt x="158591" y="40481"/>
                    <a:pt x="151924" y="40481"/>
                  </a:cubicBezTo>
                  <a:cubicBezTo>
                    <a:pt x="148114" y="40481"/>
                    <a:pt x="144304" y="42386"/>
                    <a:pt x="142399" y="46196"/>
                  </a:cubicBezTo>
                  <a:cubicBezTo>
                    <a:pt x="138589" y="40481"/>
                    <a:pt x="131921" y="36671"/>
                    <a:pt x="124301" y="36671"/>
                  </a:cubicBezTo>
                  <a:cubicBezTo>
                    <a:pt x="111919" y="36671"/>
                    <a:pt x="102394" y="46196"/>
                    <a:pt x="102394" y="58579"/>
                  </a:cubicBezTo>
                  <a:cubicBezTo>
                    <a:pt x="102394" y="62389"/>
                    <a:pt x="103346" y="66199"/>
                    <a:pt x="105251" y="70009"/>
                  </a:cubicBezTo>
                  <a:cubicBezTo>
                    <a:pt x="100489" y="65246"/>
                    <a:pt x="94774" y="61436"/>
                    <a:pt x="88106" y="59531"/>
                  </a:cubicBezTo>
                  <a:cubicBezTo>
                    <a:pt x="88106" y="59531"/>
                    <a:pt x="88106" y="58579"/>
                    <a:pt x="88106" y="58579"/>
                  </a:cubicBezTo>
                  <a:cubicBezTo>
                    <a:pt x="89059" y="46196"/>
                    <a:pt x="83344" y="36671"/>
                    <a:pt x="74771" y="30004"/>
                  </a:cubicBezTo>
                  <a:close/>
                  <a:moveTo>
                    <a:pt x="42386" y="91916"/>
                  </a:moveTo>
                  <a:cubicBezTo>
                    <a:pt x="42386" y="90964"/>
                    <a:pt x="42386" y="90011"/>
                    <a:pt x="42386" y="89059"/>
                  </a:cubicBezTo>
                  <a:cubicBezTo>
                    <a:pt x="42386" y="89059"/>
                    <a:pt x="42386" y="89059"/>
                    <a:pt x="43339" y="89059"/>
                  </a:cubicBezTo>
                  <a:cubicBezTo>
                    <a:pt x="43339" y="89059"/>
                    <a:pt x="42386" y="90964"/>
                    <a:pt x="42386" y="91916"/>
                  </a:cubicBezTo>
                  <a:close/>
                </a:path>
              </a:pathLst>
            </a:custGeom>
            <a:grpFill/>
            <a:ln w="9525" cap="flat">
              <a:noFill/>
              <a:prstDash val="solid"/>
              <a:miter/>
            </a:ln>
          </p:spPr>
          <p:txBody>
            <a:bodyPr rtlCol="0" anchor="ctr"/>
            <a:lstStyle/>
            <a:p>
              <a:endParaRPr lang="en-US" dirty="0"/>
            </a:p>
          </p:txBody>
        </p:sp>
        <p:sp>
          <p:nvSpPr>
            <p:cNvPr id="90" name="Freeform: Shape 89">
              <a:extLst>
                <a:ext uri="{FF2B5EF4-FFF2-40B4-BE49-F238E27FC236}">
                  <a16:creationId xmlns:a16="http://schemas.microsoft.com/office/drawing/2014/main" id="{946EEC35-6737-408E-AAF3-1F5C0E987BB8}"/>
                </a:ext>
              </a:extLst>
            </p:cNvPr>
            <p:cNvSpPr/>
            <p:nvPr/>
          </p:nvSpPr>
          <p:spPr>
            <a:xfrm>
              <a:off x="5822156" y="3741896"/>
              <a:ext cx="28575" cy="28575"/>
            </a:xfrm>
            <a:custGeom>
              <a:avLst/>
              <a:gdLst>
                <a:gd name="connsiteX0" fmla="*/ 22384 w 28575"/>
                <a:gd name="connsiteY0" fmla="*/ 14764 h 28575"/>
                <a:gd name="connsiteX1" fmla="*/ 14764 w 28575"/>
                <a:gd name="connsiteY1" fmla="*/ 22384 h 28575"/>
                <a:gd name="connsiteX2" fmla="*/ 7144 w 28575"/>
                <a:gd name="connsiteY2" fmla="*/ 14764 h 28575"/>
                <a:gd name="connsiteX3" fmla="*/ 14764 w 28575"/>
                <a:gd name="connsiteY3" fmla="*/ 714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8972"/>
                    <a:pt x="18972" y="22384"/>
                    <a:pt x="14764" y="22384"/>
                  </a:cubicBezTo>
                  <a:cubicBezTo>
                    <a:pt x="10555" y="22384"/>
                    <a:pt x="7144" y="18972"/>
                    <a:pt x="7144" y="14764"/>
                  </a:cubicBezTo>
                  <a:cubicBezTo>
                    <a:pt x="7144" y="10555"/>
                    <a:pt x="10555" y="7144"/>
                    <a:pt x="14764" y="7144"/>
                  </a:cubicBezTo>
                  <a:cubicBezTo>
                    <a:pt x="18972" y="7144"/>
                    <a:pt x="22384" y="10555"/>
                    <a:pt x="22384" y="14764"/>
                  </a:cubicBezTo>
                  <a:close/>
                </a:path>
              </a:pathLst>
            </a:custGeom>
            <a:grpFill/>
            <a:ln w="9525" cap="flat">
              <a:noFill/>
              <a:prstDash val="solid"/>
              <a:miter/>
            </a:ln>
          </p:spPr>
          <p:txBody>
            <a:bodyPr rtlCol="0" anchor="ctr"/>
            <a:lstStyle/>
            <a:p>
              <a:endParaRPr lang="en-US" dirty="0"/>
            </a:p>
          </p:txBody>
        </p:sp>
        <p:sp>
          <p:nvSpPr>
            <p:cNvPr id="91" name="Freeform: Shape 90">
              <a:extLst>
                <a:ext uri="{FF2B5EF4-FFF2-40B4-BE49-F238E27FC236}">
                  <a16:creationId xmlns:a16="http://schemas.microsoft.com/office/drawing/2014/main" id="{7E04E2CE-93FD-4DCE-8116-048D38B7CBA0}"/>
                </a:ext>
              </a:extLst>
            </p:cNvPr>
            <p:cNvSpPr/>
            <p:nvPr/>
          </p:nvSpPr>
          <p:spPr>
            <a:xfrm>
              <a:off x="5948839" y="2976086"/>
              <a:ext cx="28575" cy="28575"/>
            </a:xfrm>
            <a:custGeom>
              <a:avLst/>
              <a:gdLst>
                <a:gd name="connsiteX0" fmla="*/ 15716 w 28575"/>
                <a:gd name="connsiteY0" fmla="*/ 24289 h 28575"/>
                <a:gd name="connsiteX1" fmla="*/ 24289 w 28575"/>
                <a:gd name="connsiteY1" fmla="*/ 15716 h 28575"/>
                <a:gd name="connsiteX2" fmla="*/ 15716 w 28575"/>
                <a:gd name="connsiteY2" fmla="*/ 7144 h 28575"/>
                <a:gd name="connsiteX3" fmla="*/ 7144 w 28575"/>
                <a:gd name="connsiteY3" fmla="*/ 15716 h 28575"/>
                <a:gd name="connsiteX4" fmla="*/ 15716 w 28575"/>
                <a:gd name="connsiteY4" fmla="*/ 24289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5716" y="24289"/>
                  </a:moveTo>
                  <a:cubicBezTo>
                    <a:pt x="20479" y="24289"/>
                    <a:pt x="24289" y="20479"/>
                    <a:pt x="24289" y="15716"/>
                  </a:cubicBezTo>
                  <a:cubicBezTo>
                    <a:pt x="24289" y="10954"/>
                    <a:pt x="20479" y="7144"/>
                    <a:pt x="15716" y="7144"/>
                  </a:cubicBezTo>
                  <a:cubicBezTo>
                    <a:pt x="10954" y="7144"/>
                    <a:pt x="7144" y="10954"/>
                    <a:pt x="7144" y="15716"/>
                  </a:cubicBezTo>
                  <a:cubicBezTo>
                    <a:pt x="8096" y="20479"/>
                    <a:pt x="11906" y="24289"/>
                    <a:pt x="15716" y="24289"/>
                  </a:cubicBezTo>
                  <a:close/>
                </a:path>
              </a:pathLst>
            </a:custGeom>
            <a:grpFill/>
            <a:ln w="9525" cap="flat">
              <a:noFill/>
              <a:prstDash val="solid"/>
              <a:miter/>
            </a:ln>
          </p:spPr>
          <p:txBody>
            <a:bodyPr rtlCol="0" anchor="ctr"/>
            <a:lstStyle/>
            <a:p>
              <a:endParaRPr lang="en-US" dirty="0"/>
            </a:p>
          </p:txBody>
        </p:sp>
        <p:sp>
          <p:nvSpPr>
            <p:cNvPr id="92" name="Freeform: Shape 91">
              <a:extLst>
                <a:ext uri="{FF2B5EF4-FFF2-40B4-BE49-F238E27FC236}">
                  <a16:creationId xmlns:a16="http://schemas.microsoft.com/office/drawing/2014/main" id="{E73D0EA5-7071-4E3D-98A0-D5CB7C6BE707}"/>
                </a:ext>
              </a:extLst>
            </p:cNvPr>
            <p:cNvSpPr/>
            <p:nvPr/>
          </p:nvSpPr>
          <p:spPr>
            <a:xfrm>
              <a:off x="5656094" y="3041809"/>
              <a:ext cx="95250" cy="114300"/>
            </a:xfrm>
            <a:custGeom>
              <a:avLst/>
              <a:gdLst>
                <a:gd name="connsiteX0" fmla="*/ 20806 w 95250"/>
                <a:gd name="connsiteY0" fmla="*/ 90964 h 114300"/>
                <a:gd name="connsiteX1" fmla="*/ 27474 w 95250"/>
                <a:gd name="connsiteY1" fmla="*/ 89059 h 114300"/>
                <a:gd name="connsiteX2" fmla="*/ 57954 w 95250"/>
                <a:gd name="connsiteY2" fmla="*/ 108109 h 114300"/>
                <a:gd name="connsiteX3" fmla="*/ 92244 w 95250"/>
                <a:gd name="connsiteY3" fmla="*/ 73819 h 114300"/>
                <a:gd name="connsiteX4" fmla="*/ 63669 w 95250"/>
                <a:gd name="connsiteY4" fmla="*/ 40481 h 114300"/>
                <a:gd name="connsiteX5" fmla="*/ 64621 w 95250"/>
                <a:gd name="connsiteY5" fmla="*/ 33814 h 114300"/>
                <a:gd name="connsiteX6" fmla="*/ 37951 w 95250"/>
                <a:gd name="connsiteY6" fmla="*/ 7144 h 114300"/>
                <a:gd name="connsiteX7" fmla="*/ 11281 w 95250"/>
                <a:gd name="connsiteY7" fmla="*/ 33814 h 114300"/>
                <a:gd name="connsiteX8" fmla="*/ 28426 w 95250"/>
                <a:gd name="connsiteY8" fmla="*/ 58579 h 114300"/>
                <a:gd name="connsiteX9" fmla="*/ 27474 w 95250"/>
                <a:gd name="connsiteY9" fmla="*/ 61436 h 114300"/>
                <a:gd name="connsiteX10" fmla="*/ 22711 w 95250"/>
                <a:gd name="connsiteY10" fmla="*/ 60484 h 114300"/>
                <a:gd name="connsiteX11" fmla="*/ 7471 w 95250"/>
                <a:gd name="connsiteY11" fmla="*/ 75724 h 114300"/>
                <a:gd name="connsiteX12" fmla="*/ 20806 w 95250"/>
                <a:gd name="connsiteY12" fmla="*/ 9096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250" h="114300">
                  <a:moveTo>
                    <a:pt x="20806" y="90964"/>
                  </a:moveTo>
                  <a:cubicBezTo>
                    <a:pt x="22711" y="90964"/>
                    <a:pt x="25569" y="90011"/>
                    <a:pt x="27474" y="89059"/>
                  </a:cubicBezTo>
                  <a:cubicBezTo>
                    <a:pt x="33189" y="100489"/>
                    <a:pt x="44619" y="108109"/>
                    <a:pt x="57954" y="108109"/>
                  </a:cubicBezTo>
                  <a:cubicBezTo>
                    <a:pt x="77004" y="108109"/>
                    <a:pt x="92244" y="92869"/>
                    <a:pt x="92244" y="73819"/>
                  </a:cubicBezTo>
                  <a:cubicBezTo>
                    <a:pt x="92244" y="56674"/>
                    <a:pt x="79861" y="43339"/>
                    <a:pt x="63669" y="40481"/>
                  </a:cubicBezTo>
                  <a:cubicBezTo>
                    <a:pt x="64621" y="38576"/>
                    <a:pt x="64621" y="36671"/>
                    <a:pt x="64621" y="33814"/>
                  </a:cubicBezTo>
                  <a:cubicBezTo>
                    <a:pt x="64621" y="18574"/>
                    <a:pt x="52239" y="7144"/>
                    <a:pt x="37951" y="7144"/>
                  </a:cubicBezTo>
                  <a:cubicBezTo>
                    <a:pt x="22711" y="7144"/>
                    <a:pt x="11281" y="19526"/>
                    <a:pt x="11281" y="33814"/>
                  </a:cubicBezTo>
                  <a:cubicBezTo>
                    <a:pt x="11281" y="45244"/>
                    <a:pt x="17949" y="54769"/>
                    <a:pt x="28426" y="58579"/>
                  </a:cubicBezTo>
                  <a:cubicBezTo>
                    <a:pt x="28426" y="59531"/>
                    <a:pt x="27474" y="60484"/>
                    <a:pt x="27474" y="61436"/>
                  </a:cubicBezTo>
                  <a:cubicBezTo>
                    <a:pt x="25569" y="60484"/>
                    <a:pt x="24616" y="60484"/>
                    <a:pt x="22711" y="60484"/>
                  </a:cubicBezTo>
                  <a:cubicBezTo>
                    <a:pt x="14139" y="60484"/>
                    <a:pt x="7471" y="67151"/>
                    <a:pt x="7471" y="75724"/>
                  </a:cubicBezTo>
                  <a:cubicBezTo>
                    <a:pt x="5566" y="84296"/>
                    <a:pt x="12234" y="90964"/>
                    <a:pt x="20806" y="90964"/>
                  </a:cubicBezTo>
                  <a:close/>
                </a:path>
              </a:pathLst>
            </a:custGeom>
            <a:grpFill/>
            <a:ln w="9525" cap="flat">
              <a:noFill/>
              <a:prstDash val="solid"/>
              <a:miter/>
            </a:ln>
          </p:spPr>
          <p:txBody>
            <a:bodyPr rtlCol="0" anchor="ctr"/>
            <a:lstStyle/>
            <a:p>
              <a:endParaRPr lang="en-US" dirty="0"/>
            </a:p>
          </p:txBody>
        </p:sp>
        <p:sp>
          <p:nvSpPr>
            <p:cNvPr id="93" name="Freeform: Shape 92">
              <a:extLst>
                <a:ext uri="{FF2B5EF4-FFF2-40B4-BE49-F238E27FC236}">
                  <a16:creationId xmlns:a16="http://schemas.microsoft.com/office/drawing/2014/main" id="{71C9EE87-3BC7-4481-89F2-7E0B5C724D6E}"/>
                </a:ext>
              </a:extLst>
            </p:cNvPr>
            <p:cNvSpPr/>
            <p:nvPr/>
          </p:nvSpPr>
          <p:spPr>
            <a:xfrm>
              <a:off x="5755481" y="4182904"/>
              <a:ext cx="57150" cy="57150"/>
            </a:xfrm>
            <a:custGeom>
              <a:avLst/>
              <a:gdLst>
                <a:gd name="connsiteX0" fmla="*/ 31909 w 57150"/>
                <a:gd name="connsiteY0" fmla="*/ 7144 h 57150"/>
                <a:gd name="connsiteX1" fmla="*/ 7144 w 57150"/>
                <a:gd name="connsiteY1" fmla="*/ 31909 h 57150"/>
                <a:gd name="connsiteX2" fmla="*/ 31909 w 57150"/>
                <a:gd name="connsiteY2" fmla="*/ 56674 h 57150"/>
                <a:gd name="connsiteX3" fmla="*/ 56674 w 57150"/>
                <a:gd name="connsiteY3" fmla="*/ 31909 h 57150"/>
                <a:gd name="connsiteX4" fmla="*/ 31909 w 57150"/>
                <a:gd name="connsiteY4" fmla="*/ 7144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31909" y="7144"/>
                  </a:moveTo>
                  <a:cubicBezTo>
                    <a:pt x="18574" y="7144"/>
                    <a:pt x="7144" y="18574"/>
                    <a:pt x="7144" y="31909"/>
                  </a:cubicBezTo>
                  <a:cubicBezTo>
                    <a:pt x="7144" y="45244"/>
                    <a:pt x="18574" y="56674"/>
                    <a:pt x="31909" y="56674"/>
                  </a:cubicBezTo>
                  <a:cubicBezTo>
                    <a:pt x="45244" y="56674"/>
                    <a:pt x="56674" y="45244"/>
                    <a:pt x="56674" y="31909"/>
                  </a:cubicBezTo>
                  <a:cubicBezTo>
                    <a:pt x="56674" y="17621"/>
                    <a:pt x="45244" y="7144"/>
                    <a:pt x="31909" y="7144"/>
                  </a:cubicBezTo>
                  <a:close/>
                </a:path>
              </a:pathLst>
            </a:custGeom>
            <a:grpFill/>
            <a:ln w="9525" cap="flat">
              <a:noFill/>
              <a:prstDash val="solid"/>
              <a:miter/>
            </a:ln>
          </p:spPr>
          <p:txBody>
            <a:bodyPr rtlCol="0" anchor="ctr"/>
            <a:lstStyle/>
            <a:p>
              <a:endParaRPr lang="en-US" dirty="0"/>
            </a:p>
          </p:txBody>
        </p:sp>
        <p:sp>
          <p:nvSpPr>
            <p:cNvPr id="94" name="Freeform: Shape 93">
              <a:extLst>
                <a:ext uri="{FF2B5EF4-FFF2-40B4-BE49-F238E27FC236}">
                  <a16:creationId xmlns:a16="http://schemas.microsoft.com/office/drawing/2014/main" id="{0719FCEE-AE63-496C-BD2E-814E916E2724}"/>
                </a:ext>
              </a:extLst>
            </p:cNvPr>
            <p:cNvSpPr/>
            <p:nvPr/>
          </p:nvSpPr>
          <p:spPr>
            <a:xfrm>
              <a:off x="6033611" y="3938111"/>
              <a:ext cx="28575" cy="28575"/>
            </a:xfrm>
            <a:custGeom>
              <a:avLst/>
              <a:gdLst>
                <a:gd name="connsiteX0" fmla="*/ 22384 w 28575"/>
                <a:gd name="connsiteY0" fmla="*/ 14764 h 28575"/>
                <a:gd name="connsiteX1" fmla="*/ 14764 w 28575"/>
                <a:gd name="connsiteY1" fmla="*/ 7144 h 28575"/>
                <a:gd name="connsiteX2" fmla="*/ 7144 w 28575"/>
                <a:gd name="connsiteY2" fmla="*/ 14764 h 28575"/>
                <a:gd name="connsiteX3" fmla="*/ 14764 w 28575"/>
                <a:gd name="connsiteY3" fmla="*/ 2238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0001"/>
                    <a:pt x="18574" y="7144"/>
                    <a:pt x="14764" y="7144"/>
                  </a:cubicBezTo>
                  <a:cubicBezTo>
                    <a:pt x="10954" y="7144"/>
                    <a:pt x="7144" y="10954"/>
                    <a:pt x="7144" y="14764"/>
                  </a:cubicBezTo>
                  <a:cubicBezTo>
                    <a:pt x="7144" y="18574"/>
                    <a:pt x="10954" y="22384"/>
                    <a:pt x="14764" y="22384"/>
                  </a:cubicBezTo>
                  <a:cubicBezTo>
                    <a:pt x="18574" y="22384"/>
                    <a:pt x="22384" y="19526"/>
                    <a:pt x="22384" y="14764"/>
                  </a:cubicBezTo>
                  <a:close/>
                </a:path>
              </a:pathLst>
            </a:custGeom>
            <a:grpFill/>
            <a:ln w="9525" cap="flat">
              <a:noFill/>
              <a:prstDash val="solid"/>
              <a:miter/>
            </a:ln>
          </p:spPr>
          <p:txBody>
            <a:bodyPr rtlCol="0" anchor="ctr"/>
            <a:lstStyle/>
            <a:p>
              <a:endParaRPr lang="en-US" dirty="0"/>
            </a:p>
          </p:txBody>
        </p:sp>
        <p:sp>
          <p:nvSpPr>
            <p:cNvPr id="95" name="Freeform: Shape 94">
              <a:extLst>
                <a:ext uri="{FF2B5EF4-FFF2-40B4-BE49-F238E27FC236}">
                  <a16:creationId xmlns:a16="http://schemas.microsoft.com/office/drawing/2014/main" id="{0029A10F-8EAC-46CF-9324-CDDEE06098FC}"/>
                </a:ext>
              </a:extLst>
            </p:cNvPr>
            <p:cNvSpPr/>
            <p:nvPr/>
          </p:nvSpPr>
          <p:spPr>
            <a:xfrm>
              <a:off x="5585936" y="3662839"/>
              <a:ext cx="38100" cy="38100"/>
            </a:xfrm>
            <a:custGeom>
              <a:avLst/>
              <a:gdLst>
                <a:gd name="connsiteX0" fmla="*/ 37624 w 38100"/>
                <a:gd name="connsiteY0" fmla="*/ 22384 h 38100"/>
                <a:gd name="connsiteX1" fmla="*/ 22384 w 38100"/>
                <a:gd name="connsiteY1" fmla="*/ 7144 h 38100"/>
                <a:gd name="connsiteX2" fmla="*/ 7144 w 38100"/>
                <a:gd name="connsiteY2" fmla="*/ 22384 h 38100"/>
                <a:gd name="connsiteX3" fmla="*/ 22384 w 38100"/>
                <a:gd name="connsiteY3" fmla="*/ 37624 h 38100"/>
                <a:gd name="connsiteX4" fmla="*/ 37624 w 38100"/>
                <a:gd name="connsiteY4" fmla="*/ 2238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7624" y="22384"/>
                  </a:moveTo>
                  <a:cubicBezTo>
                    <a:pt x="37624" y="13811"/>
                    <a:pt x="30956" y="7144"/>
                    <a:pt x="22384" y="7144"/>
                  </a:cubicBezTo>
                  <a:cubicBezTo>
                    <a:pt x="13811" y="7144"/>
                    <a:pt x="7144" y="13811"/>
                    <a:pt x="7144" y="22384"/>
                  </a:cubicBezTo>
                  <a:cubicBezTo>
                    <a:pt x="7144" y="30956"/>
                    <a:pt x="13811" y="37624"/>
                    <a:pt x="22384" y="37624"/>
                  </a:cubicBezTo>
                  <a:cubicBezTo>
                    <a:pt x="30956" y="37624"/>
                    <a:pt x="37624" y="30956"/>
                    <a:pt x="37624" y="22384"/>
                  </a:cubicBezTo>
                  <a:close/>
                </a:path>
              </a:pathLst>
            </a:custGeom>
            <a:grpFill/>
            <a:ln w="9525" cap="flat">
              <a:noFill/>
              <a:prstDash val="solid"/>
              <a:miter/>
            </a:ln>
          </p:spPr>
          <p:txBody>
            <a:bodyPr rtlCol="0" anchor="ctr"/>
            <a:lstStyle/>
            <a:p>
              <a:endParaRPr lang="en-US" dirty="0"/>
            </a:p>
          </p:txBody>
        </p:sp>
        <p:sp>
          <p:nvSpPr>
            <p:cNvPr id="96" name="Freeform: Shape 95">
              <a:extLst>
                <a:ext uri="{FF2B5EF4-FFF2-40B4-BE49-F238E27FC236}">
                  <a16:creationId xmlns:a16="http://schemas.microsoft.com/office/drawing/2014/main" id="{2D801A33-F9EC-42CC-B206-F86BADCB5352}"/>
                </a:ext>
              </a:extLst>
            </p:cNvPr>
            <p:cNvSpPr/>
            <p:nvPr/>
          </p:nvSpPr>
          <p:spPr>
            <a:xfrm>
              <a:off x="5774531" y="3054191"/>
              <a:ext cx="28575" cy="28575"/>
            </a:xfrm>
            <a:custGeom>
              <a:avLst/>
              <a:gdLst>
                <a:gd name="connsiteX0" fmla="*/ 28099 w 28575"/>
                <a:gd name="connsiteY0" fmla="*/ 17621 h 28575"/>
                <a:gd name="connsiteX1" fmla="*/ 17621 w 28575"/>
                <a:gd name="connsiteY1" fmla="*/ 28099 h 28575"/>
                <a:gd name="connsiteX2" fmla="*/ 7144 w 28575"/>
                <a:gd name="connsiteY2" fmla="*/ 17621 h 28575"/>
                <a:gd name="connsiteX3" fmla="*/ 17621 w 28575"/>
                <a:gd name="connsiteY3" fmla="*/ 7144 h 28575"/>
                <a:gd name="connsiteX4" fmla="*/ 28099 w 28575"/>
                <a:gd name="connsiteY4" fmla="*/ 1762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099" y="17621"/>
                  </a:moveTo>
                  <a:cubicBezTo>
                    <a:pt x="28099" y="23408"/>
                    <a:pt x="23408" y="28099"/>
                    <a:pt x="17621" y="28099"/>
                  </a:cubicBezTo>
                  <a:cubicBezTo>
                    <a:pt x="11835" y="28099"/>
                    <a:pt x="7144" y="23408"/>
                    <a:pt x="7144" y="17621"/>
                  </a:cubicBezTo>
                  <a:cubicBezTo>
                    <a:pt x="7144" y="11835"/>
                    <a:pt x="11835" y="7144"/>
                    <a:pt x="17621" y="7144"/>
                  </a:cubicBezTo>
                  <a:cubicBezTo>
                    <a:pt x="23408" y="7144"/>
                    <a:pt x="28099" y="11835"/>
                    <a:pt x="28099" y="17621"/>
                  </a:cubicBezTo>
                  <a:close/>
                </a:path>
              </a:pathLst>
            </a:custGeom>
            <a:grpFill/>
            <a:ln w="9525" cap="flat">
              <a:noFill/>
              <a:prstDash val="solid"/>
              <a:miter/>
            </a:ln>
          </p:spPr>
          <p:txBody>
            <a:bodyPr rtlCol="0" anchor="ctr"/>
            <a:lstStyle/>
            <a:p>
              <a:endParaRPr lang="en-US" dirty="0"/>
            </a:p>
          </p:txBody>
        </p:sp>
        <p:sp>
          <p:nvSpPr>
            <p:cNvPr id="97" name="Freeform: Shape 96">
              <a:extLst>
                <a:ext uri="{FF2B5EF4-FFF2-40B4-BE49-F238E27FC236}">
                  <a16:creationId xmlns:a16="http://schemas.microsoft.com/office/drawing/2014/main" id="{E0C43F73-79D8-451A-BE5F-7664874AD041}"/>
                </a:ext>
              </a:extLst>
            </p:cNvPr>
            <p:cNvSpPr/>
            <p:nvPr/>
          </p:nvSpPr>
          <p:spPr>
            <a:xfrm>
              <a:off x="5801201" y="2997041"/>
              <a:ext cx="28575" cy="28575"/>
            </a:xfrm>
            <a:custGeom>
              <a:avLst/>
              <a:gdLst>
                <a:gd name="connsiteX0" fmla="*/ 24289 w 28575"/>
                <a:gd name="connsiteY0" fmla="*/ 15716 h 28575"/>
                <a:gd name="connsiteX1" fmla="*/ 15716 w 28575"/>
                <a:gd name="connsiteY1" fmla="*/ 24289 h 28575"/>
                <a:gd name="connsiteX2" fmla="*/ 7144 w 28575"/>
                <a:gd name="connsiteY2" fmla="*/ 15716 h 28575"/>
                <a:gd name="connsiteX3" fmla="*/ 15716 w 28575"/>
                <a:gd name="connsiteY3" fmla="*/ 7144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20451"/>
                    <a:pt x="20451" y="24289"/>
                    <a:pt x="15716" y="24289"/>
                  </a:cubicBezTo>
                  <a:cubicBezTo>
                    <a:pt x="10982" y="24289"/>
                    <a:pt x="7144" y="20451"/>
                    <a:pt x="7144" y="15716"/>
                  </a:cubicBezTo>
                  <a:cubicBezTo>
                    <a:pt x="7144" y="10982"/>
                    <a:pt x="10982" y="7144"/>
                    <a:pt x="15716" y="7144"/>
                  </a:cubicBezTo>
                  <a:cubicBezTo>
                    <a:pt x="20451" y="7144"/>
                    <a:pt x="24289" y="10982"/>
                    <a:pt x="24289" y="15716"/>
                  </a:cubicBezTo>
                  <a:close/>
                </a:path>
              </a:pathLst>
            </a:custGeom>
            <a:grpFill/>
            <a:ln w="9525" cap="flat">
              <a:noFill/>
              <a:prstDash val="solid"/>
              <a:miter/>
            </a:ln>
          </p:spPr>
          <p:txBody>
            <a:bodyPr rtlCol="0" anchor="ctr"/>
            <a:lstStyle/>
            <a:p>
              <a:endParaRPr lang="en-US" dirty="0"/>
            </a:p>
          </p:txBody>
        </p:sp>
        <p:sp>
          <p:nvSpPr>
            <p:cNvPr id="98" name="Freeform: Shape 97">
              <a:extLst>
                <a:ext uri="{FF2B5EF4-FFF2-40B4-BE49-F238E27FC236}">
                  <a16:creationId xmlns:a16="http://schemas.microsoft.com/office/drawing/2014/main" id="{613638EC-69D2-4674-9CF6-FE66A3223981}"/>
                </a:ext>
              </a:extLst>
            </p:cNvPr>
            <p:cNvSpPr/>
            <p:nvPr/>
          </p:nvSpPr>
          <p:spPr>
            <a:xfrm>
              <a:off x="5444966" y="3704749"/>
              <a:ext cx="85725" cy="85725"/>
            </a:xfrm>
            <a:custGeom>
              <a:avLst/>
              <a:gdLst>
                <a:gd name="connsiteX0" fmla="*/ 81439 w 85725"/>
                <a:gd name="connsiteY0" fmla="*/ 44291 h 85725"/>
                <a:gd name="connsiteX1" fmla="*/ 44291 w 85725"/>
                <a:gd name="connsiteY1" fmla="*/ 81439 h 85725"/>
                <a:gd name="connsiteX2" fmla="*/ 7144 w 85725"/>
                <a:gd name="connsiteY2" fmla="*/ 44291 h 85725"/>
                <a:gd name="connsiteX3" fmla="*/ 44291 w 85725"/>
                <a:gd name="connsiteY3" fmla="*/ 7144 h 85725"/>
                <a:gd name="connsiteX4" fmla="*/ 81439 w 85725"/>
                <a:gd name="connsiteY4" fmla="*/ 44291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1439" y="44291"/>
                  </a:moveTo>
                  <a:cubicBezTo>
                    <a:pt x="81439" y="64807"/>
                    <a:pt x="64807" y="81439"/>
                    <a:pt x="44291" y="81439"/>
                  </a:cubicBezTo>
                  <a:cubicBezTo>
                    <a:pt x="23775" y="81439"/>
                    <a:pt x="7144" y="64807"/>
                    <a:pt x="7144" y="44291"/>
                  </a:cubicBezTo>
                  <a:cubicBezTo>
                    <a:pt x="7144" y="23775"/>
                    <a:pt x="23775" y="7144"/>
                    <a:pt x="44291" y="7144"/>
                  </a:cubicBezTo>
                  <a:cubicBezTo>
                    <a:pt x="64807" y="7144"/>
                    <a:pt x="81439" y="23775"/>
                    <a:pt x="81439" y="44291"/>
                  </a:cubicBezTo>
                  <a:close/>
                </a:path>
              </a:pathLst>
            </a:custGeom>
            <a:grpFill/>
            <a:ln w="9525" cap="flat">
              <a:noFill/>
              <a:prstDash val="solid"/>
              <a:miter/>
            </a:ln>
          </p:spPr>
          <p:txBody>
            <a:bodyPr rtlCol="0" anchor="ctr"/>
            <a:lstStyle/>
            <a:p>
              <a:endParaRPr lang="en-US" dirty="0"/>
            </a:p>
          </p:txBody>
        </p:sp>
        <p:sp>
          <p:nvSpPr>
            <p:cNvPr id="99" name="Freeform: Shape 98">
              <a:extLst>
                <a:ext uri="{FF2B5EF4-FFF2-40B4-BE49-F238E27FC236}">
                  <a16:creationId xmlns:a16="http://schemas.microsoft.com/office/drawing/2014/main" id="{1F9D7464-497C-45C1-881F-6AD9B13B52BF}"/>
                </a:ext>
              </a:extLst>
            </p:cNvPr>
            <p:cNvSpPr/>
            <p:nvPr/>
          </p:nvSpPr>
          <p:spPr>
            <a:xfrm>
              <a:off x="5544979" y="3427571"/>
              <a:ext cx="85725" cy="95250"/>
            </a:xfrm>
            <a:custGeom>
              <a:avLst/>
              <a:gdLst>
                <a:gd name="connsiteX0" fmla="*/ 58579 w 85725"/>
                <a:gd name="connsiteY0" fmla="*/ 39529 h 95250"/>
                <a:gd name="connsiteX1" fmla="*/ 59531 w 85725"/>
                <a:gd name="connsiteY1" fmla="*/ 32861 h 95250"/>
                <a:gd name="connsiteX2" fmla="*/ 39529 w 85725"/>
                <a:gd name="connsiteY2" fmla="*/ 12859 h 95250"/>
                <a:gd name="connsiteX3" fmla="*/ 38576 w 85725"/>
                <a:gd name="connsiteY3" fmla="*/ 12859 h 95250"/>
                <a:gd name="connsiteX4" fmla="*/ 25241 w 85725"/>
                <a:gd name="connsiteY4" fmla="*/ 7144 h 95250"/>
                <a:gd name="connsiteX5" fmla="*/ 7144 w 85725"/>
                <a:gd name="connsiteY5" fmla="*/ 25241 h 95250"/>
                <a:gd name="connsiteX6" fmla="*/ 22384 w 85725"/>
                <a:gd name="connsiteY6" fmla="*/ 43339 h 95250"/>
                <a:gd name="connsiteX7" fmla="*/ 34766 w 85725"/>
                <a:gd name="connsiteY7" fmla="*/ 52864 h 95250"/>
                <a:gd name="connsiteX8" fmla="*/ 30004 w 85725"/>
                <a:gd name="connsiteY8" fmla="*/ 68104 h 95250"/>
                <a:gd name="connsiteX9" fmla="*/ 58579 w 85725"/>
                <a:gd name="connsiteY9" fmla="*/ 96679 h 95250"/>
                <a:gd name="connsiteX10" fmla="*/ 87154 w 85725"/>
                <a:gd name="connsiteY10" fmla="*/ 68104 h 95250"/>
                <a:gd name="connsiteX11" fmla="*/ 58579 w 85725"/>
                <a:gd name="connsiteY11" fmla="*/ 39529 h 95250"/>
                <a:gd name="connsiteX12" fmla="*/ 58579 w 85725"/>
                <a:gd name="connsiteY12" fmla="*/ 39529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725" h="95250">
                  <a:moveTo>
                    <a:pt x="58579" y="39529"/>
                  </a:moveTo>
                  <a:cubicBezTo>
                    <a:pt x="59531" y="37624"/>
                    <a:pt x="59531" y="35719"/>
                    <a:pt x="59531" y="32861"/>
                  </a:cubicBezTo>
                  <a:cubicBezTo>
                    <a:pt x="59531" y="21431"/>
                    <a:pt x="50006" y="12859"/>
                    <a:pt x="39529" y="12859"/>
                  </a:cubicBezTo>
                  <a:cubicBezTo>
                    <a:pt x="39529" y="12859"/>
                    <a:pt x="38576" y="12859"/>
                    <a:pt x="38576" y="12859"/>
                  </a:cubicBezTo>
                  <a:cubicBezTo>
                    <a:pt x="34766" y="9049"/>
                    <a:pt x="30956" y="7144"/>
                    <a:pt x="25241" y="7144"/>
                  </a:cubicBezTo>
                  <a:cubicBezTo>
                    <a:pt x="14764" y="7144"/>
                    <a:pt x="7144" y="15716"/>
                    <a:pt x="7144" y="25241"/>
                  </a:cubicBezTo>
                  <a:cubicBezTo>
                    <a:pt x="7144" y="33814"/>
                    <a:pt x="13811" y="41434"/>
                    <a:pt x="22384" y="43339"/>
                  </a:cubicBezTo>
                  <a:cubicBezTo>
                    <a:pt x="25241" y="48101"/>
                    <a:pt x="30004" y="50959"/>
                    <a:pt x="34766" y="52864"/>
                  </a:cubicBezTo>
                  <a:cubicBezTo>
                    <a:pt x="31909" y="57626"/>
                    <a:pt x="30004" y="62389"/>
                    <a:pt x="30004" y="68104"/>
                  </a:cubicBezTo>
                  <a:cubicBezTo>
                    <a:pt x="30004" y="84296"/>
                    <a:pt x="43339" y="96679"/>
                    <a:pt x="58579" y="96679"/>
                  </a:cubicBezTo>
                  <a:cubicBezTo>
                    <a:pt x="74771" y="96679"/>
                    <a:pt x="87154" y="83344"/>
                    <a:pt x="87154" y="68104"/>
                  </a:cubicBezTo>
                  <a:cubicBezTo>
                    <a:pt x="88106" y="52864"/>
                    <a:pt x="74771" y="39529"/>
                    <a:pt x="58579" y="39529"/>
                  </a:cubicBezTo>
                  <a:cubicBezTo>
                    <a:pt x="58579" y="39529"/>
                    <a:pt x="58579" y="39529"/>
                    <a:pt x="58579" y="39529"/>
                  </a:cubicBezTo>
                  <a:close/>
                </a:path>
              </a:pathLst>
            </a:custGeom>
            <a:grpFill/>
            <a:ln w="9525" cap="flat">
              <a:noFill/>
              <a:prstDash val="solid"/>
              <a:miter/>
            </a:ln>
          </p:spPr>
          <p:txBody>
            <a:bodyPr rtlCol="0" anchor="ctr"/>
            <a:lstStyle/>
            <a:p>
              <a:endParaRPr lang="en-US" dirty="0"/>
            </a:p>
          </p:txBody>
        </p:sp>
        <p:sp>
          <p:nvSpPr>
            <p:cNvPr id="100" name="Freeform: Shape 99">
              <a:extLst>
                <a:ext uri="{FF2B5EF4-FFF2-40B4-BE49-F238E27FC236}">
                  <a16:creationId xmlns:a16="http://schemas.microsoft.com/office/drawing/2014/main" id="{BD25EC56-B834-419D-8A04-06346ACAA727}"/>
                </a:ext>
              </a:extLst>
            </p:cNvPr>
            <p:cNvSpPr/>
            <p:nvPr/>
          </p:nvSpPr>
          <p:spPr>
            <a:xfrm>
              <a:off x="5965031" y="4117181"/>
              <a:ext cx="19050" cy="19050"/>
            </a:xfrm>
            <a:custGeom>
              <a:avLst/>
              <a:gdLst>
                <a:gd name="connsiteX0" fmla="*/ 16669 w 19050"/>
                <a:gd name="connsiteY0" fmla="*/ 11906 h 19050"/>
                <a:gd name="connsiteX1" fmla="*/ 11906 w 19050"/>
                <a:gd name="connsiteY1" fmla="*/ 7144 h 19050"/>
                <a:gd name="connsiteX2" fmla="*/ 7144 w 19050"/>
                <a:gd name="connsiteY2" fmla="*/ 11906 h 19050"/>
                <a:gd name="connsiteX3" fmla="*/ 11906 w 19050"/>
                <a:gd name="connsiteY3" fmla="*/ 16669 h 19050"/>
                <a:gd name="connsiteX4" fmla="*/ 16669 w 19050"/>
                <a:gd name="connsiteY4" fmla="*/ 11906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6669" y="11906"/>
                  </a:moveTo>
                  <a:cubicBezTo>
                    <a:pt x="16669" y="9049"/>
                    <a:pt x="14764" y="7144"/>
                    <a:pt x="11906" y="7144"/>
                  </a:cubicBezTo>
                  <a:cubicBezTo>
                    <a:pt x="9049" y="7144"/>
                    <a:pt x="7144" y="9049"/>
                    <a:pt x="7144" y="11906"/>
                  </a:cubicBezTo>
                  <a:cubicBezTo>
                    <a:pt x="7144" y="14764"/>
                    <a:pt x="9049" y="16669"/>
                    <a:pt x="11906" y="16669"/>
                  </a:cubicBezTo>
                  <a:cubicBezTo>
                    <a:pt x="14764" y="16669"/>
                    <a:pt x="16669" y="14764"/>
                    <a:pt x="16669" y="11906"/>
                  </a:cubicBezTo>
                  <a:close/>
                </a:path>
              </a:pathLst>
            </a:custGeom>
            <a:grpFill/>
            <a:ln w="9525" cap="flat">
              <a:noFill/>
              <a:prstDash val="solid"/>
              <a:miter/>
            </a:ln>
          </p:spPr>
          <p:txBody>
            <a:bodyPr rtlCol="0" anchor="ctr"/>
            <a:lstStyle/>
            <a:p>
              <a:endParaRPr lang="en-US" dirty="0"/>
            </a:p>
          </p:txBody>
        </p:sp>
        <p:sp>
          <p:nvSpPr>
            <p:cNvPr id="101" name="Freeform: Shape 100">
              <a:extLst>
                <a:ext uri="{FF2B5EF4-FFF2-40B4-BE49-F238E27FC236}">
                  <a16:creationId xmlns:a16="http://schemas.microsoft.com/office/drawing/2014/main" id="{FABC874E-D4F4-4B55-849A-1326A6C9B92C}"/>
                </a:ext>
              </a:extLst>
            </p:cNvPr>
            <p:cNvSpPr/>
            <p:nvPr/>
          </p:nvSpPr>
          <p:spPr>
            <a:xfrm>
              <a:off x="5866924" y="3722846"/>
              <a:ext cx="76200" cy="76200"/>
            </a:xfrm>
            <a:custGeom>
              <a:avLst/>
              <a:gdLst>
                <a:gd name="connsiteX0" fmla="*/ 65246 w 76200"/>
                <a:gd name="connsiteY0" fmla="*/ 75724 h 76200"/>
                <a:gd name="connsiteX1" fmla="*/ 75724 w 76200"/>
                <a:gd name="connsiteY1" fmla="*/ 65246 h 76200"/>
                <a:gd name="connsiteX2" fmla="*/ 65246 w 76200"/>
                <a:gd name="connsiteY2" fmla="*/ 54769 h 76200"/>
                <a:gd name="connsiteX3" fmla="*/ 62389 w 76200"/>
                <a:gd name="connsiteY3" fmla="*/ 55721 h 76200"/>
                <a:gd name="connsiteX4" fmla="*/ 68104 w 76200"/>
                <a:gd name="connsiteY4" fmla="*/ 42386 h 76200"/>
                <a:gd name="connsiteX5" fmla="*/ 50006 w 76200"/>
                <a:gd name="connsiteY5" fmla="*/ 24289 h 76200"/>
                <a:gd name="connsiteX6" fmla="*/ 42386 w 76200"/>
                <a:gd name="connsiteY6" fmla="*/ 26194 h 76200"/>
                <a:gd name="connsiteX7" fmla="*/ 30956 w 76200"/>
                <a:gd name="connsiteY7" fmla="*/ 16669 h 76200"/>
                <a:gd name="connsiteX8" fmla="*/ 31909 w 76200"/>
                <a:gd name="connsiteY8" fmla="*/ 16669 h 76200"/>
                <a:gd name="connsiteX9" fmla="*/ 36671 w 76200"/>
                <a:gd name="connsiteY9" fmla="*/ 11906 h 76200"/>
                <a:gd name="connsiteX10" fmla="*/ 31909 w 76200"/>
                <a:gd name="connsiteY10" fmla="*/ 7144 h 76200"/>
                <a:gd name="connsiteX11" fmla="*/ 27146 w 76200"/>
                <a:gd name="connsiteY11" fmla="*/ 11906 h 76200"/>
                <a:gd name="connsiteX12" fmla="*/ 30004 w 76200"/>
                <a:gd name="connsiteY12" fmla="*/ 16669 h 76200"/>
                <a:gd name="connsiteX13" fmla="*/ 26194 w 76200"/>
                <a:gd name="connsiteY13" fmla="*/ 15716 h 76200"/>
                <a:gd name="connsiteX14" fmla="*/ 7144 w 76200"/>
                <a:gd name="connsiteY14" fmla="*/ 34766 h 76200"/>
                <a:gd name="connsiteX15" fmla="*/ 26194 w 76200"/>
                <a:gd name="connsiteY15" fmla="*/ 53816 h 76200"/>
                <a:gd name="connsiteX16" fmla="*/ 35719 w 76200"/>
                <a:gd name="connsiteY16" fmla="*/ 50959 h 76200"/>
                <a:gd name="connsiteX17" fmla="*/ 50959 w 76200"/>
                <a:gd name="connsiteY17" fmla="*/ 59531 h 76200"/>
                <a:gd name="connsiteX18" fmla="*/ 57626 w 76200"/>
                <a:gd name="connsiteY18" fmla="*/ 58579 h 76200"/>
                <a:gd name="connsiteX19" fmla="*/ 54769 w 76200"/>
                <a:gd name="connsiteY19" fmla="*/ 65246 h 76200"/>
                <a:gd name="connsiteX20" fmla="*/ 65246 w 76200"/>
                <a:gd name="connsiteY20" fmla="*/ 7572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6200" h="76200">
                  <a:moveTo>
                    <a:pt x="65246" y="75724"/>
                  </a:moveTo>
                  <a:cubicBezTo>
                    <a:pt x="70961" y="75724"/>
                    <a:pt x="75724" y="70961"/>
                    <a:pt x="75724" y="65246"/>
                  </a:cubicBezTo>
                  <a:cubicBezTo>
                    <a:pt x="75724" y="59531"/>
                    <a:pt x="70961" y="54769"/>
                    <a:pt x="65246" y="54769"/>
                  </a:cubicBezTo>
                  <a:cubicBezTo>
                    <a:pt x="64294" y="54769"/>
                    <a:pt x="63341" y="54769"/>
                    <a:pt x="62389" y="55721"/>
                  </a:cubicBezTo>
                  <a:cubicBezTo>
                    <a:pt x="66199" y="52864"/>
                    <a:pt x="68104" y="48101"/>
                    <a:pt x="68104" y="42386"/>
                  </a:cubicBezTo>
                  <a:cubicBezTo>
                    <a:pt x="68104" y="32861"/>
                    <a:pt x="60484" y="24289"/>
                    <a:pt x="50006" y="24289"/>
                  </a:cubicBezTo>
                  <a:cubicBezTo>
                    <a:pt x="47149" y="24289"/>
                    <a:pt x="44291" y="25241"/>
                    <a:pt x="42386" y="26194"/>
                  </a:cubicBezTo>
                  <a:cubicBezTo>
                    <a:pt x="39529" y="21431"/>
                    <a:pt x="35719" y="18574"/>
                    <a:pt x="30956" y="16669"/>
                  </a:cubicBezTo>
                  <a:cubicBezTo>
                    <a:pt x="30956" y="16669"/>
                    <a:pt x="31909" y="16669"/>
                    <a:pt x="31909" y="16669"/>
                  </a:cubicBezTo>
                  <a:cubicBezTo>
                    <a:pt x="34766" y="16669"/>
                    <a:pt x="36671" y="14764"/>
                    <a:pt x="36671" y="11906"/>
                  </a:cubicBezTo>
                  <a:cubicBezTo>
                    <a:pt x="36671" y="9049"/>
                    <a:pt x="34766" y="7144"/>
                    <a:pt x="31909" y="7144"/>
                  </a:cubicBezTo>
                  <a:cubicBezTo>
                    <a:pt x="29051" y="7144"/>
                    <a:pt x="27146" y="9049"/>
                    <a:pt x="27146" y="11906"/>
                  </a:cubicBezTo>
                  <a:cubicBezTo>
                    <a:pt x="27146" y="13811"/>
                    <a:pt x="28099" y="15716"/>
                    <a:pt x="30004" y="16669"/>
                  </a:cubicBezTo>
                  <a:cubicBezTo>
                    <a:pt x="29051" y="16669"/>
                    <a:pt x="27146" y="15716"/>
                    <a:pt x="26194" y="15716"/>
                  </a:cubicBezTo>
                  <a:cubicBezTo>
                    <a:pt x="15716" y="15716"/>
                    <a:pt x="7144" y="24289"/>
                    <a:pt x="7144" y="34766"/>
                  </a:cubicBezTo>
                  <a:cubicBezTo>
                    <a:pt x="7144" y="45244"/>
                    <a:pt x="15716" y="53816"/>
                    <a:pt x="26194" y="53816"/>
                  </a:cubicBezTo>
                  <a:cubicBezTo>
                    <a:pt x="29051" y="53816"/>
                    <a:pt x="32861" y="52864"/>
                    <a:pt x="35719" y="50959"/>
                  </a:cubicBezTo>
                  <a:cubicBezTo>
                    <a:pt x="38576" y="55721"/>
                    <a:pt x="44291" y="59531"/>
                    <a:pt x="50959" y="59531"/>
                  </a:cubicBezTo>
                  <a:cubicBezTo>
                    <a:pt x="52864" y="59531"/>
                    <a:pt x="55721" y="58579"/>
                    <a:pt x="57626" y="58579"/>
                  </a:cubicBezTo>
                  <a:cubicBezTo>
                    <a:pt x="55721" y="60484"/>
                    <a:pt x="54769" y="62389"/>
                    <a:pt x="54769" y="65246"/>
                  </a:cubicBezTo>
                  <a:cubicBezTo>
                    <a:pt x="54769" y="70961"/>
                    <a:pt x="59531" y="75724"/>
                    <a:pt x="65246" y="75724"/>
                  </a:cubicBezTo>
                  <a:close/>
                </a:path>
              </a:pathLst>
            </a:custGeom>
            <a:grpFill/>
            <a:ln w="9525" cap="flat">
              <a:noFill/>
              <a:prstDash val="solid"/>
              <a:miter/>
            </a:ln>
          </p:spPr>
          <p:txBody>
            <a:bodyPr rtlCol="0" anchor="ctr"/>
            <a:lstStyle/>
            <a:p>
              <a:endParaRPr lang="en-US" dirty="0"/>
            </a:p>
          </p:txBody>
        </p:sp>
        <p:sp>
          <p:nvSpPr>
            <p:cNvPr id="102" name="Freeform: Shape 101">
              <a:extLst>
                <a:ext uri="{FF2B5EF4-FFF2-40B4-BE49-F238E27FC236}">
                  <a16:creationId xmlns:a16="http://schemas.microsoft.com/office/drawing/2014/main" id="{4BF609A5-D8B0-4CAA-B709-2A300247FD94}"/>
                </a:ext>
              </a:extLst>
            </p:cNvPr>
            <p:cNvSpPr/>
            <p:nvPr/>
          </p:nvSpPr>
          <p:spPr>
            <a:xfrm>
              <a:off x="6027896" y="2811304"/>
              <a:ext cx="95250" cy="85725"/>
            </a:xfrm>
            <a:custGeom>
              <a:avLst/>
              <a:gdLst>
                <a:gd name="connsiteX0" fmla="*/ 27146 w 95250"/>
                <a:gd name="connsiteY0" fmla="*/ 7144 h 85725"/>
                <a:gd name="connsiteX1" fmla="*/ 7144 w 95250"/>
                <a:gd name="connsiteY1" fmla="*/ 27146 h 85725"/>
                <a:gd name="connsiteX2" fmla="*/ 16669 w 95250"/>
                <a:gd name="connsiteY2" fmla="*/ 44291 h 85725"/>
                <a:gd name="connsiteX3" fmla="*/ 15716 w 95250"/>
                <a:gd name="connsiteY3" fmla="*/ 49054 h 85725"/>
                <a:gd name="connsiteX4" fmla="*/ 32861 w 95250"/>
                <a:gd name="connsiteY4" fmla="*/ 66199 h 85725"/>
                <a:gd name="connsiteX5" fmla="*/ 42386 w 95250"/>
                <a:gd name="connsiteY5" fmla="*/ 63341 h 85725"/>
                <a:gd name="connsiteX6" fmla="*/ 66199 w 95250"/>
                <a:gd name="connsiteY6" fmla="*/ 84296 h 85725"/>
                <a:gd name="connsiteX7" fmla="*/ 90964 w 95250"/>
                <a:gd name="connsiteY7" fmla="*/ 59531 h 85725"/>
                <a:gd name="connsiteX8" fmla="*/ 66199 w 95250"/>
                <a:gd name="connsiteY8" fmla="*/ 34766 h 85725"/>
                <a:gd name="connsiteX9" fmla="*/ 49054 w 95250"/>
                <a:gd name="connsiteY9" fmla="*/ 41434 h 85725"/>
                <a:gd name="connsiteX10" fmla="*/ 45244 w 95250"/>
                <a:gd name="connsiteY10" fmla="*/ 34766 h 85725"/>
                <a:gd name="connsiteX11" fmla="*/ 47149 w 95250"/>
                <a:gd name="connsiteY11" fmla="*/ 25241 h 85725"/>
                <a:gd name="connsiteX12" fmla="*/ 27146 w 95250"/>
                <a:gd name="connsiteY12" fmla="*/ 714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250" h="85725">
                  <a:moveTo>
                    <a:pt x="27146" y="7144"/>
                  </a:moveTo>
                  <a:cubicBezTo>
                    <a:pt x="15716" y="7144"/>
                    <a:pt x="7144" y="15716"/>
                    <a:pt x="7144" y="27146"/>
                  </a:cubicBezTo>
                  <a:cubicBezTo>
                    <a:pt x="7144" y="33814"/>
                    <a:pt x="10954" y="40481"/>
                    <a:pt x="16669" y="44291"/>
                  </a:cubicBezTo>
                  <a:cubicBezTo>
                    <a:pt x="15716" y="46196"/>
                    <a:pt x="15716" y="47149"/>
                    <a:pt x="15716" y="49054"/>
                  </a:cubicBezTo>
                  <a:cubicBezTo>
                    <a:pt x="15716" y="58579"/>
                    <a:pt x="23336" y="66199"/>
                    <a:pt x="32861" y="66199"/>
                  </a:cubicBezTo>
                  <a:cubicBezTo>
                    <a:pt x="36671" y="66199"/>
                    <a:pt x="39529" y="65246"/>
                    <a:pt x="42386" y="63341"/>
                  </a:cubicBezTo>
                  <a:cubicBezTo>
                    <a:pt x="44291" y="74771"/>
                    <a:pt x="53816" y="84296"/>
                    <a:pt x="66199" y="84296"/>
                  </a:cubicBezTo>
                  <a:cubicBezTo>
                    <a:pt x="79534" y="84296"/>
                    <a:pt x="90964" y="72866"/>
                    <a:pt x="90964" y="59531"/>
                  </a:cubicBezTo>
                  <a:cubicBezTo>
                    <a:pt x="90964" y="46196"/>
                    <a:pt x="80486" y="34766"/>
                    <a:pt x="66199" y="34766"/>
                  </a:cubicBezTo>
                  <a:cubicBezTo>
                    <a:pt x="59531" y="34766"/>
                    <a:pt x="53816" y="37624"/>
                    <a:pt x="49054" y="41434"/>
                  </a:cubicBezTo>
                  <a:cubicBezTo>
                    <a:pt x="48101" y="38576"/>
                    <a:pt x="46196" y="36671"/>
                    <a:pt x="45244" y="34766"/>
                  </a:cubicBezTo>
                  <a:cubicBezTo>
                    <a:pt x="47149" y="31909"/>
                    <a:pt x="47149" y="29051"/>
                    <a:pt x="47149" y="25241"/>
                  </a:cubicBezTo>
                  <a:cubicBezTo>
                    <a:pt x="47149" y="16669"/>
                    <a:pt x="37624" y="7144"/>
                    <a:pt x="27146" y="7144"/>
                  </a:cubicBezTo>
                  <a:close/>
                </a:path>
              </a:pathLst>
            </a:custGeom>
            <a:grpFill/>
            <a:ln w="9525" cap="flat">
              <a:noFill/>
              <a:prstDash val="solid"/>
              <a:miter/>
            </a:ln>
          </p:spPr>
          <p:txBody>
            <a:bodyPr rtlCol="0" anchor="ctr"/>
            <a:lstStyle/>
            <a:p>
              <a:endParaRPr lang="en-US" dirty="0"/>
            </a:p>
          </p:txBody>
        </p:sp>
        <p:sp>
          <p:nvSpPr>
            <p:cNvPr id="103" name="Freeform: Shape 102">
              <a:extLst>
                <a:ext uri="{FF2B5EF4-FFF2-40B4-BE49-F238E27FC236}">
                  <a16:creationId xmlns:a16="http://schemas.microsoft.com/office/drawing/2014/main" id="{3D75B93E-D2C3-40E8-B44D-56C62B4F2D14}"/>
                </a:ext>
              </a:extLst>
            </p:cNvPr>
            <p:cNvSpPr/>
            <p:nvPr/>
          </p:nvSpPr>
          <p:spPr>
            <a:xfrm>
              <a:off x="6005989" y="2619851"/>
              <a:ext cx="76200" cy="76200"/>
            </a:xfrm>
            <a:custGeom>
              <a:avLst/>
              <a:gdLst>
                <a:gd name="connsiteX0" fmla="*/ 42386 w 76200"/>
                <a:gd name="connsiteY0" fmla="*/ 77629 h 76200"/>
                <a:gd name="connsiteX1" fmla="*/ 77629 w 76200"/>
                <a:gd name="connsiteY1" fmla="*/ 42386 h 76200"/>
                <a:gd name="connsiteX2" fmla="*/ 42386 w 76200"/>
                <a:gd name="connsiteY2" fmla="*/ 7144 h 76200"/>
                <a:gd name="connsiteX3" fmla="*/ 7144 w 76200"/>
                <a:gd name="connsiteY3" fmla="*/ 42386 h 76200"/>
                <a:gd name="connsiteX4" fmla="*/ 42386 w 76200"/>
                <a:gd name="connsiteY4" fmla="*/ 77629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42386" y="77629"/>
                  </a:moveTo>
                  <a:cubicBezTo>
                    <a:pt x="61436" y="77629"/>
                    <a:pt x="77629" y="62389"/>
                    <a:pt x="77629" y="42386"/>
                  </a:cubicBezTo>
                  <a:cubicBezTo>
                    <a:pt x="77629" y="23336"/>
                    <a:pt x="62389" y="7144"/>
                    <a:pt x="42386" y="7144"/>
                  </a:cubicBezTo>
                  <a:cubicBezTo>
                    <a:pt x="23336" y="7144"/>
                    <a:pt x="7144" y="22384"/>
                    <a:pt x="7144" y="42386"/>
                  </a:cubicBezTo>
                  <a:cubicBezTo>
                    <a:pt x="7144" y="62389"/>
                    <a:pt x="23336" y="77629"/>
                    <a:pt x="42386" y="77629"/>
                  </a:cubicBezTo>
                  <a:close/>
                </a:path>
              </a:pathLst>
            </a:custGeom>
            <a:grpFill/>
            <a:ln w="9525" cap="flat">
              <a:noFill/>
              <a:prstDash val="solid"/>
              <a:miter/>
            </a:ln>
          </p:spPr>
          <p:txBody>
            <a:bodyPr rtlCol="0" anchor="ctr"/>
            <a:lstStyle/>
            <a:p>
              <a:endParaRPr lang="en-US" dirty="0"/>
            </a:p>
          </p:txBody>
        </p:sp>
        <p:sp>
          <p:nvSpPr>
            <p:cNvPr id="104" name="Freeform: Shape 103">
              <a:extLst>
                <a:ext uri="{FF2B5EF4-FFF2-40B4-BE49-F238E27FC236}">
                  <a16:creationId xmlns:a16="http://schemas.microsoft.com/office/drawing/2014/main" id="{BAE7C1AB-B5AB-47E9-A21F-F7887C2EA14E}"/>
                </a:ext>
              </a:extLst>
            </p:cNvPr>
            <p:cNvSpPr/>
            <p:nvPr/>
          </p:nvSpPr>
          <p:spPr>
            <a:xfrm>
              <a:off x="5885021" y="3175159"/>
              <a:ext cx="38100" cy="38100"/>
            </a:xfrm>
            <a:custGeom>
              <a:avLst/>
              <a:gdLst>
                <a:gd name="connsiteX0" fmla="*/ 19526 w 38100"/>
                <a:gd name="connsiteY0" fmla="*/ 31909 h 38100"/>
                <a:gd name="connsiteX1" fmla="*/ 31909 w 38100"/>
                <a:gd name="connsiteY1" fmla="*/ 19526 h 38100"/>
                <a:gd name="connsiteX2" fmla="*/ 19526 w 38100"/>
                <a:gd name="connsiteY2" fmla="*/ 7144 h 38100"/>
                <a:gd name="connsiteX3" fmla="*/ 7144 w 38100"/>
                <a:gd name="connsiteY3" fmla="*/ 19526 h 38100"/>
                <a:gd name="connsiteX4" fmla="*/ 19526 w 38100"/>
                <a:gd name="connsiteY4" fmla="*/ 3190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526" y="31909"/>
                  </a:moveTo>
                  <a:cubicBezTo>
                    <a:pt x="26194" y="31909"/>
                    <a:pt x="31909" y="26194"/>
                    <a:pt x="31909" y="19526"/>
                  </a:cubicBezTo>
                  <a:cubicBezTo>
                    <a:pt x="31909" y="12859"/>
                    <a:pt x="26194" y="7144"/>
                    <a:pt x="19526" y="7144"/>
                  </a:cubicBezTo>
                  <a:cubicBezTo>
                    <a:pt x="12859" y="7144"/>
                    <a:pt x="7144" y="12859"/>
                    <a:pt x="7144" y="19526"/>
                  </a:cubicBezTo>
                  <a:cubicBezTo>
                    <a:pt x="7144" y="26194"/>
                    <a:pt x="12859" y="31909"/>
                    <a:pt x="19526" y="31909"/>
                  </a:cubicBezTo>
                  <a:close/>
                </a:path>
              </a:pathLst>
            </a:custGeom>
            <a:grpFill/>
            <a:ln w="9525" cap="flat">
              <a:noFill/>
              <a:prstDash val="solid"/>
              <a:miter/>
            </a:ln>
          </p:spPr>
          <p:txBody>
            <a:bodyPr rtlCol="0" anchor="ctr"/>
            <a:lstStyle/>
            <a:p>
              <a:endParaRPr lang="en-US" dirty="0"/>
            </a:p>
          </p:txBody>
        </p:sp>
        <p:sp>
          <p:nvSpPr>
            <p:cNvPr id="105" name="Freeform: Shape 104">
              <a:extLst>
                <a:ext uri="{FF2B5EF4-FFF2-40B4-BE49-F238E27FC236}">
                  <a16:creationId xmlns:a16="http://schemas.microsoft.com/office/drawing/2014/main" id="{2BB5DB95-CF64-4D11-88C8-BD9D31B09764}"/>
                </a:ext>
              </a:extLst>
            </p:cNvPr>
            <p:cNvSpPr/>
            <p:nvPr/>
          </p:nvSpPr>
          <p:spPr>
            <a:xfrm>
              <a:off x="6279356" y="3024664"/>
              <a:ext cx="38100" cy="38100"/>
            </a:xfrm>
            <a:custGeom>
              <a:avLst/>
              <a:gdLst>
                <a:gd name="connsiteX0" fmla="*/ 21431 w 38100"/>
                <a:gd name="connsiteY0" fmla="*/ 35719 h 38100"/>
                <a:gd name="connsiteX1" fmla="*/ 35719 w 38100"/>
                <a:gd name="connsiteY1" fmla="*/ 21431 h 38100"/>
                <a:gd name="connsiteX2" fmla="*/ 21431 w 38100"/>
                <a:gd name="connsiteY2" fmla="*/ 7144 h 38100"/>
                <a:gd name="connsiteX3" fmla="*/ 7144 w 38100"/>
                <a:gd name="connsiteY3" fmla="*/ 21431 h 38100"/>
                <a:gd name="connsiteX4" fmla="*/ 21431 w 38100"/>
                <a:gd name="connsiteY4" fmla="*/ 3571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1431" y="35719"/>
                  </a:moveTo>
                  <a:cubicBezTo>
                    <a:pt x="29051" y="35719"/>
                    <a:pt x="35719" y="29051"/>
                    <a:pt x="35719" y="21431"/>
                  </a:cubicBezTo>
                  <a:cubicBezTo>
                    <a:pt x="35719" y="13811"/>
                    <a:pt x="29051" y="7144"/>
                    <a:pt x="21431" y="7144"/>
                  </a:cubicBezTo>
                  <a:cubicBezTo>
                    <a:pt x="13811" y="7144"/>
                    <a:pt x="7144" y="13811"/>
                    <a:pt x="7144" y="21431"/>
                  </a:cubicBezTo>
                  <a:cubicBezTo>
                    <a:pt x="7144" y="29051"/>
                    <a:pt x="12859" y="35719"/>
                    <a:pt x="21431" y="35719"/>
                  </a:cubicBezTo>
                  <a:close/>
                </a:path>
              </a:pathLst>
            </a:custGeom>
            <a:grpFill/>
            <a:ln w="9525" cap="flat">
              <a:noFill/>
              <a:prstDash val="solid"/>
              <a:miter/>
            </a:ln>
          </p:spPr>
          <p:txBody>
            <a:bodyPr rtlCol="0" anchor="ctr"/>
            <a:lstStyle/>
            <a:p>
              <a:endParaRPr lang="en-US" dirty="0"/>
            </a:p>
          </p:txBody>
        </p:sp>
        <p:sp>
          <p:nvSpPr>
            <p:cNvPr id="106" name="Freeform: Shape 105">
              <a:extLst>
                <a:ext uri="{FF2B5EF4-FFF2-40B4-BE49-F238E27FC236}">
                  <a16:creationId xmlns:a16="http://schemas.microsoft.com/office/drawing/2014/main" id="{8D976627-9797-434C-B27A-842BE8017AD0}"/>
                </a:ext>
              </a:extLst>
            </p:cNvPr>
            <p:cNvSpPr/>
            <p:nvPr/>
          </p:nvSpPr>
          <p:spPr>
            <a:xfrm>
              <a:off x="5935504" y="2767489"/>
              <a:ext cx="57150" cy="57150"/>
            </a:xfrm>
            <a:custGeom>
              <a:avLst/>
              <a:gdLst>
                <a:gd name="connsiteX0" fmla="*/ 29051 w 57150"/>
                <a:gd name="connsiteY0" fmla="*/ 50959 h 57150"/>
                <a:gd name="connsiteX1" fmla="*/ 50959 w 57150"/>
                <a:gd name="connsiteY1" fmla="*/ 29051 h 57150"/>
                <a:gd name="connsiteX2" fmla="*/ 29051 w 57150"/>
                <a:gd name="connsiteY2" fmla="*/ 7144 h 57150"/>
                <a:gd name="connsiteX3" fmla="*/ 7144 w 57150"/>
                <a:gd name="connsiteY3" fmla="*/ 29051 h 57150"/>
                <a:gd name="connsiteX4" fmla="*/ 29051 w 57150"/>
                <a:gd name="connsiteY4" fmla="*/ 50959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29051" y="50959"/>
                  </a:moveTo>
                  <a:cubicBezTo>
                    <a:pt x="40481" y="50959"/>
                    <a:pt x="50959" y="41434"/>
                    <a:pt x="50959" y="29051"/>
                  </a:cubicBezTo>
                  <a:cubicBezTo>
                    <a:pt x="50959" y="16669"/>
                    <a:pt x="41434" y="7144"/>
                    <a:pt x="29051" y="7144"/>
                  </a:cubicBezTo>
                  <a:cubicBezTo>
                    <a:pt x="17621" y="7144"/>
                    <a:pt x="7144" y="16669"/>
                    <a:pt x="7144" y="29051"/>
                  </a:cubicBezTo>
                  <a:cubicBezTo>
                    <a:pt x="7144" y="41434"/>
                    <a:pt x="17621" y="50959"/>
                    <a:pt x="29051" y="50959"/>
                  </a:cubicBezTo>
                  <a:close/>
                </a:path>
              </a:pathLst>
            </a:custGeom>
            <a:grpFill/>
            <a:ln w="9525" cap="flat">
              <a:noFill/>
              <a:prstDash val="solid"/>
              <a:miter/>
            </a:ln>
          </p:spPr>
          <p:txBody>
            <a:bodyPr rtlCol="0" anchor="ctr"/>
            <a:lstStyle/>
            <a:p>
              <a:endParaRPr lang="en-US" dirty="0"/>
            </a:p>
          </p:txBody>
        </p:sp>
        <p:sp>
          <p:nvSpPr>
            <p:cNvPr id="107" name="Freeform: Shape 106">
              <a:extLst>
                <a:ext uri="{FF2B5EF4-FFF2-40B4-BE49-F238E27FC236}">
                  <a16:creationId xmlns:a16="http://schemas.microsoft.com/office/drawing/2014/main" id="{AED1CD9C-A2DB-4A77-B7B2-A0A0D006DBA6}"/>
                </a:ext>
              </a:extLst>
            </p:cNvPr>
            <p:cNvSpPr/>
            <p:nvPr/>
          </p:nvSpPr>
          <p:spPr>
            <a:xfrm>
              <a:off x="5359241" y="3210401"/>
              <a:ext cx="95250" cy="95250"/>
            </a:xfrm>
            <a:custGeom>
              <a:avLst/>
              <a:gdLst>
                <a:gd name="connsiteX0" fmla="*/ 49054 w 95250"/>
                <a:gd name="connsiteY0" fmla="*/ 90964 h 95250"/>
                <a:gd name="connsiteX1" fmla="*/ 90964 w 95250"/>
                <a:gd name="connsiteY1" fmla="*/ 49054 h 95250"/>
                <a:gd name="connsiteX2" fmla="*/ 49054 w 95250"/>
                <a:gd name="connsiteY2" fmla="*/ 7144 h 95250"/>
                <a:gd name="connsiteX3" fmla="*/ 7144 w 95250"/>
                <a:gd name="connsiteY3" fmla="*/ 49054 h 95250"/>
                <a:gd name="connsiteX4" fmla="*/ 49054 w 95250"/>
                <a:gd name="connsiteY4" fmla="*/ 90964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49054" y="90964"/>
                  </a:moveTo>
                  <a:cubicBezTo>
                    <a:pt x="71914" y="90964"/>
                    <a:pt x="90964" y="71914"/>
                    <a:pt x="90964" y="49054"/>
                  </a:cubicBezTo>
                  <a:cubicBezTo>
                    <a:pt x="90964" y="26194"/>
                    <a:pt x="71914" y="7144"/>
                    <a:pt x="49054" y="7144"/>
                  </a:cubicBezTo>
                  <a:cubicBezTo>
                    <a:pt x="26194" y="7144"/>
                    <a:pt x="7144" y="26194"/>
                    <a:pt x="7144" y="49054"/>
                  </a:cubicBezTo>
                  <a:cubicBezTo>
                    <a:pt x="7144" y="72866"/>
                    <a:pt x="25241" y="90964"/>
                    <a:pt x="49054" y="90964"/>
                  </a:cubicBezTo>
                  <a:close/>
                </a:path>
              </a:pathLst>
            </a:custGeom>
            <a:grpFill/>
            <a:ln w="9525" cap="flat">
              <a:noFill/>
              <a:prstDash val="solid"/>
              <a:miter/>
            </a:ln>
          </p:spPr>
          <p:txBody>
            <a:bodyPr rtlCol="0" anchor="ctr"/>
            <a:lstStyle/>
            <a:p>
              <a:endParaRPr lang="en-US" dirty="0"/>
            </a:p>
          </p:txBody>
        </p:sp>
        <p:sp>
          <p:nvSpPr>
            <p:cNvPr id="108" name="Freeform: Shape 107">
              <a:extLst>
                <a:ext uri="{FF2B5EF4-FFF2-40B4-BE49-F238E27FC236}">
                  <a16:creationId xmlns:a16="http://schemas.microsoft.com/office/drawing/2014/main" id="{08E696B6-D746-4BE8-B754-23C7D37E5994}"/>
                </a:ext>
              </a:extLst>
            </p:cNvPr>
            <p:cNvSpPr/>
            <p:nvPr/>
          </p:nvSpPr>
          <p:spPr>
            <a:xfrm>
              <a:off x="6099187" y="3747611"/>
              <a:ext cx="28575" cy="28575"/>
            </a:xfrm>
            <a:custGeom>
              <a:avLst/>
              <a:gdLst>
                <a:gd name="connsiteX0" fmla="*/ 14911 w 28575"/>
                <a:gd name="connsiteY0" fmla="*/ 22384 h 28575"/>
                <a:gd name="connsiteX1" fmla="*/ 22531 w 28575"/>
                <a:gd name="connsiteY1" fmla="*/ 14764 h 28575"/>
                <a:gd name="connsiteX2" fmla="*/ 14911 w 28575"/>
                <a:gd name="connsiteY2" fmla="*/ 7144 h 28575"/>
                <a:gd name="connsiteX3" fmla="*/ 7291 w 28575"/>
                <a:gd name="connsiteY3" fmla="*/ 14764 h 28575"/>
                <a:gd name="connsiteX4" fmla="*/ 14911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911" y="22384"/>
                  </a:moveTo>
                  <a:cubicBezTo>
                    <a:pt x="18721" y="22384"/>
                    <a:pt x="22531" y="18574"/>
                    <a:pt x="22531" y="14764"/>
                  </a:cubicBezTo>
                  <a:cubicBezTo>
                    <a:pt x="22531" y="10954"/>
                    <a:pt x="18721" y="7144"/>
                    <a:pt x="14911" y="7144"/>
                  </a:cubicBezTo>
                  <a:cubicBezTo>
                    <a:pt x="10148" y="7144"/>
                    <a:pt x="7291" y="10954"/>
                    <a:pt x="7291" y="14764"/>
                  </a:cubicBezTo>
                  <a:cubicBezTo>
                    <a:pt x="6338" y="18574"/>
                    <a:pt x="10148" y="22384"/>
                    <a:pt x="14911" y="22384"/>
                  </a:cubicBezTo>
                  <a:close/>
                </a:path>
              </a:pathLst>
            </a:custGeom>
            <a:grpFill/>
            <a:ln w="9525" cap="flat">
              <a:noFill/>
              <a:prstDash val="solid"/>
              <a:miter/>
            </a:ln>
          </p:spPr>
          <p:txBody>
            <a:bodyPr rtlCol="0" anchor="ctr"/>
            <a:lstStyle/>
            <a:p>
              <a:endParaRPr lang="en-US" dirty="0"/>
            </a:p>
          </p:txBody>
        </p:sp>
        <p:sp>
          <p:nvSpPr>
            <p:cNvPr id="109" name="Freeform: Shape 108">
              <a:extLst>
                <a:ext uri="{FF2B5EF4-FFF2-40B4-BE49-F238E27FC236}">
                  <a16:creationId xmlns:a16="http://schemas.microsoft.com/office/drawing/2014/main" id="{BF6BF7B1-E42F-4641-94C3-FFD456ED1B43}"/>
                </a:ext>
              </a:extLst>
            </p:cNvPr>
            <p:cNvSpPr/>
            <p:nvPr/>
          </p:nvSpPr>
          <p:spPr>
            <a:xfrm>
              <a:off x="5931694" y="3081814"/>
              <a:ext cx="19050" cy="19050"/>
            </a:xfrm>
            <a:custGeom>
              <a:avLst/>
              <a:gdLst>
                <a:gd name="connsiteX0" fmla="*/ 13811 w 19050"/>
                <a:gd name="connsiteY0" fmla="*/ 7144 h 19050"/>
                <a:gd name="connsiteX1" fmla="*/ 7144 w 19050"/>
                <a:gd name="connsiteY1" fmla="*/ 13811 h 19050"/>
                <a:gd name="connsiteX2" fmla="*/ 13811 w 19050"/>
                <a:gd name="connsiteY2" fmla="*/ 20479 h 19050"/>
                <a:gd name="connsiteX3" fmla="*/ 20479 w 19050"/>
                <a:gd name="connsiteY3" fmla="*/ 13811 h 19050"/>
                <a:gd name="connsiteX4" fmla="*/ 13811 w 19050"/>
                <a:gd name="connsiteY4" fmla="*/ 714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7144"/>
                  </a:moveTo>
                  <a:cubicBezTo>
                    <a:pt x="10001" y="7144"/>
                    <a:pt x="7144" y="10001"/>
                    <a:pt x="7144" y="13811"/>
                  </a:cubicBezTo>
                  <a:cubicBezTo>
                    <a:pt x="7144" y="17621"/>
                    <a:pt x="10001" y="20479"/>
                    <a:pt x="13811" y="20479"/>
                  </a:cubicBezTo>
                  <a:cubicBezTo>
                    <a:pt x="17621" y="20479"/>
                    <a:pt x="20479" y="17621"/>
                    <a:pt x="20479" y="13811"/>
                  </a:cubicBezTo>
                  <a:cubicBezTo>
                    <a:pt x="19526" y="10001"/>
                    <a:pt x="16669" y="7144"/>
                    <a:pt x="13811" y="7144"/>
                  </a:cubicBezTo>
                  <a:close/>
                </a:path>
              </a:pathLst>
            </a:custGeom>
            <a:grpFill/>
            <a:ln w="9525" cap="flat">
              <a:noFill/>
              <a:prstDash val="solid"/>
              <a:miter/>
            </a:ln>
          </p:spPr>
          <p:txBody>
            <a:bodyPr rtlCol="0" anchor="ctr"/>
            <a:lstStyle/>
            <a:p>
              <a:endParaRPr lang="en-US" dirty="0"/>
            </a:p>
          </p:txBody>
        </p:sp>
        <p:sp>
          <p:nvSpPr>
            <p:cNvPr id="110" name="Freeform: Shape 109">
              <a:extLst>
                <a:ext uri="{FF2B5EF4-FFF2-40B4-BE49-F238E27FC236}">
                  <a16:creationId xmlns:a16="http://schemas.microsoft.com/office/drawing/2014/main" id="{1B8647EA-EB16-4A6C-8C3C-A4C85EA0B93B}"/>
                </a:ext>
              </a:extLst>
            </p:cNvPr>
            <p:cNvSpPr/>
            <p:nvPr/>
          </p:nvSpPr>
          <p:spPr>
            <a:xfrm>
              <a:off x="5689759" y="3202634"/>
              <a:ext cx="28575" cy="28575"/>
            </a:xfrm>
            <a:custGeom>
              <a:avLst/>
              <a:gdLst>
                <a:gd name="connsiteX0" fmla="*/ 7144 w 28575"/>
                <a:gd name="connsiteY0" fmla="*/ 14911 h 28575"/>
                <a:gd name="connsiteX1" fmla="*/ 14764 w 28575"/>
                <a:gd name="connsiteY1" fmla="*/ 22531 h 28575"/>
                <a:gd name="connsiteX2" fmla="*/ 22384 w 28575"/>
                <a:gd name="connsiteY2" fmla="*/ 14911 h 28575"/>
                <a:gd name="connsiteX3" fmla="*/ 14764 w 28575"/>
                <a:gd name="connsiteY3" fmla="*/ 7291 h 28575"/>
                <a:gd name="connsiteX4" fmla="*/ 7144 w 28575"/>
                <a:gd name="connsiteY4" fmla="*/ 1491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4911"/>
                  </a:moveTo>
                  <a:cubicBezTo>
                    <a:pt x="7144" y="19673"/>
                    <a:pt x="10954" y="22531"/>
                    <a:pt x="14764" y="22531"/>
                  </a:cubicBezTo>
                  <a:cubicBezTo>
                    <a:pt x="19526" y="22531"/>
                    <a:pt x="22384" y="18721"/>
                    <a:pt x="22384" y="14911"/>
                  </a:cubicBezTo>
                  <a:cubicBezTo>
                    <a:pt x="22384" y="11101"/>
                    <a:pt x="18574" y="7291"/>
                    <a:pt x="14764" y="7291"/>
                  </a:cubicBezTo>
                  <a:cubicBezTo>
                    <a:pt x="10954" y="6338"/>
                    <a:pt x="7144" y="10148"/>
                    <a:pt x="7144" y="14911"/>
                  </a:cubicBezTo>
                  <a:close/>
                </a:path>
              </a:pathLst>
            </a:custGeom>
            <a:grpFill/>
            <a:ln w="9525" cap="flat">
              <a:noFill/>
              <a:prstDash val="solid"/>
              <a:miter/>
            </a:ln>
          </p:spPr>
          <p:txBody>
            <a:bodyPr rtlCol="0" anchor="ctr"/>
            <a:lstStyle/>
            <a:p>
              <a:endParaRPr lang="en-US" dirty="0"/>
            </a:p>
          </p:txBody>
        </p:sp>
        <p:sp>
          <p:nvSpPr>
            <p:cNvPr id="111" name="Freeform: Shape 110">
              <a:extLst>
                <a:ext uri="{FF2B5EF4-FFF2-40B4-BE49-F238E27FC236}">
                  <a16:creationId xmlns:a16="http://schemas.microsoft.com/office/drawing/2014/main" id="{3C4F39DA-0587-4A24-8315-D73F498E0B10}"/>
                </a:ext>
              </a:extLst>
            </p:cNvPr>
            <p:cNvSpPr/>
            <p:nvPr/>
          </p:nvSpPr>
          <p:spPr>
            <a:xfrm>
              <a:off x="5458301" y="3294221"/>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1431"/>
                    <a:pt x="26194" y="16669"/>
                  </a:cubicBezTo>
                  <a:cubicBezTo>
                    <a:pt x="26194" y="11906"/>
                    <a:pt x="21431" y="7144"/>
                    <a:pt x="16669" y="7144"/>
                  </a:cubicBezTo>
                  <a:cubicBezTo>
                    <a:pt x="11906" y="7144"/>
                    <a:pt x="7144" y="11906"/>
                    <a:pt x="7144" y="16669"/>
                  </a:cubicBezTo>
                  <a:cubicBezTo>
                    <a:pt x="7144" y="21431"/>
                    <a:pt x="10954" y="26194"/>
                    <a:pt x="16669" y="26194"/>
                  </a:cubicBezTo>
                  <a:close/>
                </a:path>
              </a:pathLst>
            </a:custGeom>
            <a:grpFill/>
            <a:ln w="9525" cap="flat">
              <a:noFill/>
              <a:prstDash val="solid"/>
              <a:miter/>
            </a:ln>
          </p:spPr>
          <p:txBody>
            <a:bodyPr rtlCol="0" anchor="ctr"/>
            <a:lstStyle/>
            <a:p>
              <a:endParaRPr lang="en-US" dirty="0"/>
            </a:p>
          </p:txBody>
        </p:sp>
        <p:sp>
          <p:nvSpPr>
            <p:cNvPr id="112" name="Freeform: Shape 111">
              <a:extLst>
                <a:ext uri="{FF2B5EF4-FFF2-40B4-BE49-F238E27FC236}">
                  <a16:creationId xmlns:a16="http://schemas.microsoft.com/office/drawing/2014/main" id="{5E7974B6-DA18-4653-96A2-072DE2E61F8B}"/>
                </a:ext>
              </a:extLst>
            </p:cNvPr>
            <p:cNvSpPr/>
            <p:nvPr/>
          </p:nvSpPr>
          <p:spPr>
            <a:xfrm>
              <a:off x="5470684" y="3204686"/>
              <a:ext cx="19050" cy="19050"/>
            </a:xfrm>
            <a:custGeom>
              <a:avLst/>
              <a:gdLst>
                <a:gd name="connsiteX0" fmla="*/ 13811 w 19050"/>
                <a:gd name="connsiteY0" fmla="*/ 20479 h 19050"/>
                <a:gd name="connsiteX1" fmla="*/ 20479 w 19050"/>
                <a:gd name="connsiteY1" fmla="*/ 13811 h 19050"/>
                <a:gd name="connsiteX2" fmla="*/ 13811 w 19050"/>
                <a:gd name="connsiteY2" fmla="*/ 7144 h 19050"/>
                <a:gd name="connsiteX3" fmla="*/ 7144 w 19050"/>
                <a:gd name="connsiteY3" fmla="*/ 13811 h 19050"/>
                <a:gd name="connsiteX4" fmla="*/ 13811 w 19050"/>
                <a:gd name="connsiteY4" fmla="*/ 2047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20479"/>
                  </a:moveTo>
                  <a:cubicBezTo>
                    <a:pt x="17621" y="20479"/>
                    <a:pt x="20479" y="17621"/>
                    <a:pt x="20479" y="13811"/>
                  </a:cubicBezTo>
                  <a:cubicBezTo>
                    <a:pt x="20479" y="10001"/>
                    <a:pt x="17621" y="7144"/>
                    <a:pt x="13811" y="7144"/>
                  </a:cubicBezTo>
                  <a:cubicBezTo>
                    <a:pt x="10001" y="7144"/>
                    <a:pt x="7144" y="10001"/>
                    <a:pt x="7144" y="13811"/>
                  </a:cubicBezTo>
                  <a:cubicBezTo>
                    <a:pt x="7144" y="17621"/>
                    <a:pt x="10001" y="20479"/>
                    <a:pt x="13811" y="20479"/>
                  </a:cubicBezTo>
                  <a:close/>
                </a:path>
              </a:pathLst>
            </a:custGeom>
            <a:grpFill/>
            <a:ln w="9525" cap="flat">
              <a:noFill/>
              <a:prstDash val="solid"/>
              <a:miter/>
            </a:ln>
          </p:spPr>
          <p:txBody>
            <a:bodyPr rtlCol="0" anchor="ctr"/>
            <a:lstStyle/>
            <a:p>
              <a:endParaRPr lang="en-US" dirty="0"/>
            </a:p>
          </p:txBody>
        </p:sp>
        <p:sp>
          <p:nvSpPr>
            <p:cNvPr id="113" name="Freeform: Shape 112">
              <a:extLst>
                <a:ext uri="{FF2B5EF4-FFF2-40B4-BE49-F238E27FC236}">
                  <a16:creationId xmlns:a16="http://schemas.microsoft.com/office/drawing/2014/main" id="{DC519CEB-374B-45CE-B10D-32F747FFAF42}"/>
                </a:ext>
              </a:extLst>
            </p:cNvPr>
            <p:cNvSpPr/>
            <p:nvPr/>
          </p:nvSpPr>
          <p:spPr>
            <a:xfrm>
              <a:off x="5970746" y="3748564"/>
              <a:ext cx="57150" cy="57150"/>
            </a:xfrm>
            <a:custGeom>
              <a:avLst/>
              <a:gdLst>
                <a:gd name="connsiteX0" fmla="*/ 29051 w 57150"/>
                <a:gd name="connsiteY0" fmla="*/ 53816 h 57150"/>
                <a:gd name="connsiteX1" fmla="*/ 50959 w 57150"/>
                <a:gd name="connsiteY1" fmla="*/ 34766 h 57150"/>
                <a:gd name="connsiteX2" fmla="*/ 55721 w 57150"/>
                <a:gd name="connsiteY2" fmla="*/ 23336 h 57150"/>
                <a:gd name="connsiteX3" fmla="*/ 39529 w 57150"/>
                <a:gd name="connsiteY3" fmla="*/ 7144 h 57150"/>
                <a:gd name="connsiteX4" fmla="*/ 30004 w 57150"/>
                <a:gd name="connsiteY4" fmla="*/ 10001 h 57150"/>
                <a:gd name="connsiteX5" fmla="*/ 29051 w 57150"/>
                <a:gd name="connsiteY5" fmla="*/ 10001 h 57150"/>
                <a:gd name="connsiteX6" fmla="*/ 7144 w 57150"/>
                <a:gd name="connsiteY6" fmla="*/ 31909 h 57150"/>
                <a:gd name="connsiteX7" fmla="*/ 29051 w 57150"/>
                <a:gd name="connsiteY7" fmla="*/ 53816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 h="57150">
                  <a:moveTo>
                    <a:pt x="29051" y="53816"/>
                  </a:moveTo>
                  <a:cubicBezTo>
                    <a:pt x="40481" y="53816"/>
                    <a:pt x="49054" y="45244"/>
                    <a:pt x="50959" y="34766"/>
                  </a:cubicBezTo>
                  <a:cubicBezTo>
                    <a:pt x="53816" y="31909"/>
                    <a:pt x="55721" y="28099"/>
                    <a:pt x="55721" y="23336"/>
                  </a:cubicBezTo>
                  <a:cubicBezTo>
                    <a:pt x="55721" y="14764"/>
                    <a:pt x="48101" y="7144"/>
                    <a:pt x="39529" y="7144"/>
                  </a:cubicBezTo>
                  <a:cubicBezTo>
                    <a:pt x="35719" y="7144"/>
                    <a:pt x="32861" y="8096"/>
                    <a:pt x="30004" y="10001"/>
                  </a:cubicBezTo>
                  <a:cubicBezTo>
                    <a:pt x="30004" y="10001"/>
                    <a:pt x="29051" y="10001"/>
                    <a:pt x="29051" y="10001"/>
                  </a:cubicBezTo>
                  <a:cubicBezTo>
                    <a:pt x="16669" y="10001"/>
                    <a:pt x="7144" y="19526"/>
                    <a:pt x="7144" y="31909"/>
                  </a:cubicBezTo>
                  <a:cubicBezTo>
                    <a:pt x="7144" y="44291"/>
                    <a:pt x="17621" y="53816"/>
                    <a:pt x="29051" y="53816"/>
                  </a:cubicBezTo>
                  <a:close/>
                </a:path>
              </a:pathLst>
            </a:custGeom>
            <a:grpFill/>
            <a:ln w="9525" cap="flat">
              <a:noFill/>
              <a:prstDash val="solid"/>
              <a:miter/>
            </a:ln>
          </p:spPr>
          <p:txBody>
            <a:bodyPr rtlCol="0" anchor="ctr"/>
            <a:lstStyle/>
            <a:p>
              <a:endParaRPr lang="en-US" dirty="0"/>
            </a:p>
          </p:txBody>
        </p:sp>
        <p:sp>
          <p:nvSpPr>
            <p:cNvPr id="114" name="Freeform: Shape 113">
              <a:extLst>
                <a:ext uri="{FF2B5EF4-FFF2-40B4-BE49-F238E27FC236}">
                  <a16:creationId xmlns:a16="http://schemas.microsoft.com/office/drawing/2014/main" id="{C3F2670E-0851-4ABB-A830-09CC33E898C4}"/>
                </a:ext>
              </a:extLst>
            </p:cNvPr>
            <p:cNvSpPr/>
            <p:nvPr/>
          </p:nvSpPr>
          <p:spPr>
            <a:xfrm>
              <a:off x="5732621" y="3876199"/>
              <a:ext cx="180975" cy="114300"/>
            </a:xfrm>
            <a:custGeom>
              <a:avLst/>
              <a:gdLst>
                <a:gd name="connsiteX0" fmla="*/ 15716 w 180975"/>
                <a:gd name="connsiteY0" fmla="*/ 79534 h 114300"/>
                <a:gd name="connsiteX1" fmla="*/ 7144 w 180975"/>
                <a:gd name="connsiteY1" fmla="*/ 93821 h 114300"/>
                <a:gd name="connsiteX2" fmla="*/ 23336 w 180975"/>
                <a:gd name="connsiteY2" fmla="*/ 110014 h 114300"/>
                <a:gd name="connsiteX3" fmla="*/ 29051 w 180975"/>
                <a:gd name="connsiteY3" fmla="*/ 109061 h 114300"/>
                <a:gd name="connsiteX4" fmla="*/ 49054 w 180975"/>
                <a:gd name="connsiteY4" fmla="*/ 115729 h 114300"/>
                <a:gd name="connsiteX5" fmla="*/ 82391 w 180975"/>
                <a:gd name="connsiteY5" fmla="*/ 82391 h 114300"/>
                <a:gd name="connsiteX6" fmla="*/ 77629 w 180975"/>
                <a:gd name="connsiteY6" fmla="*/ 66199 h 114300"/>
                <a:gd name="connsiteX7" fmla="*/ 81439 w 180975"/>
                <a:gd name="connsiteY7" fmla="*/ 65246 h 114300"/>
                <a:gd name="connsiteX8" fmla="*/ 119539 w 180975"/>
                <a:gd name="connsiteY8" fmla="*/ 98584 h 114300"/>
                <a:gd name="connsiteX9" fmla="*/ 155734 w 180975"/>
                <a:gd name="connsiteY9" fmla="*/ 73819 h 114300"/>
                <a:gd name="connsiteX10" fmla="*/ 159544 w 180975"/>
                <a:gd name="connsiteY10" fmla="*/ 72866 h 114300"/>
                <a:gd name="connsiteX11" fmla="*/ 168116 w 180975"/>
                <a:gd name="connsiteY11" fmla="*/ 77629 h 114300"/>
                <a:gd name="connsiteX12" fmla="*/ 178594 w 180975"/>
                <a:gd name="connsiteY12" fmla="*/ 67151 h 114300"/>
                <a:gd name="connsiteX13" fmla="*/ 172879 w 180975"/>
                <a:gd name="connsiteY13" fmla="*/ 58579 h 114300"/>
                <a:gd name="connsiteX14" fmla="*/ 179546 w 180975"/>
                <a:gd name="connsiteY14" fmla="*/ 48101 h 114300"/>
                <a:gd name="connsiteX15" fmla="*/ 169069 w 180975"/>
                <a:gd name="connsiteY15" fmla="*/ 36671 h 114300"/>
                <a:gd name="connsiteX16" fmla="*/ 153829 w 180975"/>
                <a:gd name="connsiteY16" fmla="*/ 27146 h 114300"/>
                <a:gd name="connsiteX17" fmla="*/ 154781 w 180975"/>
                <a:gd name="connsiteY17" fmla="*/ 24289 h 114300"/>
                <a:gd name="connsiteX18" fmla="*/ 148114 w 180975"/>
                <a:gd name="connsiteY18" fmla="*/ 17621 h 114300"/>
                <a:gd name="connsiteX19" fmla="*/ 141446 w 180975"/>
                <a:gd name="connsiteY19" fmla="*/ 24289 h 114300"/>
                <a:gd name="connsiteX20" fmla="*/ 142399 w 180975"/>
                <a:gd name="connsiteY20" fmla="*/ 28099 h 114300"/>
                <a:gd name="connsiteX21" fmla="*/ 140494 w 180975"/>
                <a:gd name="connsiteY21" fmla="*/ 29051 h 114300"/>
                <a:gd name="connsiteX22" fmla="*/ 125254 w 180975"/>
                <a:gd name="connsiteY22" fmla="*/ 22384 h 114300"/>
                <a:gd name="connsiteX23" fmla="*/ 110966 w 180975"/>
                <a:gd name="connsiteY23" fmla="*/ 14764 h 114300"/>
                <a:gd name="connsiteX24" fmla="*/ 95726 w 180975"/>
                <a:gd name="connsiteY24" fmla="*/ 24289 h 114300"/>
                <a:gd name="connsiteX25" fmla="*/ 69056 w 180975"/>
                <a:gd name="connsiteY25" fmla="*/ 7144 h 114300"/>
                <a:gd name="connsiteX26" fmla="*/ 38576 w 180975"/>
                <a:gd name="connsiteY26" fmla="*/ 37624 h 114300"/>
                <a:gd name="connsiteX27" fmla="*/ 41434 w 180975"/>
                <a:gd name="connsiteY27" fmla="*/ 50959 h 114300"/>
                <a:gd name="connsiteX28" fmla="*/ 15716 w 180975"/>
                <a:gd name="connsiteY28" fmla="*/ 7953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0975" h="114300">
                  <a:moveTo>
                    <a:pt x="15716" y="79534"/>
                  </a:moveTo>
                  <a:cubicBezTo>
                    <a:pt x="10954" y="82391"/>
                    <a:pt x="7144" y="88106"/>
                    <a:pt x="7144" y="93821"/>
                  </a:cubicBezTo>
                  <a:cubicBezTo>
                    <a:pt x="7144" y="103346"/>
                    <a:pt x="14764" y="110014"/>
                    <a:pt x="23336" y="110014"/>
                  </a:cubicBezTo>
                  <a:cubicBezTo>
                    <a:pt x="25241" y="110014"/>
                    <a:pt x="27146" y="110014"/>
                    <a:pt x="29051" y="109061"/>
                  </a:cubicBezTo>
                  <a:cubicBezTo>
                    <a:pt x="34766" y="112871"/>
                    <a:pt x="41434" y="115729"/>
                    <a:pt x="49054" y="115729"/>
                  </a:cubicBezTo>
                  <a:cubicBezTo>
                    <a:pt x="67151" y="115729"/>
                    <a:pt x="82391" y="100489"/>
                    <a:pt x="82391" y="82391"/>
                  </a:cubicBezTo>
                  <a:cubicBezTo>
                    <a:pt x="82391" y="76676"/>
                    <a:pt x="80486" y="70961"/>
                    <a:pt x="77629" y="66199"/>
                  </a:cubicBezTo>
                  <a:cubicBezTo>
                    <a:pt x="78581" y="66199"/>
                    <a:pt x="79534" y="65246"/>
                    <a:pt x="81439" y="65246"/>
                  </a:cubicBezTo>
                  <a:cubicBezTo>
                    <a:pt x="84296" y="84296"/>
                    <a:pt x="100489" y="98584"/>
                    <a:pt x="119539" y="98584"/>
                  </a:cubicBezTo>
                  <a:cubicBezTo>
                    <a:pt x="135731" y="98584"/>
                    <a:pt x="150019" y="88106"/>
                    <a:pt x="155734" y="73819"/>
                  </a:cubicBezTo>
                  <a:cubicBezTo>
                    <a:pt x="157639" y="73819"/>
                    <a:pt x="158591" y="72866"/>
                    <a:pt x="159544" y="72866"/>
                  </a:cubicBezTo>
                  <a:cubicBezTo>
                    <a:pt x="161449" y="75724"/>
                    <a:pt x="164306" y="77629"/>
                    <a:pt x="168116" y="77629"/>
                  </a:cubicBezTo>
                  <a:cubicBezTo>
                    <a:pt x="173831" y="77629"/>
                    <a:pt x="178594" y="72866"/>
                    <a:pt x="178594" y="67151"/>
                  </a:cubicBezTo>
                  <a:cubicBezTo>
                    <a:pt x="178594" y="63341"/>
                    <a:pt x="176689" y="59531"/>
                    <a:pt x="172879" y="58579"/>
                  </a:cubicBezTo>
                  <a:cubicBezTo>
                    <a:pt x="176689" y="56674"/>
                    <a:pt x="179546" y="52864"/>
                    <a:pt x="179546" y="48101"/>
                  </a:cubicBezTo>
                  <a:cubicBezTo>
                    <a:pt x="179546" y="42386"/>
                    <a:pt x="174784" y="37624"/>
                    <a:pt x="169069" y="36671"/>
                  </a:cubicBezTo>
                  <a:cubicBezTo>
                    <a:pt x="165259" y="31909"/>
                    <a:pt x="160496" y="28099"/>
                    <a:pt x="153829" y="27146"/>
                  </a:cubicBezTo>
                  <a:cubicBezTo>
                    <a:pt x="154781" y="26194"/>
                    <a:pt x="154781" y="25241"/>
                    <a:pt x="154781" y="24289"/>
                  </a:cubicBezTo>
                  <a:cubicBezTo>
                    <a:pt x="154781" y="20479"/>
                    <a:pt x="151924" y="17621"/>
                    <a:pt x="148114" y="17621"/>
                  </a:cubicBezTo>
                  <a:cubicBezTo>
                    <a:pt x="144304" y="17621"/>
                    <a:pt x="141446" y="20479"/>
                    <a:pt x="141446" y="24289"/>
                  </a:cubicBezTo>
                  <a:cubicBezTo>
                    <a:pt x="141446" y="26194"/>
                    <a:pt x="142399" y="27146"/>
                    <a:pt x="142399" y="28099"/>
                  </a:cubicBezTo>
                  <a:cubicBezTo>
                    <a:pt x="141446" y="28099"/>
                    <a:pt x="141446" y="28099"/>
                    <a:pt x="140494" y="29051"/>
                  </a:cubicBezTo>
                  <a:cubicBezTo>
                    <a:pt x="135731" y="26194"/>
                    <a:pt x="130969" y="23336"/>
                    <a:pt x="125254" y="22384"/>
                  </a:cubicBezTo>
                  <a:cubicBezTo>
                    <a:pt x="122396" y="17621"/>
                    <a:pt x="116681" y="14764"/>
                    <a:pt x="110966" y="14764"/>
                  </a:cubicBezTo>
                  <a:cubicBezTo>
                    <a:pt x="104299" y="14764"/>
                    <a:pt x="98584" y="18574"/>
                    <a:pt x="95726" y="24289"/>
                  </a:cubicBezTo>
                  <a:cubicBezTo>
                    <a:pt x="90964" y="14764"/>
                    <a:pt x="80486" y="7144"/>
                    <a:pt x="69056" y="7144"/>
                  </a:cubicBezTo>
                  <a:cubicBezTo>
                    <a:pt x="52864" y="7144"/>
                    <a:pt x="38576" y="20479"/>
                    <a:pt x="38576" y="37624"/>
                  </a:cubicBezTo>
                  <a:cubicBezTo>
                    <a:pt x="38576" y="42386"/>
                    <a:pt x="39529" y="46196"/>
                    <a:pt x="41434" y="50959"/>
                  </a:cubicBezTo>
                  <a:cubicBezTo>
                    <a:pt x="28099" y="52864"/>
                    <a:pt x="16669" y="64294"/>
                    <a:pt x="15716" y="79534"/>
                  </a:cubicBezTo>
                  <a:close/>
                </a:path>
              </a:pathLst>
            </a:custGeom>
            <a:grpFill/>
            <a:ln w="9525" cap="flat">
              <a:noFill/>
              <a:prstDash val="solid"/>
              <a:miter/>
            </a:ln>
          </p:spPr>
          <p:txBody>
            <a:bodyPr rtlCol="0" anchor="ctr"/>
            <a:lstStyle/>
            <a:p>
              <a:endParaRPr lang="en-US" dirty="0"/>
            </a:p>
          </p:txBody>
        </p:sp>
        <p:sp>
          <p:nvSpPr>
            <p:cNvPr id="115" name="Freeform: Shape 114">
              <a:extLst>
                <a:ext uri="{FF2B5EF4-FFF2-40B4-BE49-F238E27FC236}">
                  <a16:creationId xmlns:a16="http://schemas.microsoft.com/office/drawing/2014/main" id="{C338EA36-B62A-49F6-A520-722F982323B6}"/>
                </a:ext>
              </a:extLst>
            </p:cNvPr>
            <p:cNvSpPr/>
            <p:nvPr/>
          </p:nvSpPr>
          <p:spPr>
            <a:xfrm>
              <a:off x="5716429" y="4020026"/>
              <a:ext cx="28575" cy="28575"/>
            </a:xfrm>
            <a:custGeom>
              <a:avLst/>
              <a:gdLst>
                <a:gd name="connsiteX0" fmla="*/ 24289 w 28575"/>
                <a:gd name="connsiteY0" fmla="*/ 15716 h 28575"/>
                <a:gd name="connsiteX1" fmla="*/ 15716 w 28575"/>
                <a:gd name="connsiteY1" fmla="*/ 7144 h 28575"/>
                <a:gd name="connsiteX2" fmla="*/ 7144 w 28575"/>
                <a:gd name="connsiteY2" fmla="*/ 15716 h 28575"/>
                <a:gd name="connsiteX3" fmla="*/ 15716 w 28575"/>
                <a:gd name="connsiteY3" fmla="*/ 24289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10954"/>
                    <a:pt x="20479" y="7144"/>
                    <a:pt x="15716" y="7144"/>
                  </a:cubicBezTo>
                  <a:cubicBezTo>
                    <a:pt x="10954" y="7144"/>
                    <a:pt x="7144" y="10954"/>
                    <a:pt x="7144" y="15716"/>
                  </a:cubicBezTo>
                  <a:cubicBezTo>
                    <a:pt x="7144" y="20479"/>
                    <a:pt x="10954" y="24289"/>
                    <a:pt x="15716" y="24289"/>
                  </a:cubicBezTo>
                  <a:cubicBezTo>
                    <a:pt x="20479" y="23336"/>
                    <a:pt x="24289" y="19526"/>
                    <a:pt x="24289" y="15716"/>
                  </a:cubicBezTo>
                  <a:close/>
                </a:path>
              </a:pathLst>
            </a:custGeom>
            <a:grpFill/>
            <a:ln w="9525" cap="flat">
              <a:noFill/>
              <a:prstDash val="solid"/>
              <a:miter/>
            </a:ln>
          </p:spPr>
          <p:txBody>
            <a:bodyPr rtlCol="0" anchor="ctr"/>
            <a:lstStyle/>
            <a:p>
              <a:endParaRPr lang="en-US" dirty="0"/>
            </a:p>
          </p:txBody>
        </p:sp>
        <p:sp>
          <p:nvSpPr>
            <p:cNvPr id="116" name="Freeform: Shape 115">
              <a:extLst>
                <a:ext uri="{FF2B5EF4-FFF2-40B4-BE49-F238E27FC236}">
                  <a16:creationId xmlns:a16="http://schemas.microsoft.com/office/drawing/2014/main" id="{B62730E8-1CF1-4078-B1A4-6B5F4BB1A047}"/>
                </a:ext>
              </a:extLst>
            </p:cNvPr>
            <p:cNvSpPr/>
            <p:nvPr/>
          </p:nvSpPr>
          <p:spPr>
            <a:xfrm>
              <a:off x="6147911" y="2889318"/>
              <a:ext cx="66675" cy="57150"/>
            </a:xfrm>
            <a:custGeom>
              <a:avLst/>
              <a:gdLst>
                <a:gd name="connsiteX0" fmla="*/ 7144 w 66675"/>
                <a:gd name="connsiteY0" fmla="*/ 21522 h 57150"/>
                <a:gd name="connsiteX1" fmla="*/ 15716 w 66675"/>
                <a:gd name="connsiteY1" fmla="*/ 35809 h 57150"/>
                <a:gd name="connsiteX2" fmla="*/ 39529 w 66675"/>
                <a:gd name="connsiteY2" fmla="*/ 58670 h 57150"/>
                <a:gd name="connsiteX3" fmla="*/ 63341 w 66675"/>
                <a:gd name="connsiteY3" fmla="*/ 34857 h 57150"/>
                <a:gd name="connsiteX4" fmla="*/ 39529 w 66675"/>
                <a:gd name="connsiteY4" fmla="*/ 11045 h 57150"/>
                <a:gd name="connsiteX5" fmla="*/ 33814 w 66675"/>
                <a:gd name="connsiteY5" fmla="*/ 11997 h 57150"/>
                <a:gd name="connsiteX6" fmla="*/ 22384 w 66675"/>
                <a:gd name="connsiteY6" fmla="*/ 7234 h 57150"/>
                <a:gd name="connsiteX7" fmla="*/ 7144 w 66675"/>
                <a:gd name="connsiteY7" fmla="*/ 21522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675" h="57150">
                  <a:moveTo>
                    <a:pt x="7144" y="21522"/>
                  </a:moveTo>
                  <a:cubicBezTo>
                    <a:pt x="7144" y="28189"/>
                    <a:pt x="10954" y="32952"/>
                    <a:pt x="15716" y="35809"/>
                  </a:cubicBezTo>
                  <a:cubicBezTo>
                    <a:pt x="16669" y="48192"/>
                    <a:pt x="27146" y="58670"/>
                    <a:pt x="39529" y="58670"/>
                  </a:cubicBezTo>
                  <a:cubicBezTo>
                    <a:pt x="52864" y="58670"/>
                    <a:pt x="63341" y="48192"/>
                    <a:pt x="63341" y="34857"/>
                  </a:cubicBezTo>
                  <a:cubicBezTo>
                    <a:pt x="63341" y="21522"/>
                    <a:pt x="52864" y="11045"/>
                    <a:pt x="39529" y="11045"/>
                  </a:cubicBezTo>
                  <a:cubicBezTo>
                    <a:pt x="37624" y="11045"/>
                    <a:pt x="35719" y="11045"/>
                    <a:pt x="33814" y="11997"/>
                  </a:cubicBezTo>
                  <a:cubicBezTo>
                    <a:pt x="30956" y="9139"/>
                    <a:pt x="27146" y="7234"/>
                    <a:pt x="22384" y="7234"/>
                  </a:cubicBezTo>
                  <a:cubicBezTo>
                    <a:pt x="14764" y="6282"/>
                    <a:pt x="7144" y="12950"/>
                    <a:pt x="7144" y="21522"/>
                  </a:cubicBezTo>
                  <a:close/>
                </a:path>
              </a:pathLst>
            </a:custGeom>
            <a:grpFill/>
            <a:ln w="9525" cap="flat">
              <a:noFill/>
              <a:prstDash val="solid"/>
              <a:miter/>
            </a:ln>
          </p:spPr>
          <p:txBody>
            <a:bodyPr rtlCol="0" anchor="ctr"/>
            <a:lstStyle/>
            <a:p>
              <a:endParaRPr lang="en-US" dirty="0"/>
            </a:p>
          </p:txBody>
        </p:sp>
        <p:sp>
          <p:nvSpPr>
            <p:cNvPr id="117" name="Freeform: Shape 116">
              <a:extLst>
                <a:ext uri="{FF2B5EF4-FFF2-40B4-BE49-F238E27FC236}">
                  <a16:creationId xmlns:a16="http://schemas.microsoft.com/office/drawing/2014/main" id="{2B149D32-DC48-48D0-8502-517048D3530F}"/>
                </a:ext>
              </a:extLst>
            </p:cNvPr>
            <p:cNvSpPr/>
            <p:nvPr/>
          </p:nvSpPr>
          <p:spPr>
            <a:xfrm>
              <a:off x="5862161" y="3860959"/>
              <a:ext cx="19050" cy="19050"/>
            </a:xfrm>
            <a:custGeom>
              <a:avLst/>
              <a:gdLst>
                <a:gd name="connsiteX0" fmla="*/ 20479 w 19050"/>
                <a:gd name="connsiteY0" fmla="*/ 13811 h 19050"/>
                <a:gd name="connsiteX1" fmla="*/ 13811 w 19050"/>
                <a:gd name="connsiteY1" fmla="*/ 7144 h 19050"/>
                <a:gd name="connsiteX2" fmla="*/ 7144 w 19050"/>
                <a:gd name="connsiteY2" fmla="*/ 13811 h 19050"/>
                <a:gd name="connsiteX3" fmla="*/ 13811 w 19050"/>
                <a:gd name="connsiteY3" fmla="*/ 20479 h 19050"/>
                <a:gd name="connsiteX4" fmla="*/ 20479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20479" y="13811"/>
                  </a:moveTo>
                  <a:cubicBezTo>
                    <a:pt x="20479" y="10001"/>
                    <a:pt x="17621" y="7144"/>
                    <a:pt x="13811" y="7144"/>
                  </a:cubicBezTo>
                  <a:cubicBezTo>
                    <a:pt x="10001" y="7144"/>
                    <a:pt x="7144" y="10001"/>
                    <a:pt x="7144" y="13811"/>
                  </a:cubicBezTo>
                  <a:cubicBezTo>
                    <a:pt x="7144" y="17621"/>
                    <a:pt x="10001" y="20479"/>
                    <a:pt x="13811" y="20479"/>
                  </a:cubicBezTo>
                  <a:cubicBezTo>
                    <a:pt x="17621" y="20479"/>
                    <a:pt x="20479" y="17621"/>
                    <a:pt x="20479" y="13811"/>
                  </a:cubicBezTo>
                  <a:close/>
                </a:path>
              </a:pathLst>
            </a:custGeom>
            <a:grpFill/>
            <a:ln w="9525" cap="flat">
              <a:noFill/>
              <a:prstDash val="solid"/>
              <a:miter/>
            </a:ln>
          </p:spPr>
          <p:txBody>
            <a:bodyPr rtlCol="0" anchor="ctr"/>
            <a:lstStyle/>
            <a:p>
              <a:endParaRPr lang="en-US" dirty="0"/>
            </a:p>
          </p:txBody>
        </p:sp>
        <p:sp>
          <p:nvSpPr>
            <p:cNvPr id="118" name="Freeform: Shape 117">
              <a:extLst>
                <a:ext uri="{FF2B5EF4-FFF2-40B4-BE49-F238E27FC236}">
                  <a16:creationId xmlns:a16="http://schemas.microsoft.com/office/drawing/2014/main" id="{09C585F3-8570-4681-9658-263861692C40}"/>
                </a:ext>
              </a:extLst>
            </p:cNvPr>
            <p:cNvSpPr/>
            <p:nvPr/>
          </p:nvSpPr>
          <p:spPr>
            <a:xfrm>
              <a:off x="5269706" y="3384709"/>
              <a:ext cx="38100" cy="38100"/>
            </a:xfrm>
            <a:custGeom>
              <a:avLst/>
              <a:gdLst>
                <a:gd name="connsiteX0" fmla="*/ 21431 w 38100"/>
                <a:gd name="connsiteY0" fmla="*/ 7144 h 38100"/>
                <a:gd name="connsiteX1" fmla="*/ 7144 w 38100"/>
                <a:gd name="connsiteY1" fmla="*/ 21431 h 38100"/>
                <a:gd name="connsiteX2" fmla="*/ 21431 w 38100"/>
                <a:gd name="connsiteY2" fmla="*/ 35719 h 38100"/>
                <a:gd name="connsiteX3" fmla="*/ 35719 w 38100"/>
                <a:gd name="connsiteY3" fmla="*/ 21431 h 38100"/>
                <a:gd name="connsiteX4" fmla="*/ 21431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1431" y="7144"/>
                  </a:moveTo>
                  <a:cubicBezTo>
                    <a:pt x="13811" y="7144"/>
                    <a:pt x="7144" y="13811"/>
                    <a:pt x="7144" y="21431"/>
                  </a:cubicBezTo>
                  <a:cubicBezTo>
                    <a:pt x="7144" y="29051"/>
                    <a:pt x="13811" y="35719"/>
                    <a:pt x="21431" y="35719"/>
                  </a:cubicBezTo>
                  <a:cubicBezTo>
                    <a:pt x="29051" y="35719"/>
                    <a:pt x="35719" y="29051"/>
                    <a:pt x="35719" y="21431"/>
                  </a:cubicBezTo>
                  <a:cubicBezTo>
                    <a:pt x="35719" y="13811"/>
                    <a:pt x="29051" y="7144"/>
                    <a:pt x="21431" y="7144"/>
                  </a:cubicBezTo>
                  <a:close/>
                </a:path>
              </a:pathLst>
            </a:custGeom>
            <a:grpFill/>
            <a:ln w="9525" cap="flat">
              <a:noFill/>
              <a:prstDash val="solid"/>
              <a:miter/>
            </a:ln>
          </p:spPr>
          <p:txBody>
            <a:bodyPr rtlCol="0" anchor="ctr"/>
            <a:lstStyle/>
            <a:p>
              <a:endParaRPr lang="en-US" dirty="0"/>
            </a:p>
          </p:txBody>
        </p:sp>
        <p:sp>
          <p:nvSpPr>
            <p:cNvPr id="119" name="Freeform: Shape 118">
              <a:extLst>
                <a:ext uri="{FF2B5EF4-FFF2-40B4-BE49-F238E27FC236}">
                  <a16:creationId xmlns:a16="http://schemas.microsoft.com/office/drawing/2014/main" id="{F5D084D3-2CAC-4F06-A0CC-7FA9B6A97890}"/>
                </a:ext>
              </a:extLst>
            </p:cNvPr>
            <p:cNvSpPr/>
            <p:nvPr/>
          </p:nvSpPr>
          <p:spPr>
            <a:xfrm>
              <a:off x="5923121" y="3529489"/>
              <a:ext cx="28575" cy="28575"/>
            </a:xfrm>
            <a:custGeom>
              <a:avLst/>
              <a:gdLst>
                <a:gd name="connsiteX0" fmla="*/ 17621 w 28575"/>
                <a:gd name="connsiteY0" fmla="*/ 28099 h 28575"/>
                <a:gd name="connsiteX1" fmla="*/ 28099 w 28575"/>
                <a:gd name="connsiteY1" fmla="*/ 17621 h 28575"/>
                <a:gd name="connsiteX2" fmla="*/ 17621 w 28575"/>
                <a:gd name="connsiteY2" fmla="*/ 7144 h 28575"/>
                <a:gd name="connsiteX3" fmla="*/ 7144 w 28575"/>
                <a:gd name="connsiteY3" fmla="*/ 17621 h 28575"/>
                <a:gd name="connsiteX4" fmla="*/ 17621 w 28575"/>
                <a:gd name="connsiteY4" fmla="*/ 28099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28099"/>
                  </a:moveTo>
                  <a:cubicBezTo>
                    <a:pt x="23336" y="28099"/>
                    <a:pt x="28099" y="23336"/>
                    <a:pt x="28099" y="17621"/>
                  </a:cubicBezTo>
                  <a:cubicBezTo>
                    <a:pt x="28099" y="11906"/>
                    <a:pt x="23336" y="7144"/>
                    <a:pt x="17621" y="7144"/>
                  </a:cubicBezTo>
                  <a:cubicBezTo>
                    <a:pt x="11906" y="7144"/>
                    <a:pt x="7144" y="11906"/>
                    <a:pt x="7144" y="17621"/>
                  </a:cubicBezTo>
                  <a:cubicBezTo>
                    <a:pt x="7144" y="23336"/>
                    <a:pt x="11906" y="28099"/>
                    <a:pt x="17621" y="28099"/>
                  </a:cubicBezTo>
                  <a:close/>
                </a:path>
              </a:pathLst>
            </a:custGeom>
            <a:grpFill/>
            <a:ln w="9525" cap="flat">
              <a:noFill/>
              <a:prstDash val="solid"/>
              <a:miter/>
            </a:ln>
          </p:spPr>
          <p:txBody>
            <a:bodyPr rtlCol="0" anchor="ctr"/>
            <a:lstStyle/>
            <a:p>
              <a:endParaRPr lang="en-US" dirty="0"/>
            </a:p>
          </p:txBody>
        </p:sp>
        <p:sp>
          <p:nvSpPr>
            <p:cNvPr id="120" name="Freeform: Shape 119">
              <a:extLst>
                <a:ext uri="{FF2B5EF4-FFF2-40B4-BE49-F238E27FC236}">
                  <a16:creationId xmlns:a16="http://schemas.microsoft.com/office/drawing/2014/main" id="{DA12763E-F855-4D6C-BDA8-488E826469F5}"/>
                </a:ext>
              </a:extLst>
            </p:cNvPr>
            <p:cNvSpPr/>
            <p:nvPr/>
          </p:nvSpPr>
          <p:spPr>
            <a:xfrm>
              <a:off x="6133624" y="2769394"/>
              <a:ext cx="38100" cy="38100"/>
            </a:xfrm>
            <a:custGeom>
              <a:avLst/>
              <a:gdLst>
                <a:gd name="connsiteX0" fmla="*/ 33814 w 38100"/>
                <a:gd name="connsiteY0" fmla="*/ 20479 h 38100"/>
                <a:gd name="connsiteX1" fmla="*/ 20479 w 38100"/>
                <a:gd name="connsiteY1" fmla="*/ 7144 h 38100"/>
                <a:gd name="connsiteX2" fmla="*/ 7144 w 38100"/>
                <a:gd name="connsiteY2" fmla="*/ 20479 h 38100"/>
                <a:gd name="connsiteX3" fmla="*/ 20479 w 38100"/>
                <a:gd name="connsiteY3" fmla="*/ 33814 h 38100"/>
                <a:gd name="connsiteX4" fmla="*/ 33814 w 38100"/>
                <a:gd name="connsiteY4" fmla="*/ 2047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3814" y="20479"/>
                  </a:moveTo>
                  <a:cubicBezTo>
                    <a:pt x="33814" y="12859"/>
                    <a:pt x="28099" y="7144"/>
                    <a:pt x="20479" y="7144"/>
                  </a:cubicBezTo>
                  <a:cubicBezTo>
                    <a:pt x="12859" y="7144"/>
                    <a:pt x="7144" y="12859"/>
                    <a:pt x="7144" y="20479"/>
                  </a:cubicBezTo>
                  <a:cubicBezTo>
                    <a:pt x="7144" y="28099"/>
                    <a:pt x="12859" y="33814"/>
                    <a:pt x="20479" y="33814"/>
                  </a:cubicBezTo>
                  <a:cubicBezTo>
                    <a:pt x="28099" y="33814"/>
                    <a:pt x="33814" y="27146"/>
                    <a:pt x="33814" y="20479"/>
                  </a:cubicBezTo>
                  <a:close/>
                </a:path>
              </a:pathLst>
            </a:custGeom>
            <a:grpFill/>
            <a:ln w="9525" cap="flat">
              <a:noFill/>
              <a:prstDash val="solid"/>
              <a:miter/>
            </a:ln>
          </p:spPr>
          <p:txBody>
            <a:bodyPr rtlCol="0" anchor="ctr"/>
            <a:lstStyle/>
            <a:p>
              <a:endParaRPr lang="en-US" dirty="0"/>
            </a:p>
          </p:txBody>
        </p:sp>
        <p:sp>
          <p:nvSpPr>
            <p:cNvPr id="121" name="Freeform: Shape 120">
              <a:extLst>
                <a:ext uri="{FF2B5EF4-FFF2-40B4-BE49-F238E27FC236}">
                  <a16:creationId xmlns:a16="http://schemas.microsoft.com/office/drawing/2014/main" id="{30E8BDAA-D73C-4788-9103-E2446843B6AD}"/>
                </a:ext>
              </a:extLst>
            </p:cNvPr>
            <p:cNvSpPr/>
            <p:nvPr/>
          </p:nvSpPr>
          <p:spPr>
            <a:xfrm>
              <a:off x="5578316" y="3253264"/>
              <a:ext cx="28575" cy="28575"/>
            </a:xfrm>
            <a:custGeom>
              <a:avLst/>
              <a:gdLst>
                <a:gd name="connsiteX0" fmla="*/ 18574 w 28575"/>
                <a:gd name="connsiteY0" fmla="*/ 7144 h 28575"/>
                <a:gd name="connsiteX1" fmla="*/ 7144 w 28575"/>
                <a:gd name="connsiteY1" fmla="*/ 18574 h 28575"/>
                <a:gd name="connsiteX2" fmla="*/ 18574 w 28575"/>
                <a:gd name="connsiteY2" fmla="*/ 30004 h 28575"/>
                <a:gd name="connsiteX3" fmla="*/ 30004 w 28575"/>
                <a:gd name="connsiteY3" fmla="*/ 18574 h 28575"/>
                <a:gd name="connsiteX4" fmla="*/ 18574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7144"/>
                  </a:moveTo>
                  <a:cubicBezTo>
                    <a:pt x="11906" y="7144"/>
                    <a:pt x="7144" y="11906"/>
                    <a:pt x="7144" y="18574"/>
                  </a:cubicBezTo>
                  <a:cubicBezTo>
                    <a:pt x="7144" y="25241"/>
                    <a:pt x="11906" y="30004"/>
                    <a:pt x="18574" y="30004"/>
                  </a:cubicBezTo>
                  <a:cubicBezTo>
                    <a:pt x="25241" y="30004"/>
                    <a:pt x="30004" y="25241"/>
                    <a:pt x="30004" y="18574"/>
                  </a:cubicBezTo>
                  <a:cubicBezTo>
                    <a:pt x="30004" y="11906"/>
                    <a:pt x="25241" y="7144"/>
                    <a:pt x="18574" y="7144"/>
                  </a:cubicBezTo>
                  <a:close/>
                </a:path>
              </a:pathLst>
            </a:custGeom>
            <a:grpFill/>
            <a:ln w="9525" cap="flat">
              <a:noFill/>
              <a:prstDash val="solid"/>
              <a:miter/>
            </a:ln>
          </p:spPr>
          <p:txBody>
            <a:bodyPr rtlCol="0" anchor="ctr"/>
            <a:lstStyle/>
            <a:p>
              <a:endParaRPr lang="en-US" dirty="0"/>
            </a:p>
          </p:txBody>
        </p:sp>
        <p:sp>
          <p:nvSpPr>
            <p:cNvPr id="122" name="Freeform: Shape 121">
              <a:extLst>
                <a:ext uri="{FF2B5EF4-FFF2-40B4-BE49-F238E27FC236}">
                  <a16:creationId xmlns:a16="http://schemas.microsoft.com/office/drawing/2014/main" id="{8904262A-DFAD-41F0-9B31-901789BE67AC}"/>
                </a:ext>
              </a:extLst>
            </p:cNvPr>
            <p:cNvSpPr/>
            <p:nvPr/>
          </p:nvSpPr>
          <p:spPr>
            <a:xfrm>
              <a:off x="5571649" y="3619024"/>
              <a:ext cx="28575" cy="28575"/>
            </a:xfrm>
            <a:custGeom>
              <a:avLst/>
              <a:gdLst>
                <a:gd name="connsiteX0" fmla="*/ 22384 w 28575"/>
                <a:gd name="connsiteY0" fmla="*/ 14764 h 28575"/>
                <a:gd name="connsiteX1" fmla="*/ 14764 w 28575"/>
                <a:gd name="connsiteY1" fmla="*/ 7144 h 28575"/>
                <a:gd name="connsiteX2" fmla="*/ 7144 w 28575"/>
                <a:gd name="connsiteY2" fmla="*/ 14764 h 28575"/>
                <a:gd name="connsiteX3" fmla="*/ 14764 w 28575"/>
                <a:gd name="connsiteY3" fmla="*/ 2238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0954"/>
                    <a:pt x="19526" y="7144"/>
                    <a:pt x="14764" y="7144"/>
                  </a:cubicBezTo>
                  <a:cubicBezTo>
                    <a:pt x="10954" y="7144"/>
                    <a:pt x="7144" y="10001"/>
                    <a:pt x="7144" y="14764"/>
                  </a:cubicBezTo>
                  <a:cubicBezTo>
                    <a:pt x="7144" y="18574"/>
                    <a:pt x="10001" y="22384"/>
                    <a:pt x="14764" y="22384"/>
                  </a:cubicBezTo>
                  <a:cubicBezTo>
                    <a:pt x="19526" y="21431"/>
                    <a:pt x="22384" y="18574"/>
                    <a:pt x="22384" y="14764"/>
                  </a:cubicBezTo>
                  <a:close/>
                </a:path>
              </a:pathLst>
            </a:custGeom>
            <a:grpFill/>
            <a:ln w="9525" cap="flat">
              <a:noFill/>
              <a:prstDash val="solid"/>
              <a:miter/>
            </a:ln>
          </p:spPr>
          <p:txBody>
            <a:bodyPr rtlCol="0" anchor="ctr"/>
            <a:lstStyle/>
            <a:p>
              <a:endParaRPr lang="en-US" dirty="0"/>
            </a:p>
          </p:txBody>
        </p:sp>
        <p:sp>
          <p:nvSpPr>
            <p:cNvPr id="123" name="Freeform: Shape 122">
              <a:extLst>
                <a:ext uri="{FF2B5EF4-FFF2-40B4-BE49-F238E27FC236}">
                  <a16:creationId xmlns:a16="http://schemas.microsoft.com/office/drawing/2014/main" id="{D965AE4E-A950-4884-B92E-70F9144375F5}"/>
                </a:ext>
              </a:extLst>
            </p:cNvPr>
            <p:cNvSpPr/>
            <p:nvPr/>
          </p:nvSpPr>
          <p:spPr>
            <a:xfrm>
              <a:off x="5941219" y="4137184"/>
              <a:ext cx="28575" cy="28575"/>
            </a:xfrm>
            <a:custGeom>
              <a:avLst/>
              <a:gdLst>
                <a:gd name="connsiteX0" fmla="*/ 16669 w 28575"/>
                <a:gd name="connsiteY0" fmla="*/ 7144 h 28575"/>
                <a:gd name="connsiteX1" fmla="*/ 7144 w 28575"/>
                <a:gd name="connsiteY1" fmla="*/ 16669 h 28575"/>
                <a:gd name="connsiteX2" fmla="*/ 16669 w 28575"/>
                <a:gd name="connsiteY2" fmla="*/ 26194 h 28575"/>
                <a:gd name="connsiteX3" fmla="*/ 26194 w 28575"/>
                <a:gd name="connsiteY3" fmla="*/ 16669 h 28575"/>
                <a:gd name="connsiteX4" fmla="*/ 16669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7144"/>
                  </a:moveTo>
                  <a:cubicBezTo>
                    <a:pt x="10954" y="7144"/>
                    <a:pt x="7144" y="11906"/>
                    <a:pt x="7144" y="16669"/>
                  </a:cubicBezTo>
                  <a:cubicBezTo>
                    <a:pt x="7144" y="21431"/>
                    <a:pt x="11906" y="26194"/>
                    <a:pt x="16669" y="26194"/>
                  </a:cubicBezTo>
                  <a:cubicBezTo>
                    <a:pt x="22384" y="26194"/>
                    <a:pt x="26194" y="21431"/>
                    <a:pt x="26194" y="16669"/>
                  </a:cubicBezTo>
                  <a:cubicBezTo>
                    <a:pt x="26194" y="11906"/>
                    <a:pt x="22384" y="7144"/>
                    <a:pt x="16669" y="7144"/>
                  </a:cubicBezTo>
                  <a:close/>
                </a:path>
              </a:pathLst>
            </a:custGeom>
            <a:grpFill/>
            <a:ln w="9525" cap="flat">
              <a:noFill/>
              <a:prstDash val="solid"/>
              <a:miter/>
            </a:ln>
          </p:spPr>
          <p:txBody>
            <a:bodyPr rtlCol="0" anchor="ctr"/>
            <a:lstStyle/>
            <a:p>
              <a:endParaRPr lang="en-US" dirty="0"/>
            </a:p>
          </p:txBody>
        </p:sp>
        <p:sp>
          <p:nvSpPr>
            <p:cNvPr id="124" name="Freeform: Shape 123">
              <a:extLst>
                <a:ext uri="{FF2B5EF4-FFF2-40B4-BE49-F238E27FC236}">
                  <a16:creationId xmlns:a16="http://schemas.microsoft.com/office/drawing/2014/main" id="{580935CA-1BA1-424A-81B8-B48BE482F6FF}"/>
                </a:ext>
              </a:extLst>
            </p:cNvPr>
            <p:cNvSpPr/>
            <p:nvPr/>
          </p:nvSpPr>
          <p:spPr>
            <a:xfrm>
              <a:off x="6075521" y="3037999"/>
              <a:ext cx="38100" cy="38100"/>
            </a:xfrm>
            <a:custGeom>
              <a:avLst/>
              <a:gdLst>
                <a:gd name="connsiteX0" fmla="*/ 7144 w 38100"/>
                <a:gd name="connsiteY0" fmla="*/ 20479 h 38100"/>
                <a:gd name="connsiteX1" fmla="*/ 20479 w 38100"/>
                <a:gd name="connsiteY1" fmla="*/ 33814 h 38100"/>
                <a:gd name="connsiteX2" fmla="*/ 33814 w 38100"/>
                <a:gd name="connsiteY2" fmla="*/ 20479 h 38100"/>
                <a:gd name="connsiteX3" fmla="*/ 20479 w 38100"/>
                <a:gd name="connsiteY3" fmla="*/ 7144 h 38100"/>
                <a:gd name="connsiteX4" fmla="*/ 7144 w 38100"/>
                <a:gd name="connsiteY4" fmla="*/ 2047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7144" y="20479"/>
                  </a:moveTo>
                  <a:cubicBezTo>
                    <a:pt x="7144" y="28099"/>
                    <a:pt x="12859" y="33814"/>
                    <a:pt x="20479" y="33814"/>
                  </a:cubicBezTo>
                  <a:cubicBezTo>
                    <a:pt x="28099" y="33814"/>
                    <a:pt x="33814" y="28099"/>
                    <a:pt x="33814" y="20479"/>
                  </a:cubicBezTo>
                  <a:cubicBezTo>
                    <a:pt x="33814" y="12859"/>
                    <a:pt x="28099" y="7144"/>
                    <a:pt x="20479" y="7144"/>
                  </a:cubicBezTo>
                  <a:cubicBezTo>
                    <a:pt x="13811" y="7144"/>
                    <a:pt x="7144" y="13811"/>
                    <a:pt x="7144" y="20479"/>
                  </a:cubicBezTo>
                  <a:close/>
                </a:path>
              </a:pathLst>
            </a:custGeom>
            <a:grpFill/>
            <a:ln w="9525" cap="flat">
              <a:noFill/>
              <a:prstDash val="solid"/>
              <a:miter/>
            </a:ln>
          </p:spPr>
          <p:txBody>
            <a:bodyPr rtlCol="0" anchor="ctr"/>
            <a:lstStyle/>
            <a:p>
              <a:endParaRPr lang="en-US" dirty="0"/>
            </a:p>
          </p:txBody>
        </p:sp>
        <p:sp>
          <p:nvSpPr>
            <p:cNvPr id="125" name="Freeform: Shape 124">
              <a:extLst>
                <a:ext uri="{FF2B5EF4-FFF2-40B4-BE49-F238E27FC236}">
                  <a16:creationId xmlns:a16="http://schemas.microsoft.com/office/drawing/2014/main" id="{5211A841-4514-4720-B3F9-5640A06806DE}"/>
                </a:ext>
              </a:extLst>
            </p:cNvPr>
            <p:cNvSpPr/>
            <p:nvPr/>
          </p:nvSpPr>
          <p:spPr>
            <a:xfrm>
              <a:off x="5909786" y="3152299"/>
              <a:ext cx="38100" cy="38100"/>
            </a:xfrm>
            <a:custGeom>
              <a:avLst/>
              <a:gdLst>
                <a:gd name="connsiteX0" fmla="*/ 35719 w 38100"/>
                <a:gd name="connsiteY0" fmla="*/ 21431 h 38100"/>
                <a:gd name="connsiteX1" fmla="*/ 21431 w 38100"/>
                <a:gd name="connsiteY1" fmla="*/ 7144 h 38100"/>
                <a:gd name="connsiteX2" fmla="*/ 7144 w 38100"/>
                <a:gd name="connsiteY2" fmla="*/ 21431 h 38100"/>
                <a:gd name="connsiteX3" fmla="*/ 21431 w 38100"/>
                <a:gd name="connsiteY3" fmla="*/ 35719 h 38100"/>
                <a:gd name="connsiteX4" fmla="*/ 35719 w 38100"/>
                <a:gd name="connsiteY4" fmla="*/ 2143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5719" y="21431"/>
                  </a:moveTo>
                  <a:cubicBezTo>
                    <a:pt x="35719" y="13811"/>
                    <a:pt x="29051" y="7144"/>
                    <a:pt x="21431" y="7144"/>
                  </a:cubicBezTo>
                  <a:cubicBezTo>
                    <a:pt x="13811" y="7144"/>
                    <a:pt x="7144" y="13811"/>
                    <a:pt x="7144" y="21431"/>
                  </a:cubicBezTo>
                  <a:cubicBezTo>
                    <a:pt x="7144" y="29051"/>
                    <a:pt x="13811" y="35719"/>
                    <a:pt x="21431" y="35719"/>
                  </a:cubicBezTo>
                  <a:cubicBezTo>
                    <a:pt x="29051" y="35719"/>
                    <a:pt x="35719" y="29051"/>
                    <a:pt x="35719" y="21431"/>
                  </a:cubicBezTo>
                  <a:close/>
                </a:path>
              </a:pathLst>
            </a:custGeom>
            <a:grpFill/>
            <a:ln w="9525" cap="flat">
              <a:noFill/>
              <a:prstDash val="solid"/>
              <a:miter/>
            </a:ln>
          </p:spPr>
          <p:txBody>
            <a:bodyPr rtlCol="0" anchor="ctr"/>
            <a:lstStyle/>
            <a:p>
              <a:endParaRPr lang="en-US" dirty="0"/>
            </a:p>
          </p:txBody>
        </p:sp>
        <p:sp>
          <p:nvSpPr>
            <p:cNvPr id="126" name="Freeform: Shape 125">
              <a:extLst>
                <a:ext uri="{FF2B5EF4-FFF2-40B4-BE49-F238E27FC236}">
                  <a16:creationId xmlns:a16="http://schemas.microsoft.com/office/drawing/2014/main" id="{B674CA4F-9252-4EDF-B7BC-4D4889A1D957}"/>
                </a:ext>
              </a:extLst>
            </p:cNvPr>
            <p:cNvSpPr/>
            <p:nvPr/>
          </p:nvSpPr>
          <p:spPr>
            <a:xfrm>
              <a:off x="5516404" y="3698081"/>
              <a:ext cx="28575" cy="28575"/>
            </a:xfrm>
            <a:custGeom>
              <a:avLst/>
              <a:gdLst>
                <a:gd name="connsiteX0" fmla="*/ 15716 w 28575"/>
                <a:gd name="connsiteY0" fmla="*/ 7144 h 28575"/>
                <a:gd name="connsiteX1" fmla="*/ 7144 w 28575"/>
                <a:gd name="connsiteY1" fmla="*/ 15716 h 28575"/>
                <a:gd name="connsiteX2" fmla="*/ 15716 w 28575"/>
                <a:gd name="connsiteY2" fmla="*/ 24289 h 28575"/>
                <a:gd name="connsiteX3" fmla="*/ 24289 w 28575"/>
                <a:gd name="connsiteY3" fmla="*/ 15716 h 28575"/>
                <a:gd name="connsiteX4" fmla="*/ 15716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5716" y="7144"/>
                  </a:moveTo>
                  <a:cubicBezTo>
                    <a:pt x="10954" y="7144"/>
                    <a:pt x="7144" y="10954"/>
                    <a:pt x="7144" y="15716"/>
                  </a:cubicBezTo>
                  <a:cubicBezTo>
                    <a:pt x="7144" y="20479"/>
                    <a:pt x="10954" y="24289"/>
                    <a:pt x="15716" y="24289"/>
                  </a:cubicBezTo>
                  <a:cubicBezTo>
                    <a:pt x="20479" y="24289"/>
                    <a:pt x="24289" y="20479"/>
                    <a:pt x="24289" y="15716"/>
                  </a:cubicBezTo>
                  <a:cubicBezTo>
                    <a:pt x="24289" y="10001"/>
                    <a:pt x="20479" y="7144"/>
                    <a:pt x="15716" y="7144"/>
                  </a:cubicBezTo>
                  <a:close/>
                </a:path>
              </a:pathLst>
            </a:custGeom>
            <a:grpFill/>
            <a:ln w="9525" cap="flat">
              <a:noFill/>
              <a:prstDash val="solid"/>
              <a:miter/>
            </a:ln>
          </p:spPr>
          <p:txBody>
            <a:bodyPr rtlCol="0" anchor="ctr"/>
            <a:lstStyle/>
            <a:p>
              <a:endParaRPr lang="en-US" dirty="0"/>
            </a:p>
          </p:txBody>
        </p:sp>
        <p:sp>
          <p:nvSpPr>
            <p:cNvPr id="127" name="Freeform: Shape 126">
              <a:extLst>
                <a:ext uri="{FF2B5EF4-FFF2-40B4-BE49-F238E27FC236}">
                  <a16:creationId xmlns:a16="http://schemas.microsoft.com/office/drawing/2014/main" id="{6846605E-2BD5-4909-98EA-9DE742A10D73}"/>
                </a:ext>
              </a:extLst>
            </p:cNvPr>
            <p:cNvSpPr/>
            <p:nvPr/>
          </p:nvSpPr>
          <p:spPr>
            <a:xfrm>
              <a:off x="5679281" y="3343751"/>
              <a:ext cx="28575" cy="28575"/>
            </a:xfrm>
            <a:custGeom>
              <a:avLst/>
              <a:gdLst>
                <a:gd name="connsiteX0" fmla="*/ 30004 w 28575"/>
                <a:gd name="connsiteY0" fmla="*/ 18574 h 28575"/>
                <a:gd name="connsiteX1" fmla="*/ 18574 w 28575"/>
                <a:gd name="connsiteY1" fmla="*/ 7144 h 28575"/>
                <a:gd name="connsiteX2" fmla="*/ 7144 w 28575"/>
                <a:gd name="connsiteY2" fmla="*/ 18574 h 28575"/>
                <a:gd name="connsiteX3" fmla="*/ 18574 w 28575"/>
                <a:gd name="connsiteY3" fmla="*/ 30004 h 28575"/>
                <a:gd name="connsiteX4" fmla="*/ 30004 w 28575"/>
                <a:gd name="connsiteY4" fmla="*/ 1857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30004" y="18574"/>
                  </a:moveTo>
                  <a:cubicBezTo>
                    <a:pt x="30004" y="12859"/>
                    <a:pt x="25241" y="7144"/>
                    <a:pt x="18574" y="7144"/>
                  </a:cubicBezTo>
                  <a:cubicBezTo>
                    <a:pt x="12859" y="7144"/>
                    <a:pt x="7144" y="11906"/>
                    <a:pt x="7144" y="18574"/>
                  </a:cubicBezTo>
                  <a:cubicBezTo>
                    <a:pt x="7144" y="24289"/>
                    <a:pt x="11906" y="30004"/>
                    <a:pt x="18574" y="30004"/>
                  </a:cubicBezTo>
                  <a:cubicBezTo>
                    <a:pt x="25241" y="30004"/>
                    <a:pt x="30004" y="25241"/>
                    <a:pt x="30004" y="18574"/>
                  </a:cubicBezTo>
                  <a:close/>
                </a:path>
              </a:pathLst>
            </a:custGeom>
            <a:grpFill/>
            <a:ln w="9525" cap="flat">
              <a:noFill/>
              <a:prstDash val="solid"/>
              <a:miter/>
            </a:ln>
          </p:spPr>
          <p:txBody>
            <a:bodyPr rtlCol="0" anchor="ctr"/>
            <a:lstStyle/>
            <a:p>
              <a:endParaRPr lang="en-US" dirty="0"/>
            </a:p>
          </p:txBody>
        </p:sp>
        <p:sp>
          <p:nvSpPr>
            <p:cNvPr id="128" name="Freeform: Shape 127">
              <a:extLst>
                <a:ext uri="{FF2B5EF4-FFF2-40B4-BE49-F238E27FC236}">
                  <a16:creationId xmlns:a16="http://schemas.microsoft.com/office/drawing/2014/main" id="{4A10D800-7AA1-4252-9D78-D63251D60E09}"/>
                </a:ext>
              </a:extLst>
            </p:cNvPr>
            <p:cNvSpPr/>
            <p:nvPr/>
          </p:nvSpPr>
          <p:spPr>
            <a:xfrm>
              <a:off x="5951696" y="3265646"/>
              <a:ext cx="28575" cy="28575"/>
            </a:xfrm>
            <a:custGeom>
              <a:avLst/>
              <a:gdLst>
                <a:gd name="connsiteX0" fmla="*/ 30004 w 28575"/>
                <a:gd name="connsiteY0" fmla="*/ 18574 h 28575"/>
                <a:gd name="connsiteX1" fmla="*/ 18574 w 28575"/>
                <a:gd name="connsiteY1" fmla="*/ 7144 h 28575"/>
                <a:gd name="connsiteX2" fmla="*/ 7144 w 28575"/>
                <a:gd name="connsiteY2" fmla="*/ 18574 h 28575"/>
                <a:gd name="connsiteX3" fmla="*/ 18574 w 28575"/>
                <a:gd name="connsiteY3" fmla="*/ 30004 h 28575"/>
                <a:gd name="connsiteX4" fmla="*/ 30004 w 28575"/>
                <a:gd name="connsiteY4" fmla="*/ 1857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30004" y="18574"/>
                  </a:moveTo>
                  <a:cubicBezTo>
                    <a:pt x="30004" y="12859"/>
                    <a:pt x="25241" y="7144"/>
                    <a:pt x="18574" y="7144"/>
                  </a:cubicBezTo>
                  <a:cubicBezTo>
                    <a:pt x="12859" y="7144"/>
                    <a:pt x="7144" y="11906"/>
                    <a:pt x="7144" y="18574"/>
                  </a:cubicBezTo>
                  <a:cubicBezTo>
                    <a:pt x="7144" y="24289"/>
                    <a:pt x="11906" y="30004"/>
                    <a:pt x="18574" y="30004"/>
                  </a:cubicBezTo>
                  <a:cubicBezTo>
                    <a:pt x="25241" y="30004"/>
                    <a:pt x="30004" y="25241"/>
                    <a:pt x="30004" y="18574"/>
                  </a:cubicBezTo>
                  <a:close/>
                </a:path>
              </a:pathLst>
            </a:custGeom>
            <a:grpFill/>
            <a:ln w="9525" cap="flat">
              <a:noFill/>
              <a:prstDash val="solid"/>
              <a:miter/>
            </a:ln>
          </p:spPr>
          <p:txBody>
            <a:bodyPr rtlCol="0" anchor="ctr"/>
            <a:lstStyle/>
            <a:p>
              <a:endParaRPr lang="en-US" dirty="0"/>
            </a:p>
          </p:txBody>
        </p:sp>
        <p:sp>
          <p:nvSpPr>
            <p:cNvPr id="129" name="Freeform: Shape 128">
              <a:extLst>
                <a:ext uri="{FF2B5EF4-FFF2-40B4-BE49-F238E27FC236}">
                  <a16:creationId xmlns:a16="http://schemas.microsoft.com/office/drawing/2014/main" id="{F6BF7822-FC66-4AD7-83CB-1D0684B6B045}"/>
                </a:ext>
              </a:extLst>
            </p:cNvPr>
            <p:cNvSpPr/>
            <p:nvPr/>
          </p:nvSpPr>
          <p:spPr>
            <a:xfrm>
              <a:off x="5435441" y="3113246"/>
              <a:ext cx="28575" cy="28575"/>
            </a:xfrm>
            <a:custGeom>
              <a:avLst/>
              <a:gdLst>
                <a:gd name="connsiteX0" fmla="*/ 18574 w 28575"/>
                <a:gd name="connsiteY0" fmla="*/ 30004 h 28575"/>
                <a:gd name="connsiteX1" fmla="*/ 30004 w 28575"/>
                <a:gd name="connsiteY1" fmla="*/ 18574 h 28575"/>
                <a:gd name="connsiteX2" fmla="*/ 18574 w 28575"/>
                <a:gd name="connsiteY2" fmla="*/ 7144 h 28575"/>
                <a:gd name="connsiteX3" fmla="*/ 7144 w 28575"/>
                <a:gd name="connsiteY3" fmla="*/ 18574 h 28575"/>
                <a:gd name="connsiteX4" fmla="*/ 18574 w 28575"/>
                <a:gd name="connsiteY4" fmla="*/ 3000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30004"/>
                  </a:moveTo>
                  <a:cubicBezTo>
                    <a:pt x="24289" y="30004"/>
                    <a:pt x="30004" y="25241"/>
                    <a:pt x="30004" y="18574"/>
                  </a:cubicBezTo>
                  <a:cubicBezTo>
                    <a:pt x="30004" y="12859"/>
                    <a:pt x="25241" y="7144"/>
                    <a:pt x="18574" y="7144"/>
                  </a:cubicBezTo>
                  <a:cubicBezTo>
                    <a:pt x="12859" y="7144"/>
                    <a:pt x="7144" y="11906"/>
                    <a:pt x="7144" y="18574"/>
                  </a:cubicBezTo>
                  <a:cubicBezTo>
                    <a:pt x="8096" y="25241"/>
                    <a:pt x="12859" y="30004"/>
                    <a:pt x="18574" y="30004"/>
                  </a:cubicBezTo>
                  <a:close/>
                </a:path>
              </a:pathLst>
            </a:custGeom>
            <a:grpFill/>
            <a:ln w="9525" cap="flat">
              <a:noFill/>
              <a:prstDash val="solid"/>
              <a:miter/>
            </a:ln>
          </p:spPr>
          <p:txBody>
            <a:bodyPr rtlCol="0" anchor="ctr"/>
            <a:lstStyle/>
            <a:p>
              <a:endParaRPr lang="en-US" dirty="0"/>
            </a:p>
          </p:txBody>
        </p:sp>
        <p:sp>
          <p:nvSpPr>
            <p:cNvPr id="130" name="Freeform: Shape 129">
              <a:extLst>
                <a:ext uri="{FF2B5EF4-FFF2-40B4-BE49-F238E27FC236}">
                  <a16:creationId xmlns:a16="http://schemas.microsoft.com/office/drawing/2014/main" id="{18850C13-A951-4016-A6D9-67DD0BC6B5F5}"/>
                </a:ext>
              </a:extLst>
            </p:cNvPr>
            <p:cNvSpPr/>
            <p:nvPr/>
          </p:nvSpPr>
          <p:spPr>
            <a:xfrm>
              <a:off x="6027896" y="3622834"/>
              <a:ext cx="28575" cy="28575"/>
            </a:xfrm>
            <a:custGeom>
              <a:avLst/>
              <a:gdLst>
                <a:gd name="connsiteX0" fmla="*/ 16669 w 28575"/>
                <a:gd name="connsiteY0" fmla="*/ 7144 h 28575"/>
                <a:gd name="connsiteX1" fmla="*/ 7144 w 28575"/>
                <a:gd name="connsiteY1" fmla="*/ 16669 h 28575"/>
                <a:gd name="connsiteX2" fmla="*/ 16669 w 28575"/>
                <a:gd name="connsiteY2" fmla="*/ 26194 h 28575"/>
                <a:gd name="connsiteX3" fmla="*/ 26194 w 28575"/>
                <a:gd name="connsiteY3" fmla="*/ 16669 h 28575"/>
                <a:gd name="connsiteX4" fmla="*/ 16669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7144"/>
                  </a:moveTo>
                  <a:cubicBezTo>
                    <a:pt x="11906" y="7144"/>
                    <a:pt x="7144" y="10954"/>
                    <a:pt x="7144" y="16669"/>
                  </a:cubicBezTo>
                  <a:cubicBezTo>
                    <a:pt x="7144" y="22384"/>
                    <a:pt x="10954" y="26194"/>
                    <a:pt x="16669" y="26194"/>
                  </a:cubicBezTo>
                  <a:cubicBezTo>
                    <a:pt x="22384" y="26194"/>
                    <a:pt x="26194" y="22384"/>
                    <a:pt x="26194" y="16669"/>
                  </a:cubicBezTo>
                  <a:cubicBezTo>
                    <a:pt x="26194" y="10954"/>
                    <a:pt x="21431" y="7144"/>
                    <a:pt x="16669" y="7144"/>
                  </a:cubicBezTo>
                  <a:close/>
                </a:path>
              </a:pathLst>
            </a:custGeom>
            <a:grpFill/>
            <a:ln w="9525" cap="flat">
              <a:noFill/>
              <a:prstDash val="solid"/>
              <a:miter/>
            </a:ln>
          </p:spPr>
          <p:txBody>
            <a:bodyPr rtlCol="0" anchor="ctr"/>
            <a:lstStyle/>
            <a:p>
              <a:endParaRPr lang="en-US" dirty="0"/>
            </a:p>
          </p:txBody>
        </p:sp>
        <p:sp>
          <p:nvSpPr>
            <p:cNvPr id="131" name="Freeform: Shape 130">
              <a:extLst>
                <a:ext uri="{FF2B5EF4-FFF2-40B4-BE49-F238E27FC236}">
                  <a16:creationId xmlns:a16="http://schemas.microsoft.com/office/drawing/2014/main" id="{F2269D48-CE0D-49A5-8FCA-418F827D3B86}"/>
                </a:ext>
              </a:extLst>
            </p:cNvPr>
            <p:cNvSpPr/>
            <p:nvPr/>
          </p:nvSpPr>
          <p:spPr>
            <a:xfrm>
              <a:off x="5681186" y="2920841"/>
              <a:ext cx="66675" cy="66675"/>
            </a:xfrm>
            <a:custGeom>
              <a:avLst/>
              <a:gdLst>
                <a:gd name="connsiteX0" fmla="*/ 35719 w 66675"/>
                <a:gd name="connsiteY0" fmla="*/ 64294 h 66675"/>
                <a:gd name="connsiteX1" fmla="*/ 64294 w 66675"/>
                <a:gd name="connsiteY1" fmla="*/ 35719 h 66675"/>
                <a:gd name="connsiteX2" fmla="*/ 35719 w 66675"/>
                <a:gd name="connsiteY2" fmla="*/ 7144 h 66675"/>
                <a:gd name="connsiteX3" fmla="*/ 7144 w 66675"/>
                <a:gd name="connsiteY3" fmla="*/ 35719 h 66675"/>
                <a:gd name="connsiteX4" fmla="*/ 35719 w 66675"/>
                <a:gd name="connsiteY4" fmla="*/ 6429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5719" y="64294"/>
                  </a:moveTo>
                  <a:cubicBezTo>
                    <a:pt x="50959" y="64294"/>
                    <a:pt x="64294" y="51911"/>
                    <a:pt x="64294" y="35719"/>
                  </a:cubicBezTo>
                  <a:cubicBezTo>
                    <a:pt x="64294" y="19526"/>
                    <a:pt x="51911" y="7144"/>
                    <a:pt x="35719" y="7144"/>
                  </a:cubicBezTo>
                  <a:cubicBezTo>
                    <a:pt x="20479" y="7144"/>
                    <a:pt x="7144" y="19526"/>
                    <a:pt x="7144" y="35719"/>
                  </a:cubicBezTo>
                  <a:cubicBezTo>
                    <a:pt x="7144" y="51911"/>
                    <a:pt x="19526" y="64294"/>
                    <a:pt x="35719" y="64294"/>
                  </a:cubicBezTo>
                  <a:close/>
                </a:path>
              </a:pathLst>
            </a:custGeom>
            <a:grpFill/>
            <a:ln w="9525" cap="flat">
              <a:noFill/>
              <a:prstDash val="solid"/>
              <a:miter/>
            </a:ln>
          </p:spPr>
          <p:txBody>
            <a:bodyPr rtlCol="0" anchor="ctr"/>
            <a:lstStyle/>
            <a:p>
              <a:endParaRPr lang="en-US" dirty="0"/>
            </a:p>
          </p:txBody>
        </p:sp>
        <p:sp>
          <p:nvSpPr>
            <p:cNvPr id="132" name="Freeform: Shape 131">
              <a:extLst>
                <a:ext uri="{FF2B5EF4-FFF2-40B4-BE49-F238E27FC236}">
                  <a16:creationId xmlns:a16="http://schemas.microsoft.com/office/drawing/2014/main" id="{02743C02-2ADB-41F1-897B-9F41A74D86B7}"/>
                </a:ext>
              </a:extLst>
            </p:cNvPr>
            <p:cNvSpPr/>
            <p:nvPr/>
          </p:nvSpPr>
          <p:spPr>
            <a:xfrm>
              <a:off x="6041231" y="4157186"/>
              <a:ext cx="19050" cy="19050"/>
            </a:xfrm>
            <a:custGeom>
              <a:avLst/>
              <a:gdLst>
                <a:gd name="connsiteX0" fmla="*/ 18574 w 19050"/>
                <a:gd name="connsiteY0" fmla="*/ 12859 h 19050"/>
                <a:gd name="connsiteX1" fmla="*/ 12859 w 19050"/>
                <a:gd name="connsiteY1" fmla="*/ 7144 h 19050"/>
                <a:gd name="connsiteX2" fmla="*/ 7144 w 19050"/>
                <a:gd name="connsiteY2" fmla="*/ 12859 h 19050"/>
                <a:gd name="connsiteX3" fmla="*/ 12859 w 19050"/>
                <a:gd name="connsiteY3" fmla="*/ 1857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0001"/>
                    <a:pt x="15716" y="7144"/>
                    <a:pt x="12859" y="7144"/>
                  </a:cubicBezTo>
                  <a:cubicBezTo>
                    <a:pt x="10001" y="7144"/>
                    <a:pt x="7144" y="10001"/>
                    <a:pt x="7144" y="12859"/>
                  </a:cubicBezTo>
                  <a:cubicBezTo>
                    <a:pt x="7144" y="15716"/>
                    <a:pt x="10001" y="18574"/>
                    <a:pt x="12859" y="18574"/>
                  </a:cubicBezTo>
                  <a:cubicBezTo>
                    <a:pt x="16669" y="18574"/>
                    <a:pt x="18574" y="15716"/>
                    <a:pt x="18574" y="12859"/>
                  </a:cubicBezTo>
                  <a:close/>
                </a:path>
              </a:pathLst>
            </a:custGeom>
            <a:grpFill/>
            <a:ln w="9525" cap="flat">
              <a:noFill/>
              <a:prstDash val="solid"/>
              <a:miter/>
            </a:ln>
          </p:spPr>
          <p:txBody>
            <a:bodyPr rtlCol="0" anchor="ctr"/>
            <a:lstStyle/>
            <a:p>
              <a:endParaRPr lang="en-US" dirty="0"/>
            </a:p>
          </p:txBody>
        </p:sp>
        <p:sp>
          <p:nvSpPr>
            <p:cNvPr id="133" name="Freeform: Shape 132">
              <a:extLst>
                <a:ext uri="{FF2B5EF4-FFF2-40B4-BE49-F238E27FC236}">
                  <a16:creationId xmlns:a16="http://schemas.microsoft.com/office/drawing/2014/main" id="{6F354958-858C-4687-9E92-BECB08E36137}"/>
                </a:ext>
              </a:extLst>
            </p:cNvPr>
            <p:cNvSpPr/>
            <p:nvPr/>
          </p:nvSpPr>
          <p:spPr>
            <a:xfrm>
              <a:off x="6189821" y="2763679"/>
              <a:ext cx="38100" cy="38100"/>
            </a:xfrm>
            <a:custGeom>
              <a:avLst/>
              <a:gdLst>
                <a:gd name="connsiteX0" fmla="*/ 31909 w 38100"/>
                <a:gd name="connsiteY0" fmla="*/ 19526 h 38100"/>
                <a:gd name="connsiteX1" fmla="*/ 19526 w 38100"/>
                <a:gd name="connsiteY1" fmla="*/ 7144 h 38100"/>
                <a:gd name="connsiteX2" fmla="*/ 7144 w 38100"/>
                <a:gd name="connsiteY2" fmla="*/ 19526 h 38100"/>
                <a:gd name="connsiteX3" fmla="*/ 19526 w 38100"/>
                <a:gd name="connsiteY3" fmla="*/ 31909 h 38100"/>
                <a:gd name="connsiteX4" fmla="*/ 31909 w 38100"/>
                <a:gd name="connsiteY4" fmla="*/ 1952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1909" y="19526"/>
                  </a:moveTo>
                  <a:cubicBezTo>
                    <a:pt x="31909" y="12859"/>
                    <a:pt x="26194" y="7144"/>
                    <a:pt x="19526" y="7144"/>
                  </a:cubicBezTo>
                  <a:cubicBezTo>
                    <a:pt x="12859" y="7144"/>
                    <a:pt x="7144" y="12859"/>
                    <a:pt x="7144" y="19526"/>
                  </a:cubicBezTo>
                  <a:cubicBezTo>
                    <a:pt x="7144" y="26194"/>
                    <a:pt x="12859" y="31909"/>
                    <a:pt x="19526" y="31909"/>
                  </a:cubicBezTo>
                  <a:cubicBezTo>
                    <a:pt x="26194" y="31909"/>
                    <a:pt x="31909" y="26194"/>
                    <a:pt x="31909" y="19526"/>
                  </a:cubicBezTo>
                  <a:close/>
                </a:path>
              </a:pathLst>
            </a:custGeom>
            <a:grpFill/>
            <a:ln w="9525" cap="flat">
              <a:noFill/>
              <a:prstDash val="solid"/>
              <a:miter/>
            </a:ln>
          </p:spPr>
          <p:txBody>
            <a:bodyPr rtlCol="0" anchor="ctr"/>
            <a:lstStyle/>
            <a:p>
              <a:endParaRPr lang="en-US" dirty="0"/>
            </a:p>
          </p:txBody>
        </p:sp>
        <p:sp>
          <p:nvSpPr>
            <p:cNvPr id="134" name="Freeform: Shape 133">
              <a:extLst>
                <a:ext uri="{FF2B5EF4-FFF2-40B4-BE49-F238E27FC236}">
                  <a16:creationId xmlns:a16="http://schemas.microsoft.com/office/drawing/2014/main" id="{D51DFB1B-F315-41BA-BB20-6DF4793E42A8}"/>
                </a:ext>
              </a:extLst>
            </p:cNvPr>
            <p:cNvSpPr/>
            <p:nvPr/>
          </p:nvSpPr>
          <p:spPr>
            <a:xfrm>
              <a:off x="5636419" y="3418046"/>
              <a:ext cx="28575" cy="28575"/>
            </a:xfrm>
            <a:custGeom>
              <a:avLst/>
              <a:gdLst>
                <a:gd name="connsiteX0" fmla="*/ 18574 w 28575"/>
                <a:gd name="connsiteY0" fmla="*/ 7144 h 28575"/>
                <a:gd name="connsiteX1" fmla="*/ 7144 w 28575"/>
                <a:gd name="connsiteY1" fmla="*/ 18574 h 28575"/>
                <a:gd name="connsiteX2" fmla="*/ 18574 w 28575"/>
                <a:gd name="connsiteY2" fmla="*/ 30004 h 28575"/>
                <a:gd name="connsiteX3" fmla="*/ 30004 w 28575"/>
                <a:gd name="connsiteY3" fmla="*/ 18574 h 28575"/>
                <a:gd name="connsiteX4" fmla="*/ 18574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7144"/>
                  </a:moveTo>
                  <a:cubicBezTo>
                    <a:pt x="11906" y="7144"/>
                    <a:pt x="7144" y="11906"/>
                    <a:pt x="7144" y="18574"/>
                  </a:cubicBezTo>
                  <a:cubicBezTo>
                    <a:pt x="7144" y="25241"/>
                    <a:pt x="11906" y="30004"/>
                    <a:pt x="18574" y="30004"/>
                  </a:cubicBezTo>
                  <a:cubicBezTo>
                    <a:pt x="25241" y="30004"/>
                    <a:pt x="30004" y="25241"/>
                    <a:pt x="30004" y="18574"/>
                  </a:cubicBezTo>
                  <a:cubicBezTo>
                    <a:pt x="30004" y="11906"/>
                    <a:pt x="25241" y="7144"/>
                    <a:pt x="18574" y="7144"/>
                  </a:cubicBezTo>
                  <a:close/>
                </a:path>
              </a:pathLst>
            </a:custGeom>
            <a:grpFill/>
            <a:ln w="9525" cap="flat">
              <a:noFill/>
              <a:prstDash val="solid"/>
              <a:miter/>
            </a:ln>
          </p:spPr>
          <p:txBody>
            <a:bodyPr rtlCol="0" anchor="ctr"/>
            <a:lstStyle/>
            <a:p>
              <a:endParaRPr lang="en-US" dirty="0"/>
            </a:p>
          </p:txBody>
        </p:sp>
        <p:sp>
          <p:nvSpPr>
            <p:cNvPr id="135" name="Freeform: Shape 134">
              <a:extLst>
                <a:ext uri="{FF2B5EF4-FFF2-40B4-BE49-F238E27FC236}">
                  <a16:creationId xmlns:a16="http://schemas.microsoft.com/office/drawing/2014/main" id="{47378700-F27E-49A9-B8EA-B7801B570CF1}"/>
                </a:ext>
              </a:extLst>
            </p:cNvPr>
            <p:cNvSpPr/>
            <p:nvPr/>
          </p:nvSpPr>
          <p:spPr>
            <a:xfrm>
              <a:off x="5991701" y="4151471"/>
              <a:ext cx="28575" cy="28575"/>
            </a:xfrm>
            <a:custGeom>
              <a:avLst/>
              <a:gdLst>
                <a:gd name="connsiteX0" fmla="*/ 7144 w 28575"/>
                <a:gd name="connsiteY0" fmla="*/ 14764 h 28575"/>
                <a:gd name="connsiteX1" fmla="*/ 14764 w 28575"/>
                <a:gd name="connsiteY1" fmla="*/ 22384 h 28575"/>
                <a:gd name="connsiteX2" fmla="*/ 22384 w 28575"/>
                <a:gd name="connsiteY2" fmla="*/ 14764 h 28575"/>
                <a:gd name="connsiteX3" fmla="*/ 14764 w 28575"/>
                <a:gd name="connsiteY3" fmla="*/ 7144 h 28575"/>
                <a:gd name="connsiteX4" fmla="*/ 714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4764"/>
                  </a:moveTo>
                  <a:cubicBezTo>
                    <a:pt x="7144" y="18574"/>
                    <a:pt x="10001" y="22384"/>
                    <a:pt x="14764" y="22384"/>
                  </a:cubicBezTo>
                  <a:cubicBezTo>
                    <a:pt x="19526" y="22384"/>
                    <a:pt x="22384" y="19526"/>
                    <a:pt x="22384" y="14764"/>
                  </a:cubicBezTo>
                  <a:cubicBezTo>
                    <a:pt x="22384" y="10001"/>
                    <a:pt x="19526" y="7144"/>
                    <a:pt x="14764" y="7144"/>
                  </a:cubicBezTo>
                  <a:cubicBezTo>
                    <a:pt x="10001" y="7144"/>
                    <a:pt x="7144" y="10954"/>
                    <a:pt x="7144" y="14764"/>
                  </a:cubicBezTo>
                  <a:close/>
                </a:path>
              </a:pathLst>
            </a:custGeom>
            <a:grpFill/>
            <a:ln w="9525" cap="flat">
              <a:noFill/>
              <a:prstDash val="solid"/>
              <a:miter/>
            </a:ln>
          </p:spPr>
          <p:txBody>
            <a:bodyPr rtlCol="0" anchor="ctr"/>
            <a:lstStyle/>
            <a:p>
              <a:endParaRPr lang="en-US" dirty="0"/>
            </a:p>
          </p:txBody>
        </p:sp>
        <p:sp>
          <p:nvSpPr>
            <p:cNvPr id="136" name="Freeform: Shape 135">
              <a:extLst>
                <a:ext uri="{FF2B5EF4-FFF2-40B4-BE49-F238E27FC236}">
                  <a16:creationId xmlns:a16="http://schemas.microsoft.com/office/drawing/2014/main" id="{F73235A1-D8BF-4C38-8963-164545B526D8}"/>
                </a:ext>
              </a:extLst>
            </p:cNvPr>
            <p:cNvSpPr/>
            <p:nvPr/>
          </p:nvSpPr>
          <p:spPr>
            <a:xfrm>
              <a:off x="5809774" y="4265771"/>
              <a:ext cx="19050" cy="19050"/>
            </a:xfrm>
            <a:custGeom>
              <a:avLst/>
              <a:gdLst>
                <a:gd name="connsiteX0" fmla="*/ 7144 w 19050"/>
                <a:gd name="connsiteY0" fmla="*/ 13811 h 19050"/>
                <a:gd name="connsiteX1" fmla="*/ 13811 w 19050"/>
                <a:gd name="connsiteY1" fmla="*/ 20479 h 19050"/>
                <a:gd name="connsiteX2" fmla="*/ 20479 w 19050"/>
                <a:gd name="connsiteY2" fmla="*/ 13811 h 19050"/>
                <a:gd name="connsiteX3" fmla="*/ 13811 w 19050"/>
                <a:gd name="connsiteY3" fmla="*/ 7144 h 19050"/>
                <a:gd name="connsiteX4" fmla="*/ 7144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3811"/>
                  </a:moveTo>
                  <a:cubicBezTo>
                    <a:pt x="7144" y="17621"/>
                    <a:pt x="10001" y="20479"/>
                    <a:pt x="13811" y="20479"/>
                  </a:cubicBezTo>
                  <a:cubicBezTo>
                    <a:pt x="17621" y="20479"/>
                    <a:pt x="20479" y="17621"/>
                    <a:pt x="20479" y="13811"/>
                  </a:cubicBezTo>
                  <a:cubicBezTo>
                    <a:pt x="20479" y="10001"/>
                    <a:pt x="17621" y="7144"/>
                    <a:pt x="13811" y="7144"/>
                  </a:cubicBezTo>
                  <a:cubicBezTo>
                    <a:pt x="10001" y="7144"/>
                    <a:pt x="7144" y="10001"/>
                    <a:pt x="7144" y="13811"/>
                  </a:cubicBezTo>
                  <a:close/>
                </a:path>
              </a:pathLst>
            </a:custGeom>
            <a:grpFill/>
            <a:ln w="9525" cap="flat">
              <a:noFill/>
              <a:prstDash val="solid"/>
              <a:miter/>
            </a:ln>
          </p:spPr>
          <p:txBody>
            <a:bodyPr rtlCol="0" anchor="ctr"/>
            <a:lstStyle/>
            <a:p>
              <a:endParaRPr lang="en-US" dirty="0"/>
            </a:p>
          </p:txBody>
        </p:sp>
        <p:sp>
          <p:nvSpPr>
            <p:cNvPr id="137" name="Freeform: Shape 136">
              <a:extLst>
                <a:ext uri="{FF2B5EF4-FFF2-40B4-BE49-F238E27FC236}">
                  <a16:creationId xmlns:a16="http://schemas.microsoft.com/office/drawing/2014/main" id="{3F8CF3D9-D320-4A22-BB46-837EDFA55F9B}"/>
                </a:ext>
              </a:extLst>
            </p:cNvPr>
            <p:cNvSpPr/>
            <p:nvPr/>
          </p:nvSpPr>
          <p:spPr>
            <a:xfrm>
              <a:off x="5965984" y="3198971"/>
              <a:ext cx="19050" cy="19050"/>
            </a:xfrm>
            <a:custGeom>
              <a:avLst/>
              <a:gdLst>
                <a:gd name="connsiteX0" fmla="*/ 20479 w 19050"/>
                <a:gd name="connsiteY0" fmla="*/ 13811 h 19050"/>
                <a:gd name="connsiteX1" fmla="*/ 13811 w 19050"/>
                <a:gd name="connsiteY1" fmla="*/ 7144 h 19050"/>
                <a:gd name="connsiteX2" fmla="*/ 7144 w 19050"/>
                <a:gd name="connsiteY2" fmla="*/ 13811 h 19050"/>
                <a:gd name="connsiteX3" fmla="*/ 13811 w 19050"/>
                <a:gd name="connsiteY3" fmla="*/ 20479 h 19050"/>
                <a:gd name="connsiteX4" fmla="*/ 20479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20479" y="13811"/>
                  </a:moveTo>
                  <a:cubicBezTo>
                    <a:pt x="20479" y="10001"/>
                    <a:pt x="17621" y="7144"/>
                    <a:pt x="13811" y="7144"/>
                  </a:cubicBezTo>
                  <a:cubicBezTo>
                    <a:pt x="10001" y="7144"/>
                    <a:pt x="7144" y="10001"/>
                    <a:pt x="7144" y="13811"/>
                  </a:cubicBezTo>
                  <a:cubicBezTo>
                    <a:pt x="7144" y="17621"/>
                    <a:pt x="10001" y="20479"/>
                    <a:pt x="13811" y="20479"/>
                  </a:cubicBezTo>
                  <a:cubicBezTo>
                    <a:pt x="17621" y="19526"/>
                    <a:pt x="20479" y="16669"/>
                    <a:pt x="20479" y="13811"/>
                  </a:cubicBezTo>
                  <a:close/>
                </a:path>
              </a:pathLst>
            </a:custGeom>
            <a:grpFill/>
            <a:ln w="9525" cap="flat">
              <a:noFill/>
              <a:prstDash val="solid"/>
              <a:miter/>
            </a:ln>
          </p:spPr>
          <p:txBody>
            <a:bodyPr rtlCol="0" anchor="ctr"/>
            <a:lstStyle/>
            <a:p>
              <a:endParaRPr lang="en-US" dirty="0"/>
            </a:p>
          </p:txBody>
        </p:sp>
        <p:sp>
          <p:nvSpPr>
            <p:cNvPr id="138" name="Freeform: Shape 137">
              <a:extLst>
                <a:ext uri="{FF2B5EF4-FFF2-40B4-BE49-F238E27FC236}">
                  <a16:creationId xmlns:a16="http://schemas.microsoft.com/office/drawing/2014/main" id="{B3283D2C-75D6-4435-BF41-44308739585C}"/>
                </a:ext>
              </a:extLst>
            </p:cNvPr>
            <p:cNvSpPr/>
            <p:nvPr/>
          </p:nvSpPr>
          <p:spPr>
            <a:xfrm>
              <a:off x="5540216" y="3513296"/>
              <a:ext cx="38100" cy="38100"/>
            </a:xfrm>
            <a:custGeom>
              <a:avLst/>
              <a:gdLst>
                <a:gd name="connsiteX0" fmla="*/ 35719 w 38100"/>
                <a:gd name="connsiteY0" fmla="*/ 21431 h 38100"/>
                <a:gd name="connsiteX1" fmla="*/ 21431 w 38100"/>
                <a:gd name="connsiteY1" fmla="*/ 7144 h 38100"/>
                <a:gd name="connsiteX2" fmla="*/ 7144 w 38100"/>
                <a:gd name="connsiteY2" fmla="*/ 21431 h 38100"/>
                <a:gd name="connsiteX3" fmla="*/ 21431 w 38100"/>
                <a:gd name="connsiteY3" fmla="*/ 35719 h 38100"/>
                <a:gd name="connsiteX4" fmla="*/ 35719 w 38100"/>
                <a:gd name="connsiteY4" fmla="*/ 2143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5719" y="21431"/>
                  </a:moveTo>
                  <a:cubicBezTo>
                    <a:pt x="35719" y="13811"/>
                    <a:pt x="29051" y="7144"/>
                    <a:pt x="21431" y="7144"/>
                  </a:cubicBezTo>
                  <a:cubicBezTo>
                    <a:pt x="13811" y="7144"/>
                    <a:pt x="7144" y="13811"/>
                    <a:pt x="7144" y="21431"/>
                  </a:cubicBezTo>
                  <a:cubicBezTo>
                    <a:pt x="7144" y="29051"/>
                    <a:pt x="13811" y="35719"/>
                    <a:pt x="21431" y="35719"/>
                  </a:cubicBezTo>
                  <a:cubicBezTo>
                    <a:pt x="29051" y="35719"/>
                    <a:pt x="35719" y="29051"/>
                    <a:pt x="35719" y="21431"/>
                  </a:cubicBezTo>
                  <a:close/>
                </a:path>
              </a:pathLst>
            </a:custGeom>
            <a:grpFill/>
            <a:ln w="9525" cap="flat">
              <a:noFill/>
              <a:prstDash val="solid"/>
              <a:miter/>
            </a:ln>
          </p:spPr>
          <p:txBody>
            <a:bodyPr rtlCol="0" anchor="ctr"/>
            <a:lstStyle/>
            <a:p>
              <a:endParaRPr lang="en-US" dirty="0"/>
            </a:p>
          </p:txBody>
        </p:sp>
        <p:sp>
          <p:nvSpPr>
            <p:cNvPr id="139" name="Freeform: Shape 138">
              <a:extLst>
                <a:ext uri="{FF2B5EF4-FFF2-40B4-BE49-F238E27FC236}">
                  <a16:creationId xmlns:a16="http://schemas.microsoft.com/office/drawing/2014/main" id="{3FD9C9BD-5C77-4EB1-A12D-72AB422F1813}"/>
                </a:ext>
              </a:extLst>
            </p:cNvPr>
            <p:cNvSpPr/>
            <p:nvPr/>
          </p:nvSpPr>
          <p:spPr>
            <a:xfrm>
              <a:off x="5640229" y="3940016"/>
              <a:ext cx="19050" cy="19050"/>
            </a:xfrm>
            <a:custGeom>
              <a:avLst/>
              <a:gdLst>
                <a:gd name="connsiteX0" fmla="*/ 12859 w 19050"/>
                <a:gd name="connsiteY0" fmla="*/ 7144 h 19050"/>
                <a:gd name="connsiteX1" fmla="*/ 7144 w 19050"/>
                <a:gd name="connsiteY1" fmla="*/ 12859 h 19050"/>
                <a:gd name="connsiteX2" fmla="*/ 12859 w 19050"/>
                <a:gd name="connsiteY2" fmla="*/ 18574 h 19050"/>
                <a:gd name="connsiteX3" fmla="*/ 18574 w 19050"/>
                <a:gd name="connsiteY3" fmla="*/ 12859 h 19050"/>
                <a:gd name="connsiteX4" fmla="*/ 12859 w 19050"/>
                <a:gd name="connsiteY4" fmla="*/ 714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2859" y="7144"/>
                  </a:moveTo>
                  <a:cubicBezTo>
                    <a:pt x="10001" y="7144"/>
                    <a:pt x="7144" y="10001"/>
                    <a:pt x="7144" y="12859"/>
                  </a:cubicBezTo>
                  <a:cubicBezTo>
                    <a:pt x="7144" y="15716"/>
                    <a:pt x="10001" y="18574"/>
                    <a:pt x="12859" y="18574"/>
                  </a:cubicBezTo>
                  <a:cubicBezTo>
                    <a:pt x="15716" y="18574"/>
                    <a:pt x="18574" y="15716"/>
                    <a:pt x="18574" y="12859"/>
                  </a:cubicBezTo>
                  <a:cubicBezTo>
                    <a:pt x="18574" y="10001"/>
                    <a:pt x="15716" y="7144"/>
                    <a:pt x="12859" y="7144"/>
                  </a:cubicBezTo>
                  <a:close/>
                </a:path>
              </a:pathLst>
            </a:custGeom>
            <a:grpFill/>
            <a:ln w="9525" cap="flat">
              <a:noFill/>
              <a:prstDash val="solid"/>
              <a:miter/>
            </a:ln>
          </p:spPr>
          <p:txBody>
            <a:bodyPr rtlCol="0" anchor="ctr"/>
            <a:lstStyle/>
            <a:p>
              <a:endParaRPr lang="en-US" dirty="0"/>
            </a:p>
          </p:txBody>
        </p:sp>
        <p:sp>
          <p:nvSpPr>
            <p:cNvPr id="140" name="Freeform: Shape 139">
              <a:extLst>
                <a:ext uri="{FF2B5EF4-FFF2-40B4-BE49-F238E27FC236}">
                  <a16:creationId xmlns:a16="http://schemas.microsoft.com/office/drawing/2014/main" id="{278DE271-94E8-4EA2-80F5-1DF714B7C531}"/>
                </a:ext>
              </a:extLst>
            </p:cNvPr>
            <p:cNvSpPr/>
            <p:nvPr/>
          </p:nvSpPr>
          <p:spPr>
            <a:xfrm>
              <a:off x="5954554" y="3885724"/>
              <a:ext cx="47625" cy="38100"/>
            </a:xfrm>
            <a:custGeom>
              <a:avLst/>
              <a:gdLst>
                <a:gd name="connsiteX0" fmla="*/ 7144 w 47625"/>
                <a:gd name="connsiteY0" fmla="*/ 17621 h 38100"/>
                <a:gd name="connsiteX1" fmla="*/ 14764 w 47625"/>
                <a:gd name="connsiteY1" fmla="*/ 25241 h 38100"/>
                <a:gd name="connsiteX2" fmla="*/ 16669 w 47625"/>
                <a:gd name="connsiteY2" fmla="*/ 25241 h 38100"/>
                <a:gd name="connsiteX3" fmla="*/ 29051 w 47625"/>
                <a:gd name="connsiteY3" fmla="*/ 33814 h 38100"/>
                <a:gd name="connsiteX4" fmla="*/ 42386 w 47625"/>
                <a:gd name="connsiteY4" fmla="*/ 20479 h 38100"/>
                <a:gd name="connsiteX5" fmla="*/ 29051 w 47625"/>
                <a:gd name="connsiteY5" fmla="*/ 7144 h 38100"/>
                <a:gd name="connsiteX6" fmla="*/ 18574 w 47625"/>
                <a:gd name="connsiteY6" fmla="*/ 11906 h 38100"/>
                <a:gd name="connsiteX7" fmla="*/ 14764 w 47625"/>
                <a:gd name="connsiteY7" fmla="*/ 10954 h 38100"/>
                <a:gd name="connsiteX8" fmla="*/ 7144 w 47625"/>
                <a:gd name="connsiteY8" fmla="*/ 17621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38100">
                  <a:moveTo>
                    <a:pt x="7144" y="17621"/>
                  </a:moveTo>
                  <a:cubicBezTo>
                    <a:pt x="7144" y="21431"/>
                    <a:pt x="10001" y="25241"/>
                    <a:pt x="14764" y="25241"/>
                  </a:cubicBezTo>
                  <a:cubicBezTo>
                    <a:pt x="15716" y="25241"/>
                    <a:pt x="15716" y="25241"/>
                    <a:pt x="16669" y="25241"/>
                  </a:cubicBezTo>
                  <a:cubicBezTo>
                    <a:pt x="18574" y="30004"/>
                    <a:pt x="23336" y="33814"/>
                    <a:pt x="29051" y="33814"/>
                  </a:cubicBezTo>
                  <a:cubicBezTo>
                    <a:pt x="36671" y="33814"/>
                    <a:pt x="42386" y="28099"/>
                    <a:pt x="42386" y="20479"/>
                  </a:cubicBezTo>
                  <a:cubicBezTo>
                    <a:pt x="42386" y="12859"/>
                    <a:pt x="36671" y="7144"/>
                    <a:pt x="29051" y="7144"/>
                  </a:cubicBezTo>
                  <a:cubicBezTo>
                    <a:pt x="25241" y="7144"/>
                    <a:pt x="21431" y="9049"/>
                    <a:pt x="18574" y="11906"/>
                  </a:cubicBezTo>
                  <a:cubicBezTo>
                    <a:pt x="17621" y="10954"/>
                    <a:pt x="15716" y="10954"/>
                    <a:pt x="14764" y="10954"/>
                  </a:cubicBezTo>
                  <a:cubicBezTo>
                    <a:pt x="10954" y="10001"/>
                    <a:pt x="7144" y="13811"/>
                    <a:pt x="7144" y="17621"/>
                  </a:cubicBezTo>
                  <a:close/>
                </a:path>
              </a:pathLst>
            </a:custGeom>
            <a:grpFill/>
            <a:ln w="9525" cap="flat">
              <a:noFill/>
              <a:prstDash val="solid"/>
              <a:miter/>
            </a:ln>
          </p:spPr>
          <p:txBody>
            <a:bodyPr rtlCol="0" anchor="ctr"/>
            <a:lstStyle/>
            <a:p>
              <a:endParaRPr lang="en-US" dirty="0"/>
            </a:p>
          </p:txBody>
        </p:sp>
        <p:sp>
          <p:nvSpPr>
            <p:cNvPr id="141" name="Freeform: Shape 140">
              <a:extLst>
                <a:ext uri="{FF2B5EF4-FFF2-40B4-BE49-F238E27FC236}">
                  <a16:creationId xmlns:a16="http://schemas.microsoft.com/office/drawing/2014/main" id="{F58D3701-EB72-4943-9CC6-85411109B4D5}"/>
                </a:ext>
              </a:extLst>
            </p:cNvPr>
            <p:cNvSpPr/>
            <p:nvPr/>
          </p:nvSpPr>
          <p:spPr>
            <a:xfrm>
              <a:off x="6050756" y="3398044"/>
              <a:ext cx="19050" cy="19050"/>
            </a:xfrm>
            <a:custGeom>
              <a:avLst/>
              <a:gdLst>
                <a:gd name="connsiteX0" fmla="*/ 16669 w 19050"/>
                <a:gd name="connsiteY0" fmla="*/ 11906 h 19050"/>
                <a:gd name="connsiteX1" fmla="*/ 11906 w 19050"/>
                <a:gd name="connsiteY1" fmla="*/ 7144 h 19050"/>
                <a:gd name="connsiteX2" fmla="*/ 7144 w 19050"/>
                <a:gd name="connsiteY2" fmla="*/ 11906 h 19050"/>
                <a:gd name="connsiteX3" fmla="*/ 11906 w 19050"/>
                <a:gd name="connsiteY3" fmla="*/ 16669 h 19050"/>
                <a:gd name="connsiteX4" fmla="*/ 16669 w 19050"/>
                <a:gd name="connsiteY4" fmla="*/ 11906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6669" y="11906"/>
                  </a:moveTo>
                  <a:cubicBezTo>
                    <a:pt x="16669" y="9049"/>
                    <a:pt x="14764" y="7144"/>
                    <a:pt x="11906" y="7144"/>
                  </a:cubicBezTo>
                  <a:cubicBezTo>
                    <a:pt x="9049" y="7144"/>
                    <a:pt x="7144" y="9049"/>
                    <a:pt x="7144" y="11906"/>
                  </a:cubicBezTo>
                  <a:cubicBezTo>
                    <a:pt x="7144" y="14764"/>
                    <a:pt x="9049" y="16669"/>
                    <a:pt x="11906" y="16669"/>
                  </a:cubicBezTo>
                  <a:cubicBezTo>
                    <a:pt x="14764" y="17621"/>
                    <a:pt x="16669" y="14764"/>
                    <a:pt x="16669" y="11906"/>
                  </a:cubicBezTo>
                  <a:close/>
                </a:path>
              </a:pathLst>
            </a:custGeom>
            <a:grpFill/>
            <a:ln w="9525" cap="flat">
              <a:noFill/>
              <a:prstDash val="solid"/>
              <a:miter/>
            </a:ln>
          </p:spPr>
          <p:txBody>
            <a:bodyPr rtlCol="0" anchor="ctr"/>
            <a:lstStyle/>
            <a:p>
              <a:endParaRPr lang="en-US" dirty="0"/>
            </a:p>
          </p:txBody>
        </p:sp>
        <p:sp>
          <p:nvSpPr>
            <p:cNvPr id="142" name="Freeform: Shape 141">
              <a:extLst>
                <a:ext uri="{FF2B5EF4-FFF2-40B4-BE49-F238E27FC236}">
                  <a16:creationId xmlns:a16="http://schemas.microsoft.com/office/drawing/2014/main" id="{D130A43B-8BF3-4BE3-8AD2-99170C684339}"/>
                </a:ext>
              </a:extLst>
            </p:cNvPr>
            <p:cNvSpPr/>
            <p:nvPr/>
          </p:nvSpPr>
          <p:spPr>
            <a:xfrm>
              <a:off x="5799296" y="4277201"/>
              <a:ext cx="142875" cy="123825"/>
            </a:xfrm>
            <a:custGeom>
              <a:avLst/>
              <a:gdLst>
                <a:gd name="connsiteX0" fmla="*/ 109061 w 142875"/>
                <a:gd name="connsiteY0" fmla="*/ 26194 h 123825"/>
                <a:gd name="connsiteX1" fmla="*/ 95726 w 142875"/>
                <a:gd name="connsiteY1" fmla="*/ 29051 h 123825"/>
                <a:gd name="connsiteX2" fmla="*/ 81439 w 142875"/>
                <a:gd name="connsiteY2" fmla="*/ 25241 h 123825"/>
                <a:gd name="connsiteX3" fmla="*/ 79534 w 142875"/>
                <a:gd name="connsiteY3" fmla="*/ 25241 h 123825"/>
                <a:gd name="connsiteX4" fmla="*/ 82391 w 142875"/>
                <a:gd name="connsiteY4" fmla="*/ 17621 h 123825"/>
                <a:gd name="connsiteX5" fmla="*/ 71914 w 142875"/>
                <a:gd name="connsiteY5" fmla="*/ 7144 h 123825"/>
                <a:gd name="connsiteX6" fmla="*/ 61436 w 142875"/>
                <a:gd name="connsiteY6" fmla="*/ 17621 h 123825"/>
                <a:gd name="connsiteX7" fmla="*/ 69056 w 142875"/>
                <a:gd name="connsiteY7" fmla="*/ 28099 h 123825"/>
                <a:gd name="connsiteX8" fmla="*/ 52864 w 142875"/>
                <a:gd name="connsiteY8" fmla="*/ 47149 h 123825"/>
                <a:gd name="connsiteX9" fmla="*/ 49054 w 142875"/>
                <a:gd name="connsiteY9" fmla="*/ 46196 h 123825"/>
                <a:gd name="connsiteX10" fmla="*/ 48101 w 142875"/>
                <a:gd name="connsiteY10" fmla="*/ 45244 h 123825"/>
                <a:gd name="connsiteX11" fmla="*/ 55721 w 142875"/>
                <a:gd name="connsiteY11" fmla="*/ 30956 h 123825"/>
                <a:gd name="connsiteX12" fmla="*/ 39529 w 142875"/>
                <a:gd name="connsiteY12" fmla="*/ 14764 h 123825"/>
                <a:gd name="connsiteX13" fmla="*/ 23336 w 142875"/>
                <a:gd name="connsiteY13" fmla="*/ 30956 h 123825"/>
                <a:gd name="connsiteX14" fmla="*/ 23336 w 142875"/>
                <a:gd name="connsiteY14" fmla="*/ 34766 h 123825"/>
                <a:gd name="connsiteX15" fmla="*/ 7144 w 142875"/>
                <a:gd name="connsiteY15" fmla="*/ 55721 h 123825"/>
                <a:gd name="connsiteX16" fmla="*/ 25241 w 142875"/>
                <a:gd name="connsiteY16" fmla="*/ 76676 h 123825"/>
                <a:gd name="connsiteX17" fmla="*/ 34766 w 142875"/>
                <a:gd name="connsiteY17" fmla="*/ 87154 h 123825"/>
                <a:gd name="connsiteX18" fmla="*/ 34766 w 142875"/>
                <a:gd name="connsiteY18" fmla="*/ 90011 h 123825"/>
                <a:gd name="connsiteX19" fmla="*/ 58579 w 142875"/>
                <a:gd name="connsiteY19" fmla="*/ 113824 h 123825"/>
                <a:gd name="connsiteX20" fmla="*/ 81439 w 142875"/>
                <a:gd name="connsiteY20" fmla="*/ 94774 h 123825"/>
                <a:gd name="connsiteX21" fmla="*/ 82391 w 142875"/>
                <a:gd name="connsiteY21" fmla="*/ 94774 h 123825"/>
                <a:gd name="connsiteX22" fmla="*/ 80486 w 142875"/>
                <a:gd name="connsiteY22" fmla="*/ 100489 h 123825"/>
                <a:gd name="connsiteX23" fmla="*/ 79534 w 142875"/>
                <a:gd name="connsiteY23" fmla="*/ 104299 h 123825"/>
                <a:gd name="connsiteX24" fmla="*/ 80486 w 142875"/>
                <a:gd name="connsiteY24" fmla="*/ 109061 h 123825"/>
                <a:gd name="connsiteX25" fmla="*/ 99536 w 142875"/>
                <a:gd name="connsiteY25" fmla="*/ 123349 h 123825"/>
                <a:gd name="connsiteX26" fmla="*/ 119539 w 142875"/>
                <a:gd name="connsiteY26" fmla="*/ 103346 h 123825"/>
                <a:gd name="connsiteX27" fmla="*/ 110014 w 142875"/>
                <a:gd name="connsiteY27" fmla="*/ 87154 h 123825"/>
                <a:gd name="connsiteX28" fmla="*/ 139541 w 142875"/>
                <a:gd name="connsiteY28" fmla="*/ 56674 h 123825"/>
                <a:gd name="connsiteX29" fmla="*/ 109061 w 142875"/>
                <a:gd name="connsiteY29" fmla="*/ 26194 h 123825"/>
                <a:gd name="connsiteX30" fmla="*/ 94774 w 142875"/>
                <a:gd name="connsiteY30" fmla="*/ 85249 h 123825"/>
                <a:gd name="connsiteX31" fmla="*/ 94774 w 142875"/>
                <a:gd name="connsiteY31" fmla="*/ 84296 h 123825"/>
                <a:gd name="connsiteX32" fmla="*/ 96679 w 142875"/>
                <a:gd name="connsiteY32" fmla="*/ 85249 h 123825"/>
                <a:gd name="connsiteX33" fmla="*/ 94774 w 142875"/>
                <a:gd name="connsiteY33" fmla="*/ 85249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42875" h="123825">
                  <a:moveTo>
                    <a:pt x="109061" y="26194"/>
                  </a:moveTo>
                  <a:cubicBezTo>
                    <a:pt x="104299" y="26194"/>
                    <a:pt x="99536" y="27146"/>
                    <a:pt x="95726" y="29051"/>
                  </a:cubicBezTo>
                  <a:cubicBezTo>
                    <a:pt x="91916" y="27146"/>
                    <a:pt x="87154" y="25241"/>
                    <a:pt x="81439" y="25241"/>
                  </a:cubicBezTo>
                  <a:cubicBezTo>
                    <a:pt x="80486" y="25241"/>
                    <a:pt x="79534" y="25241"/>
                    <a:pt x="79534" y="25241"/>
                  </a:cubicBezTo>
                  <a:cubicBezTo>
                    <a:pt x="81439" y="23336"/>
                    <a:pt x="82391" y="20479"/>
                    <a:pt x="82391" y="17621"/>
                  </a:cubicBezTo>
                  <a:cubicBezTo>
                    <a:pt x="82391" y="11906"/>
                    <a:pt x="77629" y="7144"/>
                    <a:pt x="71914" y="7144"/>
                  </a:cubicBezTo>
                  <a:cubicBezTo>
                    <a:pt x="66199" y="7144"/>
                    <a:pt x="61436" y="11906"/>
                    <a:pt x="61436" y="17621"/>
                  </a:cubicBezTo>
                  <a:cubicBezTo>
                    <a:pt x="61436" y="22384"/>
                    <a:pt x="65246" y="26194"/>
                    <a:pt x="69056" y="28099"/>
                  </a:cubicBezTo>
                  <a:cubicBezTo>
                    <a:pt x="61436" y="31909"/>
                    <a:pt x="55721" y="38576"/>
                    <a:pt x="52864" y="47149"/>
                  </a:cubicBezTo>
                  <a:cubicBezTo>
                    <a:pt x="51911" y="47149"/>
                    <a:pt x="50006" y="46196"/>
                    <a:pt x="49054" y="46196"/>
                  </a:cubicBezTo>
                  <a:cubicBezTo>
                    <a:pt x="49054" y="46196"/>
                    <a:pt x="49054" y="45244"/>
                    <a:pt x="48101" y="45244"/>
                  </a:cubicBezTo>
                  <a:cubicBezTo>
                    <a:pt x="52864" y="42386"/>
                    <a:pt x="55721" y="37624"/>
                    <a:pt x="55721" y="30956"/>
                  </a:cubicBezTo>
                  <a:cubicBezTo>
                    <a:pt x="55721" y="22384"/>
                    <a:pt x="48101" y="14764"/>
                    <a:pt x="39529" y="14764"/>
                  </a:cubicBezTo>
                  <a:cubicBezTo>
                    <a:pt x="30956" y="14764"/>
                    <a:pt x="23336" y="22384"/>
                    <a:pt x="23336" y="30956"/>
                  </a:cubicBezTo>
                  <a:cubicBezTo>
                    <a:pt x="23336" y="31909"/>
                    <a:pt x="23336" y="33814"/>
                    <a:pt x="23336" y="34766"/>
                  </a:cubicBezTo>
                  <a:cubicBezTo>
                    <a:pt x="13811" y="36671"/>
                    <a:pt x="7144" y="45244"/>
                    <a:pt x="7144" y="55721"/>
                  </a:cubicBezTo>
                  <a:cubicBezTo>
                    <a:pt x="7144" y="66199"/>
                    <a:pt x="14764" y="75724"/>
                    <a:pt x="25241" y="76676"/>
                  </a:cubicBezTo>
                  <a:cubicBezTo>
                    <a:pt x="27146" y="81439"/>
                    <a:pt x="30004" y="85249"/>
                    <a:pt x="34766" y="87154"/>
                  </a:cubicBezTo>
                  <a:cubicBezTo>
                    <a:pt x="34766" y="88106"/>
                    <a:pt x="34766" y="89059"/>
                    <a:pt x="34766" y="90011"/>
                  </a:cubicBezTo>
                  <a:cubicBezTo>
                    <a:pt x="34766" y="103346"/>
                    <a:pt x="45244" y="113824"/>
                    <a:pt x="58579" y="113824"/>
                  </a:cubicBezTo>
                  <a:cubicBezTo>
                    <a:pt x="70009" y="113824"/>
                    <a:pt x="79534" y="105251"/>
                    <a:pt x="81439" y="94774"/>
                  </a:cubicBezTo>
                  <a:cubicBezTo>
                    <a:pt x="81439" y="94774"/>
                    <a:pt x="82391" y="94774"/>
                    <a:pt x="82391" y="94774"/>
                  </a:cubicBezTo>
                  <a:cubicBezTo>
                    <a:pt x="81439" y="96679"/>
                    <a:pt x="80486" y="98584"/>
                    <a:pt x="80486" y="100489"/>
                  </a:cubicBezTo>
                  <a:cubicBezTo>
                    <a:pt x="79534" y="101441"/>
                    <a:pt x="79534" y="102394"/>
                    <a:pt x="79534" y="104299"/>
                  </a:cubicBezTo>
                  <a:cubicBezTo>
                    <a:pt x="79534" y="106204"/>
                    <a:pt x="80486" y="107156"/>
                    <a:pt x="80486" y="109061"/>
                  </a:cubicBezTo>
                  <a:cubicBezTo>
                    <a:pt x="82391" y="117634"/>
                    <a:pt x="90011" y="123349"/>
                    <a:pt x="99536" y="123349"/>
                  </a:cubicBezTo>
                  <a:cubicBezTo>
                    <a:pt x="110014" y="123349"/>
                    <a:pt x="119539" y="114776"/>
                    <a:pt x="119539" y="103346"/>
                  </a:cubicBezTo>
                  <a:cubicBezTo>
                    <a:pt x="119539" y="96679"/>
                    <a:pt x="115729" y="90011"/>
                    <a:pt x="110014" y="87154"/>
                  </a:cubicBezTo>
                  <a:cubicBezTo>
                    <a:pt x="126206" y="86201"/>
                    <a:pt x="139541" y="72866"/>
                    <a:pt x="139541" y="56674"/>
                  </a:cubicBezTo>
                  <a:cubicBezTo>
                    <a:pt x="140494" y="40481"/>
                    <a:pt x="126206" y="26194"/>
                    <a:pt x="109061" y="26194"/>
                  </a:cubicBezTo>
                  <a:close/>
                  <a:moveTo>
                    <a:pt x="94774" y="85249"/>
                  </a:moveTo>
                  <a:cubicBezTo>
                    <a:pt x="94774" y="85249"/>
                    <a:pt x="94774" y="84296"/>
                    <a:pt x="94774" y="84296"/>
                  </a:cubicBezTo>
                  <a:cubicBezTo>
                    <a:pt x="95726" y="84296"/>
                    <a:pt x="95726" y="85249"/>
                    <a:pt x="96679" y="85249"/>
                  </a:cubicBezTo>
                  <a:cubicBezTo>
                    <a:pt x="95726" y="85249"/>
                    <a:pt x="95726" y="85249"/>
                    <a:pt x="94774" y="85249"/>
                  </a:cubicBezTo>
                  <a:close/>
                </a:path>
              </a:pathLst>
            </a:custGeom>
            <a:grpFill/>
            <a:ln w="9525" cap="flat">
              <a:noFill/>
              <a:prstDash val="solid"/>
              <a:miter/>
            </a:ln>
          </p:spPr>
          <p:txBody>
            <a:bodyPr rtlCol="0" anchor="ctr"/>
            <a:lstStyle/>
            <a:p>
              <a:endParaRPr lang="en-US" dirty="0"/>
            </a:p>
          </p:txBody>
        </p:sp>
        <p:sp>
          <p:nvSpPr>
            <p:cNvPr id="143" name="Freeform: Shape 142">
              <a:extLst>
                <a:ext uri="{FF2B5EF4-FFF2-40B4-BE49-F238E27FC236}">
                  <a16:creationId xmlns:a16="http://schemas.microsoft.com/office/drawing/2014/main" id="{B97B8525-BA24-4496-B30E-781CFFA238A8}"/>
                </a:ext>
              </a:extLst>
            </p:cNvPr>
            <p:cNvSpPr/>
            <p:nvPr/>
          </p:nvSpPr>
          <p:spPr>
            <a:xfrm>
              <a:off x="5920160" y="3238976"/>
              <a:ext cx="28575" cy="28575"/>
            </a:xfrm>
            <a:custGeom>
              <a:avLst/>
              <a:gdLst>
                <a:gd name="connsiteX0" fmla="*/ 18678 w 28575"/>
                <a:gd name="connsiteY0" fmla="*/ 30004 h 28575"/>
                <a:gd name="connsiteX1" fmla="*/ 30108 w 28575"/>
                <a:gd name="connsiteY1" fmla="*/ 18574 h 28575"/>
                <a:gd name="connsiteX2" fmla="*/ 18678 w 28575"/>
                <a:gd name="connsiteY2" fmla="*/ 7144 h 28575"/>
                <a:gd name="connsiteX3" fmla="*/ 7248 w 28575"/>
                <a:gd name="connsiteY3" fmla="*/ 18574 h 28575"/>
                <a:gd name="connsiteX4" fmla="*/ 18678 w 28575"/>
                <a:gd name="connsiteY4" fmla="*/ 3000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678" y="30004"/>
                  </a:moveTo>
                  <a:cubicBezTo>
                    <a:pt x="25345" y="30004"/>
                    <a:pt x="30108" y="25241"/>
                    <a:pt x="30108" y="18574"/>
                  </a:cubicBezTo>
                  <a:cubicBezTo>
                    <a:pt x="30108" y="11906"/>
                    <a:pt x="25345" y="7144"/>
                    <a:pt x="18678" y="7144"/>
                  </a:cubicBezTo>
                  <a:cubicBezTo>
                    <a:pt x="12010" y="7144"/>
                    <a:pt x="7248" y="11906"/>
                    <a:pt x="7248" y="18574"/>
                  </a:cubicBezTo>
                  <a:cubicBezTo>
                    <a:pt x="6295" y="24289"/>
                    <a:pt x="12010" y="30004"/>
                    <a:pt x="18678" y="30004"/>
                  </a:cubicBezTo>
                  <a:close/>
                </a:path>
              </a:pathLst>
            </a:custGeom>
            <a:grpFill/>
            <a:ln w="9525" cap="flat">
              <a:noFill/>
              <a:prstDash val="solid"/>
              <a:miter/>
            </a:ln>
          </p:spPr>
          <p:txBody>
            <a:bodyPr rtlCol="0" anchor="ctr"/>
            <a:lstStyle/>
            <a:p>
              <a:endParaRPr lang="en-US" dirty="0"/>
            </a:p>
          </p:txBody>
        </p:sp>
        <p:sp>
          <p:nvSpPr>
            <p:cNvPr id="144" name="Freeform: Shape 143">
              <a:extLst>
                <a:ext uri="{FF2B5EF4-FFF2-40B4-BE49-F238E27FC236}">
                  <a16:creationId xmlns:a16="http://schemas.microsoft.com/office/drawing/2014/main" id="{F902C94D-28F6-4B5B-86B9-6F56EB9061B8}"/>
                </a:ext>
              </a:extLst>
            </p:cNvPr>
            <p:cNvSpPr/>
            <p:nvPr/>
          </p:nvSpPr>
          <p:spPr>
            <a:xfrm>
              <a:off x="5753576" y="3219926"/>
              <a:ext cx="19050" cy="19050"/>
            </a:xfrm>
            <a:custGeom>
              <a:avLst/>
              <a:gdLst>
                <a:gd name="connsiteX0" fmla="*/ 18574 w 19050"/>
                <a:gd name="connsiteY0" fmla="*/ 12859 h 19050"/>
                <a:gd name="connsiteX1" fmla="*/ 12859 w 19050"/>
                <a:gd name="connsiteY1" fmla="*/ 7144 h 19050"/>
                <a:gd name="connsiteX2" fmla="*/ 7144 w 19050"/>
                <a:gd name="connsiteY2" fmla="*/ 12859 h 19050"/>
                <a:gd name="connsiteX3" fmla="*/ 12859 w 19050"/>
                <a:gd name="connsiteY3" fmla="*/ 1857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0001"/>
                    <a:pt x="15716" y="7144"/>
                    <a:pt x="12859" y="7144"/>
                  </a:cubicBezTo>
                  <a:cubicBezTo>
                    <a:pt x="10001" y="7144"/>
                    <a:pt x="7144" y="10001"/>
                    <a:pt x="7144" y="12859"/>
                  </a:cubicBezTo>
                  <a:cubicBezTo>
                    <a:pt x="7144" y="15716"/>
                    <a:pt x="10001" y="18574"/>
                    <a:pt x="12859" y="18574"/>
                  </a:cubicBezTo>
                  <a:cubicBezTo>
                    <a:pt x="15716" y="18574"/>
                    <a:pt x="18574" y="16669"/>
                    <a:pt x="18574" y="12859"/>
                  </a:cubicBezTo>
                  <a:close/>
                </a:path>
              </a:pathLst>
            </a:custGeom>
            <a:grpFill/>
            <a:ln w="9525" cap="flat">
              <a:noFill/>
              <a:prstDash val="solid"/>
              <a:miter/>
            </a:ln>
          </p:spPr>
          <p:txBody>
            <a:bodyPr rtlCol="0" anchor="ctr"/>
            <a:lstStyle/>
            <a:p>
              <a:endParaRPr lang="en-US" dirty="0"/>
            </a:p>
          </p:txBody>
        </p:sp>
        <p:sp>
          <p:nvSpPr>
            <p:cNvPr id="145" name="Freeform: Shape 144">
              <a:extLst>
                <a:ext uri="{FF2B5EF4-FFF2-40B4-BE49-F238E27FC236}">
                  <a16:creationId xmlns:a16="http://schemas.microsoft.com/office/drawing/2014/main" id="{5089F790-B313-4F24-9B5F-40A5E89BDF2A}"/>
                </a:ext>
              </a:extLst>
            </p:cNvPr>
            <p:cNvSpPr/>
            <p:nvPr/>
          </p:nvSpPr>
          <p:spPr>
            <a:xfrm>
              <a:off x="6035516" y="2895124"/>
              <a:ext cx="38100" cy="38100"/>
            </a:xfrm>
            <a:custGeom>
              <a:avLst/>
              <a:gdLst>
                <a:gd name="connsiteX0" fmla="*/ 21431 w 38100"/>
                <a:gd name="connsiteY0" fmla="*/ 7144 h 38100"/>
                <a:gd name="connsiteX1" fmla="*/ 7144 w 38100"/>
                <a:gd name="connsiteY1" fmla="*/ 21431 h 38100"/>
                <a:gd name="connsiteX2" fmla="*/ 21431 w 38100"/>
                <a:gd name="connsiteY2" fmla="*/ 35719 h 38100"/>
                <a:gd name="connsiteX3" fmla="*/ 35719 w 38100"/>
                <a:gd name="connsiteY3" fmla="*/ 21431 h 38100"/>
                <a:gd name="connsiteX4" fmla="*/ 21431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1431" y="7144"/>
                  </a:moveTo>
                  <a:cubicBezTo>
                    <a:pt x="13811" y="7144"/>
                    <a:pt x="7144" y="13811"/>
                    <a:pt x="7144" y="21431"/>
                  </a:cubicBezTo>
                  <a:cubicBezTo>
                    <a:pt x="7144" y="29051"/>
                    <a:pt x="13811" y="35719"/>
                    <a:pt x="21431" y="35719"/>
                  </a:cubicBezTo>
                  <a:cubicBezTo>
                    <a:pt x="29051" y="35719"/>
                    <a:pt x="35719" y="29051"/>
                    <a:pt x="35719" y="21431"/>
                  </a:cubicBezTo>
                  <a:cubicBezTo>
                    <a:pt x="36671" y="13811"/>
                    <a:pt x="30004" y="7144"/>
                    <a:pt x="21431" y="7144"/>
                  </a:cubicBezTo>
                  <a:close/>
                </a:path>
              </a:pathLst>
            </a:custGeom>
            <a:grpFill/>
            <a:ln w="9525" cap="flat">
              <a:noFill/>
              <a:prstDash val="solid"/>
              <a:miter/>
            </a:ln>
          </p:spPr>
          <p:txBody>
            <a:bodyPr rtlCol="0" anchor="ctr"/>
            <a:lstStyle/>
            <a:p>
              <a:endParaRPr lang="en-US" dirty="0"/>
            </a:p>
          </p:txBody>
        </p:sp>
        <p:sp>
          <p:nvSpPr>
            <p:cNvPr id="146" name="Freeform: Shape 145">
              <a:extLst>
                <a:ext uri="{FF2B5EF4-FFF2-40B4-BE49-F238E27FC236}">
                  <a16:creationId xmlns:a16="http://schemas.microsoft.com/office/drawing/2014/main" id="{0FDF2AA2-0290-4660-9612-3DC0E55C7A2F}"/>
                </a:ext>
              </a:extLst>
            </p:cNvPr>
            <p:cNvSpPr/>
            <p:nvPr/>
          </p:nvSpPr>
          <p:spPr>
            <a:xfrm>
              <a:off x="5612606" y="3429476"/>
              <a:ext cx="171450" cy="190500"/>
            </a:xfrm>
            <a:custGeom>
              <a:avLst/>
              <a:gdLst>
                <a:gd name="connsiteX0" fmla="*/ 60484 w 171450"/>
                <a:gd name="connsiteY0" fmla="*/ 172879 h 190500"/>
                <a:gd name="connsiteX1" fmla="*/ 75724 w 171450"/>
                <a:gd name="connsiteY1" fmla="*/ 188119 h 190500"/>
                <a:gd name="connsiteX2" fmla="*/ 90964 w 171450"/>
                <a:gd name="connsiteY2" fmla="*/ 172879 h 190500"/>
                <a:gd name="connsiteX3" fmla="*/ 88106 w 171450"/>
                <a:gd name="connsiteY3" fmla="*/ 164306 h 190500"/>
                <a:gd name="connsiteX4" fmla="*/ 110966 w 171450"/>
                <a:gd name="connsiteY4" fmla="*/ 131921 h 190500"/>
                <a:gd name="connsiteX5" fmla="*/ 103346 w 171450"/>
                <a:gd name="connsiteY5" fmla="*/ 110966 h 190500"/>
                <a:gd name="connsiteX6" fmla="*/ 104299 w 171450"/>
                <a:gd name="connsiteY6" fmla="*/ 102394 h 190500"/>
                <a:gd name="connsiteX7" fmla="*/ 103346 w 171450"/>
                <a:gd name="connsiteY7" fmla="*/ 94774 h 190500"/>
                <a:gd name="connsiteX8" fmla="*/ 107156 w 171450"/>
                <a:gd name="connsiteY8" fmla="*/ 94774 h 190500"/>
                <a:gd name="connsiteX9" fmla="*/ 137636 w 171450"/>
                <a:gd name="connsiteY9" fmla="*/ 70009 h 190500"/>
                <a:gd name="connsiteX10" fmla="*/ 146209 w 171450"/>
                <a:gd name="connsiteY10" fmla="*/ 71914 h 190500"/>
                <a:gd name="connsiteX11" fmla="*/ 172879 w 171450"/>
                <a:gd name="connsiteY11" fmla="*/ 45244 h 190500"/>
                <a:gd name="connsiteX12" fmla="*/ 146209 w 171450"/>
                <a:gd name="connsiteY12" fmla="*/ 18574 h 190500"/>
                <a:gd name="connsiteX13" fmla="*/ 139541 w 171450"/>
                <a:gd name="connsiteY13" fmla="*/ 19526 h 190500"/>
                <a:gd name="connsiteX14" fmla="*/ 124301 w 171450"/>
                <a:gd name="connsiteY14" fmla="*/ 7144 h 190500"/>
                <a:gd name="connsiteX15" fmla="*/ 108109 w 171450"/>
                <a:gd name="connsiteY15" fmla="*/ 23336 h 190500"/>
                <a:gd name="connsiteX16" fmla="*/ 111919 w 171450"/>
                <a:gd name="connsiteY16" fmla="*/ 33814 h 190500"/>
                <a:gd name="connsiteX17" fmla="*/ 106204 w 171450"/>
                <a:gd name="connsiteY17" fmla="*/ 32861 h 190500"/>
                <a:gd name="connsiteX18" fmla="*/ 90964 w 171450"/>
                <a:gd name="connsiteY18" fmla="*/ 36671 h 190500"/>
                <a:gd name="connsiteX19" fmla="*/ 63341 w 171450"/>
                <a:gd name="connsiteY19" fmla="*/ 19526 h 190500"/>
                <a:gd name="connsiteX20" fmla="*/ 31909 w 171450"/>
                <a:gd name="connsiteY20" fmla="*/ 50959 h 190500"/>
                <a:gd name="connsiteX21" fmla="*/ 39529 w 171450"/>
                <a:gd name="connsiteY21" fmla="*/ 70961 h 190500"/>
                <a:gd name="connsiteX22" fmla="*/ 24289 w 171450"/>
                <a:gd name="connsiteY22" fmla="*/ 101441 h 190500"/>
                <a:gd name="connsiteX23" fmla="*/ 24289 w 171450"/>
                <a:gd name="connsiteY23" fmla="*/ 105251 h 190500"/>
                <a:gd name="connsiteX24" fmla="*/ 18574 w 171450"/>
                <a:gd name="connsiteY24" fmla="*/ 103346 h 190500"/>
                <a:gd name="connsiteX25" fmla="*/ 7144 w 171450"/>
                <a:gd name="connsiteY25" fmla="*/ 114776 h 190500"/>
                <a:gd name="connsiteX26" fmla="*/ 18574 w 171450"/>
                <a:gd name="connsiteY26" fmla="*/ 126206 h 190500"/>
                <a:gd name="connsiteX27" fmla="*/ 26194 w 171450"/>
                <a:gd name="connsiteY27" fmla="*/ 123349 h 190500"/>
                <a:gd name="connsiteX28" fmla="*/ 41434 w 171450"/>
                <a:gd name="connsiteY28" fmla="*/ 140494 h 190500"/>
                <a:gd name="connsiteX29" fmla="*/ 62389 w 171450"/>
                <a:gd name="connsiteY29" fmla="*/ 164306 h 190500"/>
                <a:gd name="connsiteX30" fmla="*/ 60484 w 171450"/>
                <a:gd name="connsiteY30" fmla="*/ 172879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1450" h="190500">
                  <a:moveTo>
                    <a:pt x="60484" y="172879"/>
                  </a:moveTo>
                  <a:cubicBezTo>
                    <a:pt x="60484" y="181451"/>
                    <a:pt x="67151" y="188119"/>
                    <a:pt x="75724" y="188119"/>
                  </a:cubicBezTo>
                  <a:cubicBezTo>
                    <a:pt x="84296" y="188119"/>
                    <a:pt x="90964" y="181451"/>
                    <a:pt x="90964" y="172879"/>
                  </a:cubicBezTo>
                  <a:cubicBezTo>
                    <a:pt x="90964" y="169069"/>
                    <a:pt x="90011" y="166211"/>
                    <a:pt x="88106" y="164306"/>
                  </a:cubicBezTo>
                  <a:cubicBezTo>
                    <a:pt x="101441" y="159544"/>
                    <a:pt x="110966" y="147161"/>
                    <a:pt x="110966" y="131921"/>
                  </a:cubicBezTo>
                  <a:cubicBezTo>
                    <a:pt x="110966" y="124301"/>
                    <a:pt x="108109" y="116681"/>
                    <a:pt x="103346" y="110966"/>
                  </a:cubicBezTo>
                  <a:cubicBezTo>
                    <a:pt x="104299" y="108109"/>
                    <a:pt x="104299" y="105251"/>
                    <a:pt x="104299" y="102394"/>
                  </a:cubicBezTo>
                  <a:cubicBezTo>
                    <a:pt x="104299" y="99536"/>
                    <a:pt x="104299" y="97631"/>
                    <a:pt x="103346" y="94774"/>
                  </a:cubicBezTo>
                  <a:cubicBezTo>
                    <a:pt x="104299" y="94774"/>
                    <a:pt x="106204" y="94774"/>
                    <a:pt x="107156" y="94774"/>
                  </a:cubicBezTo>
                  <a:cubicBezTo>
                    <a:pt x="122396" y="94774"/>
                    <a:pt x="134779" y="84296"/>
                    <a:pt x="137636" y="70009"/>
                  </a:cubicBezTo>
                  <a:cubicBezTo>
                    <a:pt x="140494" y="70961"/>
                    <a:pt x="143351" y="71914"/>
                    <a:pt x="146209" y="71914"/>
                  </a:cubicBezTo>
                  <a:cubicBezTo>
                    <a:pt x="161449" y="71914"/>
                    <a:pt x="172879" y="59531"/>
                    <a:pt x="172879" y="45244"/>
                  </a:cubicBezTo>
                  <a:cubicBezTo>
                    <a:pt x="172879" y="30956"/>
                    <a:pt x="160496" y="18574"/>
                    <a:pt x="146209" y="18574"/>
                  </a:cubicBezTo>
                  <a:cubicBezTo>
                    <a:pt x="144304" y="18574"/>
                    <a:pt x="141446" y="18574"/>
                    <a:pt x="139541" y="19526"/>
                  </a:cubicBezTo>
                  <a:cubicBezTo>
                    <a:pt x="138589" y="11906"/>
                    <a:pt x="131921" y="7144"/>
                    <a:pt x="124301" y="7144"/>
                  </a:cubicBezTo>
                  <a:cubicBezTo>
                    <a:pt x="115729" y="7144"/>
                    <a:pt x="108109" y="13811"/>
                    <a:pt x="108109" y="23336"/>
                  </a:cubicBezTo>
                  <a:cubicBezTo>
                    <a:pt x="108109" y="27146"/>
                    <a:pt x="110014" y="30956"/>
                    <a:pt x="111919" y="33814"/>
                  </a:cubicBezTo>
                  <a:cubicBezTo>
                    <a:pt x="110014" y="33814"/>
                    <a:pt x="108109" y="32861"/>
                    <a:pt x="106204" y="32861"/>
                  </a:cubicBezTo>
                  <a:cubicBezTo>
                    <a:pt x="100489" y="32861"/>
                    <a:pt x="95726" y="34766"/>
                    <a:pt x="90964" y="36671"/>
                  </a:cubicBezTo>
                  <a:cubicBezTo>
                    <a:pt x="85249" y="27146"/>
                    <a:pt x="75724" y="19526"/>
                    <a:pt x="63341" y="19526"/>
                  </a:cubicBezTo>
                  <a:cubicBezTo>
                    <a:pt x="46196" y="19526"/>
                    <a:pt x="31909" y="33814"/>
                    <a:pt x="31909" y="50959"/>
                  </a:cubicBezTo>
                  <a:cubicBezTo>
                    <a:pt x="31909" y="58579"/>
                    <a:pt x="34766" y="65246"/>
                    <a:pt x="39529" y="70961"/>
                  </a:cubicBezTo>
                  <a:cubicBezTo>
                    <a:pt x="30004" y="78581"/>
                    <a:pt x="24289" y="89059"/>
                    <a:pt x="24289" y="101441"/>
                  </a:cubicBezTo>
                  <a:cubicBezTo>
                    <a:pt x="24289" y="103346"/>
                    <a:pt x="24289" y="104299"/>
                    <a:pt x="24289" y="105251"/>
                  </a:cubicBezTo>
                  <a:cubicBezTo>
                    <a:pt x="22384" y="104299"/>
                    <a:pt x="20479" y="103346"/>
                    <a:pt x="18574" y="103346"/>
                  </a:cubicBezTo>
                  <a:cubicBezTo>
                    <a:pt x="12859" y="103346"/>
                    <a:pt x="7144" y="108109"/>
                    <a:pt x="7144" y="114776"/>
                  </a:cubicBezTo>
                  <a:cubicBezTo>
                    <a:pt x="7144" y="120491"/>
                    <a:pt x="11906" y="126206"/>
                    <a:pt x="18574" y="126206"/>
                  </a:cubicBezTo>
                  <a:cubicBezTo>
                    <a:pt x="21431" y="126206"/>
                    <a:pt x="24289" y="125254"/>
                    <a:pt x="26194" y="123349"/>
                  </a:cubicBezTo>
                  <a:cubicBezTo>
                    <a:pt x="28099" y="130969"/>
                    <a:pt x="33814" y="137636"/>
                    <a:pt x="41434" y="140494"/>
                  </a:cubicBezTo>
                  <a:cubicBezTo>
                    <a:pt x="44291" y="151924"/>
                    <a:pt x="51911" y="160496"/>
                    <a:pt x="62389" y="164306"/>
                  </a:cubicBezTo>
                  <a:cubicBezTo>
                    <a:pt x="61436" y="166211"/>
                    <a:pt x="60484" y="169069"/>
                    <a:pt x="60484" y="172879"/>
                  </a:cubicBezTo>
                  <a:close/>
                </a:path>
              </a:pathLst>
            </a:custGeom>
            <a:grpFill/>
            <a:ln w="9525" cap="flat">
              <a:noFill/>
              <a:prstDash val="solid"/>
              <a:miter/>
            </a:ln>
          </p:spPr>
          <p:txBody>
            <a:bodyPr rtlCol="0" anchor="ctr"/>
            <a:lstStyle/>
            <a:p>
              <a:endParaRPr lang="en-US" dirty="0"/>
            </a:p>
          </p:txBody>
        </p:sp>
        <p:sp>
          <p:nvSpPr>
            <p:cNvPr id="147" name="Freeform: Shape 146">
              <a:extLst>
                <a:ext uri="{FF2B5EF4-FFF2-40B4-BE49-F238E27FC236}">
                  <a16:creationId xmlns:a16="http://schemas.microsoft.com/office/drawing/2014/main" id="{75D7F4EA-F1AC-41C7-BC8B-927834D8D6EC}"/>
                </a:ext>
              </a:extLst>
            </p:cNvPr>
            <p:cNvSpPr/>
            <p:nvPr/>
          </p:nvSpPr>
          <p:spPr>
            <a:xfrm>
              <a:off x="5805011" y="4197191"/>
              <a:ext cx="66675" cy="57150"/>
            </a:xfrm>
            <a:custGeom>
              <a:avLst/>
              <a:gdLst>
                <a:gd name="connsiteX0" fmla="*/ 39529 w 66675"/>
                <a:gd name="connsiteY0" fmla="*/ 50959 h 57150"/>
                <a:gd name="connsiteX1" fmla="*/ 61436 w 66675"/>
                <a:gd name="connsiteY1" fmla="*/ 29051 h 57150"/>
                <a:gd name="connsiteX2" fmla="*/ 39529 w 66675"/>
                <a:gd name="connsiteY2" fmla="*/ 7144 h 57150"/>
                <a:gd name="connsiteX3" fmla="*/ 20479 w 66675"/>
                <a:gd name="connsiteY3" fmla="*/ 17621 h 57150"/>
                <a:gd name="connsiteX4" fmla="*/ 19526 w 66675"/>
                <a:gd name="connsiteY4" fmla="*/ 17621 h 57150"/>
                <a:gd name="connsiteX5" fmla="*/ 7144 w 66675"/>
                <a:gd name="connsiteY5" fmla="*/ 30004 h 57150"/>
                <a:gd name="connsiteX6" fmla="*/ 19526 w 66675"/>
                <a:gd name="connsiteY6" fmla="*/ 42386 h 57150"/>
                <a:gd name="connsiteX7" fmla="*/ 22384 w 66675"/>
                <a:gd name="connsiteY7" fmla="*/ 41434 h 57150"/>
                <a:gd name="connsiteX8" fmla="*/ 39529 w 66675"/>
                <a:gd name="connsiteY8" fmla="*/ 5095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 h="57150">
                  <a:moveTo>
                    <a:pt x="39529" y="50959"/>
                  </a:moveTo>
                  <a:cubicBezTo>
                    <a:pt x="51911" y="50959"/>
                    <a:pt x="61436" y="41434"/>
                    <a:pt x="61436" y="29051"/>
                  </a:cubicBezTo>
                  <a:cubicBezTo>
                    <a:pt x="61436" y="16669"/>
                    <a:pt x="51911" y="7144"/>
                    <a:pt x="39529" y="7144"/>
                  </a:cubicBezTo>
                  <a:cubicBezTo>
                    <a:pt x="31909" y="7144"/>
                    <a:pt x="24289" y="11906"/>
                    <a:pt x="20479" y="17621"/>
                  </a:cubicBezTo>
                  <a:cubicBezTo>
                    <a:pt x="20479" y="17621"/>
                    <a:pt x="20479" y="17621"/>
                    <a:pt x="19526" y="17621"/>
                  </a:cubicBezTo>
                  <a:cubicBezTo>
                    <a:pt x="12859" y="17621"/>
                    <a:pt x="7144" y="23336"/>
                    <a:pt x="7144" y="30004"/>
                  </a:cubicBezTo>
                  <a:cubicBezTo>
                    <a:pt x="7144" y="36671"/>
                    <a:pt x="12859" y="42386"/>
                    <a:pt x="19526" y="42386"/>
                  </a:cubicBezTo>
                  <a:cubicBezTo>
                    <a:pt x="20479" y="42386"/>
                    <a:pt x="21431" y="42386"/>
                    <a:pt x="22384" y="41434"/>
                  </a:cubicBezTo>
                  <a:cubicBezTo>
                    <a:pt x="27146" y="48101"/>
                    <a:pt x="32861" y="50959"/>
                    <a:pt x="39529" y="50959"/>
                  </a:cubicBezTo>
                  <a:close/>
                </a:path>
              </a:pathLst>
            </a:custGeom>
            <a:grpFill/>
            <a:ln w="9525" cap="flat">
              <a:noFill/>
              <a:prstDash val="solid"/>
              <a:miter/>
            </a:ln>
          </p:spPr>
          <p:txBody>
            <a:bodyPr rtlCol="0" anchor="ctr"/>
            <a:lstStyle/>
            <a:p>
              <a:endParaRPr lang="en-US" dirty="0"/>
            </a:p>
          </p:txBody>
        </p:sp>
        <p:sp>
          <p:nvSpPr>
            <p:cNvPr id="148" name="Freeform: Shape 147">
              <a:extLst>
                <a:ext uri="{FF2B5EF4-FFF2-40B4-BE49-F238E27FC236}">
                  <a16:creationId xmlns:a16="http://schemas.microsoft.com/office/drawing/2014/main" id="{DA1879A2-1F6D-4C4E-B64F-5AA50BEF9DDC}"/>
                </a:ext>
              </a:extLst>
            </p:cNvPr>
            <p:cNvSpPr/>
            <p:nvPr/>
          </p:nvSpPr>
          <p:spPr>
            <a:xfrm>
              <a:off x="5743099" y="3115151"/>
              <a:ext cx="66675" cy="76200"/>
            </a:xfrm>
            <a:custGeom>
              <a:avLst/>
              <a:gdLst>
                <a:gd name="connsiteX0" fmla="*/ 18574 w 66675"/>
                <a:gd name="connsiteY0" fmla="*/ 56674 h 76200"/>
                <a:gd name="connsiteX1" fmla="*/ 10954 w 66675"/>
                <a:gd name="connsiteY1" fmla="*/ 67151 h 76200"/>
                <a:gd name="connsiteX2" fmla="*/ 21431 w 66675"/>
                <a:gd name="connsiteY2" fmla="*/ 77629 h 76200"/>
                <a:gd name="connsiteX3" fmla="*/ 31909 w 66675"/>
                <a:gd name="connsiteY3" fmla="*/ 67151 h 76200"/>
                <a:gd name="connsiteX4" fmla="*/ 30956 w 66675"/>
                <a:gd name="connsiteY4" fmla="*/ 62389 h 76200"/>
                <a:gd name="connsiteX5" fmla="*/ 34766 w 66675"/>
                <a:gd name="connsiteY5" fmla="*/ 62389 h 76200"/>
                <a:gd name="connsiteX6" fmla="*/ 62389 w 66675"/>
                <a:gd name="connsiteY6" fmla="*/ 34766 h 76200"/>
                <a:gd name="connsiteX7" fmla="*/ 34766 w 66675"/>
                <a:gd name="connsiteY7" fmla="*/ 7144 h 76200"/>
                <a:gd name="connsiteX8" fmla="*/ 7144 w 66675"/>
                <a:gd name="connsiteY8" fmla="*/ 34766 h 76200"/>
                <a:gd name="connsiteX9" fmla="*/ 18574 w 66675"/>
                <a:gd name="connsiteY9" fmla="*/ 5667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75" h="76200">
                  <a:moveTo>
                    <a:pt x="18574" y="56674"/>
                  </a:moveTo>
                  <a:cubicBezTo>
                    <a:pt x="13811" y="57626"/>
                    <a:pt x="10954" y="62389"/>
                    <a:pt x="10954" y="67151"/>
                  </a:cubicBezTo>
                  <a:cubicBezTo>
                    <a:pt x="10954" y="72866"/>
                    <a:pt x="15716" y="77629"/>
                    <a:pt x="21431" y="77629"/>
                  </a:cubicBezTo>
                  <a:cubicBezTo>
                    <a:pt x="27146" y="77629"/>
                    <a:pt x="31909" y="72866"/>
                    <a:pt x="31909" y="67151"/>
                  </a:cubicBezTo>
                  <a:cubicBezTo>
                    <a:pt x="31909" y="65246"/>
                    <a:pt x="30956" y="63341"/>
                    <a:pt x="30956" y="62389"/>
                  </a:cubicBezTo>
                  <a:cubicBezTo>
                    <a:pt x="31909" y="62389"/>
                    <a:pt x="33814" y="62389"/>
                    <a:pt x="34766" y="62389"/>
                  </a:cubicBezTo>
                  <a:cubicBezTo>
                    <a:pt x="50006" y="62389"/>
                    <a:pt x="62389" y="50006"/>
                    <a:pt x="62389" y="34766"/>
                  </a:cubicBezTo>
                  <a:cubicBezTo>
                    <a:pt x="62389" y="19526"/>
                    <a:pt x="50006" y="7144"/>
                    <a:pt x="34766" y="7144"/>
                  </a:cubicBezTo>
                  <a:cubicBezTo>
                    <a:pt x="19526" y="7144"/>
                    <a:pt x="7144" y="19526"/>
                    <a:pt x="7144" y="34766"/>
                  </a:cubicBezTo>
                  <a:cubicBezTo>
                    <a:pt x="7144" y="44291"/>
                    <a:pt x="11906" y="51911"/>
                    <a:pt x="18574" y="56674"/>
                  </a:cubicBezTo>
                  <a:close/>
                </a:path>
              </a:pathLst>
            </a:custGeom>
            <a:grpFill/>
            <a:ln w="9525" cap="flat">
              <a:noFill/>
              <a:prstDash val="solid"/>
              <a:miter/>
            </a:ln>
          </p:spPr>
          <p:txBody>
            <a:bodyPr rtlCol="0" anchor="ctr"/>
            <a:lstStyle/>
            <a:p>
              <a:endParaRPr lang="en-US" dirty="0"/>
            </a:p>
          </p:txBody>
        </p:sp>
        <p:sp>
          <p:nvSpPr>
            <p:cNvPr id="149" name="Freeform: Shape 148">
              <a:extLst>
                <a:ext uri="{FF2B5EF4-FFF2-40B4-BE49-F238E27FC236}">
                  <a16:creationId xmlns:a16="http://schemas.microsoft.com/office/drawing/2014/main" id="{396D4010-516D-45CF-AD37-1A2C39A20EB2}"/>
                </a:ext>
              </a:extLst>
            </p:cNvPr>
            <p:cNvSpPr/>
            <p:nvPr/>
          </p:nvSpPr>
          <p:spPr>
            <a:xfrm>
              <a:off x="5561171" y="3656171"/>
              <a:ext cx="28575" cy="28575"/>
            </a:xfrm>
            <a:custGeom>
              <a:avLst/>
              <a:gdLst>
                <a:gd name="connsiteX0" fmla="*/ 17621 w 28575"/>
                <a:gd name="connsiteY0" fmla="*/ 7144 h 28575"/>
                <a:gd name="connsiteX1" fmla="*/ 7144 w 28575"/>
                <a:gd name="connsiteY1" fmla="*/ 17621 h 28575"/>
                <a:gd name="connsiteX2" fmla="*/ 17621 w 28575"/>
                <a:gd name="connsiteY2" fmla="*/ 28099 h 28575"/>
                <a:gd name="connsiteX3" fmla="*/ 28099 w 28575"/>
                <a:gd name="connsiteY3" fmla="*/ 17621 h 28575"/>
                <a:gd name="connsiteX4" fmla="*/ 17621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7144"/>
                  </a:moveTo>
                  <a:cubicBezTo>
                    <a:pt x="11906" y="7144"/>
                    <a:pt x="7144" y="11906"/>
                    <a:pt x="7144" y="17621"/>
                  </a:cubicBezTo>
                  <a:cubicBezTo>
                    <a:pt x="7144" y="23336"/>
                    <a:pt x="11906" y="28099"/>
                    <a:pt x="17621" y="28099"/>
                  </a:cubicBezTo>
                  <a:cubicBezTo>
                    <a:pt x="23336" y="28099"/>
                    <a:pt x="28099" y="23336"/>
                    <a:pt x="28099" y="17621"/>
                  </a:cubicBezTo>
                  <a:cubicBezTo>
                    <a:pt x="27146" y="11906"/>
                    <a:pt x="23336" y="7144"/>
                    <a:pt x="17621" y="7144"/>
                  </a:cubicBezTo>
                  <a:close/>
                </a:path>
              </a:pathLst>
            </a:custGeom>
            <a:grpFill/>
            <a:ln w="9525" cap="flat">
              <a:noFill/>
              <a:prstDash val="solid"/>
              <a:miter/>
            </a:ln>
          </p:spPr>
          <p:txBody>
            <a:bodyPr rtlCol="0" anchor="ctr"/>
            <a:lstStyle/>
            <a:p>
              <a:endParaRPr lang="en-US" dirty="0"/>
            </a:p>
          </p:txBody>
        </p:sp>
        <p:sp>
          <p:nvSpPr>
            <p:cNvPr id="150" name="Freeform: Shape 149">
              <a:extLst>
                <a:ext uri="{FF2B5EF4-FFF2-40B4-BE49-F238E27FC236}">
                  <a16:creationId xmlns:a16="http://schemas.microsoft.com/office/drawing/2014/main" id="{7D19851A-40A7-4605-9275-4B774A1BC0B9}"/>
                </a:ext>
              </a:extLst>
            </p:cNvPr>
            <p:cNvSpPr/>
            <p:nvPr/>
          </p:nvSpPr>
          <p:spPr>
            <a:xfrm>
              <a:off x="5945981" y="3291038"/>
              <a:ext cx="47625" cy="38100"/>
            </a:xfrm>
            <a:custGeom>
              <a:avLst/>
              <a:gdLst>
                <a:gd name="connsiteX0" fmla="*/ 7144 w 47625"/>
                <a:gd name="connsiteY0" fmla="*/ 21757 h 38100"/>
                <a:gd name="connsiteX1" fmla="*/ 23336 w 47625"/>
                <a:gd name="connsiteY1" fmla="*/ 37950 h 38100"/>
                <a:gd name="connsiteX2" fmla="*/ 37624 w 47625"/>
                <a:gd name="connsiteY2" fmla="*/ 28425 h 38100"/>
                <a:gd name="connsiteX3" fmla="*/ 47149 w 47625"/>
                <a:gd name="connsiteY3" fmla="*/ 17947 h 38100"/>
                <a:gd name="connsiteX4" fmla="*/ 36671 w 47625"/>
                <a:gd name="connsiteY4" fmla="*/ 7470 h 38100"/>
                <a:gd name="connsiteX5" fmla="*/ 30956 w 47625"/>
                <a:gd name="connsiteY5" fmla="*/ 9375 h 38100"/>
                <a:gd name="connsiteX6" fmla="*/ 23336 w 47625"/>
                <a:gd name="connsiteY6" fmla="*/ 7470 h 38100"/>
                <a:gd name="connsiteX7" fmla="*/ 7144 w 47625"/>
                <a:gd name="connsiteY7" fmla="*/ 21757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625" h="38100">
                  <a:moveTo>
                    <a:pt x="7144" y="21757"/>
                  </a:moveTo>
                  <a:cubicBezTo>
                    <a:pt x="7144" y="30330"/>
                    <a:pt x="13811" y="37950"/>
                    <a:pt x="23336" y="37950"/>
                  </a:cubicBezTo>
                  <a:cubicBezTo>
                    <a:pt x="30004" y="37950"/>
                    <a:pt x="35719" y="34140"/>
                    <a:pt x="37624" y="28425"/>
                  </a:cubicBezTo>
                  <a:cubicBezTo>
                    <a:pt x="43339" y="27472"/>
                    <a:pt x="47149" y="23662"/>
                    <a:pt x="47149" y="17947"/>
                  </a:cubicBezTo>
                  <a:cubicBezTo>
                    <a:pt x="47149" y="12232"/>
                    <a:pt x="42386" y="7470"/>
                    <a:pt x="36671" y="7470"/>
                  </a:cubicBezTo>
                  <a:cubicBezTo>
                    <a:pt x="34766" y="7470"/>
                    <a:pt x="32861" y="8422"/>
                    <a:pt x="30956" y="9375"/>
                  </a:cubicBezTo>
                  <a:cubicBezTo>
                    <a:pt x="29051" y="8422"/>
                    <a:pt x="26194" y="7470"/>
                    <a:pt x="23336" y="7470"/>
                  </a:cubicBezTo>
                  <a:cubicBezTo>
                    <a:pt x="14764" y="5565"/>
                    <a:pt x="7144" y="12232"/>
                    <a:pt x="7144" y="21757"/>
                  </a:cubicBezTo>
                  <a:close/>
                </a:path>
              </a:pathLst>
            </a:custGeom>
            <a:grpFill/>
            <a:ln w="9525" cap="flat">
              <a:noFill/>
              <a:prstDash val="solid"/>
              <a:miter/>
            </a:ln>
          </p:spPr>
          <p:txBody>
            <a:bodyPr rtlCol="0" anchor="ctr"/>
            <a:lstStyle/>
            <a:p>
              <a:endParaRPr lang="en-US" dirty="0"/>
            </a:p>
          </p:txBody>
        </p:sp>
        <p:sp>
          <p:nvSpPr>
            <p:cNvPr id="151" name="Freeform: Shape 150">
              <a:extLst>
                <a:ext uri="{FF2B5EF4-FFF2-40B4-BE49-F238E27FC236}">
                  <a16:creationId xmlns:a16="http://schemas.microsoft.com/office/drawing/2014/main" id="{55721F7E-AB17-4EAF-9416-78A56A8398D9}"/>
                </a:ext>
              </a:extLst>
            </p:cNvPr>
            <p:cNvSpPr/>
            <p:nvPr/>
          </p:nvSpPr>
          <p:spPr>
            <a:xfrm>
              <a:off x="5442109" y="3480911"/>
              <a:ext cx="19050" cy="19050"/>
            </a:xfrm>
            <a:custGeom>
              <a:avLst/>
              <a:gdLst>
                <a:gd name="connsiteX0" fmla="*/ 18574 w 19050"/>
                <a:gd name="connsiteY0" fmla="*/ 12859 h 19050"/>
                <a:gd name="connsiteX1" fmla="*/ 12859 w 19050"/>
                <a:gd name="connsiteY1" fmla="*/ 7144 h 19050"/>
                <a:gd name="connsiteX2" fmla="*/ 7144 w 19050"/>
                <a:gd name="connsiteY2" fmla="*/ 12859 h 19050"/>
                <a:gd name="connsiteX3" fmla="*/ 12859 w 19050"/>
                <a:gd name="connsiteY3" fmla="*/ 1857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0001"/>
                    <a:pt x="15716" y="7144"/>
                    <a:pt x="12859" y="7144"/>
                  </a:cubicBezTo>
                  <a:cubicBezTo>
                    <a:pt x="10001" y="7144"/>
                    <a:pt x="7144" y="10001"/>
                    <a:pt x="7144" y="12859"/>
                  </a:cubicBezTo>
                  <a:cubicBezTo>
                    <a:pt x="7144" y="15716"/>
                    <a:pt x="10001" y="18574"/>
                    <a:pt x="12859" y="18574"/>
                  </a:cubicBezTo>
                  <a:cubicBezTo>
                    <a:pt x="15716" y="18574"/>
                    <a:pt x="18574" y="15716"/>
                    <a:pt x="18574" y="12859"/>
                  </a:cubicBezTo>
                  <a:close/>
                </a:path>
              </a:pathLst>
            </a:custGeom>
            <a:grpFill/>
            <a:ln w="9525" cap="flat">
              <a:noFill/>
              <a:prstDash val="solid"/>
              <a:miter/>
            </a:ln>
          </p:spPr>
          <p:txBody>
            <a:bodyPr rtlCol="0" anchor="ctr"/>
            <a:lstStyle/>
            <a:p>
              <a:endParaRPr lang="en-US" dirty="0"/>
            </a:p>
          </p:txBody>
        </p:sp>
        <p:sp>
          <p:nvSpPr>
            <p:cNvPr id="152" name="Freeform: Shape 151">
              <a:extLst>
                <a:ext uri="{FF2B5EF4-FFF2-40B4-BE49-F238E27FC236}">
                  <a16:creationId xmlns:a16="http://schemas.microsoft.com/office/drawing/2014/main" id="{AC6B6841-8E7B-4AD3-A120-088CAF886897}"/>
                </a:ext>
              </a:extLst>
            </p:cNvPr>
            <p:cNvSpPr/>
            <p:nvPr/>
          </p:nvSpPr>
          <p:spPr>
            <a:xfrm>
              <a:off x="5835491" y="2999899"/>
              <a:ext cx="47625" cy="38100"/>
            </a:xfrm>
            <a:custGeom>
              <a:avLst/>
              <a:gdLst>
                <a:gd name="connsiteX0" fmla="*/ 15716 w 47625"/>
                <a:gd name="connsiteY0" fmla="*/ 15716 h 38100"/>
                <a:gd name="connsiteX1" fmla="*/ 7144 w 47625"/>
                <a:gd name="connsiteY1" fmla="*/ 24289 h 38100"/>
                <a:gd name="connsiteX2" fmla="*/ 15716 w 47625"/>
                <a:gd name="connsiteY2" fmla="*/ 32861 h 38100"/>
                <a:gd name="connsiteX3" fmla="*/ 21431 w 47625"/>
                <a:gd name="connsiteY3" fmla="*/ 30956 h 38100"/>
                <a:gd name="connsiteX4" fmla="*/ 33814 w 47625"/>
                <a:gd name="connsiteY4" fmla="*/ 37624 h 38100"/>
                <a:gd name="connsiteX5" fmla="*/ 49054 w 47625"/>
                <a:gd name="connsiteY5" fmla="*/ 22384 h 38100"/>
                <a:gd name="connsiteX6" fmla="*/ 33814 w 47625"/>
                <a:gd name="connsiteY6" fmla="*/ 7144 h 38100"/>
                <a:gd name="connsiteX7" fmla="*/ 18574 w 47625"/>
                <a:gd name="connsiteY7" fmla="*/ 17621 h 38100"/>
                <a:gd name="connsiteX8" fmla="*/ 15716 w 47625"/>
                <a:gd name="connsiteY8" fmla="*/ 15716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38100">
                  <a:moveTo>
                    <a:pt x="15716" y="15716"/>
                  </a:moveTo>
                  <a:cubicBezTo>
                    <a:pt x="10954" y="15716"/>
                    <a:pt x="7144" y="19526"/>
                    <a:pt x="7144" y="24289"/>
                  </a:cubicBezTo>
                  <a:cubicBezTo>
                    <a:pt x="7144" y="29051"/>
                    <a:pt x="10954" y="32861"/>
                    <a:pt x="15716" y="32861"/>
                  </a:cubicBezTo>
                  <a:cubicBezTo>
                    <a:pt x="17621" y="32861"/>
                    <a:pt x="19526" y="31909"/>
                    <a:pt x="21431" y="30956"/>
                  </a:cubicBezTo>
                  <a:cubicBezTo>
                    <a:pt x="24289" y="34766"/>
                    <a:pt x="29051" y="37624"/>
                    <a:pt x="33814" y="37624"/>
                  </a:cubicBezTo>
                  <a:cubicBezTo>
                    <a:pt x="42386" y="37624"/>
                    <a:pt x="49054" y="30956"/>
                    <a:pt x="49054" y="22384"/>
                  </a:cubicBezTo>
                  <a:cubicBezTo>
                    <a:pt x="49054" y="13811"/>
                    <a:pt x="42386" y="7144"/>
                    <a:pt x="33814" y="7144"/>
                  </a:cubicBezTo>
                  <a:cubicBezTo>
                    <a:pt x="27146" y="7144"/>
                    <a:pt x="21431" y="11906"/>
                    <a:pt x="18574" y="17621"/>
                  </a:cubicBezTo>
                  <a:cubicBezTo>
                    <a:pt x="17621" y="15716"/>
                    <a:pt x="16669" y="15716"/>
                    <a:pt x="15716" y="15716"/>
                  </a:cubicBezTo>
                  <a:close/>
                </a:path>
              </a:pathLst>
            </a:custGeom>
            <a:grpFill/>
            <a:ln w="9525" cap="flat">
              <a:noFill/>
              <a:prstDash val="solid"/>
              <a:miter/>
            </a:ln>
          </p:spPr>
          <p:txBody>
            <a:bodyPr rtlCol="0" anchor="ctr"/>
            <a:lstStyle/>
            <a:p>
              <a:endParaRPr lang="en-US" dirty="0"/>
            </a:p>
          </p:txBody>
        </p:sp>
        <p:sp>
          <p:nvSpPr>
            <p:cNvPr id="153" name="Freeform: Shape 152">
              <a:extLst>
                <a:ext uri="{FF2B5EF4-FFF2-40B4-BE49-F238E27FC236}">
                  <a16:creationId xmlns:a16="http://schemas.microsoft.com/office/drawing/2014/main" id="{4435B62F-4BB1-4E5F-B737-79674BB08644}"/>
                </a:ext>
              </a:extLst>
            </p:cNvPr>
            <p:cNvSpPr/>
            <p:nvPr/>
          </p:nvSpPr>
          <p:spPr>
            <a:xfrm>
              <a:off x="5748814" y="3547586"/>
              <a:ext cx="57150" cy="57150"/>
            </a:xfrm>
            <a:custGeom>
              <a:avLst/>
              <a:gdLst>
                <a:gd name="connsiteX0" fmla="*/ 7144 w 57150"/>
                <a:gd name="connsiteY0" fmla="*/ 30956 h 57150"/>
                <a:gd name="connsiteX1" fmla="*/ 30956 w 57150"/>
                <a:gd name="connsiteY1" fmla="*/ 54769 h 57150"/>
                <a:gd name="connsiteX2" fmla="*/ 54769 w 57150"/>
                <a:gd name="connsiteY2" fmla="*/ 30956 h 57150"/>
                <a:gd name="connsiteX3" fmla="*/ 30956 w 57150"/>
                <a:gd name="connsiteY3" fmla="*/ 7144 h 57150"/>
                <a:gd name="connsiteX4" fmla="*/ 7144 w 57150"/>
                <a:gd name="connsiteY4" fmla="*/ 3095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7144" y="30956"/>
                  </a:moveTo>
                  <a:cubicBezTo>
                    <a:pt x="7144" y="44291"/>
                    <a:pt x="17621" y="54769"/>
                    <a:pt x="30956" y="54769"/>
                  </a:cubicBezTo>
                  <a:cubicBezTo>
                    <a:pt x="44291" y="54769"/>
                    <a:pt x="54769" y="44291"/>
                    <a:pt x="54769" y="30956"/>
                  </a:cubicBezTo>
                  <a:cubicBezTo>
                    <a:pt x="54769" y="17621"/>
                    <a:pt x="44291" y="7144"/>
                    <a:pt x="30956" y="7144"/>
                  </a:cubicBezTo>
                  <a:cubicBezTo>
                    <a:pt x="17621" y="7144"/>
                    <a:pt x="7144" y="17621"/>
                    <a:pt x="7144" y="30956"/>
                  </a:cubicBezTo>
                  <a:close/>
                </a:path>
              </a:pathLst>
            </a:custGeom>
            <a:grpFill/>
            <a:ln w="9525" cap="flat">
              <a:noFill/>
              <a:prstDash val="solid"/>
              <a:miter/>
            </a:ln>
          </p:spPr>
          <p:txBody>
            <a:bodyPr rtlCol="0" anchor="ctr"/>
            <a:lstStyle/>
            <a:p>
              <a:endParaRPr lang="en-US" dirty="0"/>
            </a:p>
          </p:txBody>
        </p:sp>
        <p:sp>
          <p:nvSpPr>
            <p:cNvPr id="154" name="Freeform: Shape 153">
              <a:extLst>
                <a:ext uri="{FF2B5EF4-FFF2-40B4-BE49-F238E27FC236}">
                  <a16:creationId xmlns:a16="http://schemas.microsoft.com/office/drawing/2014/main" id="{5D3ABFB2-8FD1-4AB5-BB2D-1234FE6D4299}"/>
                </a:ext>
              </a:extLst>
            </p:cNvPr>
            <p:cNvSpPr/>
            <p:nvPr/>
          </p:nvSpPr>
          <p:spPr>
            <a:xfrm>
              <a:off x="6052661" y="2749336"/>
              <a:ext cx="57150" cy="57150"/>
            </a:xfrm>
            <a:custGeom>
              <a:avLst/>
              <a:gdLst>
                <a:gd name="connsiteX0" fmla="*/ 7144 w 57150"/>
                <a:gd name="connsiteY0" fmla="*/ 31012 h 57150"/>
                <a:gd name="connsiteX1" fmla="*/ 30956 w 57150"/>
                <a:gd name="connsiteY1" fmla="*/ 54824 h 57150"/>
                <a:gd name="connsiteX2" fmla="*/ 54769 w 57150"/>
                <a:gd name="connsiteY2" fmla="*/ 31012 h 57150"/>
                <a:gd name="connsiteX3" fmla="*/ 30956 w 57150"/>
                <a:gd name="connsiteY3" fmla="*/ 7199 h 57150"/>
                <a:gd name="connsiteX4" fmla="*/ 7144 w 57150"/>
                <a:gd name="connsiteY4" fmla="*/ 31012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7144" y="31012"/>
                  </a:moveTo>
                  <a:cubicBezTo>
                    <a:pt x="7144" y="44347"/>
                    <a:pt x="17621" y="54824"/>
                    <a:pt x="30956" y="54824"/>
                  </a:cubicBezTo>
                  <a:cubicBezTo>
                    <a:pt x="44291" y="54824"/>
                    <a:pt x="54769" y="44347"/>
                    <a:pt x="54769" y="31012"/>
                  </a:cubicBezTo>
                  <a:cubicBezTo>
                    <a:pt x="54769" y="17677"/>
                    <a:pt x="44291" y="7199"/>
                    <a:pt x="30956" y="7199"/>
                  </a:cubicBezTo>
                  <a:cubicBezTo>
                    <a:pt x="17621" y="6247"/>
                    <a:pt x="7144" y="17677"/>
                    <a:pt x="7144" y="31012"/>
                  </a:cubicBezTo>
                  <a:close/>
                </a:path>
              </a:pathLst>
            </a:custGeom>
            <a:grpFill/>
            <a:ln w="9525" cap="flat">
              <a:noFill/>
              <a:prstDash val="solid"/>
              <a:miter/>
            </a:ln>
          </p:spPr>
          <p:txBody>
            <a:bodyPr rtlCol="0" anchor="ctr"/>
            <a:lstStyle/>
            <a:p>
              <a:endParaRPr lang="en-US" dirty="0"/>
            </a:p>
          </p:txBody>
        </p:sp>
        <p:sp>
          <p:nvSpPr>
            <p:cNvPr id="155" name="Freeform: Shape 154">
              <a:extLst>
                <a:ext uri="{FF2B5EF4-FFF2-40B4-BE49-F238E27FC236}">
                  <a16:creationId xmlns:a16="http://schemas.microsoft.com/office/drawing/2014/main" id="{F4DDFB41-05C9-45A1-B24F-1BE333AFBE82}"/>
                </a:ext>
              </a:extLst>
            </p:cNvPr>
            <p:cNvSpPr/>
            <p:nvPr/>
          </p:nvSpPr>
          <p:spPr>
            <a:xfrm>
              <a:off x="5403056" y="3395186"/>
              <a:ext cx="38100" cy="38100"/>
            </a:xfrm>
            <a:custGeom>
              <a:avLst/>
              <a:gdLst>
                <a:gd name="connsiteX0" fmla="*/ 37624 w 38100"/>
                <a:gd name="connsiteY0" fmla="*/ 22384 h 38100"/>
                <a:gd name="connsiteX1" fmla="*/ 22384 w 38100"/>
                <a:gd name="connsiteY1" fmla="*/ 37624 h 38100"/>
                <a:gd name="connsiteX2" fmla="*/ 7144 w 38100"/>
                <a:gd name="connsiteY2" fmla="*/ 22384 h 38100"/>
                <a:gd name="connsiteX3" fmla="*/ 22384 w 38100"/>
                <a:gd name="connsiteY3" fmla="*/ 7144 h 38100"/>
                <a:gd name="connsiteX4" fmla="*/ 37624 w 38100"/>
                <a:gd name="connsiteY4" fmla="*/ 2238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7624" y="22384"/>
                  </a:moveTo>
                  <a:cubicBezTo>
                    <a:pt x="37624" y="30801"/>
                    <a:pt x="30801" y="37624"/>
                    <a:pt x="22384" y="37624"/>
                  </a:cubicBezTo>
                  <a:cubicBezTo>
                    <a:pt x="13967" y="37624"/>
                    <a:pt x="7144" y="30801"/>
                    <a:pt x="7144" y="22384"/>
                  </a:cubicBezTo>
                  <a:cubicBezTo>
                    <a:pt x="7144" y="13967"/>
                    <a:pt x="13967" y="7144"/>
                    <a:pt x="22384" y="7144"/>
                  </a:cubicBezTo>
                  <a:cubicBezTo>
                    <a:pt x="30801" y="7144"/>
                    <a:pt x="37624" y="13967"/>
                    <a:pt x="37624" y="22384"/>
                  </a:cubicBezTo>
                  <a:close/>
                </a:path>
              </a:pathLst>
            </a:custGeom>
            <a:grpFill/>
            <a:ln w="9525" cap="flat">
              <a:noFill/>
              <a:prstDash val="solid"/>
              <a:miter/>
            </a:ln>
          </p:spPr>
          <p:txBody>
            <a:bodyPr rtlCol="0" anchor="ctr"/>
            <a:lstStyle/>
            <a:p>
              <a:endParaRPr lang="en-US" dirty="0"/>
            </a:p>
          </p:txBody>
        </p:sp>
        <p:sp>
          <p:nvSpPr>
            <p:cNvPr id="156" name="Freeform: Shape 155">
              <a:extLst>
                <a:ext uri="{FF2B5EF4-FFF2-40B4-BE49-F238E27FC236}">
                  <a16:creationId xmlns:a16="http://schemas.microsoft.com/office/drawing/2014/main" id="{DEE7AC33-D2EA-4FC4-A41A-80BAE081EAB8}"/>
                </a:ext>
              </a:extLst>
            </p:cNvPr>
            <p:cNvSpPr/>
            <p:nvPr/>
          </p:nvSpPr>
          <p:spPr>
            <a:xfrm>
              <a:off x="5899309" y="3254216"/>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2384"/>
                    <a:pt x="26194" y="16669"/>
                  </a:cubicBezTo>
                  <a:cubicBezTo>
                    <a:pt x="26194" y="10954"/>
                    <a:pt x="22384" y="7144"/>
                    <a:pt x="16669" y="7144"/>
                  </a:cubicBezTo>
                  <a:cubicBezTo>
                    <a:pt x="10954" y="7144"/>
                    <a:pt x="7144" y="10954"/>
                    <a:pt x="7144" y="16669"/>
                  </a:cubicBezTo>
                  <a:cubicBezTo>
                    <a:pt x="7144" y="22384"/>
                    <a:pt x="10954" y="26194"/>
                    <a:pt x="16669" y="26194"/>
                  </a:cubicBezTo>
                  <a:close/>
                </a:path>
              </a:pathLst>
            </a:custGeom>
            <a:grpFill/>
            <a:ln w="9525" cap="flat">
              <a:noFill/>
              <a:prstDash val="solid"/>
              <a:miter/>
            </a:ln>
          </p:spPr>
          <p:txBody>
            <a:bodyPr rtlCol="0" anchor="ctr"/>
            <a:lstStyle/>
            <a:p>
              <a:endParaRPr lang="en-US" dirty="0"/>
            </a:p>
          </p:txBody>
        </p:sp>
        <p:sp>
          <p:nvSpPr>
            <p:cNvPr id="157" name="Freeform: Shape 156">
              <a:extLst>
                <a:ext uri="{FF2B5EF4-FFF2-40B4-BE49-F238E27FC236}">
                  <a16:creationId xmlns:a16="http://schemas.microsoft.com/office/drawing/2014/main" id="{235FF733-730A-47A7-A64E-BD31E0BFEE56}"/>
                </a:ext>
              </a:extLst>
            </p:cNvPr>
            <p:cNvSpPr/>
            <p:nvPr/>
          </p:nvSpPr>
          <p:spPr>
            <a:xfrm>
              <a:off x="5721191" y="4040029"/>
              <a:ext cx="38100" cy="38100"/>
            </a:xfrm>
            <a:custGeom>
              <a:avLst/>
              <a:gdLst>
                <a:gd name="connsiteX0" fmla="*/ 39529 w 38100"/>
                <a:gd name="connsiteY0" fmla="*/ 23336 h 38100"/>
                <a:gd name="connsiteX1" fmla="*/ 23336 w 38100"/>
                <a:gd name="connsiteY1" fmla="*/ 7144 h 38100"/>
                <a:gd name="connsiteX2" fmla="*/ 7144 w 38100"/>
                <a:gd name="connsiteY2" fmla="*/ 23336 h 38100"/>
                <a:gd name="connsiteX3" fmla="*/ 23336 w 38100"/>
                <a:gd name="connsiteY3" fmla="*/ 39529 h 38100"/>
                <a:gd name="connsiteX4" fmla="*/ 39529 w 38100"/>
                <a:gd name="connsiteY4" fmla="*/ 23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9529" y="23336"/>
                  </a:moveTo>
                  <a:cubicBezTo>
                    <a:pt x="39529" y="14764"/>
                    <a:pt x="31909" y="7144"/>
                    <a:pt x="23336" y="7144"/>
                  </a:cubicBezTo>
                  <a:cubicBezTo>
                    <a:pt x="14764" y="7144"/>
                    <a:pt x="7144" y="14764"/>
                    <a:pt x="7144" y="23336"/>
                  </a:cubicBezTo>
                  <a:cubicBezTo>
                    <a:pt x="7144" y="31909"/>
                    <a:pt x="14764" y="39529"/>
                    <a:pt x="23336" y="39529"/>
                  </a:cubicBezTo>
                  <a:cubicBezTo>
                    <a:pt x="31909" y="39529"/>
                    <a:pt x="39529" y="31909"/>
                    <a:pt x="39529" y="23336"/>
                  </a:cubicBezTo>
                  <a:close/>
                </a:path>
              </a:pathLst>
            </a:custGeom>
            <a:grpFill/>
            <a:ln w="9525" cap="flat">
              <a:noFill/>
              <a:prstDash val="solid"/>
              <a:miter/>
            </a:ln>
          </p:spPr>
          <p:txBody>
            <a:bodyPr rtlCol="0" anchor="ctr"/>
            <a:lstStyle/>
            <a:p>
              <a:endParaRPr lang="en-US" dirty="0"/>
            </a:p>
          </p:txBody>
        </p:sp>
        <p:sp>
          <p:nvSpPr>
            <p:cNvPr id="158" name="Freeform: Shape 157">
              <a:extLst>
                <a:ext uri="{FF2B5EF4-FFF2-40B4-BE49-F238E27FC236}">
                  <a16:creationId xmlns:a16="http://schemas.microsoft.com/office/drawing/2014/main" id="{E8087433-3DCA-4B8F-9652-3D5F579ECDBC}"/>
                </a:ext>
              </a:extLst>
            </p:cNvPr>
            <p:cNvSpPr/>
            <p:nvPr/>
          </p:nvSpPr>
          <p:spPr>
            <a:xfrm>
              <a:off x="5850731" y="3401854"/>
              <a:ext cx="28575" cy="28575"/>
            </a:xfrm>
            <a:custGeom>
              <a:avLst/>
              <a:gdLst>
                <a:gd name="connsiteX0" fmla="*/ 28099 w 28575"/>
                <a:gd name="connsiteY0" fmla="*/ 17621 h 28575"/>
                <a:gd name="connsiteX1" fmla="*/ 17621 w 28575"/>
                <a:gd name="connsiteY1" fmla="*/ 28099 h 28575"/>
                <a:gd name="connsiteX2" fmla="*/ 7144 w 28575"/>
                <a:gd name="connsiteY2" fmla="*/ 17621 h 28575"/>
                <a:gd name="connsiteX3" fmla="*/ 17621 w 28575"/>
                <a:gd name="connsiteY3" fmla="*/ 7144 h 28575"/>
                <a:gd name="connsiteX4" fmla="*/ 28099 w 28575"/>
                <a:gd name="connsiteY4" fmla="*/ 1762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099" y="17621"/>
                  </a:moveTo>
                  <a:cubicBezTo>
                    <a:pt x="28099" y="23408"/>
                    <a:pt x="23408" y="28099"/>
                    <a:pt x="17621" y="28099"/>
                  </a:cubicBezTo>
                  <a:cubicBezTo>
                    <a:pt x="11835" y="28099"/>
                    <a:pt x="7144" y="23408"/>
                    <a:pt x="7144" y="17621"/>
                  </a:cubicBezTo>
                  <a:cubicBezTo>
                    <a:pt x="7144" y="11835"/>
                    <a:pt x="11835" y="7144"/>
                    <a:pt x="17621" y="7144"/>
                  </a:cubicBezTo>
                  <a:cubicBezTo>
                    <a:pt x="23408" y="7144"/>
                    <a:pt x="28099" y="11835"/>
                    <a:pt x="28099" y="17621"/>
                  </a:cubicBezTo>
                  <a:close/>
                </a:path>
              </a:pathLst>
            </a:custGeom>
            <a:grpFill/>
            <a:ln w="9525" cap="flat">
              <a:noFill/>
              <a:prstDash val="solid"/>
              <a:miter/>
            </a:ln>
          </p:spPr>
          <p:txBody>
            <a:bodyPr rtlCol="0" anchor="ctr"/>
            <a:lstStyle/>
            <a:p>
              <a:endParaRPr lang="en-US" dirty="0"/>
            </a:p>
          </p:txBody>
        </p:sp>
        <p:sp>
          <p:nvSpPr>
            <p:cNvPr id="159" name="Freeform: Shape 158">
              <a:extLst>
                <a:ext uri="{FF2B5EF4-FFF2-40B4-BE49-F238E27FC236}">
                  <a16:creationId xmlns:a16="http://schemas.microsoft.com/office/drawing/2014/main" id="{7BC407D8-52F1-4B2A-A5D5-9F10EF8E4194}"/>
                </a:ext>
              </a:extLst>
            </p:cNvPr>
            <p:cNvSpPr/>
            <p:nvPr/>
          </p:nvSpPr>
          <p:spPr>
            <a:xfrm>
              <a:off x="5676424" y="2450306"/>
              <a:ext cx="1247775" cy="1857375"/>
            </a:xfrm>
            <a:custGeom>
              <a:avLst/>
              <a:gdLst>
                <a:gd name="connsiteX0" fmla="*/ 1172051 w 1247775"/>
                <a:gd name="connsiteY0" fmla="*/ 974884 h 1857375"/>
                <a:gd name="connsiteX1" fmla="*/ 1037749 w 1247775"/>
                <a:gd name="connsiteY1" fmla="*/ 787241 h 1857375"/>
                <a:gd name="connsiteX2" fmla="*/ 1026319 w 1247775"/>
                <a:gd name="connsiteY2" fmla="*/ 764381 h 1857375"/>
                <a:gd name="connsiteX3" fmla="*/ 1023461 w 1247775"/>
                <a:gd name="connsiteY3" fmla="*/ 751046 h 1857375"/>
                <a:gd name="connsiteX4" fmla="*/ 1024414 w 1247775"/>
                <a:gd name="connsiteY4" fmla="*/ 750094 h 1857375"/>
                <a:gd name="connsiteX5" fmla="*/ 1025366 w 1247775"/>
                <a:gd name="connsiteY5" fmla="*/ 744379 h 1857375"/>
                <a:gd name="connsiteX6" fmla="*/ 1022509 w 1247775"/>
                <a:gd name="connsiteY6" fmla="*/ 731996 h 1857375"/>
                <a:gd name="connsiteX7" fmla="*/ 1037749 w 1247775"/>
                <a:gd name="connsiteY7" fmla="*/ 609124 h 1857375"/>
                <a:gd name="connsiteX8" fmla="*/ 1025366 w 1247775"/>
                <a:gd name="connsiteY8" fmla="*/ 473869 h 1857375"/>
                <a:gd name="connsiteX9" fmla="*/ 1025366 w 1247775"/>
                <a:gd name="connsiteY9" fmla="*/ 472916 h 1857375"/>
                <a:gd name="connsiteX10" fmla="*/ 1023461 w 1247775"/>
                <a:gd name="connsiteY10" fmla="*/ 463391 h 1857375"/>
                <a:gd name="connsiteX11" fmla="*/ 1020604 w 1247775"/>
                <a:gd name="connsiteY11" fmla="*/ 450056 h 1857375"/>
                <a:gd name="connsiteX12" fmla="*/ 1021556 w 1247775"/>
                <a:gd name="connsiteY12" fmla="*/ 442436 h 1857375"/>
                <a:gd name="connsiteX13" fmla="*/ 1014889 w 1247775"/>
                <a:gd name="connsiteY13" fmla="*/ 424339 h 1857375"/>
                <a:gd name="connsiteX14" fmla="*/ 1000601 w 1247775"/>
                <a:gd name="connsiteY14" fmla="*/ 362426 h 1857375"/>
                <a:gd name="connsiteX15" fmla="*/ 996791 w 1247775"/>
                <a:gd name="connsiteY15" fmla="*/ 347186 h 1857375"/>
                <a:gd name="connsiteX16" fmla="*/ 994886 w 1247775"/>
                <a:gd name="connsiteY16" fmla="*/ 339566 h 1857375"/>
                <a:gd name="connsiteX17" fmla="*/ 892969 w 1247775"/>
                <a:gd name="connsiteY17" fmla="*/ 148114 h 1857375"/>
                <a:gd name="connsiteX18" fmla="*/ 891064 w 1247775"/>
                <a:gd name="connsiteY18" fmla="*/ 144304 h 1857375"/>
                <a:gd name="connsiteX19" fmla="*/ 891064 w 1247775"/>
                <a:gd name="connsiteY19" fmla="*/ 144304 h 1857375"/>
                <a:gd name="connsiteX20" fmla="*/ 886301 w 1247775"/>
                <a:gd name="connsiteY20" fmla="*/ 137636 h 1857375"/>
                <a:gd name="connsiteX21" fmla="*/ 842486 w 1247775"/>
                <a:gd name="connsiteY21" fmla="*/ 97631 h 1857375"/>
                <a:gd name="connsiteX22" fmla="*/ 821531 w 1247775"/>
                <a:gd name="connsiteY22" fmla="*/ 103346 h 1857375"/>
                <a:gd name="connsiteX23" fmla="*/ 803434 w 1247775"/>
                <a:gd name="connsiteY23" fmla="*/ 80486 h 1857375"/>
                <a:gd name="connsiteX24" fmla="*/ 784384 w 1247775"/>
                <a:gd name="connsiteY24" fmla="*/ 63341 h 1857375"/>
                <a:gd name="connsiteX25" fmla="*/ 751046 w 1247775"/>
                <a:gd name="connsiteY25" fmla="*/ 40481 h 1857375"/>
                <a:gd name="connsiteX26" fmla="*/ 719614 w 1247775"/>
                <a:gd name="connsiteY26" fmla="*/ 58579 h 1857375"/>
                <a:gd name="connsiteX27" fmla="*/ 708184 w 1247775"/>
                <a:gd name="connsiteY27" fmla="*/ 55721 h 1857375"/>
                <a:gd name="connsiteX28" fmla="*/ 704374 w 1247775"/>
                <a:gd name="connsiteY28" fmla="*/ 55721 h 1857375"/>
                <a:gd name="connsiteX29" fmla="*/ 698659 w 1247775"/>
                <a:gd name="connsiteY29" fmla="*/ 48101 h 1857375"/>
                <a:gd name="connsiteX30" fmla="*/ 703421 w 1247775"/>
                <a:gd name="connsiteY30" fmla="*/ 37624 h 1857375"/>
                <a:gd name="connsiteX31" fmla="*/ 688181 w 1247775"/>
                <a:gd name="connsiteY31" fmla="*/ 22384 h 1857375"/>
                <a:gd name="connsiteX32" fmla="*/ 679609 w 1247775"/>
                <a:gd name="connsiteY32" fmla="*/ 25241 h 1857375"/>
                <a:gd name="connsiteX33" fmla="*/ 667226 w 1247775"/>
                <a:gd name="connsiteY33" fmla="*/ 16669 h 1857375"/>
                <a:gd name="connsiteX34" fmla="*/ 667226 w 1247775"/>
                <a:gd name="connsiteY34" fmla="*/ 16669 h 1857375"/>
                <a:gd name="connsiteX35" fmla="*/ 652939 w 1247775"/>
                <a:gd name="connsiteY35" fmla="*/ 7144 h 1857375"/>
                <a:gd name="connsiteX36" fmla="*/ 637699 w 1247775"/>
                <a:gd name="connsiteY36" fmla="*/ 22384 h 1857375"/>
                <a:gd name="connsiteX37" fmla="*/ 652939 w 1247775"/>
                <a:gd name="connsiteY37" fmla="*/ 37624 h 1857375"/>
                <a:gd name="connsiteX38" fmla="*/ 658654 w 1247775"/>
                <a:gd name="connsiteY38" fmla="*/ 36671 h 1857375"/>
                <a:gd name="connsiteX39" fmla="*/ 667226 w 1247775"/>
                <a:gd name="connsiteY39" fmla="*/ 40481 h 1857375"/>
                <a:gd name="connsiteX40" fmla="*/ 671989 w 1247775"/>
                <a:gd name="connsiteY40" fmla="*/ 39529 h 1857375"/>
                <a:gd name="connsiteX41" fmla="*/ 673894 w 1247775"/>
                <a:gd name="connsiteY41" fmla="*/ 45244 h 1857375"/>
                <a:gd name="connsiteX42" fmla="*/ 667226 w 1247775"/>
                <a:gd name="connsiteY42" fmla="*/ 50006 h 1857375"/>
                <a:gd name="connsiteX43" fmla="*/ 652939 w 1247775"/>
                <a:gd name="connsiteY43" fmla="*/ 65246 h 1857375"/>
                <a:gd name="connsiteX44" fmla="*/ 664369 w 1247775"/>
                <a:gd name="connsiteY44" fmla="*/ 80486 h 1857375"/>
                <a:gd name="connsiteX45" fmla="*/ 666274 w 1247775"/>
                <a:gd name="connsiteY45" fmla="*/ 83344 h 1857375"/>
                <a:gd name="connsiteX46" fmla="*/ 661511 w 1247775"/>
                <a:gd name="connsiteY46" fmla="*/ 94774 h 1857375"/>
                <a:gd name="connsiteX47" fmla="*/ 662464 w 1247775"/>
                <a:gd name="connsiteY47" fmla="*/ 101441 h 1857375"/>
                <a:gd name="connsiteX48" fmla="*/ 661511 w 1247775"/>
                <a:gd name="connsiteY48" fmla="*/ 101441 h 1857375"/>
                <a:gd name="connsiteX49" fmla="*/ 640556 w 1247775"/>
                <a:gd name="connsiteY49" fmla="*/ 122396 h 1857375"/>
                <a:gd name="connsiteX50" fmla="*/ 651034 w 1247775"/>
                <a:gd name="connsiteY50" fmla="*/ 140494 h 1857375"/>
                <a:gd name="connsiteX51" fmla="*/ 649129 w 1247775"/>
                <a:gd name="connsiteY51" fmla="*/ 146209 h 1857375"/>
                <a:gd name="connsiteX52" fmla="*/ 659606 w 1247775"/>
                <a:gd name="connsiteY52" fmla="*/ 156686 h 1857375"/>
                <a:gd name="connsiteX53" fmla="*/ 670084 w 1247775"/>
                <a:gd name="connsiteY53" fmla="*/ 146209 h 1857375"/>
                <a:gd name="connsiteX54" fmla="*/ 669131 w 1247775"/>
                <a:gd name="connsiteY54" fmla="*/ 142399 h 1857375"/>
                <a:gd name="connsiteX55" fmla="*/ 672941 w 1247775"/>
                <a:gd name="connsiteY55" fmla="*/ 140494 h 1857375"/>
                <a:gd name="connsiteX56" fmla="*/ 671989 w 1247775"/>
                <a:gd name="connsiteY56" fmla="*/ 145256 h 1857375"/>
                <a:gd name="connsiteX57" fmla="*/ 685324 w 1247775"/>
                <a:gd name="connsiteY57" fmla="*/ 158591 h 1857375"/>
                <a:gd name="connsiteX58" fmla="*/ 698659 w 1247775"/>
                <a:gd name="connsiteY58" fmla="*/ 145256 h 1857375"/>
                <a:gd name="connsiteX59" fmla="*/ 685324 w 1247775"/>
                <a:gd name="connsiteY59" fmla="*/ 131921 h 1857375"/>
                <a:gd name="connsiteX60" fmla="*/ 679609 w 1247775"/>
                <a:gd name="connsiteY60" fmla="*/ 132874 h 1857375"/>
                <a:gd name="connsiteX61" fmla="*/ 681514 w 1247775"/>
                <a:gd name="connsiteY61" fmla="*/ 125254 h 1857375"/>
                <a:gd name="connsiteX62" fmla="*/ 682466 w 1247775"/>
                <a:gd name="connsiteY62" fmla="*/ 125254 h 1857375"/>
                <a:gd name="connsiteX63" fmla="*/ 699611 w 1247775"/>
                <a:gd name="connsiteY63" fmla="*/ 110014 h 1857375"/>
                <a:gd name="connsiteX64" fmla="*/ 706279 w 1247775"/>
                <a:gd name="connsiteY64" fmla="*/ 111919 h 1857375"/>
                <a:gd name="connsiteX65" fmla="*/ 706279 w 1247775"/>
                <a:gd name="connsiteY65" fmla="*/ 113824 h 1857375"/>
                <a:gd name="connsiteX66" fmla="*/ 711994 w 1247775"/>
                <a:gd name="connsiteY66" fmla="*/ 122396 h 1857375"/>
                <a:gd name="connsiteX67" fmla="*/ 738664 w 1247775"/>
                <a:gd name="connsiteY67" fmla="*/ 146209 h 1857375"/>
                <a:gd name="connsiteX68" fmla="*/ 763429 w 1247775"/>
                <a:gd name="connsiteY68" fmla="*/ 130969 h 1857375"/>
                <a:gd name="connsiteX69" fmla="*/ 770096 w 1247775"/>
                <a:gd name="connsiteY69" fmla="*/ 132874 h 1857375"/>
                <a:gd name="connsiteX70" fmla="*/ 778669 w 1247775"/>
                <a:gd name="connsiteY70" fmla="*/ 140494 h 1857375"/>
                <a:gd name="connsiteX71" fmla="*/ 773906 w 1247775"/>
                <a:gd name="connsiteY71" fmla="*/ 145256 h 1857375"/>
                <a:gd name="connsiteX72" fmla="*/ 765334 w 1247775"/>
                <a:gd name="connsiteY72" fmla="*/ 138589 h 1857375"/>
                <a:gd name="connsiteX73" fmla="*/ 756761 w 1247775"/>
                <a:gd name="connsiteY73" fmla="*/ 147161 h 1857375"/>
                <a:gd name="connsiteX74" fmla="*/ 761524 w 1247775"/>
                <a:gd name="connsiteY74" fmla="*/ 154781 h 1857375"/>
                <a:gd name="connsiteX75" fmla="*/ 757714 w 1247775"/>
                <a:gd name="connsiteY75" fmla="*/ 161449 h 1857375"/>
                <a:gd name="connsiteX76" fmla="*/ 759619 w 1247775"/>
                <a:gd name="connsiteY76" fmla="*/ 167164 h 1857375"/>
                <a:gd name="connsiteX77" fmla="*/ 759619 w 1247775"/>
                <a:gd name="connsiteY77" fmla="*/ 169069 h 1857375"/>
                <a:gd name="connsiteX78" fmla="*/ 738664 w 1247775"/>
                <a:gd name="connsiteY78" fmla="*/ 155734 h 1857375"/>
                <a:gd name="connsiteX79" fmla="*/ 735806 w 1247775"/>
                <a:gd name="connsiteY79" fmla="*/ 155734 h 1857375"/>
                <a:gd name="connsiteX80" fmla="*/ 729139 w 1247775"/>
                <a:gd name="connsiteY80" fmla="*/ 152876 h 1857375"/>
                <a:gd name="connsiteX81" fmla="*/ 719614 w 1247775"/>
                <a:gd name="connsiteY81" fmla="*/ 162401 h 1857375"/>
                <a:gd name="connsiteX82" fmla="*/ 720566 w 1247775"/>
                <a:gd name="connsiteY82" fmla="*/ 165259 h 1857375"/>
                <a:gd name="connsiteX83" fmla="*/ 716756 w 1247775"/>
                <a:gd name="connsiteY83" fmla="*/ 173831 h 1857375"/>
                <a:gd name="connsiteX84" fmla="*/ 711994 w 1247775"/>
                <a:gd name="connsiteY84" fmla="*/ 172879 h 1857375"/>
                <a:gd name="connsiteX85" fmla="*/ 691991 w 1247775"/>
                <a:gd name="connsiteY85" fmla="*/ 178594 h 1857375"/>
                <a:gd name="connsiteX86" fmla="*/ 680561 w 1247775"/>
                <a:gd name="connsiteY86" fmla="*/ 175736 h 1857375"/>
                <a:gd name="connsiteX87" fmla="*/ 673894 w 1247775"/>
                <a:gd name="connsiteY87" fmla="*/ 176689 h 1857375"/>
                <a:gd name="connsiteX88" fmla="*/ 675799 w 1247775"/>
                <a:gd name="connsiteY88" fmla="*/ 172879 h 1857375"/>
                <a:gd name="connsiteX89" fmla="*/ 668179 w 1247775"/>
                <a:gd name="connsiteY89" fmla="*/ 165259 h 1857375"/>
                <a:gd name="connsiteX90" fmla="*/ 660559 w 1247775"/>
                <a:gd name="connsiteY90" fmla="*/ 172879 h 1857375"/>
                <a:gd name="connsiteX91" fmla="*/ 667226 w 1247775"/>
                <a:gd name="connsiteY91" fmla="*/ 180499 h 1857375"/>
                <a:gd name="connsiteX92" fmla="*/ 657701 w 1247775"/>
                <a:gd name="connsiteY92" fmla="*/ 199549 h 1857375"/>
                <a:gd name="connsiteX93" fmla="*/ 659606 w 1247775"/>
                <a:gd name="connsiteY93" fmla="*/ 207169 h 1857375"/>
                <a:gd name="connsiteX94" fmla="*/ 654844 w 1247775"/>
                <a:gd name="connsiteY94" fmla="*/ 208121 h 1857375"/>
                <a:gd name="connsiteX95" fmla="*/ 648176 w 1247775"/>
                <a:gd name="connsiteY95" fmla="*/ 205264 h 1857375"/>
                <a:gd name="connsiteX96" fmla="*/ 639604 w 1247775"/>
                <a:gd name="connsiteY96" fmla="*/ 213836 h 1857375"/>
                <a:gd name="connsiteX97" fmla="*/ 640556 w 1247775"/>
                <a:gd name="connsiteY97" fmla="*/ 217646 h 1857375"/>
                <a:gd name="connsiteX98" fmla="*/ 634841 w 1247775"/>
                <a:gd name="connsiteY98" fmla="*/ 226219 h 1857375"/>
                <a:gd name="connsiteX99" fmla="*/ 627221 w 1247775"/>
                <a:gd name="connsiteY99" fmla="*/ 223361 h 1857375"/>
                <a:gd name="connsiteX100" fmla="*/ 613886 w 1247775"/>
                <a:gd name="connsiteY100" fmla="*/ 205264 h 1857375"/>
                <a:gd name="connsiteX101" fmla="*/ 623411 w 1247775"/>
                <a:gd name="connsiteY101" fmla="*/ 203359 h 1857375"/>
                <a:gd name="connsiteX102" fmla="*/ 632936 w 1247775"/>
                <a:gd name="connsiteY102" fmla="*/ 209074 h 1857375"/>
                <a:gd name="connsiteX103" fmla="*/ 644366 w 1247775"/>
                <a:gd name="connsiteY103" fmla="*/ 197644 h 1857375"/>
                <a:gd name="connsiteX104" fmla="*/ 640556 w 1247775"/>
                <a:gd name="connsiteY104" fmla="*/ 189071 h 1857375"/>
                <a:gd name="connsiteX105" fmla="*/ 646271 w 1247775"/>
                <a:gd name="connsiteY105" fmla="*/ 170021 h 1857375"/>
                <a:gd name="connsiteX106" fmla="*/ 619601 w 1247775"/>
                <a:gd name="connsiteY106" fmla="*/ 135731 h 1857375"/>
                <a:gd name="connsiteX107" fmla="*/ 612934 w 1247775"/>
                <a:gd name="connsiteY107" fmla="*/ 132874 h 1857375"/>
                <a:gd name="connsiteX108" fmla="*/ 607219 w 1247775"/>
                <a:gd name="connsiteY108" fmla="*/ 134779 h 1857375"/>
                <a:gd name="connsiteX109" fmla="*/ 600551 w 1247775"/>
                <a:gd name="connsiteY109" fmla="*/ 135731 h 1857375"/>
                <a:gd name="connsiteX110" fmla="*/ 601504 w 1247775"/>
                <a:gd name="connsiteY110" fmla="*/ 129064 h 1857375"/>
                <a:gd name="connsiteX111" fmla="*/ 607219 w 1247775"/>
                <a:gd name="connsiteY111" fmla="*/ 130969 h 1857375"/>
                <a:gd name="connsiteX112" fmla="*/ 616744 w 1247775"/>
                <a:gd name="connsiteY112" fmla="*/ 121444 h 1857375"/>
                <a:gd name="connsiteX113" fmla="*/ 607219 w 1247775"/>
                <a:gd name="connsiteY113" fmla="*/ 111919 h 1857375"/>
                <a:gd name="connsiteX114" fmla="*/ 599599 w 1247775"/>
                <a:gd name="connsiteY114" fmla="*/ 116681 h 1857375"/>
                <a:gd name="connsiteX115" fmla="*/ 591979 w 1247775"/>
                <a:gd name="connsiteY115" fmla="*/ 107156 h 1857375"/>
                <a:gd name="connsiteX116" fmla="*/ 598646 w 1247775"/>
                <a:gd name="connsiteY116" fmla="*/ 108109 h 1857375"/>
                <a:gd name="connsiteX117" fmla="*/ 626269 w 1247775"/>
                <a:gd name="connsiteY117" fmla="*/ 84296 h 1857375"/>
                <a:gd name="connsiteX118" fmla="*/ 631031 w 1247775"/>
                <a:gd name="connsiteY118" fmla="*/ 85249 h 1857375"/>
                <a:gd name="connsiteX119" fmla="*/ 644366 w 1247775"/>
                <a:gd name="connsiteY119" fmla="*/ 71914 h 1857375"/>
                <a:gd name="connsiteX120" fmla="*/ 631031 w 1247775"/>
                <a:gd name="connsiteY120" fmla="*/ 58579 h 1857375"/>
                <a:gd name="connsiteX121" fmla="*/ 620554 w 1247775"/>
                <a:gd name="connsiteY121" fmla="*/ 64294 h 1857375"/>
                <a:gd name="connsiteX122" fmla="*/ 598646 w 1247775"/>
                <a:gd name="connsiteY122" fmla="*/ 53816 h 1857375"/>
                <a:gd name="connsiteX123" fmla="*/ 578644 w 1247775"/>
                <a:gd name="connsiteY123" fmla="*/ 62389 h 1857375"/>
                <a:gd name="connsiteX124" fmla="*/ 578644 w 1247775"/>
                <a:gd name="connsiteY124" fmla="*/ 58579 h 1857375"/>
                <a:gd name="connsiteX125" fmla="*/ 557689 w 1247775"/>
                <a:gd name="connsiteY125" fmla="*/ 37624 h 1857375"/>
                <a:gd name="connsiteX126" fmla="*/ 536734 w 1247775"/>
                <a:gd name="connsiteY126" fmla="*/ 58579 h 1857375"/>
                <a:gd name="connsiteX127" fmla="*/ 557689 w 1247775"/>
                <a:gd name="connsiteY127" fmla="*/ 79534 h 1857375"/>
                <a:gd name="connsiteX128" fmla="*/ 571024 w 1247775"/>
                <a:gd name="connsiteY128" fmla="*/ 74771 h 1857375"/>
                <a:gd name="connsiteX129" fmla="*/ 570071 w 1247775"/>
                <a:gd name="connsiteY129" fmla="*/ 83344 h 1857375"/>
                <a:gd name="connsiteX130" fmla="*/ 582454 w 1247775"/>
                <a:gd name="connsiteY130" fmla="*/ 106204 h 1857375"/>
                <a:gd name="connsiteX131" fmla="*/ 577691 w 1247775"/>
                <a:gd name="connsiteY131" fmla="*/ 105251 h 1857375"/>
                <a:gd name="connsiteX132" fmla="*/ 559594 w 1247775"/>
                <a:gd name="connsiteY132" fmla="*/ 113824 h 1857375"/>
                <a:gd name="connsiteX133" fmla="*/ 541496 w 1247775"/>
                <a:gd name="connsiteY133" fmla="*/ 103346 h 1857375"/>
                <a:gd name="connsiteX134" fmla="*/ 519589 w 1247775"/>
                <a:gd name="connsiteY134" fmla="*/ 125254 h 1857375"/>
                <a:gd name="connsiteX135" fmla="*/ 541496 w 1247775"/>
                <a:gd name="connsiteY135" fmla="*/ 147161 h 1857375"/>
                <a:gd name="connsiteX136" fmla="*/ 556736 w 1247775"/>
                <a:gd name="connsiteY136" fmla="*/ 140494 h 1857375"/>
                <a:gd name="connsiteX137" fmla="*/ 578644 w 1247775"/>
                <a:gd name="connsiteY137" fmla="*/ 153829 h 1857375"/>
                <a:gd name="connsiteX138" fmla="*/ 581501 w 1247775"/>
                <a:gd name="connsiteY138" fmla="*/ 153829 h 1857375"/>
                <a:gd name="connsiteX139" fmla="*/ 576739 w 1247775"/>
                <a:gd name="connsiteY139" fmla="*/ 170974 h 1857375"/>
                <a:gd name="connsiteX140" fmla="*/ 577691 w 1247775"/>
                <a:gd name="connsiteY140" fmla="*/ 176689 h 1857375"/>
                <a:gd name="connsiteX141" fmla="*/ 557689 w 1247775"/>
                <a:gd name="connsiteY141" fmla="*/ 170974 h 1857375"/>
                <a:gd name="connsiteX142" fmla="*/ 526256 w 1247775"/>
                <a:gd name="connsiteY142" fmla="*/ 186214 h 1857375"/>
                <a:gd name="connsiteX143" fmla="*/ 512921 w 1247775"/>
                <a:gd name="connsiteY143" fmla="*/ 177641 h 1857375"/>
                <a:gd name="connsiteX144" fmla="*/ 497681 w 1247775"/>
                <a:gd name="connsiteY144" fmla="*/ 192881 h 1857375"/>
                <a:gd name="connsiteX145" fmla="*/ 512921 w 1247775"/>
                <a:gd name="connsiteY145" fmla="*/ 208121 h 1857375"/>
                <a:gd name="connsiteX146" fmla="*/ 518636 w 1247775"/>
                <a:gd name="connsiteY146" fmla="*/ 207169 h 1857375"/>
                <a:gd name="connsiteX147" fmla="*/ 518636 w 1247775"/>
                <a:gd name="connsiteY147" fmla="*/ 210026 h 1857375"/>
                <a:gd name="connsiteX148" fmla="*/ 532924 w 1247775"/>
                <a:gd name="connsiteY148" fmla="*/ 239554 h 1857375"/>
                <a:gd name="connsiteX149" fmla="*/ 530066 w 1247775"/>
                <a:gd name="connsiteY149" fmla="*/ 249079 h 1857375"/>
                <a:gd name="connsiteX150" fmla="*/ 530066 w 1247775"/>
                <a:gd name="connsiteY150" fmla="*/ 250984 h 1857375"/>
                <a:gd name="connsiteX151" fmla="*/ 514826 w 1247775"/>
                <a:gd name="connsiteY151" fmla="*/ 270034 h 1857375"/>
                <a:gd name="connsiteX152" fmla="*/ 503396 w 1247775"/>
                <a:gd name="connsiteY152" fmla="*/ 291941 h 1857375"/>
                <a:gd name="connsiteX153" fmla="*/ 531019 w 1247775"/>
                <a:gd name="connsiteY153" fmla="*/ 319564 h 1857375"/>
                <a:gd name="connsiteX154" fmla="*/ 540544 w 1247775"/>
                <a:gd name="connsiteY154" fmla="*/ 317659 h 1857375"/>
                <a:gd name="connsiteX155" fmla="*/ 549116 w 1247775"/>
                <a:gd name="connsiteY155" fmla="*/ 318611 h 1857375"/>
                <a:gd name="connsiteX156" fmla="*/ 582454 w 1247775"/>
                <a:gd name="connsiteY156" fmla="*/ 295751 h 1857375"/>
                <a:gd name="connsiteX157" fmla="*/ 584359 w 1247775"/>
                <a:gd name="connsiteY157" fmla="*/ 294799 h 1857375"/>
                <a:gd name="connsiteX158" fmla="*/ 585311 w 1247775"/>
                <a:gd name="connsiteY158" fmla="*/ 294799 h 1857375"/>
                <a:gd name="connsiteX159" fmla="*/ 596741 w 1247775"/>
                <a:gd name="connsiteY159" fmla="*/ 310991 h 1857375"/>
                <a:gd name="connsiteX160" fmla="*/ 596741 w 1247775"/>
                <a:gd name="connsiteY160" fmla="*/ 311944 h 1857375"/>
                <a:gd name="connsiteX161" fmla="*/ 596741 w 1247775"/>
                <a:gd name="connsiteY161" fmla="*/ 313849 h 1857375"/>
                <a:gd name="connsiteX162" fmla="*/ 595789 w 1247775"/>
                <a:gd name="connsiteY162" fmla="*/ 321469 h 1857375"/>
                <a:gd name="connsiteX163" fmla="*/ 603409 w 1247775"/>
                <a:gd name="connsiteY163" fmla="*/ 337661 h 1857375"/>
                <a:gd name="connsiteX164" fmla="*/ 603409 w 1247775"/>
                <a:gd name="connsiteY164" fmla="*/ 339566 h 1857375"/>
                <a:gd name="connsiteX165" fmla="*/ 614839 w 1247775"/>
                <a:gd name="connsiteY165" fmla="*/ 354806 h 1857375"/>
                <a:gd name="connsiteX166" fmla="*/ 611029 w 1247775"/>
                <a:gd name="connsiteY166" fmla="*/ 363379 h 1857375"/>
                <a:gd name="connsiteX167" fmla="*/ 586264 w 1247775"/>
                <a:gd name="connsiteY167" fmla="*/ 352901 h 1857375"/>
                <a:gd name="connsiteX168" fmla="*/ 551974 w 1247775"/>
                <a:gd name="connsiteY168" fmla="*/ 387191 h 1857375"/>
                <a:gd name="connsiteX169" fmla="*/ 552926 w 1247775"/>
                <a:gd name="connsiteY169" fmla="*/ 395764 h 1857375"/>
                <a:gd name="connsiteX170" fmla="*/ 541496 w 1247775"/>
                <a:gd name="connsiteY170" fmla="*/ 385286 h 1857375"/>
                <a:gd name="connsiteX171" fmla="*/ 527209 w 1247775"/>
                <a:gd name="connsiteY171" fmla="*/ 375761 h 1857375"/>
                <a:gd name="connsiteX172" fmla="*/ 511969 w 1247775"/>
                <a:gd name="connsiteY172" fmla="*/ 391001 h 1857375"/>
                <a:gd name="connsiteX173" fmla="*/ 511969 w 1247775"/>
                <a:gd name="connsiteY173" fmla="*/ 392906 h 1857375"/>
                <a:gd name="connsiteX174" fmla="*/ 506254 w 1247775"/>
                <a:gd name="connsiteY174" fmla="*/ 409099 h 1857375"/>
                <a:gd name="connsiteX175" fmla="*/ 511969 w 1247775"/>
                <a:gd name="connsiteY175" fmla="*/ 425291 h 1857375"/>
                <a:gd name="connsiteX176" fmla="*/ 511016 w 1247775"/>
                <a:gd name="connsiteY176" fmla="*/ 430054 h 1857375"/>
                <a:gd name="connsiteX177" fmla="*/ 524351 w 1247775"/>
                <a:gd name="connsiteY177" fmla="*/ 443389 h 1857375"/>
                <a:gd name="connsiteX178" fmla="*/ 537686 w 1247775"/>
                <a:gd name="connsiteY178" fmla="*/ 433864 h 1857375"/>
                <a:gd name="connsiteX179" fmla="*/ 537686 w 1247775"/>
                <a:gd name="connsiteY179" fmla="*/ 433864 h 1857375"/>
                <a:gd name="connsiteX180" fmla="*/ 539591 w 1247775"/>
                <a:gd name="connsiteY180" fmla="*/ 441484 h 1857375"/>
                <a:gd name="connsiteX181" fmla="*/ 531971 w 1247775"/>
                <a:gd name="connsiteY181" fmla="*/ 450056 h 1857375"/>
                <a:gd name="connsiteX182" fmla="*/ 540544 w 1247775"/>
                <a:gd name="connsiteY182" fmla="*/ 458629 h 1857375"/>
                <a:gd name="connsiteX183" fmla="*/ 549116 w 1247775"/>
                <a:gd name="connsiteY183" fmla="*/ 451009 h 1857375"/>
                <a:gd name="connsiteX184" fmla="*/ 557689 w 1247775"/>
                <a:gd name="connsiteY184" fmla="*/ 452914 h 1857375"/>
                <a:gd name="connsiteX185" fmla="*/ 563404 w 1247775"/>
                <a:gd name="connsiteY185" fmla="*/ 451961 h 1857375"/>
                <a:gd name="connsiteX186" fmla="*/ 565309 w 1247775"/>
                <a:gd name="connsiteY186" fmla="*/ 454819 h 1857375"/>
                <a:gd name="connsiteX187" fmla="*/ 560546 w 1247775"/>
                <a:gd name="connsiteY187" fmla="*/ 464344 h 1857375"/>
                <a:gd name="connsiteX188" fmla="*/ 560546 w 1247775"/>
                <a:gd name="connsiteY188" fmla="*/ 467201 h 1857375"/>
                <a:gd name="connsiteX189" fmla="*/ 551974 w 1247775"/>
                <a:gd name="connsiteY189" fmla="*/ 487204 h 1857375"/>
                <a:gd name="connsiteX190" fmla="*/ 551974 w 1247775"/>
                <a:gd name="connsiteY190" fmla="*/ 488156 h 1857375"/>
                <a:gd name="connsiteX191" fmla="*/ 548164 w 1247775"/>
                <a:gd name="connsiteY191" fmla="*/ 499586 h 1857375"/>
                <a:gd name="connsiteX192" fmla="*/ 566261 w 1247775"/>
                <a:gd name="connsiteY192" fmla="*/ 517684 h 1857375"/>
                <a:gd name="connsiteX193" fmla="*/ 573881 w 1247775"/>
                <a:gd name="connsiteY193" fmla="*/ 515779 h 1857375"/>
                <a:gd name="connsiteX194" fmla="*/ 571024 w 1247775"/>
                <a:gd name="connsiteY194" fmla="*/ 523399 h 1857375"/>
                <a:gd name="connsiteX195" fmla="*/ 574834 w 1247775"/>
                <a:gd name="connsiteY195" fmla="*/ 531971 h 1857375"/>
                <a:gd name="connsiteX196" fmla="*/ 574834 w 1247775"/>
                <a:gd name="connsiteY196" fmla="*/ 532924 h 1857375"/>
                <a:gd name="connsiteX197" fmla="*/ 586264 w 1247775"/>
                <a:gd name="connsiteY197" fmla="*/ 544354 h 1857375"/>
                <a:gd name="connsiteX198" fmla="*/ 596741 w 1247775"/>
                <a:gd name="connsiteY198" fmla="*/ 537686 h 1857375"/>
                <a:gd name="connsiteX199" fmla="*/ 598646 w 1247775"/>
                <a:gd name="connsiteY199" fmla="*/ 536734 h 1857375"/>
                <a:gd name="connsiteX200" fmla="*/ 611981 w 1247775"/>
                <a:gd name="connsiteY200" fmla="*/ 542449 h 1857375"/>
                <a:gd name="connsiteX201" fmla="*/ 631984 w 1247775"/>
                <a:gd name="connsiteY201" fmla="*/ 522446 h 1857375"/>
                <a:gd name="connsiteX202" fmla="*/ 643414 w 1247775"/>
                <a:gd name="connsiteY202" fmla="*/ 525304 h 1857375"/>
                <a:gd name="connsiteX203" fmla="*/ 632936 w 1247775"/>
                <a:gd name="connsiteY203" fmla="*/ 538639 h 1857375"/>
                <a:gd name="connsiteX204" fmla="*/ 633889 w 1247775"/>
                <a:gd name="connsiteY204" fmla="*/ 542449 h 1857375"/>
                <a:gd name="connsiteX205" fmla="*/ 626269 w 1247775"/>
                <a:gd name="connsiteY205" fmla="*/ 554831 h 1857375"/>
                <a:gd name="connsiteX206" fmla="*/ 626269 w 1247775"/>
                <a:gd name="connsiteY206" fmla="*/ 555784 h 1857375"/>
                <a:gd name="connsiteX207" fmla="*/ 614839 w 1247775"/>
                <a:gd name="connsiteY207" fmla="*/ 548164 h 1857375"/>
                <a:gd name="connsiteX208" fmla="*/ 602456 w 1247775"/>
                <a:gd name="connsiteY208" fmla="*/ 560546 h 1857375"/>
                <a:gd name="connsiteX209" fmla="*/ 614839 w 1247775"/>
                <a:gd name="connsiteY209" fmla="*/ 572929 h 1857375"/>
                <a:gd name="connsiteX210" fmla="*/ 627221 w 1247775"/>
                <a:gd name="connsiteY210" fmla="*/ 560546 h 1857375"/>
                <a:gd name="connsiteX211" fmla="*/ 627221 w 1247775"/>
                <a:gd name="connsiteY211" fmla="*/ 560546 h 1857375"/>
                <a:gd name="connsiteX212" fmla="*/ 631031 w 1247775"/>
                <a:gd name="connsiteY212" fmla="*/ 566261 h 1857375"/>
                <a:gd name="connsiteX213" fmla="*/ 628174 w 1247775"/>
                <a:gd name="connsiteY213" fmla="*/ 571024 h 1857375"/>
                <a:gd name="connsiteX214" fmla="*/ 633889 w 1247775"/>
                <a:gd name="connsiteY214" fmla="*/ 576739 h 1857375"/>
                <a:gd name="connsiteX215" fmla="*/ 639604 w 1247775"/>
                <a:gd name="connsiteY215" fmla="*/ 571024 h 1857375"/>
                <a:gd name="connsiteX216" fmla="*/ 639604 w 1247775"/>
                <a:gd name="connsiteY216" fmla="*/ 569119 h 1857375"/>
                <a:gd name="connsiteX217" fmla="*/ 640556 w 1247775"/>
                <a:gd name="connsiteY217" fmla="*/ 569119 h 1857375"/>
                <a:gd name="connsiteX218" fmla="*/ 646271 w 1247775"/>
                <a:gd name="connsiteY218" fmla="*/ 568166 h 1857375"/>
                <a:gd name="connsiteX219" fmla="*/ 648176 w 1247775"/>
                <a:gd name="connsiteY219" fmla="*/ 570071 h 1857375"/>
                <a:gd name="connsiteX220" fmla="*/ 647224 w 1247775"/>
                <a:gd name="connsiteY220" fmla="*/ 573881 h 1857375"/>
                <a:gd name="connsiteX221" fmla="*/ 650081 w 1247775"/>
                <a:gd name="connsiteY221" fmla="*/ 579596 h 1857375"/>
                <a:gd name="connsiteX222" fmla="*/ 642461 w 1247775"/>
                <a:gd name="connsiteY222" fmla="*/ 589121 h 1857375"/>
                <a:gd name="connsiteX223" fmla="*/ 648176 w 1247775"/>
                <a:gd name="connsiteY223" fmla="*/ 597694 h 1857375"/>
                <a:gd name="connsiteX224" fmla="*/ 656749 w 1247775"/>
                <a:gd name="connsiteY224" fmla="*/ 605314 h 1857375"/>
                <a:gd name="connsiteX225" fmla="*/ 656749 w 1247775"/>
                <a:gd name="connsiteY225" fmla="*/ 608171 h 1857375"/>
                <a:gd name="connsiteX226" fmla="*/ 647224 w 1247775"/>
                <a:gd name="connsiteY226" fmla="*/ 603409 h 1857375"/>
                <a:gd name="connsiteX227" fmla="*/ 635794 w 1247775"/>
                <a:gd name="connsiteY227" fmla="*/ 614839 h 1857375"/>
                <a:gd name="connsiteX228" fmla="*/ 636746 w 1247775"/>
                <a:gd name="connsiteY228" fmla="*/ 617696 h 1857375"/>
                <a:gd name="connsiteX229" fmla="*/ 634841 w 1247775"/>
                <a:gd name="connsiteY229" fmla="*/ 617696 h 1857375"/>
                <a:gd name="connsiteX230" fmla="*/ 614839 w 1247775"/>
                <a:gd name="connsiteY230" fmla="*/ 623411 h 1857375"/>
                <a:gd name="connsiteX231" fmla="*/ 613886 w 1247775"/>
                <a:gd name="connsiteY231" fmla="*/ 623411 h 1857375"/>
                <a:gd name="connsiteX232" fmla="*/ 609124 w 1247775"/>
                <a:gd name="connsiteY232" fmla="*/ 624364 h 1857375"/>
                <a:gd name="connsiteX233" fmla="*/ 609124 w 1247775"/>
                <a:gd name="connsiteY233" fmla="*/ 624364 h 1857375"/>
                <a:gd name="connsiteX234" fmla="*/ 596741 w 1247775"/>
                <a:gd name="connsiteY234" fmla="*/ 611981 h 1857375"/>
                <a:gd name="connsiteX235" fmla="*/ 587216 w 1247775"/>
                <a:gd name="connsiteY235" fmla="*/ 617696 h 1857375"/>
                <a:gd name="connsiteX236" fmla="*/ 564356 w 1247775"/>
                <a:gd name="connsiteY236" fmla="*/ 605314 h 1857375"/>
                <a:gd name="connsiteX237" fmla="*/ 542449 w 1247775"/>
                <a:gd name="connsiteY237" fmla="*/ 616744 h 1857375"/>
                <a:gd name="connsiteX238" fmla="*/ 540544 w 1247775"/>
                <a:gd name="connsiteY238" fmla="*/ 615791 h 1857375"/>
                <a:gd name="connsiteX239" fmla="*/ 536734 w 1247775"/>
                <a:gd name="connsiteY239" fmla="*/ 609124 h 1857375"/>
                <a:gd name="connsiteX240" fmla="*/ 556736 w 1247775"/>
                <a:gd name="connsiteY240" fmla="*/ 593884 h 1857375"/>
                <a:gd name="connsiteX241" fmla="*/ 563404 w 1247775"/>
                <a:gd name="connsiteY241" fmla="*/ 579596 h 1857375"/>
                <a:gd name="connsiteX242" fmla="*/ 563404 w 1247775"/>
                <a:gd name="connsiteY242" fmla="*/ 575786 h 1857375"/>
                <a:gd name="connsiteX243" fmla="*/ 564356 w 1247775"/>
                <a:gd name="connsiteY243" fmla="*/ 575786 h 1857375"/>
                <a:gd name="connsiteX244" fmla="*/ 572929 w 1247775"/>
                <a:gd name="connsiteY244" fmla="*/ 573881 h 1857375"/>
                <a:gd name="connsiteX245" fmla="*/ 569119 w 1247775"/>
                <a:gd name="connsiteY245" fmla="*/ 585311 h 1857375"/>
                <a:gd name="connsiteX246" fmla="*/ 591026 w 1247775"/>
                <a:gd name="connsiteY246" fmla="*/ 607219 h 1857375"/>
                <a:gd name="connsiteX247" fmla="*/ 612934 w 1247775"/>
                <a:gd name="connsiteY247" fmla="*/ 585311 h 1857375"/>
                <a:gd name="connsiteX248" fmla="*/ 591026 w 1247775"/>
                <a:gd name="connsiteY248" fmla="*/ 563404 h 1857375"/>
                <a:gd name="connsiteX249" fmla="*/ 579596 w 1247775"/>
                <a:gd name="connsiteY249" fmla="*/ 567214 h 1857375"/>
                <a:gd name="connsiteX250" fmla="*/ 581501 w 1247775"/>
                <a:gd name="connsiteY250" fmla="*/ 558641 h 1857375"/>
                <a:gd name="connsiteX251" fmla="*/ 564356 w 1247775"/>
                <a:gd name="connsiteY251" fmla="*/ 541496 h 1857375"/>
                <a:gd name="connsiteX252" fmla="*/ 547211 w 1247775"/>
                <a:gd name="connsiteY252" fmla="*/ 558641 h 1857375"/>
                <a:gd name="connsiteX253" fmla="*/ 547211 w 1247775"/>
                <a:gd name="connsiteY253" fmla="*/ 560546 h 1857375"/>
                <a:gd name="connsiteX254" fmla="*/ 543401 w 1247775"/>
                <a:gd name="connsiteY254" fmla="*/ 560546 h 1857375"/>
                <a:gd name="connsiteX255" fmla="*/ 528161 w 1247775"/>
                <a:gd name="connsiteY255" fmla="*/ 567214 h 1857375"/>
                <a:gd name="connsiteX256" fmla="*/ 526256 w 1247775"/>
                <a:gd name="connsiteY256" fmla="*/ 568166 h 1857375"/>
                <a:gd name="connsiteX257" fmla="*/ 526256 w 1247775"/>
                <a:gd name="connsiteY257" fmla="*/ 566261 h 1857375"/>
                <a:gd name="connsiteX258" fmla="*/ 508159 w 1247775"/>
                <a:gd name="connsiteY258" fmla="*/ 548164 h 1857375"/>
                <a:gd name="connsiteX259" fmla="*/ 490061 w 1247775"/>
                <a:gd name="connsiteY259" fmla="*/ 566261 h 1857375"/>
                <a:gd name="connsiteX260" fmla="*/ 508159 w 1247775"/>
                <a:gd name="connsiteY260" fmla="*/ 584359 h 1857375"/>
                <a:gd name="connsiteX261" fmla="*/ 513874 w 1247775"/>
                <a:gd name="connsiteY261" fmla="*/ 583406 h 1857375"/>
                <a:gd name="connsiteX262" fmla="*/ 512921 w 1247775"/>
                <a:gd name="connsiteY262" fmla="*/ 588169 h 1857375"/>
                <a:gd name="connsiteX263" fmla="*/ 515779 w 1247775"/>
                <a:gd name="connsiteY263" fmla="*/ 599599 h 1857375"/>
                <a:gd name="connsiteX264" fmla="*/ 511969 w 1247775"/>
                <a:gd name="connsiteY264" fmla="*/ 599599 h 1857375"/>
                <a:gd name="connsiteX265" fmla="*/ 506254 w 1247775"/>
                <a:gd name="connsiteY265" fmla="*/ 600551 h 1857375"/>
                <a:gd name="connsiteX266" fmla="*/ 497681 w 1247775"/>
                <a:gd name="connsiteY266" fmla="*/ 594836 h 1857375"/>
                <a:gd name="connsiteX267" fmla="*/ 489109 w 1247775"/>
                <a:gd name="connsiteY267" fmla="*/ 602456 h 1857375"/>
                <a:gd name="connsiteX268" fmla="*/ 487204 w 1247775"/>
                <a:gd name="connsiteY268" fmla="*/ 603409 h 1857375"/>
                <a:gd name="connsiteX269" fmla="*/ 475774 w 1247775"/>
                <a:gd name="connsiteY269" fmla="*/ 599599 h 1857375"/>
                <a:gd name="connsiteX270" fmla="*/ 454819 w 1247775"/>
                <a:gd name="connsiteY270" fmla="*/ 620554 h 1857375"/>
                <a:gd name="connsiteX271" fmla="*/ 455771 w 1247775"/>
                <a:gd name="connsiteY271" fmla="*/ 625316 h 1857375"/>
                <a:gd name="connsiteX272" fmla="*/ 450056 w 1247775"/>
                <a:gd name="connsiteY272" fmla="*/ 633889 h 1857375"/>
                <a:gd name="connsiteX273" fmla="*/ 459581 w 1247775"/>
                <a:gd name="connsiteY273" fmla="*/ 643414 h 1857375"/>
                <a:gd name="connsiteX274" fmla="*/ 484346 w 1247775"/>
                <a:gd name="connsiteY274" fmla="*/ 668179 h 1857375"/>
                <a:gd name="connsiteX275" fmla="*/ 498634 w 1247775"/>
                <a:gd name="connsiteY275" fmla="*/ 663416 h 1857375"/>
                <a:gd name="connsiteX276" fmla="*/ 503396 w 1247775"/>
                <a:gd name="connsiteY276" fmla="*/ 662464 h 1857375"/>
                <a:gd name="connsiteX277" fmla="*/ 511016 w 1247775"/>
                <a:gd name="connsiteY277" fmla="*/ 664369 h 1857375"/>
                <a:gd name="connsiteX278" fmla="*/ 511969 w 1247775"/>
                <a:gd name="connsiteY278" fmla="*/ 667226 h 1857375"/>
                <a:gd name="connsiteX279" fmla="*/ 511969 w 1247775"/>
                <a:gd name="connsiteY279" fmla="*/ 668179 h 1857375"/>
                <a:gd name="connsiteX280" fmla="*/ 513874 w 1247775"/>
                <a:gd name="connsiteY280" fmla="*/ 677704 h 1857375"/>
                <a:gd name="connsiteX281" fmla="*/ 511969 w 1247775"/>
                <a:gd name="connsiteY281" fmla="*/ 678656 h 1857375"/>
                <a:gd name="connsiteX282" fmla="*/ 498634 w 1247775"/>
                <a:gd name="connsiteY282" fmla="*/ 671036 h 1857375"/>
                <a:gd name="connsiteX283" fmla="*/ 487204 w 1247775"/>
                <a:gd name="connsiteY283" fmla="*/ 675799 h 1857375"/>
                <a:gd name="connsiteX284" fmla="*/ 481489 w 1247775"/>
                <a:gd name="connsiteY284" fmla="*/ 673894 h 1857375"/>
                <a:gd name="connsiteX285" fmla="*/ 470059 w 1247775"/>
                <a:gd name="connsiteY285" fmla="*/ 685324 h 1857375"/>
                <a:gd name="connsiteX286" fmla="*/ 481489 w 1247775"/>
                <a:gd name="connsiteY286" fmla="*/ 696754 h 1857375"/>
                <a:gd name="connsiteX287" fmla="*/ 484346 w 1247775"/>
                <a:gd name="connsiteY287" fmla="*/ 695801 h 1857375"/>
                <a:gd name="connsiteX288" fmla="*/ 488156 w 1247775"/>
                <a:gd name="connsiteY288" fmla="*/ 700564 h 1857375"/>
                <a:gd name="connsiteX289" fmla="*/ 486251 w 1247775"/>
                <a:gd name="connsiteY289" fmla="*/ 712946 h 1857375"/>
                <a:gd name="connsiteX290" fmla="*/ 486251 w 1247775"/>
                <a:gd name="connsiteY290" fmla="*/ 715804 h 1857375"/>
                <a:gd name="connsiteX291" fmla="*/ 460534 w 1247775"/>
                <a:gd name="connsiteY291" fmla="*/ 701516 h 1857375"/>
                <a:gd name="connsiteX292" fmla="*/ 435769 w 1247775"/>
                <a:gd name="connsiteY292" fmla="*/ 714851 h 1857375"/>
                <a:gd name="connsiteX293" fmla="*/ 426244 w 1247775"/>
                <a:gd name="connsiteY293" fmla="*/ 711041 h 1857375"/>
                <a:gd name="connsiteX294" fmla="*/ 432911 w 1247775"/>
                <a:gd name="connsiteY294" fmla="*/ 701516 h 1857375"/>
                <a:gd name="connsiteX295" fmla="*/ 437674 w 1247775"/>
                <a:gd name="connsiteY295" fmla="*/ 691039 h 1857375"/>
                <a:gd name="connsiteX296" fmla="*/ 431006 w 1247775"/>
                <a:gd name="connsiteY296" fmla="*/ 679609 h 1857375"/>
                <a:gd name="connsiteX297" fmla="*/ 410051 w 1247775"/>
                <a:gd name="connsiteY297" fmla="*/ 668179 h 1857375"/>
                <a:gd name="connsiteX298" fmla="*/ 404336 w 1247775"/>
                <a:gd name="connsiteY298" fmla="*/ 669131 h 1857375"/>
                <a:gd name="connsiteX299" fmla="*/ 401479 w 1247775"/>
                <a:gd name="connsiteY299" fmla="*/ 661511 h 1857375"/>
                <a:gd name="connsiteX300" fmla="*/ 409099 w 1247775"/>
                <a:gd name="connsiteY300" fmla="*/ 650081 h 1857375"/>
                <a:gd name="connsiteX301" fmla="*/ 410051 w 1247775"/>
                <a:gd name="connsiteY301" fmla="*/ 647224 h 1857375"/>
                <a:gd name="connsiteX302" fmla="*/ 410051 w 1247775"/>
                <a:gd name="connsiteY302" fmla="*/ 647224 h 1857375"/>
                <a:gd name="connsiteX303" fmla="*/ 411956 w 1247775"/>
                <a:gd name="connsiteY303" fmla="*/ 634841 h 1857375"/>
                <a:gd name="connsiteX304" fmla="*/ 370046 w 1247775"/>
                <a:gd name="connsiteY304" fmla="*/ 592931 h 1857375"/>
                <a:gd name="connsiteX305" fmla="*/ 360521 w 1247775"/>
                <a:gd name="connsiteY305" fmla="*/ 593884 h 1857375"/>
                <a:gd name="connsiteX306" fmla="*/ 362426 w 1247775"/>
                <a:gd name="connsiteY306" fmla="*/ 588169 h 1857375"/>
                <a:gd name="connsiteX307" fmla="*/ 350996 w 1247775"/>
                <a:gd name="connsiteY307" fmla="*/ 576739 h 1857375"/>
                <a:gd name="connsiteX308" fmla="*/ 342424 w 1247775"/>
                <a:gd name="connsiteY308" fmla="*/ 580549 h 1857375"/>
                <a:gd name="connsiteX309" fmla="*/ 335756 w 1247775"/>
                <a:gd name="connsiteY309" fmla="*/ 578644 h 1857375"/>
                <a:gd name="connsiteX310" fmla="*/ 324326 w 1247775"/>
                <a:gd name="connsiteY310" fmla="*/ 590074 h 1857375"/>
                <a:gd name="connsiteX311" fmla="*/ 335756 w 1247775"/>
                <a:gd name="connsiteY311" fmla="*/ 601504 h 1857375"/>
                <a:gd name="connsiteX312" fmla="*/ 344329 w 1247775"/>
                <a:gd name="connsiteY312" fmla="*/ 597694 h 1857375"/>
                <a:gd name="connsiteX313" fmla="*/ 348139 w 1247775"/>
                <a:gd name="connsiteY313" fmla="*/ 599599 h 1857375"/>
                <a:gd name="connsiteX314" fmla="*/ 324326 w 1247775"/>
                <a:gd name="connsiteY314" fmla="*/ 625316 h 1857375"/>
                <a:gd name="connsiteX315" fmla="*/ 324326 w 1247775"/>
                <a:gd name="connsiteY315" fmla="*/ 627221 h 1857375"/>
                <a:gd name="connsiteX316" fmla="*/ 316706 w 1247775"/>
                <a:gd name="connsiteY316" fmla="*/ 633889 h 1857375"/>
                <a:gd name="connsiteX317" fmla="*/ 316706 w 1247775"/>
                <a:gd name="connsiteY317" fmla="*/ 633889 h 1857375"/>
                <a:gd name="connsiteX318" fmla="*/ 316706 w 1247775"/>
                <a:gd name="connsiteY318" fmla="*/ 631031 h 1857375"/>
                <a:gd name="connsiteX319" fmla="*/ 310039 w 1247775"/>
                <a:gd name="connsiteY319" fmla="*/ 616744 h 1857375"/>
                <a:gd name="connsiteX320" fmla="*/ 294799 w 1247775"/>
                <a:gd name="connsiteY320" fmla="*/ 602456 h 1857375"/>
                <a:gd name="connsiteX321" fmla="*/ 279559 w 1247775"/>
                <a:gd name="connsiteY321" fmla="*/ 617696 h 1857375"/>
                <a:gd name="connsiteX322" fmla="*/ 280511 w 1247775"/>
                <a:gd name="connsiteY322" fmla="*/ 623411 h 1857375"/>
                <a:gd name="connsiteX323" fmla="*/ 278606 w 1247775"/>
                <a:gd name="connsiteY323" fmla="*/ 631031 h 1857375"/>
                <a:gd name="connsiteX324" fmla="*/ 297656 w 1247775"/>
                <a:gd name="connsiteY324" fmla="*/ 650081 h 1857375"/>
                <a:gd name="connsiteX325" fmla="*/ 310039 w 1247775"/>
                <a:gd name="connsiteY325" fmla="*/ 645319 h 1857375"/>
                <a:gd name="connsiteX326" fmla="*/ 310991 w 1247775"/>
                <a:gd name="connsiteY326" fmla="*/ 645319 h 1857375"/>
                <a:gd name="connsiteX327" fmla="*/ 310039 w 1247775"/>
                <a:gd name="connsiteY327" fmla="*/ 652939 h 1857375"/>
                <a:gd name="connsiteX328" fmla="*/ 312896 w 1247775"/>
                <a:gd name="connsiteY328" fmla="*/ 666274 h 1857375"/>
                <a:gd name="connsiteX329" fmla="*/ 308134 w 1247775"/>
                <a:gd name="connsiteY329" fmla="*/ 665321 h 1857375"/>
                <a:gd name="connsiteX330" fmla="*/ 304324 w 1247775"/>
                <a:gd name="connsiteY330" fmla="*/ 666274 h 1857375"/>
                <a:gd name="connsiteX331" fmla="*/ 304324 w 1247775"/>
                <a:gd name="connsiteY331" fmla="*/ 664369 h 1857375"/>
                <a:gd name="connsiteX332" fmla="*/ 290036 w 1247775"/>
                <a:gd name="connsiteY332" fmla="*/ 650081 h 1857375"/>
                <a:gd name="connsiteX333" fmla="*/ 275749 w 1247775"/>
                <a:gd name="connsiteY333" fmla="*/ 664369 h 1857375"/>
                <a:gd name="connsiteX334" fmla="*/ 290036 w 1247775"/>
                <a:gd name="connsiteY334" fmla="*/ 678656 h 1857375"/>
                <a:gd name="connsiteX335" fmla="*/ 289084 w 1247775"/>
                <a:gd name="connsiteY335" fmla="*/ 685324 h 1857375"/>
                <a:gd name="connsiteX336" fmla="*/ 309086 w 1247775"/>
                <a:gd name="connsiteY336" fmla="*/ 705326 h 1857375"/>
                <a:gd name="connsiteX337" fmla="*/ 329089 w 1247775"/>
                <a:gd name="connsiteY337" fmla="*/ 685324 h 1857375"/>
                <a:gd name="connsiteX338" fmla="*/ 328136 w 1247775"/>
                <a:gd name="connsiteY338" fmla="*/ 679609 h 1857375"/>
                <a:gd name="connsiteX339" fmla="*/ 337661 w 1247775"/>
                <a:gd name="connsiteY339" fmla="*/ 682466 h 1857375"/>
                <a:gd name="connsiteX340" fmla="*/ 342424 w 1247775"/>
                <a:gd name="connsiteY340" fmla="*/ 690086 h 1857375"/>
                <a:gd name="connsiteX341" fmla="*/ 345281 w 1247775"/>
                <a:gd name="connsiteY341" fmla="*/ 698659 h 1857375"/>
                <a:gd name="connsiteX342" fmla="*/ 344329 w 1247775"/>
                <a:gd name="connsiteY342" fmla="*/ 698659 h 1857375"/>
                <a:gd name="connsiteX343" fmla="*/ 329089 w 1247775"/>
                <a:gd name="connsiteY343" fmla="*/ 713899 h 1857375"/>
                <a:gd name="connsiteX344" fmla="*/ 329089 w 1247775"/>
                <a:gd name="connsiteY344" fmla="*/ 715804 h 1857375"/>
                <a:gd name="connsiteX345" fmla="*/ 327184 w 1247775"/>
                <a:gd name="connsiteY345" fmla="*/ 719614 h 1857375"/>
                <a:gd name="connsiteX346" fmla="*/ 316706 w 1247775"/>
                <a:gd name="connsiteY346" fmla="*/ 715804 h 1857375"/>
                <a:gd name="connsiteX347" fmla="*/ 300514 w 1247775"/>
                <a:gd name="connsiteY347" fmla="*/ 731996 h 1857375"/>
                <a:gd name="connsiteX348" fmla="*/ 316706 w 1247775"/>
                <a:gd name="connsiteY348" fmla="*/ 748189 h 1857375"/>
                <a:gd name="connsiteX349" fmla="*/ 328136 w 1247775"/>
                <a:gd name="connsiteY349" fmla="*/ 743426 h 1857375"/>
                <a:gd name="connsiteX350" fmla="*/ 333851 w 1247775"/>
                <a:gd name="connsiteY350" fmla="*/ 750094 h 1857375"/>
                <a:gd name="connsiteX351" fmla="*/ 333851 w 1247775"/>
                <a:gd name="connsiteY351" fmla="*/ 750094 h 1857375"/>
                <a:gd name="connsiteX352" fmla="*/ 324326 w 1247775"/>
                <a:gd name="connsiteY352" fmla="*/ 759619 h 1857375"/>
                <a:gd name="connsiteX353" fmla="*/ 333851 w 1247775"/>
                <a:gd name="connsiteY353" fmla="*/ 769144 h 1857375"/>
                <a:gd name="connsiteX354" fmla="*/ 341471 w 1247775"/>
                <a:gd name="connsiteY354" fmla="*/ 765334 h 1857375"/>
                <a:gd name="connsiteX355" fmla="*/ 339566 w 1247775"/>
                <a:gd name="connsiteY355" fmla="*/ 774859 h 1857375"/>
                <a:gd name="connsiteX356" fmla="*/ 342424 w 1247775"/>
                <a:gd name="connsiteY356" fmla="*/ 788194 h 1857375"/>
                <a:gd name="connsiteX357" fmla="*/ 332899 w 1247775"/>
                <a:gd name="connsiteY357" fmla="*/ 794861 h 1857375"/>
                <a:gd name="connsiteX358" fmla="*/ 332899 w 1247775"/>
                <a:gd name="connsiteY358" fmla="*/ 792956 h 1857375"/>
                <a:gd name="connsiteX359" fmla="*/ 313849 w 1247775"/>
                <a:gd name="connsiteY359" fmla="*/ 772954 h 1857375"/>
                <a:gd name="connsiteX360" fmla="*/ 309086 w 1247775"/>
                <a:gd name="connsiteY360" fmla="*/ 772001 h 1857375"/>
                <a:gd name="connsiteX361" fmla="*/ 299561 w 1247775"/>
                <a:gd name="connsiteY361" fmla="*/ 777716 h 1857375"/>
                <a:gd name="connsiteX362" fmla="*/ 292894 w 1247775"/>
                <a:gd name="connsiteY362" fmla="*/ 792956 h 1857375"/>
                <a:gd name="connsiteX363" fmla="*/ 312896 w 1247775"/>
                <a:gd name="connsiteY363" fmla="*/ 812959 h 1857375"/>
                <a:gd name="connsiteX364" fmla="*/ 328136 w 1247775"/>
                <a:gd name="connsiteY364" fmla="*/ 806291 h 1857375"/>
                <a:gd name="connsiteX365" fmla="*/ 328136 w 1247775"/>
                <a:gd name="connsiteY365" fmla="*/ 808196 h 1857375"/>
                <a:gd name="connsiteX366" fmla="*/ 331946 w 1247775"/>
                <a:gd name="connsiteY366" fmla="*/ 820579 h 1857375"/>
                <a:gd name="connsiteX367" fmla="*/ 314801 w 1247775"/>
                <a:gd name="connsiteY367" fmla="*/ 844391 h 1857375"/>
                <a:gd name="connsiteX368" fmla="*/ 340519 w 1247775"/>
                <a:gd name="connsiteY368" fmla="*/ 870109 h 1857375"/>
                <a:gd name="connsiteX369" fmla="*/ 351949 w 1247775"/>
                <a:gd name="connsiteY369" fmla="*/ 867251 h 1857375"/>
                <a:gd name="connsiteX370" fmla="*/ 353854 w 1247775"/>
                <a:gd name="connsiteY370" fmla="*/ 867251 h 1857375"/>
                <a:gd name="connsiteX371" fmla="*/ 352901 w 1247775"/>
                <a:gd name="connsiteY371" fmla="*/ 871061 h 1857375"/>
                <a:gd name="connsiteX372" fmla="*/ 367189 w 1247775"/>
                <a:gd name="connsiteY372" fmla="*/ 885349 h 1857375"/>
                <a:gd name="connsiteX373" fmla="*/ 368141 w 1247775"/>
                <a:gd name="connsiteY373" fmla="*/ 885349 h 1857375"/>
                <a:gd name="connsiteX374" fmla="*/ 371951 w 1247775"/>
                <a:gd name="connsiteY374" fmla="*/ 890111 h 1857375"/>
                <a:gd name="connsiteX375" fmla="*/ 372904 w 1247775"/>
                <a:gd name="connsiteY375" fmla="*/ 892016 h 1857375"/>
                <a:gd name="connsiteX376" fmla="*/ 367189 w 1247775"/>
                <a:gd name="connsiteY376" fmla="*/ 890111 h 1857375"/>
                <a:gd name="connsiteX377" fmla="*/ 358616 w 1247775"/>
                <a:gd name="connsiteY377" fmla="*/ 898684 h 1857375"/>
                <a:gd name="connsiteX378" fmla="*/ 367189 w 1247775"/>
                <a:gd name="connsiteY378" fmla="*/ 907256 h 1857375"/>
                <a:gd name="connsiteX379" fmla="*/ 375761 w 1247775"/>
                <a:gd name="connsiteY379" fmla="*/ 898684 h 1857375"/>
                <a:gd name="connsiteX380" fmla="*/ 373856 w 1247775"/>
                <a:gd name="connsiteY380" fmla="*/ 892969 h 1857375"/>
                <a:gd name="connsiteX381" fmla="*/ 386239 w 1247775"/>
                <a:gd name="connsiteY381" fmla="*/ 899636 h 1857375"/>
                <a:gd name="connsiteX382" fmla="*/ 386239 w 1247775"/>
                <a:gd name="connsiteY382" fmla="*/ 899636 h 1857375"/>
                <a:gd name="connsiteX383" fmla="*/ 417671 w 1247775"/>
                <a:gd name="connsiteY383" fmla="*/ 920591 h 1857375"/>
                <a:gd name="connsiteX384" fmla="*/ 417671 w 1247775"/>
                <a:gd name="connsiteY384" fmla="*/ 920591 h 1857375"/>
                <a:gd name="connsiteX385" fmla="*/ 425291 w 1247775"/>
                <a:gd name="connsiteY385" fmla="*/ 926306 h 1857375"/>
                <a:gd name="connsiteX386" fmla="*/ 431006 w 1247775"/>
                <a:gd name="connsiteY386" fmla="*/ 923449 h 1857375"/>
                <a:gd name="connsiteX387" fmla="*/ 435769 w 1247775"/>
                <a:gd name="connsiteY387" fmla="*/ 924401 h 1857375"/>
                <a:gd name="connsiteX388" fmla="*/ 447199 w 1247775"/>
                <a:gd name="connsiteY388" fmla="*/ 916781 h 1857375"/>
                <a:gd name="connsiteX389" fmla="*/ 450056 w 1247775"/>
                <a:gd name="connsiteY389" fmla="*/ 917734 h 1857375"/>
                <a:gd name="connsiteX390" fmla="*/ 449104 w 1247775"/>
                <a:gd name="connsiteY390" fmla="*/ 922496 h 1857375"/>
                <a:gd name="connsiteX391" fmla="*/ 454819 w 1247775"/>
                <a:gd name="connsiteY391" fmla="*/ 935831 h 1857375"/>
                <a:gd name="connsiteX392" fmla="*/ 454819 w 1247775"/>
                <a:gd name="connsiteY392" fmla="*/ 935831 h 1857375"/>
                <a:gd name="connsiteX393" fmla="*/ 449104 w 1247775"/>
                <a:gd name="connsiteY393" fmla="*/ 936784 h 1857375"/>
                <a:gd name="connsiteX394" fmla="*/ 438626 w 1247775"/>
                <a:gd name="connsiteY394" fmla="*/ 934879 h 1857375"/>
                <a:gd name="connsiteX395" fmla="*/ 415766 w 1247775"/>
                <a:gd name="connsiteY395" fmla="*/ 942499 h 1857375"/>
                <a:gd name="connsiteX396" fmla="*/ 415766 w 1247775"/>
                <a:gd name="connsiteY396" fmla="*/ 939641 h 1857375"/>
                <a:gd name="connsiteX397" fmla="*/ 401479 w 1247775"/>
                <a:gd name="connsiteY397" fmla="*/ 925354 h 1857375"/>
                <a:gd name="connsiteX398" fmla="*/ 387191 w 1247775"/>
                <a:gd name="connsiteY398" fmla="*/ 939641 h 1857375"/>
                <a:gd name="connsiteX399" fmla="*/ 401479 w 1247775"/>
                <a:gd name="connsiteY399" fmla="*/ 953929 h 1857375"/>
                <a:gd name="connsiteX400" fmla="*/ 405289 w 1247775"/>
                <a:gd name="connsiteY400" fmla="*/ 953929 h 1857375"/>
                <a:gd name="connsiteX401" fmla="*/ 399574 w 1247775"/>
                <a:gd name="connsiteY401" fmla="*/ 973931 h 1857375"/>
                <a:gd name="connsiteX402" fmla="*/ 392906 w 1247775"/>
                <a:gd name="connsiteY402" fmla="*/ 972979 h 1857375"/>
                <a:gd name="connsiteX403" fmla="*/ 359569 w 1247775"/>
                <a:gd name="connsiteY403" fmla="*/ 1006316 h 1857375"/>
                <a:gd name="connsiteX404" fmla="*/ 392906 w 1247775"/>
                <a:gd name="connsiteY404" fmla="*/ 1039654 h 1857375"/>
                <a:gd name="connsiteX405" fmla="*/ 404336 w 1247775"/>
                <a:gd name="connsiteY405" fmla="*/ 1037749 h 1857375"/>
                <a:gd name="connsiteX406" fmla="*/ 409099 w 1247775"/>
                <a:gd name="connsiteY406" fmla="*/ 1038701 h 1857375"/>
                <a:gd name="connsiteX407" fmla="*/ 418624 w 1247775"/>
                <a:gd name="connsiteY407" fmla="*/ 1029176 h 1857375"/>
                <a:gd name="connsiteX408" fmla="*/ 418624 w 1247775"/>
                <a:gd name="connsiteY408" fmla="*/ 1028224 h 1857375"/>
                <a:gd name="connsiteX409" fmla="*/ 421481 w 1247775"/>
                <a:gd name="connsiteY409" fmla="*/ 1024414 h 1857375"/>
                <a:gd name="connsiteX410" fmla="*/ 424339 w 1247775"/>
                <a:gd name="connsiteY410" fmla="*/ 1026319 h 1857375"/>
                <a:gd name="connsiteX411" fmla="*/ 432911 w 1247775"/>
                <a:gd name="connsiteY411" fmla="*/ 1035844 h 1857375"/>
                <a:gd name="connsiteX412" fmla="*/ 429101 w 1247775"/>
                <a:gd name="connsiteY412" fmla="*/ 1042511 h 1857375"/>
                <a:gd name="connsiteX413" fmla="*/ 436721 w 1247775"/>
                <a:gd name="connsiteY413" fmla="*/ 1050131 h 1857375"/>
                <a:gd name="connsiteX414" fmla="*/ 444341 w 1247775"/>
                <a:gd name="connsiteY414" fmla="*/ 1042511 h 1857375"/>
                <a:gd name="connsiteX415" fmla="*/ 442436 w 1247775"/>
                <a:gd name="connsiteY415" fmla="*/ 1037749 h 1857375"/>
                <a:gd name="connsiteX416" fmla="*/ 447199 w 1247775"/>
                <a:gd name="connsiteY416" fmla="*/ 1036796 h 1857375"/>
                <a:gd name="connsiteX417" fmla="*/ 452914 w 1247775"/>
                <a:gd name="connsiteY417" fmla="*/ 1042511 h 1857375"/>
                <a:gd name="connsiteX418" fmla="*/ 447199 w 1247775"/>
                <a:gd name="connsiteY418" fmla="*/ 1048226 h 1857375"/>
                <a:gd name="connsiteX419" fmla="*/ 447199 w 1247775"/>
                <a:gd name="connsiteY419" fmla="*/ 1048226 h 1857375"/>
                <a:gd name="connsiteX420" fmla="*/ 424339 w 1247775"/>
                <a:gd name="connsiteY420" fmla="*/ 1071086 h 1857375"/>
                <a:gd name="connsiteX421" fmla="*/ 425291 w 1247775"/>
                <a:gd name="connsiteY421" fmla="*/ 1076801 h 1857375"/>
                <a:gd name="connsiteX422" fmla="*/ 412909 w 1247775"/>
                <a:gd name="connsiteY422" fmla="*/ 1072991 h 1857375"/>
                <a:gd name="connsiteX423" fmla="*/ 389096 w 1247775"/>
                <a:gd name="connsiteY423" fmla="*/ 1096804 h 1857375"/>
                <a:gd name="connsiteX424" fmla="*/ 389096 w 1247775"/>
                <a:gd name="connsiteY424" fmla="*/ 1098709 h 1857375"/>
                <a:gd name="connsiteX425" fmla="*/ 389096 w 1247775"/>
                <a:gd name="connsiteY425" fmla="*/ 1098709 h 1857375"/>
                <a:gd name="connsiteX426" fmla="*/ 377666 w 1247775"/>
                <a:gd name="connsiteY426" fmla="*/ 1091089 h 1857375"/>
                <a:gd name="connsiteX427" fmla="*/ 371951 w 1247775"/>
                <a:gd name="connsiteY427" fmla="*/ 1092994 h 1857375"/>
                <a:gd name="connsiteX428" fmla="*/ 374809 w 1247775"/>
                <a:gd name="connsiteY428" fmla="*/ 1082516 h 1857375"/>
                <a:gd name="connsiteX429" fmla="*/ 371951 w 1247775"/>
                <a:gd name="connsiteY429" fmla="*/ 1072039 h 1857375"/>
                <a:gd name="connsiteX430" fmla="*/ 375761 w 1247775"/>
                <a:gd name="connsiteY430" fmla="*/ 1072991 h 1857375"/>
                <a:gd name="connsiteX431" fmla="*/ 388144 w 1247775"/>
                <a:gd name="connsiteY431" fmla="*/ 1060609 h 1857375"/>
                <a:gd name="connsiteX432" fmla="*/ 388144 w 1247775"/>
                <a:gd name="connsiteY432" fmla="*/ 1060609 h 1857375"/>
                <a:gd name="connsiteX433" fmla="*/ 390049 w 1247775"/>
                <a:gd name="connsiteY433" fmla="*/ 1054894 h 1857375"/>
                <a:gd name="connsiteX434" fmla="*/ 381476 w 1247775"/>
                <a:gd name="connsiteY434" fmla="*/ 1046321 h 1857375"/>
                <a:gd name="connsiteX435" fmla="*/ 375761 w 1247775"/>
                <a:gd name="connsiteY435" fmla="*/ 1048226 h 1857375"/>
                <a:gd name="connsiteX436" fmla="*/ 374809 w 1247775"/>
                <a:gd name="connsiteY436" fmla="*/ 1048226 h 1857375"/>
                <a:gd name="connsiteX437" fmla="*/ 362426 w 1247775"/>
                <a:gd name="connsiteY437" fmla="*/ 1060609 h 1857375"/>
                <a:gd name="connsiteX438" fmla="*/ 363379 w 1247775"/>
                <a:gd name="connsiteY438" fmla="*/ 1065371 h 1857375"/>
                <a:gd name="connsiteX439" fmla="*/ 353854 w 1247775"/>
                <a:gd name="connsiteY439" fmla="*/ 1062514 h 1857375"/>
                <a:gd name="connsiteX440" fmla="*/ 333851 w 1247775"/>
                <a:gd name="connsiteY440" fmla="*/ 1082516 h 1857375"/>
                <a:gd name="connsiteX441" fmla="*/ 338614 w 1247775"/>
                <a:gd name="connsiteY441" fmla="*/ 1094899 h 1857375"/>
                <a:gd name="connsiteX442" fmla="*/ 336709 w 1247775"/>
                <a:gd name="connsiteY442" fmla="*/ 1094899 h 1857375"/>
                <a:gd name="connsiteX443" fmla="*/ 327184 w 1247775"/>
                <a:gd name="connsiteY443" fmla="*/ 1104424 h 1857375"/>
                <a:gd name="connsiteX444" fmla="*/ 328136 w 1247775"/>
                <a:gd name="connsiteY444" fmla="*/ 1107281 h 1857375"/>
                <a:gd name="connsiteX445" fmla="*/ 324326 w 1247775"/>
                <a:gd name="connsiteY445" fmla="*/ 1108234 h 1857375"/>
                <a:gd name="connsiteX446" fmla="*/ 324326 w 1247775"/>
                <a:gd name="connsiteY446" fmla="*/ 1108234 h 1857375"/>
                <a:gd name="connsiteX447" fmla="*/ 323374 w 1247775"/>
                <a:gd name="connsiteY447" fmla="*/ 1108234 h 1857375"/>
                <a:gd name="connsiteX448" fmla="*/ 326231 w 1247775"/>
                <a:gd name="connsiteY448" fmla="*/ 1100614 h 1857375"/>
                <a:gd name="connsiteX449" fmla="*/ 311944 w 1247775"/>
                <a:gd name="connsiteY449" fmla="*/ 1086326 h 1857375"/>
                <a:gd name="connsiteX450" fmla="*/ 307181 w 1247775"/>
                <a:gd name="connsiteY450" fmla="*/ 1087279 h 1857375"/>
                <a:gd name="connsiteX451" fmla="*/ 310991 w 1247775"/>
                <a:gd name="connsiteY451" fmla="*/ 1080611 h 1857375"/>
                <a:gd name="connsiteX452" fmla="*/ 312896 w 1247775"/>
                <a:gd name="connsiteY452" fmla="*/ 1080611 h 1857375"/>
                <a:gd name="connsiteX453" fmla="*/ 343376 w 1247775"/>
                <a:gd name="connsiteY453" fmla="*/ 1050131 h 1857375"/>
                <a:gd name="connsiteX454" fmla="*/ 342424 w 1247775"/>
                <a:gd name="connsiteY454" fmla="*/ 1044416 h 1857375"/>
                <a:gd name="connsiteX455" fmla="*/ 350996 w 1247775"/>
                <a:gd name="connsiteY455" fmla="*/ 1032034 h 1857375"/>
                <a:gd name="connsiteX456" fmla="*/ 337661 w 1247775"/>
                <a:gd name="connsiteY456" fmla="*/ 1018699 h 1857375"/>
                <a:gd name="connsiteX457" fmla="*/ 327184 w 1247775"/>
                <a:gd name="connsiteY457" fmla="*/ 1023461 h 1857375"/>
                <a:gd name="connsiteX458" fmla="*/ 322421 w 1247775"/>
                <a:gd name="connsiteY458" fmla="*/ 1021556 h 1857375"/>
                <a:gd name="connsiteX459" fmla="*/ 322421 w 1247775"/>
                <a:gd name="connsiteY459" fmla="*/ 1020604 h 1857375"/>
                <a:gd name="connsiteX460" fmla="*/ 330041 w 1247775"/>
                <a:gd name="connsiteY460" fmla="*/ 1005364 h 1857375"/>
                <a:gd name="connsiteX461" fmla="*/ 312896 w 1247775"/>
                <a:gd name="connsiteY461" fmla="*/ 987266 h 1857375"/>
                <a:gd name="connsiteX462" fmla="*/ 317659 w 1247775"/>
                <a:gd name="connsiteY462" fmla="*/ 978694 h 1857375"/>
                <a:gd name="connsiteX463" fmla="*/ 328136 w 1247775"/>
                <a:gd name="connsiteY463" fmla="*/ 971074 h 1857375"/>
                <a:gd name="connsiteX464" fmla="*/ 345281 w 1247775"/>
                <a:gd name="connsiteY464" fmla="*/ 976789 h 1857375"/>
                <a:gd name="connsiteX465" fmla="*/ 374809 w 1247775"/>
                <a:gd name="connsiteY465" fmla="*/ 947261 h 1857375"/>
                <a:gd name="connsiteX466" fmla="*/ 350996 w 1247775"/>
                <a:gd name="connsiteY466" fmla="*/ 918686 h 1857375"/>
                <a:gd name="connsiteX467" fmla="*/ 350044 w 1247775"/>
                <a:gd name="connsiteY467" fmla="*/ 915829 h 1857375"/>
                <a:gd name="connsiteX468" fmla="*/ 357664 w 1247775"/>
                <a:gd name="connsiteY468" fmla="*/ 903446 h 1857375"/>
                <a:gd name="connsiteX469" fmla="*/ 344329 w 1247775"/>
                <a:gd name="connsiteY469" fmla="*/ 890111 h 1857375"/>
                <a:gd name="connsiteX470" fmla="*/ 330994 w 1247775"/>
                <a:gd name="connsiteY470" fmla="*/ 903446 h 1857375"/>
                <a:gd name="connsiteX471" fmla="*/ 331946 w 1247775"/>
                <a:gd name="connsiteY471" fmla="*/ 908209 h 1857375"/>
                <a:gd name="connsiteX472" fmla="*/ 323374 w 1247775"/>
                <a:gd name="connsiteY472" fmla="*/ 918686 h 1857375"/>
                <a:gd name="connsiteX473" fmla="*/ 304324 w 1247775"/>
                <a:gd name="connsiteY473" fmla="*/ 912971 h 1857375"/>
                <a:gd name="connsiteX474" fmla="*/ 281464 w 1247775"/>
                <a:gd name="connsiteY474" fmla="*/ 921544 h 1857375"/>
                <a:gd name="connsiteX475" fmla="*/ 281464 w 1247775"/>
                <a:gd name="connsiteY475" fmla="*/ 920591 h 1857375"/>
                <a:gd name="connsiteX476" fmla="*/ 256699 w 1247775"/>
                <a:gd name="connsiteY476" fmla="*/ 895826 h 1857375"/>
                <a:gd name="connsiteX477" fmla="*/ 251936 w 1247775"/>
                <a:gd name="connsiteY477" fmla="*/ 896779 h 1857375"/>
                <a:gd name="connsiteX478" fmla="*/ 234791 w 1247775"/>
                <a:gd name="connsiteY478" fmla="*/ 872966 h 1857375"/>
                <a:gd name="connsiteX479" fmla="*/ 234791 w 1247775"/>
                <a:gd name="connsiteY479" fmla="*/ 872966 h 1857375"/>
                <a:gd name="connsiteX480" fmla="*/ 250984 w 1247775"/>
                <a:gd name="connsiteY480" fmla="*/ 856774 h 1857375"/>
                <a:gd name="connsiteX481" fmla="*/ 234791 w 1247775"/>
                <a:gd name="connsiteY481" fmla="*/ 840581 h 1857375"/>
                <a:gd name="connsiteX482" fmla="*/ 218599 w 1247775"/>
                <a:gd name="connsiteY482" fmla="*/ 856774 h 1857375"/>
                <a:gd name="connsiteX483" fmla="*/ 227171 w 1247775"/>
                <a:gd name="connsiteY483" fmla="*/ 871061 h 1857375"/>
                <a:gd name="connsiteX484" fmla="*/ 223361 w 1247775"/>
                <a:gd name="connsiteY484" fmla="*/ 871061 h 1857375"/>
                <a:gd name="connsiteX485" fmla="*/ 216694 w 1247775"/>
                <a:gd name="connsiteY485" fmla="*/ 872014 h 1857375"/>
                <a:gd name="connsiteX486" fmla="*/ 213836 w 1247775"/>
                <a:gd name="connsiteY486" fmla="*/ 870109 h 1857375"/>
                <a:gd name="connsiteX487" fmla="*/ 200501 w 1247775"/>
                <a:gd name="connsiteY487" fmla="*/ 859631 h 1857375"/>
                <a:gd name="connsiteX488" fmla="*/ 196691 w 1247775"/>
                <a:gd name="connsiteY488" fmla="*/ 860584 h 1857375"/>
                <a:gd name="connsiteX489" fmla="*/ 196691 w 1247775"/>
                <a:gd name="connsiteY489" fmla="*/ 860584 h 1857375"/>
                <a:gd name="connsiteX490" fmla="*/ 194786 w 1247775"/>
                <a:gd name="connsiteY490" fmla="*/ 849154 h 1857375"/>
                <a:gd name="connsiteX491" fmla="*/ 198596 w 1247775"/>
                <a:gd name="connsiteY491" fmla="*/ 842486 h 1857375"/>
                <a:gd name="connsiteX492" fmla="*/ 203359 w 1247775"/>
                <a:gd name="connsiteY492" fmla="*/ 827246 h 1857375"/>
                <a:gd name="connsiteX493" fmla="*/ 200501 w 1247775"/>
                <a:gd name="connsiteY493" fmla="*/ 815816 h 1857375"/>
                <a:gd name="connsiteX494" fmla="*/ 205264 w 1247775"/>
                <a:gd name="connsiteY494" fmla="*/ 816769 h 1857375"/>
                <a:gd name="connsiteX495" fmla="*/ 226219 w 1247775"/>
                <a:gd name="connsiteY495" fmla="*/ 795814 h 1857375"/>
                <a:gd name="connsiteX496" fmla="*/ 205264 w 1247775"/>
                <a:gd name="connsiteY496" fmla="*/ 774859 h 1857375"/>
                <a:gd name="connsiteX497" fmla="*/ 184309 w 1247775"/>
                <a:gd name="connsiteY497" fmla="*/ 795814 h 1857375"/>
                <a:gd name="connsiteX498" fmla="*/ 186214 w 1247775"/>
                <a:gd name="connsiteY498" fmla="*/ 803434 h 1857375"/>
                <a:gd name="connsiteX499" fmla="*/ 177641 w 1247775"/>
                <a:gd name="connsiteY499" fmla="*/ 802481 h 1857375"/>
                <a:gd name="connsiteX500" fmla="*/ 157639 w 1247775"/>
                <a:gd name="connsiteY500" fmla="*/ 812006 h 1857375"/>
                <a:gd name="connsiteX501" fmla="*/ 140494 w 1247775"/>
                <a:gd name="connsiteY501" fmla="*/ 802481 h 1857375"/>
                <a:gd name="connsiteX502" fmla="*/ 130969 w 1247775"/>
                <a:gd name="connsiteY502" fmla="*/ 804386 h 1857375"/>
                <a:gd name="connsiteX503" fmla="*/ 120491 w 1247775"/>
                <a:gd name="connsiteY503" fmla="*/ 794861 h 1857375"/>
                <a:gd name="connsiteX504" fmla="*/ 110966 w 1247775"/>
                <a:gd name="connsiteY504" fmla="*/ 800576 h 1857375"/>
                <a:gd name="connsiteX505" fmla="*/ 98584 w 1247775"/>
                <a:gd name="connsiteY505" fmla="*/ 818674 h 1857375"/>
                <a:gd name="connsiteX506" fmla="*/ 118586 w 1247775"/>
                <a:gd name="connsiteY506" fmla="*/ 838676 h 1857375"/>
                <a:gd name="connsiteX507" fmla="*/ 126206 w 1247775"/>
                <a:gd name="connsiteY507" fmla="*/ 836771 h 1857375"/>
                <a:gd name="connsiteX508" fmla="*/ 140494 w 1247775"/>
                <a:gd name="connsiteY508" fmla="*/ 842486 h 1857375"/>
                <a:gd name="connsiteX509" fmla="*/ 148114 w 1247775"/>
                <a:gd name="connsiteY509" fmla="*/ 840581 h 1857375"/>
                <a:gd name="connsiteX510" fmla="*/ 141446 w 1247775"/>
                <a:gd name="connsiteY510" fmla="*/ 858679 h 1857375"/>
                <a:gd name="connsiteX511" fmla="*/ 161449 w 1247775"/>
                <a:gd name="connsiteY511" fmla="*/ 885349 h 1857375"/>
                <a:gd name="connsiteX512" fmla="*/ 153829 w 1247775"/>
                <a:gd name="connsiteY512" fmla="*/ 911066 h 1857375"/>
                <a:gd name="connsiteX513" fmla="*/ 165259 w 1247775"/>
                <a:gd name="connsiteY513" fmla="*/ 940594 h 1857375"/>
                <a:gd name="connsiteX514" fmla="*/ 154781 w 1247775"/>
                <a:gd name="connsiteY514" fmla="*/ 955834 h 1857375"/>
                <a:gd name="connsiteX515" fmla="*/ 170974 w 1247775"/>
                <a:gd name="connsiteY515" fmla="*/ 972026 h 1857375"/>
                <a:gd name="connsiteX516" fmla="*/ 187166 w 1247775"/>
                <a:gd name="connsiteY516" fmla="*/ 957739 h 1857375"/>
                <a:gd name="connsiteX517" fmla="*/ 188119 w 1247775"/>
                <a:gd name="connsiteY517" fmla="*/ 957739 h 1857375"/>
                <a:gd name="connsiteX518" fmla="*/ 192881 w 1247775"/>
                <a:gd name="connsiteY518" fmla="*/ 955834 h 1857375"/>
                <a:gd name="connsiteX519" fmla="*/ 199549 w 1247775"/>
                <a:gd name="connsiteY519" fmla="*/ 956786 h 1857375"/>
                <a:gd name="connsiteX520" fmla="*/ 211931 w 1247775"/>
                <a:gd name="connsiteY520" fmla="*/ 954881 h 1857375"/>
                <a:gd name="connsiteX521" fmla="*/ 211931 w 1247775"/>
                <a:gd name="connsiteY521" fmla="*/ 954881 h 1857375"/>
                <a:gd name="connsiteX522" fmla="*/ 228124 w 1247775"/>
                <a:gd name="connsiteY522" fmla="*/ 948214 h 1857375"/>
                <a:gd name="connsiteX523" fmla="*/ 237649 w 1247775"/>
                <a:gd name="connsiteY523" fmla="*/ 954881 h 1857375"/>
                <a:gd name="connsiteX524" fmla="*/ 241459 w 1247775"/>
                <a:gd name="connsiteY524" fmla="*/ 953929 h 1857375"/>
                <a:gd name="connsiteX525" fmla="*/ 254794 w 1247775"/>
                <a:gd name="connsiteY525" fmla="*/ 957739 h 1857375"/>
                <a:gd name="connsiteX526" fmla="*/ 267176 w 1247775"/>
                <a:gd name="connsiteY526" fmla="*/ 953929 h 1857375"/>
                <a:gd name="connsiteX527" fmla="*/ 269081 w 1247775"/>
                <a:gd name="connsiteY527" fmla="*/ 953929 h 1857375"/>
                <a:gd name="connsiteX528" fmla="*/ 272891 w 1247775"/>
                <a:gd name="connsiteY528" fmla="*/ 952976 h 1857375"/>
                <a:gd name="connsiteX529" fmla="*/ 281464 w 1247775"/>
                <a:gd name="connsiteY529" fmla="*/ 970121 h 1857375"/>
                <a:gd name="connsiteX530" fmla="*/ 277654 w 1247775"/>
                <a:gd name="connsiteY530" fmla="*/ 970121 h 1857375"/>
                <a:gd name="connsiteX531" fmla="*/ 275749 w 1247775"/>
                <a:gd name="connsiteY531" fmla="*/ 970121 h 1857375"/>
                <a:gd name="connsiteX532" fmla="*/ 265271 w 1247775"/>
                <a:gd name="connsiteY532" fmla="*/ 959644 h 1857375"/>
                <a:gd name="connsiteX533" fmla="*/ 254794 w 1247775"/>
                <a:gd name="connsiteY533" fmla="*/ 970121 h 1857375"/>
                <a:gd name="connsiteX534" fmla="*/ 260509 w 1247775"/>
                <a:gd name="connsiteY534" fmla="*/ 979646 h 1857375"/>
                <a:gd name="connsiteX535" fmla="*/ 257651 w 1247775"/>
                <a:gd name="connsiteY535" fmla="*/ 986314 h 1857375"/>
                <a:gd name="connsiteX536" fmla="*/ 247174 w 1247775"/>
                <a:gd name="connsiteY536" fmla="*/ 982504 h 1857375"/>
                <a:gd name="connsiteX537" fmla="*/ 230029 w 1247775"/>
                <a:gd name="connsiteY537" fmla="*/ 966311 h 1857375"/>
                <a:gd name="connsiteX538" fmla="*/ 212884 w 1247775"/>
                <a:gd name="connsiteY538" fmla="*/ 983456 h 1857375"/>
                <a:gd name="connsiteX539" fmla="*/ 215741 w 1247775"/>
                <a:gd name="connsiteY539" fmla="*/ 992029 h 1857375"/>
                <a:gd name="connsiteX540" fmla="*/ 206216 w 1247775"/>
                <a:gd name="connsiteY540" fmla="*/ 1014889 h 1857375"/>
                <a:gd name="connsiteX541" fmla="*/ 207169 w 1247775"/>
                <a:gd name="connsiteY541" fmla="*/ 1022509 h 1857375"/>
                <a:gd name="connsiteX542" fmla="*/ 200501 w 1247775"/>
                <a:gd name="connsiteY542" fmla="*/ 1021556 h 1857375"/>
                <a:gd name="connsiteX543" fmla="*/ 195739 w 1247775"/>
                <a:gd name="connsiteY543" fmla="*/ 1022509 h 1857375"/>
                <a:gd name="connsiteX544" fmla="*/ 182404 w 1247775"/>
                <a:gd name="connsiteY544" fmla="*/ 1015841 h 1857375"/>
                <a:gd name="connsiteX545" fmla="*/ 165259 w 1247775"/>
                <a:gd name="connsiteY545" fmla="*/ 1032986 h 1857375"/>
                <a:gd name="connsiteX546" fmla="*/ 170974 w 1247775"/>
                <a:gd name="connsiteY546" fmla="*/ 1045369 h 1857375"/>
                <a:gd name="connsiteX547" fmla="*/ 170021 w 1247775"/>
                <a:gd name="connsiteY547" fmla="*/ 1051084 h 1857375"/>
                <a:gd name="connsiteX548" fmla="*/ 170974 w 1247775"/>
                <a:gd name="connsiteY548" fmla="*/ 1057751 h 1857375"/>
                <a:gd name="connsiteX549" fmla="*/ 164306 w 1247775"/>
                <a:gd name="connsiteY549" fmla="*/ 1073944 h 1857375"/>
                <a:gd name="connsiteX550" fmla="*/ 166211 w 1247775"/>
                <a:gd name="connsiteY550" fmla="*/ 1081564 h 1857375"/>
                <a:gd name="connsiteX551" fmla="*/ 162401 w 1247775"/>
                <a:gd name="connsiteY551" fmla="*/ 1081564 h 1857375"/>
                <a:gd name="connsiteX552" fmla="*/ 162401 w 1247775"/>
                <a:gd name="connsiteY552" fmla="*/ 1080611 h 1857375"/>
                <a:gd name="connsiteX553" fmla="*/ 161449 w 1247775"/>
                <a:gd name="connsiteY553" fmla="*/ 1074896 h 1857375"/>
                <a:gd name="connsiteX554" fmla="*/ 162401 w 1247775"/>
                <a:gd name="connsiteY554" fmla="*/ 1070134 h 1857375"/>
                <a:gd name="connsiteX555" fmla="*/ 147161 w 1247775"/>
                <a:gd name="connsiteY555" fmla="*/ 1054894 h 1857375"/>
                <a:gd name="connsiteX556" fmla="*/ 137636 w 1247775"/>
                <a:gd name="connsiteY556" fmla="*/ 1057751 h 1857375"/>
                <a:gd name="connsiteX557" fmla="*/ 116681 w 1247775"/>
                <a:gd name="connsiteY557" fmla="*/ 1080611 h 1857375"/>
                <a:gd name="connsiteX558" fmla="*/ 135731 w 1247775"/>
                <a:gd name="connsiteY558" fmla="*/ 1103471 h 1857375"/>
                <a:gd name="connsiteX559" fmla="*/ 132874 w 1247775"/>
                <a:gd name="connsiteY559" fmla="*/ 1115854 h 1857375"/>
                <a:gd name="connsiteX560" fmla="*/ 157639 w 1247775"/>
                <a:gd name="connsiteY560" fmla="*/ 1149191 h 1857375"/>
                <a:gd name="connsiteX561" fmla="*/ 151924 w 1247775"/>
                <a:gd name="connsiteY561" fmla="*/ 1148239 h 1857375"/>
                <a:gd name="connsiteX562" fmla="*/ 123349 w 1247775"/>
                <a:gd name="connsiteY562" fmla="*/ 1166336 h 1857375"/>
                <a:gd name="connsiteX563" fmla="*/ 102394 w 1247775"/>
                <a:gd name="connsiteY563" fmla="*/ 1157764 h 1857375"/>
                <a:gd name="connsiteX564" fmla="*/ 73819 w 1247775"/>
                <a:gd name="connsiteY564" fmla="*/ 1186339 h 1857375"/>
                <a:gd name="connsiteX565" fmla="*/ 85249 w 1247775"/>
                <a:gd name="connsiteY565" fmla="*/ 1209199 h 1857375"/>
                <a:gd name="connsiteX566" fmla="*/ 85249 w 1247775"/>
                <a:gd name="connsiteY566" fmla="*/ 1210151 h 1857375"/>
                <a:gd name="connsiteX567" fmla="*/ 96679 w 1247775"/>
                <a:gd name="connsiteY567" fmla="*/ 1222534 h 1857375"/>
                <a:gd name="connsiteX568" fmla="*/ 84296 w 1247775"/>
                <a:gd name="connsiteY568" fmla="*/ 1237774 h 1857375"/>
                <a:gd name="connsiteX569" fmla="*/ 100489 w 1247775"/>
                <a:gd name="connsiteY569" fmla="*/ 1253966 h 1857375"/>
                <a:gd name="connsiteX570" fmla="*/ 115729 w 1247775"/>
                <a:gd name="connsiteY570" fmla="*/ 1241584 h 1857375"/>
                <a:gd name="connsiteX571" fmla="*/ 139541 w 1247775"/>
                <a:gd name="connsiteY571" fmla="*/ 1256824 h 1857375"/>
                <a:gd name="connsiteX572" fmla="*/ 140494 w 1247775"/>
                <a:gd name="connsiteY572" fmla="*/ 1256824 h 1857375"/>
                <a:gd name="connsiteX573" fmla="*/ 140494 w 1247775"/>
                <a:gd name="connsiteY573" fmla="*/ 1257776 h 1857375"/>
                <a:gd name="connsiteX574" fmla="*/ 130016 w 1247775"/>
                <a:gd name="connsiteY574" fmla="*/ 1272064 h 1857375"/>
                <a:gd name="connsiteX575" fmla="*/ 110966 w 1247775"/>
                <a:gd name="connsiteY575" fmla="*/ 1267301 h 1857375"/>
                <a:gd name="connsiteX576" fmla="*/ 85249 w 1247775"/>
                <a:gd name="connsiteY576" fmla="*/ 1276826 h 1857375"/>
                <a:gd name="connsiteX577" fmla="*/ 77629 w 1247775"/>
                <a:gd name="connsiteY577" fmla="*/ 1273969 h 1857375"/>
                <a:gd name="connsiteX578" fmla="*/ 64294 w 1247775"/>
                <a:gd name="connsiteY578" fmla="*/ 1287304 h 1857375"/>
                <a:gd name="connsiteX579" fmla="*/ 64294 w 1247775"/>
                <a:gd name="connsiteY579" fmla="*/ 1290161 h 1857375"/>
                <a:gd name="connsiteX580" fmla="*/ 64294 w 1247775"/>
                <a:gd name="connsiteY580" fmla="*/ 1291114 h 1857375"/>
                <a:gd name="connsiteX581" fmla="*/ 59531 w 1247775"/>
                <a:gd name="connsiteY581" fmla="*/ 1290161 h 1857375"/>
                <a:gd name="connsiteX582" fmla="*/ 40481 w 1247775"/>
                <a:gd name="connsiteY582" fmla="*/ 1309211 h 1857375"/>
                <a:gd name="connsiteX583" fmla="*/ 59531 w 1247775"/>
                <a:gd name="connsiteY583" fmla="*/ 1328261 h 1857375"/>
                <a:gd name="connsiteX584" fmla="*/ 73819 w 1247775"/>
                <a:gd name="connsiteY584" fmla="*/ 1322546 h 1857375"/>
                <a:gd name="connsiteX585" fmla="*/ 111919 w 1247775"/>
                <a:gd name="connsiteY585" fmla="*/ 1348264 h 1857375"/>
                <a:gd name="connsiteX586" fmla="*/ 139541 w 1247775"/>
                <a:gd name="connsiteY586" fmla="*/ 1337786 h 1857375"/>
                <a:gd name="connsiteX587" fmla="*/ 136684 w 1247775"/>
                <a:gd name="connsiteY587" fmla="*/ 1345406 h 1857375"/>
                <a:gd name="connsiteX588" fmla="*/ 136684 w 1247775"/>
                <a:gd name="connsiteY588" fmla="*/ 1345406 h 1857375"/>
                <a:gd name="connsiteX589" fmla="*/ 116681 w 1247775"/>
                <a:gd name="connsiteY589" fmla="*/ 1373981 h 1857375"/>
                <a:gd name="connsiteX590" fmla="*/ 123349 w 1247775"/>
                <a:gd name="connsiteY590" fmla="*/ 1393031 h 1857375"/>
                <a:gd name="connsiteX591" fmla="*/ 113824 w 1247775"/>
                <a:gd name="connsiteY591" fmla="*/ 1390174 h 1857375"/>
                <a:gd name="connsiteX592" fmla="*/ 99536 w 1247775"/>
                <a:gd name="connsiteY592" fmla="*/ 1398746 h 1857375"/>
                <a:gd name="connsiteX593" fmla="*/ 98584 w 1247775"/>
                <a:gd name="connsiteY593" fmla="*/ 1398746 h 1857375"/>
                <a:gd name="connsiteX594" fmla="*/ 90964 w 1247775"/>
                <a:gd name="connsiteY594" fmla="*/ 1400651 h 1857375"/>
                <a:gd name="connsiteX595" fmla="*/ 59531 w 1247775"/>
                <a:gd name="connsiteY595" fmla="*/ 1384459 h 1857375"/>
                <a:gd name="connsiteX596" fmla="*/ 33814 w 1247775"/>
                <a:gd name="connsiteY596" fmla="*/ 1393984 h 1857375"/>
                <a:gd name="connsiteX597" fmla="*/ 32861 w 1247775"/>
                <a:gd name="connsiteY597" fmla="*/ 1393984 h 1857375"/>
                <a:gd name="connsiteX598" fmla="*/ 27146 w 1247775"/>
                <a:gd name="connsiteY598" fmla="*/ 1399699 h 1857375"/>
                <a:gd name="connsiteX599" fmla="*/ 27146 w 1247775"/>
                <a:gd name="connsiteY599" fmla="*/ 1400651 h 1857375"/>
                <a:gd name="connsiteX600" fmla="*/ 19526 w 1247775"/>
                <a:gd name="connsiteY600" fmla="*/ 1420654 h 1857375"/>
                <a:gd name="connsiteX601" fmla="*/ 7144 w 1247775"/>
                <a:gd name="connsiteY601" fmla="*/ 1437799 h 1857375"/>
                <a:gd name="connsiteX602" fmla="*/ 26194 w 1247775"/>
                <a:gd name="connsiteY602" fmla="*/ 1456849 h 1857375"/>
                <a:gd name="connsiteX603" fmla="*/ 34766 w 1247775"/>
                <a:gd name="connsiteY603" fmla="*/ 1454944 h 1857375"/>
                <a:gd name="connsiteX604" fmla="*/ 59531 w 1247775"/>
                <a:gd name="connsiteY604" fmla="*/ 1463516 h 1857375"/>
                <a:gd name="connsiteX605" fmla="*/ 98584 w 1247775"/>
                <a:gd name="connsiteY605" fmla="*/ 1429226 h 1857375"/>
                <a:gd name="connsiteX606" fmla="*/ 98584 w 1247775"/>
                <a:gd name="connsiteY606" fmla="*/ 1429226 h 1857375"/>
                <a:gd name="connsiteX607" fmla="*/ 110966 w 1247775"/>
                <a:gd name="connsiteY607" fmla="*/ 1422559 h 1857375"/>
                <a:gd name="connsiteX608" fmla="*/ 112871 w 1247775"/>
                <a:gd name="connsiteY608" fmla="*/ 1422559 h 1857375"/>
                <a:gd name="connsiteX609" fmla="*/ 129064 w 1247775"/>
                <a:gd name="connsiteY609" fmla="*/ 1406366 h 1857375"/>
                <a:gd name="connsiteX610" fmla="*/ 126206 w 1247775"/>
                <a:gd name="connsiteY610" fmla="*/ 1397794 h 1857375"/>
                <a:gd name="connsiteX611" fmla="*/ 146209 w 1247775"/>
                <a:gd name="connsiteY611" fmla="*/ 1405414 h 1857375"/>
                <a:gd name="connsiteX612" fmla="*/ 173831 w 1247775"/>
                <a:gd name="connsiteY612" fmla="*/ 1388269 h 1857375"/>
                <a:gd name="connsiteX613" fmla="*/ 176689 w 1247775"/>
                <a:gd name="connsiteY613" fmla="*/ 1388269 h 1857375"/>
                <a:gd name="connsiteX614" fmla="*/ 177641 w 1247775"/>
                <a:gd name="connsiteY614" fmla="*/ 1388269 h 1857375"/>
                <a:gd name="connsiteX615" fmla="*/ 212884 w 1247775"/>
                <a:gd name="connsiteY615" fmla="*/ 1410176 h 1857375"/>
                <a:gd name="connsiteX616" fmla="*/ 246221 w 1247775"/>
                <a:gd name="connsiteY616" fmla="*/ 1391126 h 1857375"/>
                <a:gd name="connsiteX617" fmla="*/ 247174 w 1247775"/>
                <a:gd name="connsiteY617" fmla="*/ 1391126 h 1857375"/>
                <a:gd name="connsiteX618" fmla="*/ 253841 w 1247775"/>
                <a:gd name="connsiteY618" fmla="*/ 1383506 h 1857375"/>
                <a:gd name="connsiteX619" fmla="*/ 250984 w 1247775"/>
                <a:gd name="connsiteY619" fmla="*/ 1377791 h 1857375"/>
                <a:gd name="connsiteX620" fmla="*/ 251936 w 1247775"/>
                <a:gd name="connsiteY620" fmla="*/ 1370171 h 1857375"/>
                <a:gd name="connsiteX621" fmla="*/ 212884 w 1247775"/>
                <a:gd name="connsiteY621" fmla="*/ 1331119 h 1857375"/>
                <a:gd name="connsiteX622" fmla="*/ 206216 w 1247775"/>
                <a:gd name="connsiteY622" fmla="*/ 1332071 h 1857375"/>
                <a:gd name="connsiteX623" fmla="*/ 199549 w 1247775"/>
                <a:gd name="connsiteY623" fmla="*/ 1331119 h 1857375"/>
                <a:gd name="connsiteX624" fmla="*/ 188119 w 1247775"/>
                <a:gd name="connsiteY624" fmla="*/ 1320641 h 1857375"/>
                <a:gd name="connsiteX625" fmla="*/ 176689 w 1247775"/>
                <a:gd name="connsiteY625" fmla="*/ 1332071 h 1857375"/>
                <a:gd name="connsiteX626" fmla="*/ 176689 w 1247775"/>
                <a:gd name="connsiteY626" fmla="*/ 1333024 h 1857375"/>
                <a:gd name="connsiteX627" fmla="*/ 165259 w 1247775"/>
                <a:gd name="connsiteY627" fmla="*/ 1329214 h 1857375"/>
                <a:gd name="connsiteX628" fmla="*/ 150019 w 1247775"/>
                <a:gd name="connsiteY628" fmla="*/ 1334929 h 1857375"/>
                <a:gd name="connsiteX629" fmla="*/ 147161 w 1247775"/>
                <a:gd name="connsiteY629" fmla="*/ 1333976 h 1857375"/>
                <a:gd name="connsiteX630" fmla="*/ 139541 w 1247775"/>
                <a:gd name="connsiteY630" fmla="*/ 1336834 h 1857375"/>
                <a:gd name="connsiteX631" fmla="*/ 150971 w 1247775"/>
                <a:gd name="connsiteY631" fmla="*/ 1308259 h 1857375"/>
                <a:gd name="connsiteX632" fmla="*/ 150019 w 1247775"/>
                <a:gd name="connsiteY632" fmla="*/ 1303496 h 1857375"/>
                <a:gd name="connsiteX633" fmla="*/ 151924 w 1247775"/>
                <a:gd name="connsiteY633" fmla="*/ 1303496 h 1857375"/>
                <a:gd name="connsiteX634" fmla="*/ 176689 w 1247775"/>
                <a:gd name="connsiteY634" fmla="*/ 1278731 h 1857375"/>
                <a:gd name="connsiteX635" fmla="*/ 153829 w 1247775"/>
                <a:gd name="connsiteY635" fmla="*/ 1254919 h 1857375"/>
                <a:gd name="connsiteX636" fmla="*/ 152876 w 1247775"/>
                <a:gd name="connsiteY636" fmla="*/ 1253014 h 1857375"/>
                <a:gd name="connsiteX637" fmla="*/ 156686 w 1247775"/>
                <a:gd name="connsiteY637" fmla="*/ 1249204 h 1857375"/>
                <a:gd name="connsiteX638" fmla="*/ 170021 w 1247775"/>
                <a:gd name="connsiteY638" fmla="*/ 1233011 h 1857375"/>
                <a:gd name="connsiteX639" fmla="*/ 168116 w 1247775"/>
                <a:gd name="connsiteY639" fmla="*/ 1224439 h 1857375"/>
                <a:gd name="connsiteX640" fmla="*/ 176689 w 1247775"/>
                <a:gd name="connsiteY640" fmla="*/ 1213961 h 1857375"/>
                <a:gd name="connsiteX641" fmla="*/ 170021 w 1247775"/>
                <a:gd name="connsiteY641" fmla="*/ 1204436 h 1857375"/>
                <a:gd name="connsiteX642" fmla="*/ 180499 w 1247775"/>
                <a:gd name="connsiteY642" fmla="*/ 1181576 h 1857375"/>
                <a:gd name="connsiteX643" fmla="*/ 158591 w 1247775"/>
                <a:gd name="connsiteY643" fmla="*/ 1152049 h 1857375"/>
                <a:gd name="connsiteX644" fmla="*/ 165259 w 1247775"/>
                <a:gd name="connsiteY644" fmla="*/ 1153001 h 1857375"/>
                <a:gd name="connsiteX645" fmla="*/ 169069 w 1247775"/>
                <a:gd name="connsiteY645" fmla="*/ 1153001 h 1857375"/>
                <a:gd name="connsiteX646" fmla="*/ 169069 w 1247775"/>
                <a:gd name="connsiteY646" fmla="*/ 1153001 h 1857375"/>
                <a:gd name="connsiteX647" fmla="*/ 177641 w 1247775"/>
                <a:gd name="connsiteY647" fmla="*/ 1161574 h 1857375"/>
                <a:gd name="connsiteX648" fmla="*/ 178594 w 1247775"/>
                <a:gd name="connsiteY648" fmla="*/ 1161574 h 1857375"/>
                <a:gd name="connsiteX649" fmla="*/ 178594 w 1247775"/>
                <a:gd name="connsiteY649" fmla="*/ 1162526 h 1857375"/>
                <a:gd name="connsiteX650" fmla="*/ 188119 w 1247775"/>
                <a:gd name="connsiteY650" fmla="*/ 1180624 h 1857375"/>
                <a:gd name="connsiteX651" fmla="*/ 185261 w 1247775"/>
                <a:gd name="connsiteY651" fmla="*/ 1193006 h 1857375"/>
                <a:gd name="connsiteX652" fmla="*/ 210026 w 1247775"/>
                <a:gd name="connsiteY652" fmla="*/ 1221581 h 1857375"/>
                <a:gd name="connsiteX653" fmla="*/ 205264 w 1247775"/>
                <a:gd name="connsiteY653" fmla="*/ 1229201 h 1857375"/>
                <a:gd name="connsiteX654" fmla="*/ 213836 w 1247775"/>
                <a:gd name="connsiteY654" fmla="*/ 1237774 h 1857375"/>
                <a:gd name="connsiteX655" fmla="*/ 222409 w 1247775"/>
                <a:gd name="connsiteY655" fmla="*/ 1229201 h 1857375"/>
                <a:gd name="connsiteX656" fmla="*/ 217646 w 1247775"/>
                <a:gd name="connsiteY656" fmla="*/ 1221581 h 1857375"/>
                <a:gd name="connsiteX657" fmla="*/ 219551 w 1247775"/>
                <a:gd name="connsiteY657" fmla="*/ 1221581 h 1857375"/>
                <a:gd name="connsiteX658" fmla="*/ 226219 w 1247775"/>
                <a:gd name="connsiteY658" fmla="*/ 1223486 h 1857375"/>
                <a:gd name="connsiteX659" fmla="*/ 239554 w 1247775"/>
                <a:gd name="connsiteY659" fmla="*/ 1210151 h 1857375"/>
                <a:gd name="connsiteX660" fmla="*/ 239554 w 1247775"/>
                <a:gd name="connsiteY660" fmla="*/ 1209199 h 1857375"/>
                <a:gd name="connsiteX661" fmla="*/ 244316 w 1247775"/>
                <a:gd name="connsiteY661" fmla="*/ 1196816 h 1857375"/>
                <a:gd name="connsiteX662" fmla="*/ 246221 w 1247775"/>
                <a:gd name="connsiteY662" fmla="*/ 1196816 h 1857375"/>
                <a:gd name="connsiteX663" fmla="*/ 254794 w 1247775"/>
                <a:gd name="connsiteY663" fmla="*/ 1188244 h 1857375"/>
                <a:gd name="connsiteX664" fmla="*/ 250984 w 1247775"/>
                <a:gd name="connsiteY664" fmla="*/ 1181576 h 1857375"/>
                <a:gd name="connsiteX665" fmla="*/ 259556 w 1247775"/>
                <a:gd name="connsiteY665" fmla="*/ 1172051 h 1857375"/>
                <a:gd name="connsiteX666" fmla="*/ 252889 w 1247775"/>
                <a:gd name="connsiteY666" fmla="*/ 1162526 h 1857375"/>
                <a:gd name="connsiteX667" fmla="*/ 255746 w 1247775"/>
                <a:gd name="connsiteY667" fmla="*/ 1153001 h 1857375"/>
                <a:gd name="connsiteX668" fmla="*/ 239554 w 1247775"/>
                <a:gd name="connsiteY668" fmla="*/ 1136809 h 1857375"/>
                <a:gd name="connsiteX669" fmla="*/ 223361 w 1247775"/>
                <a:gd name="connsiteY669" fmla="*/ 1153001 h 1857375"/>
                <a:gd name="connsiteX670" fmla="*/ 239554 w 1247775"/>
                <a:gd name="connsiteY670" fmla="*/ 1169194 h 1857375"/>
                <a:gd name="connsiteX671" fmla="*/ 240506 w 1247775"/>
                <a:gd name="connsiteY671" fmla="*/ 1169194 h 1857375"/>
                <a:gd name="connsiteX672" fmla="*/ 239554 w 1247775"/>
                <a:gd name="connsiteY672" fmla="*/ 1172051 h 1857375"/>
                <a:gd name="connsiteX673" fmla="*/ 244316 w 1247775"/>
                <a:gd name="connsiteY673" fmla="*/ 1180624 h 1857375"/>
                <a:gd name="connsiteX674" fmla="*/ 241459 w 1247775"/>
                <a:gd name="connsiteY674" fmla="*/ 1181576 h 1857375"/>
                <a:gd name="connsiteX675" fmla="*/ 223361 w 1247775"/>
                <a:gd name="connsiteY675" fmla="*/ 1165384 h 1857375"/>
                <a:gd name="connsiteX676" fmla="*/ 223361 w 1247775"/>
                <a:gd name="connsiteY676" fmla="*/ 1162526 h 1857375"/>
                <a:gd name="connsiteX677" fmla="*/ 201454 w 1247775"/>
                <a:gd name="connsiteY677" fmla="*/ 1140619 h 1857375"/>
                <a:gd name="connsiteX678" fmla="*/ 190976 w 1247775"/>
                <a:gd name="connsiteY678" fmla="*/ 1143476 h 1857375"/>
                <a:gd name="connsiteX679" fmla="*/ 201454 w 1247775"/>
                <a:gd name="connsiteY679" fmla="*/ 1118711 h 1857375"/>
                <a:gd name="connsiteX680" fmla="*/ 200501 w 1247775"/>
                <a:gd name="connsiteY680" fmla="*/ 1111091 h 1857375"/>
                <a:gd name="connsiteX681" fmla="*/ 205264 w 1247775"/>
                <a:gd name="connsiteY681" fmla="*/ 1105376 h 1857375"/>
                <a:gd name="connsiteX682" fmla="*/ 199549 w 1247775"/>
                <a:gd name="connsiteY682" fmla="*/ 1099661 h 1857375"/>
                <a:gd name="connsiteX683" fmla="*/ 196691 w 1247775"/>
                <a:gd name="connsiteY683" fmla="*/ 1100614 h 1857375"/>
                <a:gd name="connsiteX684" fmla="*/ 193834 w 1247775"/>
                <a:gd name="connsiteY684" fmla="*/ 1096804 h 1857375"/>
                <a:gd name="connsiteX685" fmla="*/ 207169 w 1247775"/>
                <a:gd name="connsiteY685" fmla="*/ 1081564 h 1857375"/>
                <a:gd name="connsiteX686" fmla="*/ 228124 w 1247775"/>
                <a:gd name="connsiteY686" fmla="*/ 1052989 h 1857375"/>
                <a:gd name="connsiteX687" fmla="*/ 227171 w 1247775"/>
                <a:gd name="connsiteY687" fmla="*/ 1048226 h 1857375"/>
                <a:gd name="connsiteX688" fmla="*/ 236696 w 1247775"/>
                <a:gd name="connsiteY688" fmla="*/ 1050131 h 1857375"/>
                <a:gd name="connsiteX689" fmla="*/ 257651 w 1247775"/>
                <a:gd name="connsiteY689" fmla="*/ 1042511 h 1857375"/>
                <a:gd name="connsiteX690" fmla="*/ 263366 w 1247775"/>
                <a:gd name="connsiteY690" fmla="*/ 1043464 h 1857375"/>
                <a:gd name="connsiteX691" fmla="*/ 282416 w 1247775"/>
                <a:gd name="connsiteY691" fmla="*/ 1024414 h 1857375"/>
                <a:gd name="connsiteX692" fmla="*/ 279559 w 1247775"/>
                <a:gd name="connsiteY692" fmla="*/ 1013936 h 1857375"/>
                <a:gd name="connsiteX693" fmla="*/ 295751 w 1247775"/>
                <a:gd name="connsiteY693" fmla="*/ 1000601 h 1857375"/>
                <a:gd name="connsiteX694" fmla="*/ 294799 w 1247775"/>
                <a:gd name="connsiteY694" fmla="*/ 1006316 h 1857375"/>
                <a:gd name="connsiteX695" fmla="*/ 294799 w 1247775"/>
                <a:gd name="connsiteY695" fmla="*/ 1009174 h 1857375"/>
                <a:gd name="connsiteX696" fmla="*/ 293846 w 1247775"/>
                <a:gd name="connsiteY696" fmla="*/ 1015841 h 1857375"/>
                <a:gd name="connsiteX697" fmla="*/ 297656 w 1247775"/>
                <a:gd name="connsiteY697" fmla="*/ 1026319 h 1857375"/>
                <a:gd name="connsiteX698" fmla="*/ 284321 w 1247775"/>
                <a:gd name="connsiteY698" fmla="*/ 1051084 h 1857375"/>
                <a:gd name="connsiteX699" fmla="*/ 284321 w 1247775"/>
                <a:gd name="connsiteY699" fmla="*/ 1052989 h 1857375"/>
                <a:gd name="connsiteX700" fmla="*/ 280511 w 1247775"/>
                <a:gd name="connsiteY700" fmla="*/ 1052036 h 1857375"/>
                <a:gd name="connsiteX701" fmla="*/ 268129 w 1247775"/>
                <a:gd name="connsiteY701" fmla="*/ 1064419 h 1857375"/>
                <a:gd name="connsiteX702" fmla="*/ 277654 w 1247775"/>
                <a:gd name="connsiteY702" fmla="*/ 1075849 h 1857375"/>
                <a:gd name="connsiteX703" fmla="*/ 277654 w 1247775"/>
                <a:gd name="connsiteY703" fmla="*/ 1076801 h 1857375"/>
                <a:gd name="connsiteX704" fmla="*/ 295751 w 1247775"/>
                <a:gd name="connsiteY704" fmla="*/ 1094899 h 1857375"/>
                <a:gd name="connsiteX705" fmla="*/ 303371 w 1247775"/>
                <a:gd name="connsiteY705" fmla="*/ 1092994 h 1857375"/>
                <a:gd name="connsiteX706" fmla="*/ 300514 w 1247775"/>
                <a:gd name="connsiteY706" fmla="*/ 1100614 h 1857375"/>
                <a:gd name="connsiteX707" fmla="*/ 304324 w 1247775"/>
                <a:gd name="connsiteY707" fmla="*/ 1110139 h 1857375"/>
                <a:gd name="connsiteX708" fmla="*/ 303371 w 1247775"/>
                <a:gd name="connsiteY708" fmla="*/ 1110139 h 1857375"/>
                <a:gd name="connsiteX709" fmla="*/ 270986 w 1247775"/>
                <a:gd name="connsiteY709" fmla="*/ 1142524 h 1857375"/>
                <a:gd name="connsiteX710" fmla="*/ 285274 w 1247775"/>
                <a:gd name="connsiteY710" fmla="*/ 1169194 h 1857375"/>
                <a:gd name="connsiteX711" fmla="*/ 288131 w 1247775"/>
                <a:gd name="connsiteY711" fmla="*/ 1174909 h 1857375"/>
                <a:gd name="connsiteX712" fmla="*/ 280511 w 1247775"/>
                <a:gd name="connsiteY712" fmla="*/ 1193959 h 1857375"/>
                <a:gd name="connsiteX713" fmla="*/ 266224 w 1247775"/>
                <a:gd name="connsiteY713" fmla="*/ 1210151 h 1857375"/>
                <a:gd name="connsiteX714" fmla="*/ 269081 w 1247775"/>
                <a:gd name="connsiteY714" fmla="*/ 1218724 h 1857375"/>
                <a:gd name="connsiteX715" fmla="*/ 258604 w 1247775"/>
                <a:gd name="connsiteY715" fmla="*/ 1216819 h 1857375"/>
                <a:gd name="connsiteX716" fmla="*/ 227171 w 1247775"/>
                <a:gd name="connsiteY716" fmla="*/ 1248251 h 1857375"/>
                <a:gd name="connsiteX717" fmla="*/ 258604 w 1247775"/>
                <a:gd name="connsiteY717" fmla="*/ 1279684 h 1857375"/>
                <a:gd name="connsiteX718" fmla="*/ 285274 w 1247775"/>
                <a:gd name="connsiteY718" fmla="*/ 1264444 h 1857375"/>
                <a:gd name="connsiteX719" fmla="*/ 293846 w 1247775"/>
                <a:gd name="connsiteY719" fmla="*/ 1266349 h 1857375"/>
                <a:gd name="connsiteX720" fmla="*/ 316706 w 1247775"/>
                <a:gd name="connsiteY720" fmla="*/ 1253966 h 1857375"/>
                <a:gd name="connsiteX721" fmla="*/ 321469 w 1247775"/>
                <a:gd name="connsiteY721" fmla="*/ 1249204 h 1857375"/>
                <a:gd name="connsiteX722" fmla="*/ 326231 w 1247775"/>
                <a:gd name="connsiteY722" fmla="*/ 1263491 h 1857375"/>
                <a:gd name="connsiteX723" fmla="*/ 326231 w 1247775"/>
                <a:gd name="connsiteY723" fmla="*/ 1264444 h 1857375"/>
                <a:gd name="connsiteX724" fmla="*/ 328136 w 1247775"/>
                <a:gd name="connsiteY724" fmla="*/ 1275874 h 1857375"/>
                <a:gd name="connsiteX725" fmla="*/ 322421 w 1247775"/>
                <a:gd name="connsiteY725" fmla="*/ 1285399 h 1857375"/>
                <a:gd name="connsiteX726" fmla="*/ 310991 w 1247775"/>
                <a:gd name="connsiteY726" fmla="*/ 1279684 h 1857375"/>
                <a:gd name="connsiteX727" fmla="*/ 304324 w 1247775"/>
                <a:gd name="connsiteY727" fmla="*/ 1273016 h 1857375"/>
                <a:gd name="connsiteX728" fmla="*/ 297656 w 1247775"/>
                <a:gd name="connsiteY728" fmla="*/ 1279684 h 1857375"/>
                <a:gd name="connsiteX729" fmla="*/ 299561 w 1247775"/>
                <a:gd name="connsiteY729" fmla="*/ 1284446 h 1857375"/>
                <a:gd name="connsiteX730" fmla="*/ 294799 w 1247775"/>
                <a:gd name="connsiteY730" fmla="*/ 1296829 h 1857375"/>
                <a:gd name="connsiteX731" fmla="*/ 298609 w 1247775"/>
                <a:gd name="connsiteY731" fmla="*/ 1307306 h 1857375"/>
                <a:gd name="connsiteX732" fmla="*/ 298609 w 1247775"/>
                <a:gd name="connsiteY732" fmla="*/ 1307306 h 1857375"/>
                <a:gd name="connsiteX733" fmla="*/ 308134 w 1247775"/>
                <a:gd name="connsiteY733" fmla="*/ 1316831 h 1857375"/>
                <a:gd name="connsiteX734" fmla="*/ 314801 w 1247775"/>
                <a:gd name="connsiteY734" fmla="*/ 1313974 h 1857375"/>
                <a:gd name="connsiteX735" fmla="*/ 328136 w 1247775"/>
                <a:gd name="connsiteY735" fmla="*/ 1302544 h 1857375"/>
                <a:gd name="connsiteX736" fmla="*/ 343376 w 1247775"/>
                <a:gd name="connsiteY736" fmla="*/ 1310164 h 1857375"/>
                <a:gd name="connsiteX737" fmla="*/ 353854 w 1247775"/>
                <a:gd name="connsiteY737" fmla="*/ 1306354 h 1857375"/>
                <a:gd name="connsiteX738" fmla="*/ 353854 w 1247775"/>
                <a:gd name="connsiteY738" fmla="*/ 1307306 h 1857375"/>
                <a:gd name="connsiteX739" fmla="*/ 369094 w 1247775"/>
                <a:gd name="connsiteY739" fmla="*/ 1322546 h 1857375"/>
                <a:gd name="connsiteX740" fmla="*/ 376714 w 1247775"/>
                <a:gd name="connsiteY740" fmla="*/ 1320641 h 1857375"/>
                <a:gd name="connsiteX741" fmla="*/ 384334 w 1247775"/>
                <a:gd name="connsiteY741" fmla="*/ 1323499 h 1857375"/>
                <a:gd name="connsiteX742" fmla="*/ 396716 w 1247775"/>
                <a:gd name="connsiteY742" fmla="*/ 1311116 h 1857375"/>
                <a:gd name="connsiteX743" fmla="*/ 396716 w 1247775"/>
                <a:gd name="connsiteY743" fmla="*/ 1309211 h 1857375"/>
                <a:gd name="connsiteX744" fmla="*/ 406241 w 1247775"/>
                <a:gd name="connsiteY744" fmla="*/ 1293971 h 1857375"/>
                <a:gd name="connsiteX745" fmla="*/ 397669 w 1247775"/>
                <a:gd name="connsiteY745" fmla="*/ 1278731 h 1857375"/>
                <a:gd name="connsiteX746" fmla="*/ 397669 w 1247775"/>
                <a:gd name="connsiteY746" fmla="*/ 1278731 h 1857375"/>
                <a:gd name="connsiteX747" fmla="*/ 404336 w 1247775"/>
                <a:gd name="connsiteY747" fmla="*/ 1280636 h 1857375"/>
                <a:gd name="connsiteX748" fmla="*/ 408146 w 1247775"/>
                <a:gd name="connsiteY748" fmla="*/ 1279684 h 1857375"/>
                <a:gd name="connsiteX749" fmla="*/ 421481 w 1247775"/>
                <a:gd name="connsiteY749" fmla="*/ 1288256 h 1857375"/>
                <a:gd name="connsiteX750" fmla="*/ 437674 w 1247775"/>
                <a:gd name="connsiteY750" fmla="*/ 1296829 h 1857375"/>
                <a:gd name="connsiteX751" fmla="*/ 456724 w 1247775"/>
                <a:gd name="connsiteY751" fmla="*/ 1277779 h 1857375"/>
                <a:gd name="connsiteX752" fmla="*/ 456724 w 1247775"/>
                <a:gd name="connsiteY752" fmla="*/ 1276826 h 1857375"/>
                <a:gd name="connsiteX753" fmla="*/ 471011 w 1247775"/>
                <a:gd name="connsiteY753" fmla="*/ 1284446 h 1857375"/>
                <a:gd name="connsiteX754" fmla="*/ 485299 w 1247775"/>
                <a:gd name="connsiteY754" fmla="*/ 1291114 h 1857375"/>
                <a:gd name="connsiteX755" fmla="*/ 499586 w 1247775"/>
                <a:gd name="connsiteY755" fmla="*/ 1283494 h 1857375"/>
                <a:gd name="connsiteX756" fmla="*/ 500539 w 1247775"/>
                <a:gd name="connsiteY756" fmla="*/ 1284446 h 1857375"/>
                <a:gd name="connsiteX757" fmla="*/ 498634 w 1247775"/>
                <a:gd name="connsiteY757" fmla="*/ 1286351 h 1857375"/>
                <a:gd name="connsiteX758" fmla="*/ 491014 w 1247775"/>
                <a:gd name="connsiteY758" fmla="*/ 1297781 h 1857375"/>
                <a:gd name="connsiteX759" fmla="*/ 483394 w 1247775"/>
                <a:gd name="connsiteY759" fmla="*/ 1313974 h 1857375"/>
                <a:gd name="connsiteX760" fmla="*/ 477679 w 1247775"/>
                <a:gd name="connsiteY760" fmla="*/ 1317784 h 1857375"/>
                <a:gd name="connsiteX761" fmla="*/ 471011 w 1247775"/>
                <a:gd name="connsiteY761" fmla="*/ 1315879 h 1857375"/>
                <a:gd name="connsiteX762" fmla="*/ 457676 w 1247775"/>
                <a:gd name="connsiteY762" fmla="*/ 1329214 h 1857375"/>
                <a:gd name="connsiteX763" fmla="*/ 471011 w 1247775"/>
                <a:gd name="connsiteY763" fmla="*/ 1342549 h 1857375"/>
                <a:gd name="connsiteX764" fmla="*/ 475774 w 1247775"/>
                <a:gd name="connsiteY764" fmla="*/ 1341596 h 1857375"/>
                <a:gd name="connsiteX765" fmla="*/ 475774 w 1247775"/>
                <a:gd name="connsiteY765" fmla="*/ 1341596 h 1857375"/>
                <a:gd name="connsiteX766" fmla="*/ 451961 w 1247775"/>
                <a:gd name="connsiteY766" fmla="*/ 1361599 h 1857375"/>
                <a:gd name="connsiteX767" fmla="*/ 444341 w 1247775"/>
                <a:gd name="connsiteY767" fmla="*/ 1356836 h 1857375"/>
                <a:gd name="connsiteX768" fmla="*/ 446246 w 1247775"/>
                <a:gd name="connsiteY768" fmla="*/ 1349216 h 1857375"/>
                <a:gd name="connsiteX769" fmla="*/ 430054 w 1247775"/>
                <a:gd name="connsiteY769" fmla="*/ 1333024 h 1857375"/>
                <a:gd name="connsiteX770" fmla="*/ 417671 w 1247775"/>
                <a:gd name="connsiteY770" fmla="*/ 1337786 h 1857375"/>
                <a:gd name="connsiteX771" fmla="*/ 408146 w 1247775"/>
                <a:gd name="connsiteY771" fmla="*/ 1333024 h 1857375"/>
                <a:gd name="connsiteX772" fmla="*/ 395764 w 1247775"/>
                <a:gd name="connsiteY772" fmla="*/ 1345406 h 1857375"/>
                <a:gd name="connsiteX773" fmla="*/ 401479 w 1247775"/>
                <a:gd name="connsiteY773" fmla="*/ 1355884 h 1857375"/>
                <a:gd name="connsiteX774" fmla="*/ 386239 w 1247775"/>
                <a:gd name="connsiteY774" fmla="*/ 1375886 h 1857375"/>
                <a:gd name="connsiteX775" fmla="*/ 386239 w 1247775"/>
                <a:gd name="connsiteY775" fmla="*/ 1379696 h 1857375"/>
                <a:gd name="connsiteX776" fmla="*/ 384334 w 1247775"/>
                <a:gd name="connsiteY776" fmla="*/ 1387316 h 1857375"/>
                <a:gd name="connsiteX777" fmla="*/ 379571 w 1247775"/>
                <a:gd name="connsiteY777" fmla="*/ 1394936 h 1857375"/>
                <a:gd name="connsiteX778" fmla="*/ 378619 w 1247775"/>
                <a:gd name="connsiteY778" fmla="*/ 1394936 h 1857375"/>
                <a:gd name="connsiteX779" fmla="*/ 378619 w 1247775"/>
                <a:gd name="connsiteY779" fmla="*/ 1394936 h 1857375"/>
                <a:gd name="connsiteX780" fmla="*/ 379571 w 1247775"/>
                <a:gd name="connsiteY780" fmla="*/ 1389221 h 1857375"/>
                <a:gd name="connsiteX781" fmla="*/ 379571 w 1247775"/>
                <a:gd name="connsiteY781" fmla="*/ 1386364 h 1857375"/>
                <a:gd name="connsiteX782" fmla="*/ 386239 w 1247775"/>
                <a:gd name="connsiteY782" fmla="*/ 1373981 h 1857375"/>
                <a:gd name="connsiteX783" fmla="*/ 371951 w 1247775"/>
                <a:gd name="connsiteY783" fmla="*/ 1359694 h 1857375"/>
                <a:gd name="connsiteX784" fmla="*/ 360521 w 1247775"/>
                <a:gd name="connsiteY784" fmla="*/ 1365409 h 1857375"/>
                <a:gd name="connsiteX785" fmla="*/ 354806 w 1247775"/>
                <a:gd name="connsiteY785" fmla="*/ 1364456 h 1857375"/>
                <a:gd name="connsiteX786" fmla="*/ 339566 w 1247775"/>
                <a:gd name="connsiteY786" fmla="*/ 1370171 h 1857375"/>
                <a:gd name="connsiteX787" fmla="*/ 330041 w 1247775"/>
                <a:gd name="connsiteY787" fmla="*/ 1365409 h 1857375"/>
                <a:gd name="connsiteX788" fmla="*/ 318611 w 1247775"/>
                <a:gd name="connsiteY788" fmla="*/ 1373981 h 1857375"/>
                <a:gd name="connsiteX789" fmla="*/ 313849 w 1247775"/>
                <a:gd name="connsiteY789" fmla="*/ 1377791 h 1857375"/>
                <a:gd name="connsiteX790" fmla="*/ 308134 w 1247775"/>
                <a:gd name="connsiteY790" fmla="*/ 1376839 h 1857375"/>
                <a:gd name="connsiteX791" fmla="*/ 295751 w 1247775"/>
                <a:gd name="connsiteY791" fmla="*/ 1389221 h 1857375"/>
                <a:gd name="connsiteX792" fmla="*/ 308134 w 1247775"/>
                <a:gd name="connsiteY792" fmla="*/ 1401604 h 1857375"/>
                <a:gd name="connsiteX793" fmla="*/ 320516 w 1247775"/>
                <a:gd name="connsiteY793" fmla="*/ 1390174 h 1857375"/>
                <a:gd name="connsiteX794" fmla="*/ 320516 w 1247775"/>
                <a:gd name="connsiteY794" fmla="*/ 1390174 h 1857375"/>
                <a:gd name="connsiteX795" fmla="*/ 325279 w 1247775"/>
                <a:gd name="connsiteY795" fmla="*/ 1388269 h 1857375"/>
                <a:gd name="connsiteX796" fmla="*/ 329089 w 1247775"/>
                <a:gd name="connsiteY796" fmla="*/ 1389221 h 1857375"/>
                <a:gd name="connsiteX797" fmla="*/ 329089 w 1247775"/>
                <a:gd name="connsiteY797" fmla="*/ 1390174 h 1857375"/>
                <a:gd name="connsiteX798" fmla="*/ 347186 w 1247775"/>
                <a:gd name="connsiteY798" fmla="*/ 1413986 h 1857375"/>
                <a:gd name="connsiteX799" fmla="*/ 346234 w 1247775"/>
                <a:gd name="connsiteY799" fmla="*/ 1417796 h 1857375"/>
                <a:gd name="connsiteX800" fmla="*/ 347186 w 1247775"/>
                <a:gd name="connsiteY800" fmla="*/ 1420654 h 1857375"/>
                <a:gd name="connsiteX801" fmla="*/ 343376 w 1247775"/>
                <a:gd name="connsiteY801" fmla="*/ 1433036 h 1857375"/>
                <a:gd name="connsiteX802" fmla="*/ 347186 w 1247775"/>
                <a:gd name="connsiteY802" fmla="*/ 1446371 h 1857375"/>
                <a:gd name="connsiteX803" fmla="*/ 334804 w 1247775"/>
                <a:gd name="connsiteY803" fmla="*/ 1461611 h 1857375"/>
                <a:gd name="connsiteX804" fmla="*/ 350044 w 1247775"/>
                <a:gd name="connsiteY804" fmla="*/ 1476851 h 1857375"/>
                <a:gd name="connsiteX805" fmla="*/ 359569 w 1247775"/>
                <a:gd name="connsiteY805" fmla="*/ 1473994 h 1857375"/>
                <a:gd name="connsiteX806" fmla="*/ 377666 w 1247775"/>
                <a:gd name="connsiteY806" fmla="*/ 1486376 h 1857375"/>
                <a:gd name="connsiteX807" fmla="*/ 388144 w 1247775"/>
                <a:gd name="connsiteY807" fmla="*/ 1492091 h 1857375"/>
                <a:gd name="connsiteX808" fmla="*/ 400526 w 1247775"/>
                <a:gd name="connsiteY808" fmla="*/ 1479709 h 1857375"/>
                <a:gd name="connsiteX809" fmla="*/ 400526 w 1247775"/>
                <a:gd name="connsiteY809" fmla="*/ 1478756 h 1857375"/>
                <a:gd name="connsiteX810" fmla="*/ 408146 w 1247775"/>
                <a:gd name="connsiteY810" fmla="*/ 1460659 h 1857375"/>
                <a:gd name="connsiteX811" fmla="*/ 396716 w 1247775"/>
                <a:gd name="connsiteY811" fmla="*/ 1438751 h 1857375"/>
                <a:gd name="connsiteX812" fmla="*/ 397669 w 1247775"/>
                <a:gd name="connsiteY812" fmla="*/ 1433989 h 1857375"/>
                <a:gd name="connsiteX813" fmla="*/ 395764 w 1247775"/>
                <a:gd name="connsiteY813" fmla="*/ 1425416 h 1857375"/>
                <a:gd name="connsiteX814" fmla="*/ 396716 w 1247775"/>
                <a:gd name="connsiteY814" fmla="*/ 1420654 h 1857375"/>
                <a:gd name="connsiteX815" fmla="*/ 396716 w 1247775"/>
                <a:gd name="connsiteY815" fmla="*/ 1420654 h 1857375"/>
                <a:gd name="connsiteX816" fmla="*/ 399574 w 1247775"/>
                <a:gd name="connsiteY816" fmla="*/ 1423511 h 1857375"/>
                <a:gd name="connsiteX817" fmla="*/ 395764 w 1247775"/>
                <a:gd name="connsiteY817" fmla="*/ 1431131 h 1857375"/>
                <a:gd name="connsiteX818" fmla="*/ 406241 w 1247775"/>
                <a:gd name="connsiteY818" fmla="*/ 1441609 h 1857375"/>
                <a:gd name="connsiteX819" fmla="*/ 416719 w 1247775"/>
                <a:gd name="connsiteY819" fmla="*/ 1432084 h 1857375"/>
                <a:gd name="connsiteX820" fmla="*/ 422434 w 1247775"/>
                <a:gd name="connsiteY820" fmla="*/ 1433036 h 1857375"/>
                <a:gd name="connsiteX821" fmla="*/ 420529 w 1247775"/>
                <a:gd name="connsiteY821" fmla="*/ 1440656 h 1857375"/>
                <a:gd name="connsiteX822" fmla="*/ 427196 w 1247775"/>
                <a:gd name="connsiteY822" fmla="*/ 1454944 h 1857375"/>
                <a:gd name="connsiteX823" fmla="*/ 417671 w 1247775"/>
                <a:gd name="connsiteY823" fmla="*/ 1471136 h 1857375"/>
                <a:gd name="connsiteX824" fmla="*/ 419576 w 1247775"/>
                <a:gd name="connsiteY824" fmla="*/ 1478756 h 1857375"/>
                <a:gd name="connsiteX825" fmla="*/ 408146 w 1247775"/>
                <a:gd name="connsiteY825" fmla="*/ 1490186 h 1857375"/>
                <a:gd name="connsiteX826" fmla="*/ 411956 w 1247775"/>
                <a:gd name="connsiteY826" fmla="*/ 1498759 h 1857375"/>
                <a:gd name="connsiteX827" fmla="*/ 411004 w 1247775"/>
                <a:gd name="connsiteY827" fmla="*/ 1502569 h 1857375"/>
                <a:gd name="connsiteX828" fmla="*/ 404336 w 1247775"/>
                <a:gd name="connsiteY828" fmla="*/ 1500664 h 1857375"/>
                <a:gd name="connsiteX829" fmla="*/ 393859 w 1247775"/>
                <a:gd name="connsiteY829" fmla="*/ 1511141 h 1857375"/>
                <a:gd name="connsiteX830" fmla="*/ 399574 w 1247775"/>
                <a:gd name="connsiteY830" fmla="*/ 1519714 h 1857375"/>
                <a:gd name="connsiteX831" fmla="*/ 387191 w 1247775"/>
                <a:gd name="connsiteY831" fmla="*/ 1535906 h 1857375"/>
                <a:gd name="connsiteX832" fmla="*/ 389096 w 1247775"/>
                <a:gd name="connsiteY832" fmla="*/ 1544479 h 1857375"/>
                <a:gd name="connsiteX833" fmla="*/ 384334 w 1247775"/>
                <a:gd name="connsiteY833" fmla="*/ 1545431 h 1857375"/>
                <a:gd name="connsiteX834" fmla="*/ 367189 w 1247775"/>
                <a:gd name="connsiteY834" fmla="*/ 1530191 h 1857375"/>
                <a:gd name="connsiteX835" fmla="*/ 350044 w 1247775"/>
                <a:gd name="connsiteY835" fmla="*/ 1547336 h 1857375"/>
                <a:gd name="connsiteX836" fmla="*/ 361474 w 1247775"/>
                <a:gd name="connsiteY836" fmla="*/ 1563529 h 1857375"/>
                <a:gd name="connsiteX837" fmla="*/ 359569 w 1247775"/>
                <a:gd name="connsiteY837" fmla="*/ 1568291 h 1857375"/>
                <a:gd name="connsiteX838" fmla="*/ 352901 w 1247775"/>
                <a:gd name="connsiteY838" fmla="*/ 1565434 h 1857375"/>
                <a:gd name="connsiteX839" fmla="*/ 344329 w 1247775"/>
                <a:gd name="connsiteY839" fmla="*/ 1574006 h 1857375"/>
                <a:gd name="connsiteX840" fmla="*/ 346234 w 1247775"/>
                <a:gd name="connsiteY840" fmla="*/ 1578769 h 1857375"/>
                <a:gd name="connsiteX841" fmla="*/ 338614 w 1247775"/>
                <a:gd name="connsiteY841" fmla="*/ 1594961 h 1857375"/>
                <a:gd name="connsiteX842" fmla="*/ 357664 w 1247775"/>
                <a:gd name="connsiteY842" fmla="*/ 1615916 h 1857375"/>
                <a:gd name="connsiteX843" fmla="*/ 361474 w 1247775"/>
                <a:gd name="connsiteY843" fmla="*/ 1620679 h 1857375"/>
                <a:gd name="connsiteX844" fmla="*/ 375761 w 1247775"/>
                <a:gd name="connsiteY844" fmla="*/ 1637824 h 1857375"/>
                <a:gd name="connsiteX845" fmla="*/ 376714 w 1247775"/>
                <a:gd name="connsiteY845" fmla="*/ 1640681 h 1857375"/>
                <a:gd name="connsiteX846" fmla="*/ 355759 w 1247775"/>
                <a:gd name="connsiteY846" fmla="*/ 1662589 h 1857375"/>
                <a:gd name="connsiteX847" fmla="*/ 347186 w 1247775"/>
                <a:gd name="connsiteY847" fmla="*/ 1657826 h 1857375"/>
                <a:gd name="connsiteX848" fmla="*/ 358616 w 1247775"/>
                <a:gd name="connsiteY848" fmla="*/ 1637824 h 1857375"/>
                <a:gd name="connsiteX849" fmla="*/ 341471 w 1247775"/>
                <a:gd name="connsiteY849" fmla="*/ 1614964 h 1857375"/>
                <a:gd name="connsiteX850" fmla="*/ 324326 w 1247775"/>
                <a:gd name="connsiteY850" fmla="*/ 1589246 h 1857375"/>
                <a:gd name="connsiteX851" fmla="*/ 321469 w 1247775"/>
                <a:gd name="connsiteY851" fmla="*/ 1579721 h 1857375"/>
                <a:gd name="connsiteX852" fmla="*/ 322421 w 1247775"/>
                <a:gd name="connsiteY852" fmla="*/ 1575911 h 1857375"/>
                <a:gd name="connsiteX853" fmla="*/ 309086 w 1247775"/>
                <a:gd name="connsiteY853" fmla="*/ 1562576 h 1857375"/>
                <a:gd name="connsiteX854" fmla="*/ 306229 w 1247775"/>
                <a:gd name="connsiteY854" fmla="*/ 1562576 h 1857375"/>
                <a:gd name="connsiteX855" fmla="*/ 306229 w 1247775"/>
                <a:gd name="connsiteY855" fmla="*/ 1558766 h 1857375"/>
                <a:gd name="connsiteX856" fmla="*/ 305276 w 1247775"/>
                <a:gd name="connsiteY856" fmla="*/ 1552099 h 1857375"/>
                <a:gd name="connsiteX857" fmla="*/ 308134 w 1247775"/>
                <a:gd name="connsiteY857" fmla="*/ 1550194 h 1857375"/>
                <a:gd name="connsiteX858" fmla="*/ 316706 w 1247775"/>
                <a:gd name="connsiteY858" fmla="*/ 1554956 h 1857375"/>
                <a:gd name="connsiteX859" fmla="*/ 317659 w 1247775"/>
                <a:gd name="connsiteY859" fmla="*/ 1554956 h 1857375"/>
                <a:gd name="connsiteX860" fmla="*/ 316706 w 1247775"/>
                <a:gd name="connsiteY860" fmla="*/ 1558766 h 1857375"/>
                <a:gd name="connsiteX861" fmla="*/ 327184 w 1247775"/>
                <a:gd name="connsiteY861" fmla="*/ 1569244 h 1857375"/>
                <a:gd name="connsiteX862" fmla="*/ 337661 w 1247775"/>
                <a:gd name="connsiteY862" fmla="*/ 1558766 h 1857375"/>
                <a:gd name="connsiteX863" fmla="*/ 327184 w 1247775"/>
                <a:gd name="connsiteY863" fmla="*/ 1548289 h 1857375"/>
                <a:gd name="connsiteX864" fmla="*/ 326231 w 1247775"/>
                <a:gd name="connsiteY864" fmla="*/ 1548289 h 1857375"/>
                <a:gd name="connsiteX865" fmla="*/ 327184 w 1247775"/>
                <a:gd name="connsiteY865" fmla="*/ 1544479 h 1857375"/>
                <a:gd name="connsiteX866" fmla="*/ 316706 w 1247775"/>
                <a:gd name="connsiteY866" fmla="*/ 1534001 h 1857375"/>
                <a:gd name="connsiteX867" fmla="*/ 313849 w 1247775"/>
                <a:gd name="connsiteY867" fmla="*/ 1534954 h 1857375"/>
                <a:gd name="connsiteX868" fmla="*/ 312896 w 1247775"/>
                <a:gd name="connsiteY868" fmla="*/ 1533049 h 1857375"/>
                <a:gd name="connsiteX869" fmla="*/ 335756 w 1247775"/>
                <a:gd name="connsiteY869" fmla="*/ 1505426 h 1857375"/>
                <a:gd name="connsiteX870" fmla="*/ 331946 w 1247775"/>
                <a:gd name="connsiteY870" fmla="*/ 1492091 h 1857375"/>
                <a:gd name="connsiteX871" fmla="*/ 332899 w 1247775"/>
                <a:gd name="connsiteY871" fmla="*/ 1488281 h 1857375"/>
                <a:gd name="connsiteX872" fmla="*/ 324326 w 1247775"/>
                <a:gd name="connsiteY872" fmla="*/ 1479709 h 1857375"/>
                <a:gd name="connsiteX873" fmla="*/ 320516 w 1247775"/>
                <a:gd name="connsiteY873" fmla="*/ 1480661 h 1857375"/>
                <a:gd name="connsiteX874" fmla="*/ 308134 w 1247775"/>
                <a:gd name="connsiteY874" fmla="*/ 1477804 h 1857375"/>
                <a:gd name="connsiteX875" fmla="*/ 283369 w 1247775"/>
                <a:gd name="connsiteY875" fmla="*/ 1492091 h 1857375"/>
                <a:gd name="connsiteX876" fmla="*/ 279559 w 1247775"/>
                <a:gd name="connsiteY876" fmla="*/ 1491139 h 1857375"/>
                <a:gd name="connsiteX877" fmla="*/ 265271 w 1247775"/>
                <a:gd name="connsiteY877" fmla="*/ 1500664 h 1857375"/>
                <a:gd name="connsiteX878" fmla="*/ 258604 w 1247775"/>
                <a:gd name="connsiteY878" fmla="*/ 1508284 h 1857375"/>
                <a:gd name="connsiteX879" fmla="*/ 250031 w 1247775"/>
                <a:gd name="connsiteY879" fmla="*/ 1506379 h 1857375"/>
                <a:gd name="connsiteX880" fmla="*/ 231934 w 1247775"/>
                <a:gd name="connsiteY880" fmla="*/ 1524476 h 1857375"/>
                <a:gd name="connsiteX881" fmla="*/ 243364 w 1247775"/>
                <a:gd name="connsiteY881" fmla="*/ 1541621 h 1857375"/>
                <a:gd name="connsiteX882" fmla="*/ 242411 w 1247775"/>
                <a:gd name="connsiteY882" fmla="*/ 1543526 h 1857375"/>
                <a:gd name="connsiteX883" fmla="*/ 239554 w 1247775"/>
                <a:gd name="connsiteY883" fmla="*/ 1543526 h 1857375"/>
                <a:gd name="connsiteX884" fmla="*/ 225266 w 1247775"/>
                <a:gd name="connsiteY884" fmla="*/ 1548289 h 1857375"/>
                <a:gd name="connsiteX885" fmla="*/ 210026 w 1247775"/>
                <a:gd name="connsiteY885" fmla="*/ 1544479 h 1857375"/>
                <a:gd name="connsiteX886" fmla="*/ 189071 w 1247775"/>
                <a:gd name="connsiteY886" fmla="*/ 1553051 h 1857375"/>
                <a:gd name="connsiteX887" fmla="*/ 170974 w 1247775"/>
                <a:gd name="connsiteY887" fmla="*/ 1543526 h 1857375"/>
                <a:gd name="connsiteX888" fmla="*/ 162401 w 1247775"/>
                <a:gd name="connsiteY888" fmla="*/ 1545431 h 1857375"/>
                <a:gd name="connsiteX889" fmla="*/ 152876 w 1247775"/>
                <a:gd name="connsiteY889" fmla="*/ 1537811 h 1857375"/>
                <a:gd name="connsiteX890" fmla="*/ 143351 w 1247775"/>
                <a:gd name="connsiteY890" fmla="*/ 1547336 h 1857375"/>
                <a:gd name="connsiteX891" fmla="*/ 150971 w 1247775"/>
                <a:gd name="connsiteY891" fmla="*/ 1556861 h 1857375"/>
                <a:gd name="connsiteX892" fmla="*/ 149066 w 1247775"/>
                <a:gd name="connsiteY892" fmla="*/ 1566386 h 1857375"/>
                <a:gd name="connsiteX893" fmla="*/ 153829 w 1247775"/>
                <a:gd name="connsiteY893" fmla="*/ 1580674 h 1857375"/>
                <a:gd name="connsiteX894" fmla="*/ 143351 w 1247775"/>
                <a:gd name="connsiteY894" fmla="*/ 1593056 h 1857375"/>
                <a:gd name="connsiteX895" fmla="*/ 155734 w 1247775"/>
                <a:gd name="connsiteY895" fmla="*/ 1605439 h 1857375"/>
                <a:gd name="connsiteX896" fmla="*/ 168116 w 1247775"/>
                <a:gd name="connsiteY896" fmla="*/ 1593056 h 1857375"/>
                <a:gd name="connsiteX897" fmla="*/ 167164 w 1247775"/>
                <a:gd name="connsiteY897" fmla="*/ 1589246 h 1857375"/>
                <a:gd name="connsiteX898" fmla="*/ 170974 w 1247775"/>
                <a:gd name="connsiteY898" fmla="*/ 1589246 h 1857375"/>
                <a:gd name="connsiteX899" fmla="*/ 182404 w 1247775"/>
                <a:gd name="connsiteY899" fmla="*/ 1586389 h 1857375"/>
                <a:gd name="connsiteX900" fmla="*/ 184309 w 1247775"/>
                <a:gd name="connsiteY900" fmla="*/ 1589246 h 1857375"/>
                <a:gd name="connsiteX901" fmla="*/ 183356 w 1247775"/>
                <a:gd name="connsiteY901" fmla="*/ 1597819 h 1857375"/>
                <a:gd name="connsiteX902" fmla="*/ 195739 w 1247775"/>
                <a:gd name="connsiteY902" fmla="*/ 1620679 h 1857375"/>
                <a:gd name="connsiteX903" fmla="*/ 195739 w 1247775"/>
                <a:gd name="connsiteY903" fmla="*/ 1620679 h 1857375"/>
                <a:gd name="connsiteX904" fmla="*/ 201454 w 1247775"/>
                <a:gd name="connsiteY904" fmla="*/ 1626394 h 1857375"/>
                <a:gd name="connsiteX905" fmla="*/ 206216 w 1247775"/>
                <a:gd name="connsiteY905" fmla="*/ 1624489 h 1857375"/>
                <a:gd name="connsiteX906" fmla="*/ 210026 w 1247775"/>
                <a:gd name="connsiteY906" fmla="*/ 1624489 h 1857375"/>
                <a:gd name="connsiteX907" fmla="*/ 236696 w 1247775"/>
                <a:gd name="connsiteY907" fmla="*/ 1600676 h 1857375"/>
                <a:gd name="connsiteX908" fmla="*/ 249079 w 1247775"/>
                <a:gd name="connsiteY908" fmla="*/ 1604486 h 1857375"/>
                <a:gd name="connsiteX909" fmla="*/ 247174 w 1247775"/>
                <a:gd name="connsiteY909" fmla="*/ 1614011 h 1857375"/>
                <a:gd name="connsiteX910" fmla="*/ 248126 w 1247775"/>
                <a:gd name="connsiteY910" fmla="*/ 1619726 h 1857375"/>
                <a:gd name="connsiteX911" fmla="*/ 247174 w 1247775"/>
                <a:gd name="connsiteY911" fmla="*/ 1619726 h 1857375"/>
                <a:gd name="connsiteX912" fmla="*/ 233839 w 1247775"/>
                <a:gd name="connsiteY912" fmla="*/ 1633061 h 1857375"/>
                <a:gd name="connsiteX913" fmla="*/ 246221 w 1247775"/>
                <a:gd name="connsiteY913" fmla="*/ 1646396 h 1857375"/>
                <a:gd name="connsiteX914" fmla="*/ 258604 w 1247775"/>
                <a:gd name="connsiteY914" fmla="*/ 1657826 h 1857375"/>
                <a:gd name="connsiteX915" fmla="*/ 270986 w 1247775"/>
                <a:gd name="connsiteY915" fmla="*/ 1645444 h 1857375"/>
                <a:gd name="connsiteX916" fmla="*/ 268129 w 1247775"/>
                <a:gd name="connsiteY916" fmla="*/ 1637824 h 1857375"/>
                <a:gd name="connsiteX917" fmla="*/ 270034 w 1247775"/>
                <a:gd name="connsiteY917" fmla="*/ 1637824 h 1857375"/>
                <a:gd name="connsiteX918" fmla="*/ 281464 w 1247775"/>
                <a:gd name="connsiteY918" fmla="*/ 1634966 h 1857375"/>
                <a:gd name="connsiteX919" fmla="*/ 291941 w 1247775"/>
                <a:gd name="connsiteY919" fmla="*/ 1644491 h 1857375"/>
                <a:gd name="connsiteX920" fmla="*/ 290036 w 1247775"/>
                <a:gd name="connsiteY920" fmla="*/ 1651159 h 1857375"/>
                <a:gd name="connsiteX921" fmla="*/ 303371 w 1247775"/>
                <a:gd name="connsiteY921" fmla="*/ 1664494 h 1857375"/>
                <a:gd name="connsiteX922" fmla="*/ 312896 w 1247775"/>
                <a:gd name="connsiteY922" fmla="*/ 1660684 h 1857375"/>
                <a:gd name="connsiteX923" fmla="*/ 311944 w 1247775"/>
                <a:gd name="connsiteY923" fmla="*/ 1664494 h 1857375"/>
                <a:gd name="connsiteX924" fmla="*/ 324326 w 1247775"/>
                <a:gd name="connsiteY924" fmla="*/ 1676876 h 1857375"/>
                <a:gd name="connsiteX925" fmla="*/ 330041 w 1247775"/>
                <a:gd name="connsiteY925" fmla="*/ 1675924 h 1857375"/>
                <a:gd name="connsiteX926" fmla="*/ 342424 w 1247775"/>
                <a:gd name="connsiteY926" fmla="*/ 1683544 h 1857375"/>
                <a:gd name="connsiteX927" fmla="*/ 351949 w 1247775"/>
                <a:gd name="connsiteY927" fmla="*/ 1679734 h 1857375"/>
                <a:gd name="connsiteX928" fmla="*/ 360521 w 1247775"/>
                <a:gd name="connsiteY928" fmla="*/ 1694974 h 1857375"/>
                <a:gd name="connsiteX929" fmla="*/ 358616 w 1247775"/>
                <a:gd name="connsiteY929" fmla="*/ 1694974 h 1857375"/>
                <a:gd name="connsiteX930" fmla="*/ 348139 w 1247775"/>
                <a:gd name="connsiteY930" fmla="*/ 1705451 h 1857375"/>
                <a:gd name="connsiteX931" fmla="*/ 354806 w 1247775"/>
                <a:gd name="connsiteY931" fmla="*/ 1714976 h 1857375"/>
                <a:gd name="connsiteX932" fmla="*/ 345281 w 1247775"/>
                <a:gd name="connsiteY932" fmla="*/ 1729264 h 1857375"/>
                <a:gd name="connsiteX933" fmla="*/ 360521 w 1247775"/>
                <a:gd name="connsiteY933" fmla="*/ 1744504 h 1857375"/>
                <a:gd name="connsiteX934" fmla="*/ 375761 w 1247775"/>
                <a:gd name="connsiteY934" fmla="*/ 1729264 h 1857375"/>
                <a:gd name="connsiteX935" fmla="*/ 363379 w 1247775"/>
                <a:gd name="connsiteY935" fmla="*/ 1714024 h 1857375"/>
                <a:gd name="connsiteX936" fmla="*/ 368141 w 1247775"/>
                <a:gd name="connsiteY936" fmla="*/ 1705451 h 1857375"/>
                <a:gd name="connsiteX937" fmla="*/ 367189 w 1247775"/>
                <a:gd name="connsiteY937" fmla="*/ 1701641 h 1857375"/>
                <a:gd name="connsiteX938" fmla="*/ 374809 w 1247775"/>
                <a:gd name="connsiteY938" fmla="*/ 1704499 h 1857375"/>
                <a:gd name="connsiteX939" fmla="*/ 381476 w 1247775"/>
                <a:gd name="connsiteY939" fmla="*/ 1707356 h 1857375"/>
                <a:gd name="connsiteX940" fmla="*/ 385286 w 1247775"/>
                <a:gd name="connsiteY940" fmla="*/ 1706404 h 1857375"/>
                <a:gd name="connsiteX941" fmla="*/ 386239 w 1247775"/>
                <a:gd name="connsiteY941" fmla="*/ 1706404 h 1857375"/>
                <a:gd name="connsiteX942" fmla="*/ 416719 w 1247775"/>
                <a:gd name="connsiteY942" fmla="*/ 1688306 h 1857375"/>
                <a:gd name="connsiteX943" fmla="*/ 421481 w 1247775"/>
                <a:gd name="connsiteY943" fmla="*/ 1681639 h 1857375"/>
                <a:gd name="connsiteX944" fmla="*/ 420529 w 1247775"/>
                <a:gd name="connsiteY944" fmla="*/ 1678781 h 1857375"/>
                <a:gd name="connsiteX945" fmla="*/ 420529 w 1247775"/>
                <a:gd name="connsiteY945" fmla="*/ 1675924 h 1857375"/>
                <a:gd name="connsiteX946" fmla="*/ 433864 w 1247775"/>
                <a:gd name="connsiteY946" fmla="*/ 1679734 h 1857375"/>
                <a:gd name="connsiteX947" fmla="*/ 436721 w 1247775"/>
                <a:gd name="connsiteY947" fmla="*/ 1686401 h 1857375"/>
                <a:gd name="connsiteX948" fmla="*/ 415766 w 1247775"/>
                <a:gd name="connsiteY948" fmla="*/ 1702594 h 1857375"/>
                <a:gd name="connsiteX949" fmla="*/ 414814 w 1247775"/>
                <a:gd name="connsiteY949" fmla="*/ 1702594 h 1857375"/>
                <a:gd name="connsiteX950" fmla="*/ 409099 w 1247775"/>
                <a:gd name="connsiteY950" fmla="*/ 1708309 h 1857375"/>
                <a:gd name="connsiteX951" fmla="*/ 409099 w 1247775"/>
                <a:gd name="connsiteY951" fmla="*/ 1710214 h 1857375"/>
                <a:gd name="connsiteX952" fmla="*/ 407194 w 1247775"/>
                <a:gd name="connsiteY952" fmla="*/ 1711166 h 1857375"/>
                <a:gd name="connsiteX953" fmla="*/ 399574 w 1247775"/>
                <a:gd name="connsiteY953" fmla="*/ 1705451 h 1857375"/>
                <a:gd name="connsiteX954" fmla="*/ 391954 w 1247775"/>
                <a:gd name="connsiteY954" fmla="*/ 1713071 h 1857375"/>
                <a:gd name="connsiteX955" fmla="*/ 399574 w 1247775"/>
                <a:gd name="connsiteY955" fmla="*/ 1720691 h 1857375"/>
                <a:gd name="connsiteX956" fmla="*/ 400526 w 1247775"/>
                <a:gd name="connsiteY956" fmla="*/ 1720691 h 1857375"/>
                <a:gd name="connsiteX957" fmla="*/ 400526 w 1247775"/>
                <a:gd name="connsiteY957" fmla="*/ 1724501 h 1857375"/>
                <a:gd name="connsiteX958" fmla="*/ 401479 w 1247775"/>
                <a:gd name="connsiteY958" fmla="*/ 1729264 h 1857375"/>
                <a:gd name="connsiteX959" fmla="*/ 392906 w 1247775"/>
                <a:gd name="connsiteY959" fmla="*/ 1743551 h 1857375"/>
                <a:gd name="connsiteX960" fmla="*/ 394811 w 1247775"/>
                <a:gd name="connsiteY960" fmla="*/ 1752124 h 1857375"/>
                <a:gd name="connsiteX961" fmla="*/ 380524 w 1247775"/>
                <a:gd name="connsiteY961" fmla="*/ 1756886 h 1857375"/>
                <a:gd name="connsiteX962" fmla="*/ 367189 w 1247775"/>
                <a:gd name="connsiteY962" fmla="*/ 1751171 h 1857375"/>
                <a:gd name="connsiteX963" fmla="*/ 348139 w 1247775"/>
                <a:gd name="connsiteY963" fmla="*/ 1766411 h 1857375"/>
                <a:gd name="connsiteX964" fmla="*/ 347186 w 1247775"/>
                <a:gd name="connsiteY964" fmla="*/ 1767364 h 1857375"/>
                <a:gd name="connsiteX965" fmla="*/ 348139 w 1247775"/>
                <a:gd name="connsiteY965" fmla="*/ 1761649 h 1857375"/>
                <a:gd name="connsiteX966" fmla="*/ 333851 w 1247775"/>
                <a:gd name="connsiteY966" fmla="*/ 1747361 h 1857375"/>
                <a:gd name="connsiteX967" fmla="*/ 324326 w 1247775"/>
                <a:gd name="connsiteY967" fmla="*/ 1751171 h 1857375"/>
                <a:gd name="connsiteX968" fmla="*/ 298609 w 1247775"/>
                <a:gd name="connsiteY968" fmla="*/ 1736884 h 1857375"/>
                <a:gd name="connsiteX969" fmla="*/ 268129 w 1247775"/>
                <a:gd name="connsiteY969" fmla="*/ 1766411 h 1857375"/>
                <a:gd name="connsiteX970" fmla="*/ 263366 w 1247775"/>
                <a:gd name="connsiteY970" fmla="*/ 1767364 h 1857375"/>
                <a:gd name="connsiteX971" fmla="*/ 265271 w 1247775"/>
                <a:gd name="connsiteY971" fmla="*/ 1758791 h 1857375"/>
                <a:gd name="connsiteX972" fmla="*/ 238601 w 1247775"/>
                <a:gd name="connsiteY972" fmla="*/ 1732121 h 1857375"/>
                <a:gd name="connsiteX973" fmla="*/ 211931 w 1247775"/>
                <a:gd name="connsiteY973" fmla="*/ 1758791 h 1857375"/>
                <a:gd name="connsiteX974" fmla="*/ 212884 w 1247775"/>
                <a:gd name="connsiteY974" fmla="*/ 1764506 h 1857375"/>
                <a:gd name="connsiteX975" fmla="*/ 212884 w 1247775"/>
                <a:gd name="connsiteY975" fmla="*/ 1765459 h 1857375"/>
                <a:gd name="connsiteX976" fmla="*/ 214789 w 1247775"/>
                <a:gd name="connsiteY976" fmla="*/ 1773079 h 1857375"/>
                <a:gd name="connsiteX977" fmla="*/ 207169 w 1247775"/>
                <a:gd name="connsiteY977" fmla="*/ 1781651 h 1857375"/>
                <a:gd name="connsiteX978" fmla="*/ 208121 w 1247775"/>
                <a:gd name="connsiteY978" fmla="*/ 1784509 h 1857375"/>
                <a:gd name="connsiteX979" fmla="*/ 195739 w 1247775"/>
                <a:gd name="connsiteY979" fmla="*/ 1810226 h 1857375"/>
                <a:gd name="connsiteX980" fmla="*/ 230029 w 1247775"/>
                <a:gd name="connsiteY980" fmla="*/ 1847374 h 1857375"/>
                <a:gd name="connsiteX981" fmla="*/ 260509 w 1247775"/>
                <a:gd name="connsiteY981" fmla="*/ 1832134 h 1857375"/>
                <a:gd name="connsiteX982" fmla="*/ 260509 w 1247775"/>
                <a:gd name="connsiteY982" fmla="*/ 1834991 h 1857375"/>
                <a:gd name="connsiteX983" fmla="*/ 261461 w 1247775"/>
                <a:gd name="connsiteY983" fmla="*/ 1839754 h 1857375"/>
                <a:gd name="connsiteX984" fmla="*/ 257651 w 1247775"/>
                <a:gd name="connsiteY984" fmla="*/ 1844516 h 1857375"/>
                <a:gd name="connsiteX985" fmla="*/ 263366 w 1247775"/>
                <a:gd name="connsiteY985" fmla="*/ 1850231 h 1857375"/>
                <a:gd name="connsiteX986" fmla="*/ 267176 w 1247775"/>
                <a:gd name="connsiteY986" fmla="*/ 1848326 h 1857375"/>
                <a:gd name="connsiteX987" fmla="*/ 270986 w 1247775"/>
                <a:gd name="connsiteY987" fmla="*/ 1850231 h 1857375"/>
                <a:gd name="connsiteX988" fmla="*/ 279559 w 1247775"/>
                <a:gd name="connsiteY988" fmla="*/ 1855946 h 1857375"/>
                <a:gd name="connsiteX989" fmla="*/ 288131 w 1247775"/>
                <a:gd name="connsiteY989" fmla="*/ 1850231 h 1857375"/>
                <a:gd name="connsiteX990" fmla="*/ 300514 w 1247775"/>
                <a:gd name="connsiteY990" fmla="*/ 1854041 h 1857375"/>
                <a:gd name="connsiteX991" fmla="*/ 310039 w 1247775"/>
                <a:gd name="connsiteY991" fmla="*/ 1852136 h 1857375"/>
                <a:gd name="connsiteX992" fmla="*/ 329089 w 1247775"/>
                <a:gd name="connsiteY992" fmla="*/ 1834039 h 1857375"/>
                <a:gd name="connsiteX993" fmla="*/ 334804 w 1247775"/>
                <a:gd name="connsiteY993" fmla="*/ 1828324 h 1857375"/>
                <a:gd name="connsiteX994" fmla="*/ 337661 w 1247775"/>
                <a:gd name="connsiteY994" fmla="*/ 1828324 h 1857375"/>
                <a:gd name="connsiteX995" fmla="*/ 356711 w 1247775"/>
                <a:gd name="connsiteY995" fmla="*/ 1817846 h 1857375"/>
                <a:gd name="connsiteX996" fmla="*/ 368141 w 1247775"/>
                <a:gd name="connsiteY996" fmla="*/ 1819751 h 1857375"/>
                <a:gd name="connsiteX997" fmla="*/ 380524 w 1247775"/>
                <a:gd name="connsiteY997" fmla="*/ 1817846 h 1857375"/>
                <a:gd name="connsiteX998" fmla="*/ 400526 w 1247775"/>
                <a:gd name="connsiteY998" fmla="*/ 1823561 h 1857375"/>
                <a:gd name="connsiteX999" fmla="*/ 437674 w 1247775"/>
                <a:gd name="connsiteY999" fmla="*/ 1786414 h 1857375"/>
                <a:gd name="connsiteX1000" fmla="*/ 437674 w 1247775"/>
                <a:gd name="connsiteY1000" fmla="*/ 1786414 h 1857375"/>
                <a:gd name="connsiteX1001" fmla="*/ 441484 w 1247775"/>
                <a:gd name="connsiteY1001" fmla="*/ 1786414 h 1857375"/>
                <a:gd name="connsiteX1002" fmla="*/ 454819 w 1247775"/>
                <a:gd name="connsiteY1002" fmla="*/ 1782604 h 1857375"/>
                <a:gd name="connsiteX1003" fmla="*/ 461486 w 1247775"/>
                <a:gd name="connsiteY1003" fmla="*/ 1784509 h 1857375"/>
                <a:gd name="connsiteX1004" fmla="*/ 475774 w 1247775"/>
                <a:gd name="connsiteY1004" fmla="*/ 1770221 h 1857375"/>
                <a:gd name="connsiteX1005" fmla="*/ 472916 w 1247775"/>
                <a:gd name="connsiteY1005" fmla="*/ 1762601 h 1857375"/>
                <a:gd name="connsiteX1006" fmla="*/ 488156 w 1247775"/>
                <a:gd name="connsiteY1006" fmla="*/ 1753076 h 1857375"/>
                <a:gd name="connsiteX1007" fmla="*/ 493871 w 1247775"/>
                <a:gd name="connsiteY1007" fmla="*/ 1750219 h 1857375"/>
                <a:gd name="connsiteX1008" fmla="*/ 493871 w 1247775"/>
                <a:gd name="connsiteY1008" fmla="*/ 1751171 h 1857375"/>
                <a:gd name="connsiteX1009" fmla="*/ 525304 w 1247775"/>
                <a:gd name="connsiteY1009" fmla="*/ 1782604 h 1857375"/>
                <a:gd name="connsiteX1010" fmla="*/ 533876 w 1247775"/>
                <a:gd name="connsiteY1010" fmla="*/ 1780699 h 1857375"/>
                <a:gd name="connsiteX1011" fmla="*/ 550069 w 1247775"/>
                <a:gd name="connsiteY1011" fmla="*/ 1785461 h 1857375"/>
                <a:gd name="connsiteX1012" fmla="*/ 567214 w 1247775"/>
                <a:gd name="connsiteY1012" fmla="*/ 1779746 h 1857375"/>
                <a:gd name="connsiteX1013" fmla="*/ 575786 w 1247775"/>
                <a:gd name="connsiteY1013" fmla="*/ 1780699 h 1857375"/>
                <a:gd name="connsiteX1014" fmla="*/ 601504 w 1247775"/>
                <a:gd name="connsiteY1014" fmla="*/ 1769269 h 1857375"/>
                <a:gd name="connsiteX1015" fmla="*/ 604361 w 1247775"/>
                <a:gd name="connsiteY1015" fmla="*/ 1769269 h 1857375"/>
                <a:gd name="connsiteX1016" fmla="*/ 615791 w 1247775"/>
                <a:gd name="connsiteY1016" fmla="*/ 1767364 h 1857375"/>
                <a:gd name="connsiteX1017" fmla="*/ 651034 w 1247775"/>
                <a:gd name="connsiteY1017" fmla="*/ 1791176 h 1857375"/>
                <a:gd name="connsiteX1018" fmla="*/ 655796 w 1247775"/>
                <a:gd name="connsiteY1018" fmla="*/ 1791176 h 1857375"/>
                <a:gd name="connsiteX1019" fmla="*/ 705326 w 1247775"/>
                <a:gd name="connsiteY1019" fmla="*/ 1800701 h 1857375"/>
                <a:gd name="connsiteX1020" fmla="*/ 1004411 w 1247775"/>
                <a:gd name="connsiteY1020" fmla="*/ 1796891 h 1857375"/>
                <a:gd name="connsiteX1021" fmla="*/ 1087279 w 1247775"/>
                <a:gd name="connsiteY1021" fmla="*/ 1637824 h 1857375"/>
                <a:gd name="connsiteX1022" fmla="*/ 1076801 w 1247775"/>
                <a:gd name="connsiteY1022" fmla="*/ 1550194 h 1857375"/>
                <a:gd name="connsiteX1023" fmla="*/ 1153001 w 1247775"/>
                <a:gd name="connsiteY1023" fmla="*/ 1512094 h 1857375"/>
                <a:gd name="connsiteX1024" fmla="*/ 1149191 w 1247775"/>
                <a:gd name="connsiteY1024" fmla="*/ 1437799 h 1857375"/>
                <a:gd name="connsiteX1025" fmla="*/ 1078706 w 1247775"/>
                <a:gd name="connsiteY1025" fmla="*/ 1408271 h 1857375"/>
                <a:gd name="connsiteX1026" fmla="*/ 1161574 w 1247775"/>
                <a:gd name="connsiteY1026" fmla="*/ 1366361 h 1857375"/>
                <a:gd name="connsiteX1027" fmla="*/ 1186339 w 1247775"/>
                <a:gd name="connsiteY1027" fmla="*/ 1283494 h 1857375"/>
                <a:gd name="connsiteX1028" fmla="*/ 1138714 w 1247775"/>
                <a:gd name="connsiteY1028" fmla="*/ 1235869 h 1857375"/>
                <a:gd name="connsiteX1029" fmla="*/ 1159669 w 1247775"/>
                <a:gd name="connsiteY1029" fmla="*/ 1165384 h 1857375"/>
                <a:gd name="connsiteX1030" fmla="*/ 1240631 w 1247775"/>
                <a:gd name="connsiteY1030" fmla="*/ 1103471 h 1857375"/>
                <a:gd name="connsiteX1031" fmla="*/ 1172051 w 1247775"/>
                <a:gd name="connsiteY1031" fmla="*/ 974884 h 1857375"/>
                <a:gd name="connsiteX1032" fmla="*/ 584359 w 1247775"/>
                <a:gd name="connsiteY1032" fmla="*/ 250984 h 1857375"/>
                <a:gd name="connsiteX1033" fmla="*/ 581501 w 1247775"/>
                <a:gd name="connsiteY1033" fmla="*/ 252889 h 1857375"/>
                <a:gd name="connsiteX1034" fmla="*/ 572929 w 1247775"/>
                <a:gd name="connsiteY1034" fmla="*/ 250031 h 1857375"/>
                <a:gd name="connsiteX1035" fmla="*/ 571976 w 1247775"/>
                <a:gd name="connsiteY1035" fmla="*/ 250031 h 1857375"/>
                <a:gd name="connsiteX1036" fmla="*/ 570071 w 1247775"/>
                <a:gd name="connsiteY1036" fmla="*/ 249079 h 1857375"/>
                <a:gd name="connsiteX1037" fmla="*/ 570071 w 1247775"/>
                <a:gd name="connsiteY1037" fmla="*/ 246221 h 1857375"/>
                <a:gd name="connsiteX1038" fmla="*/ 570071 w 1247775"/>
                <a:gd name="connsiteY1038" fmla="*/ 243364 h 1857375"/>
                <a:gd name="connsiteX1039" fmla="*/ 585311 w 1247775"/>
                <a:gd name="connsiteY1039" fmla="*/ 234791 h 1857375"/>
                <a:gd name="connsiteX1040" fmla="*/ 595789 w 1247775"/>
                <a:gd name="connsiteY1040" fmla="*/ 244316 h 1857375"/>
                <a:gd name="connsiteX1041" fmla="*/ 584359 w 1247775"/>
                <a:gd name="connsiteY1041" fmla="*/ 250984 h 1857375"/>
                <a:gd name="connsiteX1042" fmla="*/ 596741 w 1247775"/>
                <a:gd name="connsiteY1042" fmla="*/ 201454 h 1857375"/>
                <a:gd name="connsiteX1043" fmla="*/ 596741 w 1247775"/>
                <a:gd name="connsiteY1043" fmla="*/ 198596 h 1857375"/>
                <a:gd name="connsiteX1044" fmla="*/ 598646 w 1247775"/>
                <a:gd name="connsiteY1044" fmla="*/ 199549 h 1857375"/>
                <a:gd name="connsiteX1045" fmla="*/ 596741 w 1247775"/>
                <a:gd name="connsiteY1045" fmla="*/ 201454 h 1857375"/>
                <a:gd name="connsiteX1046" fmla="*/ 606266 w 1247775"/>
                <a:gd name="connsiteY1046" fmla="*/ 250031 h 1857375"/>
                <a:gd name="connsiteX1047" fmla="*/ 602456 w 1247775"/>
                <a:gd name="connsiteY1047" fmla="*/ 245269 h 1857375"/>
                <a:gd name="connsiteX1048" fmla="*/ 605314 w 1247775"/>
                <a:gd name="connsiteY1048" fmla="*/ 245269 h 1857375"/>
                <a:gd name="connsiteX1049" fmla="*/ 609124 w 1247775"/>
                <a:gd name="connsiteY1049" fmla="*/ 245269 h 1857375"/>
                <a:gd name="connsiteX1050" fmla="*/ 606266 w 1247775"/>
                <a:gd name="connsiteY1050" fmla="*/ 250031 h 1857375"/>
                <a:gd name="connsiteX1051" fmla="*/ 557689 w 1247775"/>
                <a:gd name="connsiteY1051" fmla="*/ 407194 h 1857375"/>
                <a:gd name="connsiteX1052" fmla="*/ 555784 w 1247775"/>
                <a:gd name="connsiteY1052" fmla="*/ 407194 h 1857375"/>
                <a:gd name="connsiteX1053" fmla="*/ 555784 w 1247775"/>
                <a:gd name="connsiteY1053" fmla="*/ 405289 h 1857375"/>
                <a:gd name="connsiteX1054" fmla="*/ 554831 w 1247775"/>
                <a:gd name="connsiteY1054" fmla="*/ 400526 h 1857375"/>
                <a:gd name="connsiteX1055" fmla="*/ 559594 w 1247775"/>
                <a:gd name="connsiteY1055" fmla="*/ 407194 h 1857375"/>
                <a:gd name="connsiteX1056" fmla="*/ 557689 w 1247775"/>
                <a:gd name="connsiteY1056" fmla="*/ 407194 h 1857375"/>
                <a:gd name="connsiteX1057" fmla="*/ 637699 w 1247775"/>
                <a:gd name="connsiteY1057" fmla="*/ 305276 h 1857375"/>
                <a:gd name="connsiteX1058" fmla="*/ 641509 w 1247775"/>
                <a:gd name="connsiteY1058" fmla="*/ 309086 h 1857375"/>
                <a:gd name="connsiteX1059" fmla="*/ 638651 w 1247775"/>
                <a:gd name="connsiteY1059" fmla="*/ 310039 h 1857375"/>
                <a:gd name="connsiteX1060" fmla="*/ 636746 w 1247775"/>
                <a:gd name="connsiteY1060" fmla="*/ 306229 h 1857375"/>
                <a:gd name="connsiteX1061" fmla="*/ 637699 w 1247775"/>
                <a:gd name="connsiteY1061" fmla="*/ 305276 h 1857375"/>
                <a:gd name="connsiteX1062" fmla="*/ 591979 w 1247775"/>
                <a:gd name="connsiteY1062" fmla="*/ 417671 h 1857375"/>
                <a:gd name="connsiteX1063" fmla="*/ 609124 w 1247775"/>
                <a:gd name="connsiteY1063" fmla="*/ 409099 h 1857375"/>
                <a:gd name="connsiteX1064" fmla="*/ 606266 w 1247775"/>
                <a:gd name="connsiteY1064" fmla="*/ 418624 h 1857375"/>
                <a:gd name="connsiteX1065" fmla="*/ 606266 w 1247775"/>
                <a:gd name="connsiteY1065" fmla="*/ 418624 h 1857375"/>
                <a:gd name="connsiteX1066" fmla="*/ 598646 w 1247775"/>
                <a:gd name="connsiteY1066" fmla="*/ 426244 h 1857375"/>
                <a:gd name="connsiteX1067" fmla="*/ 591026 w 1247775"/>
                <a:gd name="connsiteY1067" fmla="*/ 420529 h 1857375"/>
                <a:gd name="connsiteX1068" fmla="*/ 591979 w 1247775"/>
                <a:gd name="connsiteY1068" fmla="*/ 417671 h 1857375"/>
                <a:gd name="connsiteX1069" fmla="*/ 594836 w 1247775"/>
                <a:gd name="connsiteY1069" fmla="*/ 511016 h 1857375"/>
                <a:gd name="connsiteX1070" fmla="*/ 591979 w 1247775"/>
                <a:gd name="connsiteY1070" fmla="*/ 510064 h 1857375"/>
                <a:gd name="connsiteX1071" fmla="*/ 590074 w 1247775"/>
                <a:gd name="connsiteY1071" fmla="*/ 510064 h 1857375"/>
                <a:gd name="connsiteX1072" fmla="*/ 587216 w 1247775"/>
                <a:gd name="connsiteY1072" fmla="*/ 508159 h 1857375"/>
                <a:gd name="connsiteX1073" fmla="*/ 597694 w 1247775"/>
                <a:gd name="connsiteY1073" fmla="*/ 503396 h 1857375"/>
                <a:gd name="connsiteX1074" fmla="*/ 598646 w 1247775"/>
                <a:gd name="connsiteY1074" fmla="*/ 505301 h 1857375"/>
                <a:gd name="connsiteX1075" fmla="*/ 594836 w 1247775"/>
                <a:gd name="connsiteY1075" fmla="*/ 511016 h 1857375"/>
                <a:gd name="connsiteX1076" fmla="*/ 633889 w 1247775"/>
                <a:gd name="connsiteY1076" fmla="*/ 447199 h 1857375"/>
                <a:gd name="connsiteX1077" fmla="*/ 627221 w 1247775"/>
                <a:gd name="connsiteY1077" fmla="*/ 461486 h 1857375"/>
                <a:gd name="connsiteX1078" fmla="*/ 626269 w 1247775"/>
                <a:gd name="connsiteY1078" fmla="*/ 461486 h 1857375"/>
                <a:gd name="connsiteX1079" fmla="*/ 608171 w 1247775"/>
                <a:gd name="connsiteY1079" fmla="*/ 479584 h 1857375"/>
                <a:gd name="connsiteX1080" fmla="*/ 609124 w 1247775"/>
                <a:gd name="connsiteY1080" fmla="*/ 484346 h 1857375"/>
                <a:gd name="connsiteX1081" fmla="*/ 608171 w 1247775"/>
                <a:gd name="connsiteY1081" fmla="*/ 485299 h 1857375"/>
                <a:gd name="connsiteX1082" fmla="*/ 608171 w 1247775"/>
                <a:gd name="connsiteY1082" fmla="*/ 483394 h 1857375"/>
                <a:gd name="connsiteX1083" fmla="*/ 593884 w 1247775"/>
                <a:gd name="connsiteY1083" fmla="*/ 459581 h 1857375"/>
                <a:gd name="connsiteX1084" fmla="*/ 606266 w 1247775"/>
                <a:gd name="connsiteY1084" fmla="*/ 444341 h 1857375"/>
                <a:gd name="connsiteX1085" fmla="*/ 614839 w 1247775"/>
                <a:gd name="connsiteY1085" fmla="*/ 447199 h 1857375"/>
                <a:gd name="connsiteX1086" fmla="*/ 626269 w 1247775"/>
                <a:gd name="connsiteY1086" fmla="*/ 440531 h 1857375"/>
                <a:gd name="connsiteX1087" fmla="*/ 630079 w 1247775"/>
                <a:gd name="connsiteY1087" fmla="*/ 440531 h 1857375"/>
                <a:gd name="connsiteX1088" fmla="*/ 631984 w 1247775"/>
                <a:gd name="connsiteY1088" fmla="*/ 440531 h 1857375"/>
                <a:gd name="connsiteX1089" fmla="*/ 636746 w 1247775"/>
                <a:gd name="connsiteY1089" fmla="*/ 444341 h 1857375"/>
                <a:gd name="connsiteX1090" fmla="*/ 633889 w 1247775"/>
                <a:gd name="connsiteY1090" fmla="*/ 447199 h 1857375"/>
                <a:gd name="connsiteX1091" fmla="*/ 633889 w 1247775"/>
                <a:gd name="connsiteY1091" fmla="*/ 447199 h 1857375"/>
                <a:gd name="connsiteX1092" fmla="*/ 639604 w 1247775"/>
                <a:gd name="connsiteY1092" fmla="*/ 402431 h 1857375"/>
                <a:gd name="connsiteX1093" fmla="*/ 631031 w 1247775"/>
                <a:gd name="connsiteY1093" fmla="*/ 399574 h 1857375"/>
                <a:gd name="connsiteX1094" fmla="*/ 625316 w 1247775"/>
                <a:gd name="connsiteY1094" fmla="*/ 391001 h 1857375"/>
                <a:gd name="connsiteX1095" fmla="*/ 626269 w 1247775"/>
                <a:gd name="connsiteY1095" fmla="*/ 388144 h 1857375"/>
                <a:gd name="connsiteX1096" fmla="*/ 620554 w 1247775"/>
                <a:gd name="connsiteY1096" fmla="*/ 382429 h 1857375"/>
                <a:gd name="connsiteX1097" fmla="*/ 619601 w 1247775"/>
                <a:gd name="connsiteY1097" fmla="*/ 374809 h 1857375"/>
                <a:gd name="connsiteX1098" fmla="*/ 625316 w 1247775"/>
                <a:gd name="connsiteY1098" fmla="*/ 375761 h 1857375"/>
                <a:gd name="connsiteX1099" fmla="*/ 631031 w 1247775"/>
                <a:gd name="connsiteY1099" fmla="*/ 373856 h 1857375"/>
                <a:gd name="connsiteX1100" fmla="*/ 642461 w 1247775"/>
                <a:gd name="connsiteY1100" fmla="*/ 380524 h 1857375"/>
                <a:gd name="connsiteX1101" fmla="*/ 647224 w 1247775"/>
                <a:gd name="connsiteY1101" fmla="*/ 394811 h 1857375"/>
                <a:gd name="connsiteX1102" fmla="*/ 639604 w 1247775"/>
                <a:gd name="connsiteY1102" fmla="*/ 402431 h 1857375"/>
                <a:gd name="connsiteX1103" fmla="*/ 343376 w 1247775"/>
                <a:gd name="connsiteY1103" fmla="*/ 758666 h 1857375"/>
                <a:gd name="connsiteX1104" fmla="*/ 343376 w 1247775"/>
                <a:gd name="connsiteY1104" fmla="*/ 758666 h 1857375"/>
                <a:gd name="connsiteX1105" fmla="*/ 341471 w 1247775"/>
                <a:gd name="connsiteY1105" fmla="*/ 751999 h 1857375"/>
                <a:gd name="connsiteX1106" fmla="*/ 346234 w 1247775"/>
                <a:gd name="connsiteY1106" fmla="*/ 752951 h 1857375"/>
                <a:gd name="connsiteX1107" fmla="*/ 343376 w 1247775"/>
                <a:gd name="connsiteY1107" fmla="*/ 758666 h 1857375"/>
                <a:gd name="connsiteX1108" fmla="*/ 109061 w 1247775"/>
                <a:gd name="connsiteY1108" fmla="*/ 1225391 h 1857375"/>
                <a:gd name="connsiteX1109" fmla="*/ 95726 w 1247775"/>
                <a:gd name="connsiteY1109" fmla="*/ 1217771 h 1857375"/>
                <a:gd name="connsiteX1110" fmla="*/ 104299 w 1247775"/>
                <a:gd name="connsiteY1110" fmla="*/ 1210151 h 1857375"/>
                <a:gd name="connsiteX1111" fmla="*/ 122396 w 1247775"/>
                <a:gd name="connsiteY1111" fmla="*/ 1195864 h 1857375"/>
                <a:gd name="connsiteX1112" fmla="*/ 129064 w 1247775"/>
                <a:gd name="connsiteY1112" fmla="*/ 1201579 h 1857375"/>
                <a:gd name="connsiteX1113" fmla="*/ 109061 w 1247775"/>
                <a:gd name="connsiteY1113" fmla="*/ 1225391 h 1857375"/>
                <a:gd name="connsiteX1114" fmla="*/ 151924 w 1247775"/>
                <a:gd name="connsiteY1114" fmla="*/ 1208246 h 1857375"/>
                <a:gd name="connsiteX1115" fmla="*/ 150019 w 1247775"/>
                <a:gd name="connsiteY1115" fmla="*/ 1206341 h 1857375"/>
                <a:gd name="connsiteX1116" fmla="*/ 151924 w 1247775"/>
                <a:gd name="connsiteY1116" fmla="*/ 1206341 h 1857375"/>
                <a:gd name="connsiteX1117" fmla="*/ 151924 w 1247775"/>
                <a:gd name="connsiteY1117" fmla="*/ 1208246 h 1857375"/>
                <a:gd name="connsiteX1118" fmla="*/ 290989 w 1247775"/>
                <a:gd name="connsiteY1118" fmla="*/ 992981 h 1857375"/>
                <a:gd name="connsiteX1119" fmla="*/ 291941 w 1247775"/>
                <a:gd name="connsiteY1119" fmla="*/ 986314 h 1857375"/>
                <a:gd name="connsiteX1120" fmla="*/ 291941 w 1247775"/>
                <a:gd name="connsiteY1120" fmla="*/ 986314 h 1857375"/>
                <a:gd name="connsiteX1121" fmla="*/ 294799 w 1247775"/>
                <a:gd name="connsiteY1121" fmla="*/ 987266 h 1857375"/>
                <a:gd name="connsiteX1122" fmla="*/ 290989 w 1247775"/>
                <a:gd name="connsiteY1122" fmla="*/ 992981 h 1857375"/>
                <a:gd name="connsiteX1123" fmla="*/ 309086 w 1247775"/>
                <a:gd name="connsiteY1123" fmla="*/ 1652111 h 1857375"/>
                <a:gd name="connsiteX1124" fmla="*/ 310039 w 1247775"/>
                <a:gd name="connsiteY1124" fmla="*/ 1649254 h 1857375"/>
                <a:gd name="connsiteX1125" fmla="*/ 310991 w 1247775"/>
                <a:gd name="connsiteY1125" fmla="*/ 1650206 h 1857375"/>
                <a:gd name="connsiteX1126" fmla="*/ 309086 w 1247775"/>
                <a:gd name="connsiteY1126" fmla="*/ 1652111 h 1857375"/>
                <a:gd name="connsiteX1127" fmla="*/ 259556 w 1247775"/>
                <a:gd name="connsiteY1127" fmla="*/ 1822609 h 1857375"/>
                <a:gd name="connsiteX1128" fmla="*/ 261461 w 1247775"/>
                <a:gd name="connsiteY1128" fmla="*/ 1816894 h 1857375"/>
                <a:gd name="connsiteX1129" fmla="*/ 265271 w 1247775"/>
                <a:gd name="connsiteY1129" fmla="*/ 1816894 h 1857375"/>
                <a:gd name="connsiteX1130" fmla="*/ 266224 w 1247775"/>
                <a:gd name="connsiteY1130" fmla="*/ 1817846 h 1857375"/>
                <a:gd name="connsiteX1131" fmla="*/ 259556 w 1247775"/>
                <a:gd name="connsiteY1131" fmla="*/ 1822609 h 1857375"/>
                <a:gd name="connsiteX1132" fmla="*/ 330994 w 1247775"/>
                <a:gd name="connsiteY1132" fmla="*/ 1783556 h 1857375"/>
                <a:gd name="connsiteX1133" fmla="*/ 329089 w 1247775"/>
                <a:gd name="connsiteY1133" fmla="*/ 1783556 h 1857375"/>
                <a:gd name="connsiteX1134" fmla="*/ 326231 w 1247775"/>
                <a:gd name="connsiteY1134" fmla="*/ 1781651 h 1857375"/>
                <a:gd name="connsiteX1135" fmla="*/ 321469 w 1247775"/>
                <a:gd name="connsiteY1135" fmla="*/ 1777841 h 1857375"/>
                <a:gd name="connsiteX1136" fmla="*/ 323374 w 1247775"/>
                <a:gd name="connsiteY1136" fmla="*/ 1772126 h 1857375"/>
                <a:gd name="connsiteX1137" fmla="*/ 329089 w 1247775"/>
                <a:gd name="connsiteY1137" fmla="*/ 1773079 h 1857375"/>
                <a:gd name="connsiteX1138" fmla="*/ 335756 w 1247775"/>
                <a:gd name="connsiteY1138" fmla="*/ 1771174 h 1857375"/>
                <a:gd name="connsiteX1139" fmla="*/ 330994 w 1247775"/>
                <a:gd name="connsiteY1139" fmla="*/ 1783556 h 1857375"/>
                <a:gd name="connsiteX1140" fmla="*/ 442436 w 1247775"/>
                <a:gd name="connsiteY1140" fmla="*/ 1450181 h 1857375"/>
                <a:gd name="connsiteX1141" fmla="*/ 451009 w 1247775"/>
                <a:gd name="connsiteY1141" fmla="*/ 1458754 h 1857375"/>
                <a:gd name="connsiteX1142" fmla="*/ 444341 w 1247775"/>
                <a:gd name="connsiteY1142" fmla="*/ 1465421 h 1857375"/>
                <a:gd name="connsiteX1143" fmla="*/ 437674 w 1247775"/>
                <a:gd name="connsiteY1143" fmla="*/ 1454944 h 1857375"/>
                <a:gd name="connsiteX1144" fmla="*/ 442436 w 1247775"/>
                <a:gd name="connsiteY1144" fmla="*/ 1450181 h 1857375"/>
                <a:gd name="connsiteX1145" fmla="*/ 426244 w 1247775"/>
                <a:gd name="connsiteY1145" fmla="*/ 1592104 h 1857375"/>
                <a:gd name="connsiteX1146" fmla="*/ 420529 w 1247775"/>
                <a:gd name="connsiteY1146" fmla="*/ 1587341 h 1857375"/>
                <a:gd name="connsiteX1147" fmla="*/ 419576 w 1247775"/>
                <a:gd name="connsiteY1147" fmla="*/ 1587341 h 1857375"/>
                <a:gd name="connsiteX1148" fmla="*/ 421481 w 1247775"/>
                <a:gd name="connsiteY1148" fmla="*/ 1576864 h 1857375"/>
                <a:gd name="connsiteX1149" fmla="*/ 421481 w 1247775"/>
                <a:gd name="connsiteY1149" fmla="*/ 1574959 h 1857375"/>
                <a:gd name="connsiteX1150" fmla="*/ 422434 w 1247775"/>
                <a:gd name="connsiteY1150" fmla="*/ 1574959 h 1857375"/>
                <a:gd name="connsiteX1151" fmla="*/ 426244 w 1247775"/>
                <a:gd name="connsiteY1151" fmla="*/ 1577816 h 1857375"/>
                <a:gd name="connsiteX1152" fmla="*/ 426244 w 1247775"/>
                <a:gd name="connsiteY1152" fmla="*/ 1580674 h 1857375"/>
                <a:gd name="connsiteX1153" fmla="*/ 430054 w 1247775"/>
                <a:gd name="connsiteY1153" fmla="*/ 1593056 h 1857375"/>
                <a:gd name="connsiteX1154" fmla="*/ 426244 w 1247775"/>
                <a:gd name="connsiteY1154" fmla="*/ 1592104 h 1857375"/>
                <a:gd name="connsiteX1155" fmla="*/ 431959 w 1247775"/>
                <a:gd name="connsiteY1155" fmla="*/ 1518761 h 1857375"/>
                <a:gd name="connsiteX1156" fmla="*/ 425291 w 1247775"/>
                <a:gd name="connsiteY1156" fmla="*/ 1517809 h 1857375"/>
                <a:gd name="connsiteX1157" fmla="*/ 415766 w 1247775"/>
                <a:gd name="connsiteY1157" fmla="*/ 1519714 h 1857375"/>
                <a:gd name="connsiteX1158" fmla="*/ 416719 w 1247775"/>
                <a:gd name="connsiteY1158" fmla="*/ 1515904 h 1857375"/>
                <a:gd name="connsiteX1159" fmla="*/ 413861 w 1247775"/>
                <a:gd name="connsiteY1159" fmla="*/ 1508284 h 1857375"/>
                <a:gd name="connsiteX1160" fmla="*/ 419576 w 1247775"/>
                <a:gd name="connsiteY1160" fmla="*/ 1499711 h 1857375"/>
                <a:gd name="connsiteX1161" fmla="*/ 418624 w 1247775"/>
                <a:gd name="connsiteY1161" fmla="*/ 1494949 h 1857375"/>
                <a:gd name="connsiteX1162" fmla="*/ 422434 w 1247775"/>
                <a:gd name="connsiteY1162" fmla="*/ 1486376 h 1857375"/>
                <a:gd name="connsiteX1163" fmla="*/ 422434 w 1247775"/>
                <a:gd name="connsiteY1163" fmla="*/ 1484471 h 1857375"/>
                <a:gd name="connsiteX1164" fmla="*/ 422434 w 1247775"/>
                <a:gd name="connsiteY1164" fmla="*/ 1484471 h 1857375"/>
                <a:gd name="connsiteX1165" fmla="*/ 431959 w 1247775"/>
                <a:gd name="connsiteY1165" fmla="*/ 1491139 h 1857375"/>
                <a:gd name="connsiteX1166" fmla="*/ 435769 w 1247775"/>
                <a:gd name="connsiteY1166" fmla="*/ 1490186 h 1857375"/>
                <a:gd name="connsiteX1167" fmla="*/ 436721 w 1247775"/>
                <a:gd name="connsiteY1167" fmla="*/ 1493044 h 1857375"/>
                <a:gd name="connsiteX1168" fmla="*/ 430054 w 1247775"/>
                <a:gd name="connsiteY1168" fmla="*/ 1505426 h 1857375"/>
                <a:gd name="connsiteX1169" fmla="*/ 434816 w 1247775"/>
                <a:gd name="connsiteY1169" fmla="*/ 1515904 h 1857375"/>
                <a:gd name="connsiteX1170" fmla="*/ 431959 w 1247775"/>
                <a:gd name="connsiteY1170" fmla="*/ 1518761 h 1857375"/>
                <a:gd name="connsiteX1171" fmla="*/ 445294 w 1247775"/>
                <a:gd name="connsiteY1171" fmla="*/ 1609249 h 1857375"/>
                <a:gd name="connsiteX1172" fmla="*/ 435769 w 1247775"/>
                <a:gd name="connsiteY1172" fmla="*/ 1603534 h 1857375"/>
                <a:gd name="connsiteX1173" fmla="*/ 435769 w 1247775"/>
                <a:gd name="connsiteY1173" fmla="*/ 1603534 h 1857375"/>
                <a:gd name="connsiteX1174" fmla="*/ 434816 w 1247775"/>
                <a:gd name="connsiteY1174" fmla="*/ 1598771 h 1857375"/>
                <a:gd name="connsiteX1175" fmla="*/ 449104 w 1247775"/>
                <a:gd name="connsiteY1175" fmla="*/ 1603534 h 1857375"/>
                <a:gd name="connsiteX1176" fmla="*/ 450056 w 1247775"/>
                <a:gd name="connsiteY1176" fmla="*/ 1603534 h 1857375"/>
                <a:gd name="connsiteX1177" fmla="*/ 451961 w 1247775"/>
                <a:gd name="connsiteY1177" fmla="*/ 1606391 h 1857375"/>
                <a:gd name="connsiteX1178" fmla="*/ 445294 w 1247775"/>
                <a:gd name="connsiteY1178" fmla="*/ 1609249 h 1857375"/>
                <a:gd name="connsiteX1179" fmla="*/ 452914 w 1247775"/>
                <a:gd name="connsiteY1179" fmla="*/ 1518761 h 1857375"/>
                <a:gd name="connsiteX1180" fmla="*/ 451961 w 1247775"/>
                <a:gd name="connsiteY1180" fmla="*/ 1517809 h 1857375"/>
                <a:gd name="connsiteX1181" fmla="*/ 452914 w 1247775"/>
                <a:gd name="connsiteY1181" fmla="*/ 1516856 h 1857375"/>
                <a:gd name="connsiteX1182" fmla="*/ 454819 w 1247775"/>
                <a:gd name="connsiteY1182" fmla="*/ 1517809 h 1857375"/>
                <a:gd name="connsiteX1183" fmla="*/ 452914 w 1247775"/>
                <a:gd name="connsiteY1183" fmla="*/ 1518761 h 1857375"/>
                <a:gd name="connsiteX1184" fmla="*/ 666274 w 1247775"/>
                <a:gd name="connsiteY1184" fmla="*/ 511969 h 1857375"/>
                <a:gd name="connsiteX1185" fmla="*/ 668179 w 1247775"/>
                <a:gd name="connsiteY1185" fmla="*/ 509111 h 1857375"/>
                <a:gd name="connsiteX1186" fmla="*/ 668179 w 1247775"/>
                <a:gd name="connsiteY1186" fmla="*/ 511969 h 1857375"/>
                <a:gd name="connsiteX1187" fmla="*/ 666274 w 1247775"/>
                <a:gd name="connsiteY1187" fmla="*/ 511969 h 1857375"/>
                <a:gd name="connsiteX1188" fmla="*/ 657701 w 1247775"/>
                <a:gd name="connsiteY1188" fmla="*/ 574834 h 1857375"/>
                <a:gd name="connsiteX1189" fmla="*/ 659606 w 1247775"/>
                <a:gd name="connsiteY1189" fmla="*/ 572929 h 1857375"/>
                <a:gd name="connsiteX1190" fmla="*/ 659606 w 1247775"/>
                <a:gd name="connsiteY1190" fmla="*/ 575786 h 1857375"/>
                <a:gd name="connsiteX1191" fmla="*/ 657701 w 1247775"/>
                <a:gd name="connsiteY1191" fmla="*/ 574834 h 1857375"/>
                <a:gd name="connsiteX1192" fmla="*/ 502444 w 1247775"/>
                <a:gd name="connsiteY1192" fmla="*/ 1197769 h 1857375"/>
                <a:gd name="connsiteX1193" fmla="*/ 507206 w 1247775"/>
                <a:gd name="connsiteY1193" fmla="*/ 1198721 h 1857375"/>
                <a:gd name="connsiteX1194" fmla="*/ 511969 w 1247775"/>
                <a:gd name="connsiteY1194" fmla="*/ 1197769 h 1857375"/>
                <a:gd name="connsiteX1195" fmla="*/ 529114 w 1247775"/>
                <a:gd name="connsiteY1195" fmla="*/ 1227296 h 1857375"/>
                <a:gd name="connsiteX1196" fmla="*/ 526256 w 1247775"/>
                <a:gd name="connsiteY1196" fmla="*/ 1230154 h 1857375"/>
                <a:gd name="connsiteX1197" fmla="*/ 524351 w 1247775"/>
                <a:gd name="connsiteY1197" fmla="*/ 1230154 h 1857375"/>
                <a:gd name="connsiteX1198" fmla="*/ 504349 w 1247775"/>
                <a:gd name="connsiteY1198" fmla="*/ 1220629 h 1857375"/>
                <a:gd name="connsiteX1199" fmla="*/ 503396 w 1247775"/>
                <a:gd name="connsiteY1199" fmla="*/ 1220629 h 1857375"/>
                <a:gd name="connsiteX1200" fmla="*/ 497681 w 1247775"/>
                <a:gd name="connsiteY1200" fmla="*/ 1213961 h 1857375"/>
                <a:gd name="connsiteX1201" fmla="*/ 504349 w 1247775"/>
                <a:gd name="connsiteY1201" fmla="*/ 1203484 h 1857375"/>
                <a:gd name="connsiteX1202" fmla="*/ 502444 w 1247775"/>
                <a:gd name="connsiteY1202" fmla="*/ 1197769 h 1857375"/>
                <a:gd name="connsiteX1203" fmla="*/ 574834 w 1247775"/>
                <a:gd name="connsiteY1203" fmla="*/ 1231106 h 1857375"/>
                <a:gd name="connsiteX1204" fmla="*/ 574834 w 1247775"/>
                <a:gd name="connsiteY1204" fmla="*/ 1231106 h 1857375"/>
                <a:gd name="connsiteX1205" fmla="*/ 579596 w 1247775"/>
                <a:gd name="connsiteY1205" fmla="*/ 1226344 h 1857375"/>
                <a:gd name="connsiteX1206" fmla="*/ 579596 w 1247775"/>
                <a:gd name="connsiteY1206" fmla="*/ 1229201 h 1857375"/>
                <a:gd name="connsiteX1207" fmla="*/ 574834 w 1247775"/>
                <a:gd name="connsiteY1207" fmla="*/ 1231106 h 1857375"/>
                <a:gd name="connsiteX1208" fmla="*/ 516731 w 1247775"/>
                <a:gd name="connsiteY1208" fmla="*/ 1371124 h 1857375"/>
                <a:gd name="connsiteX1209" fmla="*/ 518636 w 1247775"/>
                <a:gd name="connsiteY1209" fmla="*/ 1371124 h 1857375"/>
                <a:gd name="connsiteX1210" fmla="*/ 516731 w 1247775"/>
                <a:gd name="connsiteY1210" fmla="*/ 1373029 h 1857375"/>
                <a:gd name="connsiteX1211" fmla="*/ 516731 w 1247775"/>
                <a:gd name="connsiteY1211" fmla="*/ 1371124 h 1857375"/>
                <a:gd name="connsiteX1212" fmla="*/ 615791 w 1247775"/>
                <a:gd name="connsiteY1212" fmla="*/ 838676 h 1857375"/>
                <a:gd name="connsiteX1213" fmla="*/ 627221 w 1247775"/>
                <a:gd name="connsiteY1213" fmla="*/ 845344 h 1857375"/>
                <a:gd name="connsiteX1214" fmla="*/ 627221 w 1247775"/>
                <a:gd name="connsiteY1214" fmla="*/ 847249 h 1857375"/>
                <a:gd name="connsiteX1215" fmla="*/ 626269 w 1247775"/>
                <a:gd name="connsiteY1215" fmla="*/ 849154 h 1857375"/>
                <a:gd name="connsiteX1216" fmla="*/ 620554 w 1247775"/>
                <a:gd name="connsiteY1216" fmla="*/ 848201 h 1857375"/>
                <a:gd name="connsiteX1217" fmla="*/ 610076 w 1247775"/>
                <a:gd name="connsiteY1217" fmla="*/ 849154 h 1857375"/>
                <a:gd name="connsiteX1218" fmla="*/ 610076 w 1247775"/>
                <a:gd name="connsiteY1218" fmla="*/ 847249 h 1857375"/>
                <a:gd name="connsiteX1219" fmla="*/ 609124 w 1247775"/>
                <a:gd name="connsiteY1219" fmla="*/ 842486 h 1857375"/>
                <a:gd name="connsiteX1220" fmla="*/ 615791 w 1247775"/>
                <a:gd name="connsiteY1220" fmla="*/ 838676 h 1857375"/>
                <a:gd name="connsiteX1221" fmla="*/ 571024 w 1247775"/>
                <a:gd name="connsiteY1221" fmla="*/ 938689 h 1857375"/>
                <a:gd name="connsiteX1222" fmla="*/ 577691 w 1247775"/>
                <a:gd name="connsiteY1222" fmla="*/ 943451 h 1857375"/>
                <a:gd name="connsiteX1223" fmla="*/ 575786 w 1247775"/>
                <a:gd name="connsiteY1223" fmla="*/ 946309 h 1857375"/>
                <a:gd name="connsiteX1224" fmla="*/ 571024 w 1247775"/>
                <a:gd name="connsiteY1224" fmla="*/ 938689 h 1857375"/>
                <a:gd name="connsiteX1225" fmla="*/ 571024 w 1247775"/>
                <a:gd name="connsiteY1225" fmla="*/ 938689 h 1857375"/>
                <a:gd name="connsiteX1226" fmla="*/ 552926 w 1247775"/>
                <a:gd name="connsiteY1226" fmla="*/ 718661 h 1857375"/>
                <a:gd name="connsiteX1227" fmla="*/ 566261 w 1247775"/>
                <a:gd name="connsiteY1227" fmla="*/ 710089 h 1857375"/>
                <a:gd name="connsiteX1228" fmla="*/ 568166 w 1247775"/>
                <a:gd name="connsiteY1228" fmla="*/ 711041 h 1857375"/>
                <a:gd name="connsiteX1229" fmla="*/ 567214 w 1247775"/>
                <a:gd name="connsiteY1229" fmla="*/ 719614 h 1857375"/>
                <a:gd name="connsiteX1230" fmla="*/ 567214 w 1247775"/>
                <a:gd name="connsiteY1230" fmla="*/ 723424 h 1857375"/>
                <a:gd name="connsiteX1231" fmla="*/ 565309 w 1247775"/>
                <a:gd name="connsiteY1231" fmla="*/ 724376 h 1857375"/>
                <a:gd name="connsiteX1232" fmla="*/ 552926 w 1247775"/>
                <a:gd name="connsiteY1232" fmla="*/ 720566 h 1857375"/>
                <a:gd name="connsiteX1233" fmla="*/ 552926 w 1247775"/>
                <a:gd name="connsiteY1233" fmla="*/ 718661 h 1857375"/>
                <a:gd name="connsiteX1234" fmla="*/ 553879 w 1247775"/>
                <a:gd name="connsiteY1234" fmla="*/ 816769 h 1857375"/>
                <a:gd name="connsiteX1235" fmla="*/ 559594 w 1247775"/>
                <a:gd name="connsiteY1235" fmla="*/ 804386 h 1857375"/>
                <a:gd name="connsiteX1236" fmla="*/ 561499 w 1247775"/>
                <a:gd name="connsiteY1236" fmla="*/ 804386 h 1857375"/>
                <a:gd name="connsiteX1237" fmla="*/ 569119 w 1247775"/>
                <a:gd name="connsiteY1237" fmla="*/ 808196 h 1857375"/>
                <a:gd name="connsiteX1238" fmla="*/ 568166 w 1247775"/>
                <a:gd name="connsiteY1238" fmla="*/ 813911 h 1857375"/>
                <a:gd name="connsiteX1239" fmla="*/ 563404 w 1247775"/>
                <a:gd name="connsiteY1239" fmla="*/ 822484 h 1857375"/>
                <a:gd name="connsiteX1240" fmla="*/ 563404 w 1247775"/>
                <a:gd name="connsiteY1240" fmla="*/ 824389 h 1857375"/>
                <a:gd name="connsiteX1241" fmla="*/ 550069 w 1247775"/>
                <a:gd name="connsiteY1241" fmla="*/ 828199 h 1857375"/>
                <a:gd name="connsiteX1242" fmla="*/ 553879 w 1247775"/>
                <a:gd name="connsiteY1242" fmla="*/ 816769 h 1857375"/>
                <a:gd name="connsiteX1243" fmla="*/ 547211 w 1247775"/>
                <a:gd name="connsiteY1243" fmla="*/ 968216 h 1857375"/>
                <a:gd name="connsiteX1244" fmla="*/ 547211 w 1247775"/>
                <a:gd name="connsiteY1244" fmla="*/ 970121 h 1857375"/>
                <a:gd name="connsiteX1245" fmla="*/ 552926 w 1247775"/>
                <a:gd name="connsiteY1245" fmla="*/ 975836 h 1857375"/>
                <a:gd name="connsiteX1246" fmla="*/ 558641 w 1247775"/>
                <a:gd name="connsiteY1246" fmla="*/ 972026 h 1857375"/>
                <a:gd name="connsiteX1247" fmla="*/ 558641 w 1247775"/>
                <a:gd name="connsiteY1247" fmla="*/ 972026 h 1857375"/>
                <a:gd name="connsiteX1248" fmla="*/ 563404 w 1247775"/>
                <a:gd name="connsiteY1248" fmla="*/ 971074 h 1857375"/>
                <a:gd name="connsiteX1249" fmla="*/ 562451 w 1247775"/>
                <a:gd name="connsiteY1249" fmla="*/ 973931 h 1857375"/>
                <a:gd name="connsiteX1250" fmla="*/ 567214 w 1247775"/>
                <a:gd name="connsiteY1250" fmla="*/ 980599 h 1857375"/>
                <a:gd name="connsiteX1251" fmla="*/ 571024 w 1247775"/>
                <a:gd name="connsiteY1251" fmla="*/ 991076 h 1857375"/>
                <a:gd name="connsiteX1252" fmla="*/ 567214 w 1247775"/>
                <a:gd name="connsiteY1252" fmla="*/ 992029 h 1857375"/>
                <a:gd name="connsiteX1253" fmla="*/ 559594 w 1247775"/>
                <a:gd name="connsiteY1253" fmla="*/ 989171 h 1857375"/>
                <a:gd name="connsiteX1254" fmla="*/ 548164 w 1247775"/>
                <a:gd name="connsiteY1254" fmla="*/ 996791 h 1857375"/>
                <a:gd name="connsiteX1255" fmla="*/ 545306 w 1247775"/>
                <a:gd name="connsiteY1255" fmla="*/ 1001554 h 1857375"/>
                <a:gd name="connsiteX1256" fmla="*/ 536734 w 1247775"/>
                <a:gd name="connsiteY1256" fmla="*/ 994886 h 1857375"/>
                <a:gd name="connsiteX1257" fmla="*/ 537686 w 1247775"/>
                <a:gd name="connsiteY1257" fmla="*/ 992029 h 1857375"/>
                <a:gd name="connsiteX1258" fmla="*/ 531019 w 1247775"/>
                <a:gd name="connsiteY1258" fmla="*/ 985361 h 1857375"/>
                <a:gd name="connsiteX1259" fmla="*/ 524351 w 1247775"/>
                <a:gd name="connsiteY1259" fmla="*/ 992029 h 1857375"/>
                <a:gd name="connsiteX1260" fmla="*/ 524351 w 1247775"/>
                <a:gd name="connsiteY1260" fmla="*/ 993934 h 1857375"/>
                <a:gd name="connsiteX1261" fmla="*/ 511016 w 1247775"/>
                <a:gd name="connsiteY1261" fmla="*/ 1004411 h 1857375"/>
                <a:gd name="connsiteX1262" fmla="*/ 504349 w 1247775"/>
                <a:gd name="connsiteY1262" fmla="*/ 1000601 h 1857375"/>
                <a:gd name="connsiteX1263" fmla="*/ 503396 w 1247775"/>
                <a:gd name="connsiteY1263" fmla="*/ 1000601 h 1857375"/>
                <a:gd name="connsiteX1264" fmla="*/ 501491 w 1247775"/>
                <a:gd name="connsiteY1264" fmla="*/ 995839 h 1857375"/>
                <a:gd name="connsiteX1265" fmla="*/ 502444 w 1247775"/>
                <a:gd name="connsiteY1265" fmla="*/ 995839 h 1857375"/>
                <a:gd name="connsiteX1266" fmla="*/ 524351 w 1247775"/>
                <a:gd name="connsiteY1266" fmla="*/ 973931 h 1857375"/>
                <a:gd name="connsiteX1267" fmla="*/ 524351 w 1247775"/>
                <a:gd name="connsiteY1267" fmla="*/ 972979 h 1857375"/>
                <a:gd name="connsiteX1268" fmla="*/ 529114 w 1247775"/>
                <a:gd name="connsiteY1268" fmla="*/ 973931 h 1857375"/>
                <a:gd name="connsiteX1269" fmla="*/ 541496 w 1247775"/>
                <a:gd name="connsiteY1269" fmla="*/ 961549 h 1857375"/>
                <a:gd name="connsiteX1270" fmla="*/ 529114 w 1247775"/>
                <a:gd name="connsiteY1270" fmla="*/ 949166 h 1857375"/>
                <a:gd name="connsiteX1271" fmla="*/ 519589 w 1247775"/>
                <a:gd name="connsiteY1271" fmla="*/ 954881 h 1857375"/>
                <a:gd name="connsiteX1272" fmla="*/ 520541 w 1247775"/>
                <a:gd name="connsiteY1272" fmla="*/ 951071 h 1857375"/>
                <a:gd name="connsiteX1273" fmla="*/ 500539 w 1247775"/>
                <a:gd name="connsiteY1273" fmla="*/ 931069 h 1857375"/>
                <a:gd name="connsiteX1274" fmla="*/ 492919 w 1247775"/>
                <a:gd name="connsiteY1274" fmla="*/ 932974 h 1857375"/>
                <a:gd name="connsiteX1275" fmla="*/ 484346 w 1247775"/>
                <a:gd name="connsiteY1275" fmla="*/ 925354 h 1857375"/>
                <a:gd name="connsiteX1276" fmla="*/ 486251 w 1247775"/>
                <a:gd name="connsiteY1276" fmla="*/ 917734 h 1857375"/>
                <a:gd name="connsiteX1277" fmla="*/ 485299 w 1247775"/>
                <a:gd name="connsiteY1277" fmla="*/ 912971 h 1857375"/>
                <a:gd name="connsiteX1278" fmla="*/ 488156 w 1247775"/>
                <a:gd name="connsiteY1278" fmla="*/ 906304 h 1857375"/>
                <a:gd name="connsiteX1279" fmla="*/ 486251 w 1247775"/>
                <a:gd name="connsiteY1279" fmla="*/ 901541 h 1857375"/>
                <a:gd name="connsiteX1280" fmla="*/ 492919 w 1247775"/>
                <a:gd name="connsiteY1280" fmla="*/ 893921 h 1857375"/>
                <a:gd name="connsiteX1281" fmla="*/ 505301 w 1247775"/>
                <a:gd name="connsiteY1281" fmla="*/ 907256 h 1857375"/>
                <a:gd name="connsiteX1282" fmla="*/ 505301 w 1247775"/>
                <a:gd name="connsiteY1282" fmla="*/ 907256 h 1857375"/>
                <a:gd name="connsiteX1283" fmla="*/ 525304 w 1247775"/>
                <a:gd name="connsiteY1283" fmla="*/ 941546 h 1857375"/>
                <a:gd name="connsiteX1284" fmla="*/ 537686 w 1247775"/>
                <a:gd name="connsiteY1284" fmla="*/ 947261 h 1857375"/>
                <a:gd name="connsiteX1285" fmla="*/ 538639 w 1247775"/>
                <a:gd name="connsiteY1285" fmla="*/ 947261 h 1857375"/>
                <a:gd name="connsiteX1286" fmla="*/ 539591 w 1247775"/>
                <a:gd name="connsiteY1286" fmla="*/ 948214 h 1857375"/>
                <a:gd name="connsiteX1287" fmla="*/ 539591 w 1247775"/>
                <a:gd name="connsiteY1287" fmla="*/ 952024 h 1857375"/>
                <a:gd name="connsiteX1288" fmla="*/ 547211 w 1247775"/>
                <a:gd name="connsiteY1288" fmla="*/ 968216 h 1857375"/>
                <a:gd name="connsiteX1289" fmla="*/ 549116 w 1247775"/>
                <a:gd name="connsiteY1289" fmla="*/ 1032986 h 1857375"/>
                <a:gd name="connsiteX1290" fmla="*/ 536734 w 1247775"/>
                <a:gd name="connsiteY1290" fmla="*/ 1048226 h 1857375"/>
                <a:gd name="connsiteX1291" fmla="*/ 532924 w 1247775"/>
                <a:gd name="connsiteY1291" fmla="*/ 1048226 h 1857375"/>
                <a:gd name="connsiteX1292" fmla="*/ 531019 w 1247775"/>
                <a:gd name="connsiteY1292" fmla="*/ 1048226 h 1857375"/>
                <a:gd name="connsiteX1293" fmla="*/ 531019 w 1247775"/>
                <a:gd name="connsiteY1293" fmla="*/ 1047274 h 1857375"/>
                <a:gd name="connsiteX1294" fmla="*/ 535781 w 1247775"/>
                <a:gd name="connsiteY1294" fmla="*/ 1036796 h 1857375"/>
                <a:gd name="connsiteX1295" fmla="*/ 534829 w 1247775"/>
                <a:gd name="connsiteY1295" fmla="*/ 1032986 h 1857375"/>
                <a:gd name="connsiteX1296" fmla="*/ 547211 w 1247775"/>
                <a:gd name="connsiteY1296" fmla="*/ 1018699 h 1857375"/>
                <a:gd name="connsiteX1297" fmla="*/ 548164 w 1247775"/>
                <a:gd name="connsiteY1297" fmla="*/ 1019651 h 1857375"/>
                <a:gd name="connsiteX1298" fmla="*/ 547211 w 1247775"/>
                <a:gd name="connsiteY1298" fmla="*/ 1026319 h 1857375"/>
                <a:gd name="connsiteX1299" fmla="*/ 549116 w 1247775"/>
                <a:gd name="connsiteY1299" fmla="*/ 1032986 h 1857375"/>
                <a:gd name="connsiteX1300" fmla="*/ 506254 w 1247775"/>
                <a:gd name="connsiteY1300" fmla="*/ 814864 h 1857375"/>
                <a:gd name="connsiteX1301" fmla="*/ 497681 w 1247775"/>
                <a:gd name="connsiteY1301" fmla="*/ 812959 h 1857375"/>
                <a:gd name="connsiteX1302" fmla="*/ 497681 w 1247775"/>
                <a:gd name="connsiteY1302" fmla="*/ 812959 h 1857375"/>
                <a:gd name="connsiteX1303" fmla="*/ 507206 w 1247775"/>
                <a:gd name="connsiteY1303" fmla="*/ 806291 h 1857375"/>
                <a:gd name="connsiteX1304" fmla="*/ 509111 w 1247775"/>
                <a:gd name="connsiteY1304" fmla="*/ 805339 h 1857375"/>
                <a:gd name="connsiteX1305" fmla="*/ 509111 w 1247775"/>
                <a:gd name="connsiteY1305" fmla="*/ 806291 h 1857375"/>
                <a:gd name="connsiteX1306" fmla="*/ 506254 w 1247775"/>
                <a:gd name="connsiteY1306" fmla="*/ 812959 h 1857375"/>
                <a:gd name="connsiteX1307" fmla="*/ 506254 w 1247775"/>
                <a:gd name="connsiteY1307" fmla="*/ 814864 h 1857375"/>
                <a:gd name="connsiteX1308" fmla="*/ 521494 w 1247775"/>
                <a:gd name="connsiteY1308" fmla="*/ 822484 h 1857375"/>
                <a:gd name="connsiteX1309" fmla="*/ 536734 w 1247775"/>
                <a:gd name="connsiteY1309" fmla="*/ 832961 h 1857375"/>
                <a:gd name="connsiteX1310" fmla="*/ 543401 w 1247775"/>
                <a:gd name="connsiteY1310" fmla="*/ 832009 h 1857375"/>
                <a:gd name="connsiteX1311" fmla="*/ 536734 w 1247775"/>
                <a:gd name="connsiteY1311" fmla="*/ 842486 h 1857375"/>
                <a:gd name="connsiteX1312" fmla="*/ 533876 w 1247775"/>
                <a:gd name="connsiteY1312" fmla="*/ 842486 h 1857375"/>
                <a:gd name="connsiteX1313" fmla="*/ 517684 w 1247775"/>
                <a:gd name="connsiteY1313" fmla="*/ 854869 h 1857375"/>
                <a:gd name="connsiteX1314" fmla="*/ 517684 w 1247775"/>
                <a:gd name="connsiteY1314" fmla="*/ 854869 h 1857375"/>
                <a:gd name="connsiteX1315" fmla="*/ 515779 w 1247775"/>
                <a:gd name="connsiteY1315" fmla="*/ 854869 h 1857375"/>
                <a:gd name="connsiteX1316" fmla="*/ 522446 w 1247775"/>
                <a:gd name="connsiteY1316" fmla="*/ 838676 h 1857375"/>
                <a:gd name="connsiteX1317" fmla="*/ 514826 w 1247775"/>
                <a:gd name="connsiteY1317" fmla="*/ 820579 h 1857375"/>
                <a:gd name="connsiteX1318" fmla="*/ 516731 w 1247775"/>
                <a:gd name="connsiteY1318" fmla="*/ 819626 h 1857375"/>
                <a:gd name="connsiteX1319" fmla="*/ 521494 w 1247775"/>
                <a:gd name="connsiteY1319" fmla="*/ 822484 h 1857375"/>
                <a:gd name="connsiteX1320" fmla="*/ 487204 w 1247775"/>
                <a:gd name="connsiteY1320" fmla="*/ 723424 h 1857375"/>
                <a:gd name="connsiteX1321" fmla="*/ 490061 w 1247775"/>
                <a:gd name="connsiteY1321" fmla="*/ 728186 h 1857375"/>
                <a:gd name="connsiteX1322" fmla="*/ 486251 w 1247775"/>
                <a:gd name="connsiteY1322" fmla="*/ 731996 h 1857375"/>
                <a:gd name="connsiteX1323" fmla="*/ 487204 w 1247775"/>
                <a:gd name="connsiteY1323" fmla="*/ 723424 h 1857375"/>
                <a:gd name="connsiteX1324" fmla="*/ 487204 w 1247775"/>
                <a:gd name="connsiteY1324" fmla="*/ 723424 h 1857375"/>
                <a:gd name="connsiteX1325" fmla="*/ 362426 w 1247775"/>
                <a:gd name="connsiteY1325" fmla="*/ 708184 h 1857375"/>
                <a:gd name="connsiteX1326" fmla="*/ 380524 w 1247775"/>
                <a:gd name="connsiteY1326" fmla="*/ 695801 h 1857375"/>
                <a:gd name="connsiteX1327" fmla="*/ 383381 w 1247775"/>
                <a:gd name="connsiteY1327" fmla="*/ 694849 h 1857375"/>
                <a:gd name="connsiteX1328" fmla="*/ 392906 w 1247775"/>
                <a:gd name="connsiteY1328" fmla="*/ 705326 h 1857375"/>
                <a:gd name="connsiteX1329" fmla="*/ 371951 w 1247775"/>
                <a:gd name="connsiteY1329" fmla="*/ 726281 h 1857375"/>
                <a:gd name="connsiteX1330" fmla="*/ 360521 w 1247775"/>
                <a:gd name="connsiteY1330" fmla="*/ 708184 h 1857375"/>
                <a:gd name="connsiteX1331" fmla="*/ 362426 w 1247775"/>
                <a:gd name="connsiteY1331" fmla="*/ 708184 h 1857375"/>
                <a:gd name="connsiteX1332" fmla="*/ 453866 w 1247775"/>
                <a:gd name="connsiteY1332" fmla="*/ 781526 h 1857375"/>
                <a:gd name="connsiteX1333" fmla="*/ 443389 w 1247775"/>
                <a:gd name="connsiteY1333" fmla="*/ 791051 h 1857375"/>
                <a:gd name="connsiteX1334" fmla="*/ 450056 w 1247775"/>
                <a:gd name="connsiteY1334" fmla="*/ 800576 h 1857375"/>
                <a:gd name="connsiteX1335" fmla="*/ 438626 w 1247775"/>
                <a:gd name="connsiteY1335" fmla="*/ 809149 h 1857375"/>
                <a:gd name="connsiteX1336" fmla="*/ 419576 w 1247775"/>
                <a:gd name="connsiteY1336" fmla="*/ 830104 h 1857375"/>
                <a:gd name="connsiteX1337" fmla="*/ 425291 w 1247775"/>
                <a:gd name="connsiteY1337" fmla="*/ 844391 h 1857375"/>
                <a:gd name="connsiteX1338" fmla="*/ 423386 w 1247775"/>
                <a:gd name="connsiteY1338" fmla="*/ 846296 h 1857375"/>
                <a:gd name="connsiteX1339" fmla="*/ 404336 w 1247775"/>
                <a:gd name="connsiteY1339" fmla="*/ 832009 h 1857375"/>
                <a:gd name="connsiteX1340" fmla="*/ 394811 w 1247775"/>
                <a:gd name="connsiteY1340" fmla="*/ 828199 h 1857375"/>
                <a:gd name="connsiteX1341" fmla="*/ 386239 w 1247775"/>
                <a:gd name="connsiteY1341" fmla="*/ 831056 h 1857375"/>
                <a:gd name="connsiteX1342" fmla="*/ 368141 w 1247775"/>
                <a:gd name="connsiteY1342" fmla="*/ 842486 h 1857375"/>
                <a:gd name="connsiteX1343" fmla="*/ 363379 w 1247775"/>
                <a:gd name="connsiteY1343" fmla="*/ 837724 h 1857375"/>
                <a:gd name="connsiteX1344" fmla="*/ 357664 w 1247775"/>
                <a:gd name="connsiteY1344" fmla="*/ 826294 h 1857375"/>
                <a:gd name="connsiteX1345" fmla="*/ 370046 w 1247775"/>
                <a:gd name="connsiteY1345" fmla="*/ 807244 h 1857375"/>
                <a:gd name="connsiteX1346" fmla="*/ 372904 w 1247775"/>
                <a:gd name="connsiteY1346" fmla="*/ 807244 h 1857375"/>
                <a:gd name="connsiteX1347" fmla="*/ 388144 w 1247775"/>
                <a:gd name="connsiteY1347" fmla="*/ 803434 h 1857375"/>
                <a:gd name="connsiteX1348" fmla="*/ 385286 w 1247775"/>
                <a:gd name="connsiteY1348" fmla="*/ 811054 h 1857375"/>
                <a:gd name="connsiteX1349" fmla="*/ 397669 w 1247775"/>
                <a:gd name="connsiteY1349" fmla="*/ 823436 h 1857375"/>
                <a:gd name="connsiteX1350" fmla="*/ 410051 w 1247775"/>
                <a:gd name="connsiteY1350" fmla="*/ 811054 h 1857375"/>
                <a:gd name="connsiteX1351" fmla="*/ 397669 w 1247775"/>
                <a:gd name="connsiteY1351" fmla="*/ 798671 h 1857375"/>
                <a:gd name="connsiteX1352" fmla="*/ 394811 w 1247775"/>
                <a:gd name="connsiteY1352" fmla="*/ 799624 h 1857375"/>
                <a:gd name="connsiteX1353" fmla="*/ 398621 w 1247775"/>
                <a:gd name="connsiteY1353" fmla="*/ 795814 h 1857375"/>
                <a:gd name="connsiteX1354" fmla="*/ 416719 w 1247775"/>
                <a:gd name="connsiteY1354" fmla="*/ 787241 h 1857375"/>
                <a:gd name="connsiteX1355" fmla="*/ 424339 w 1247775"/>
                <a:gd name="connsiteY1355" fmla="*/ 788194 h 1857375"/>
                <a:gd name="connsiteX1356" fmla="*/ 456724 w 1247775"/>
                <a:gd name="connsiteY1356" fmla="*/ 759619 h 1857375"/>
                <a:gd name="connsiteX1357" fmla="*/ 460534 w 1247775"/>
                <a:gd name="connsiteY1357" fmla="*/ 759619 h 1857375"/>
                <a:gd name="connsiteX1358" fmla="*/ 482441 w 1247775"/>
                <a:gd name="connsiteY1358" fmla="*/ 743426 h 1857375"/>
                <a:gd name="connsiteX1359" fmla="*/ 498634 w 1247775"/>
                <a:gd name="connsiteY1359" fmla="*/ 757714 h 1857375"/>
                <a:gd name="connsiteX1360" fmla="*/ 514826 w 1247775"/>
                <a:gd name="connsiteY1360" fmla="*/ 742474 h 1857375"/>
                <a:gd name="connsiteX1361" fmla="*/ 515779 w 1247775"/>
                <a:gd name="connsiteY1361" fmla="*/ 742474 h 1857375"/>
                <a:gd name="connsiteX1362" fmla="*/ 513874 w 1247775"/>
                <a:gd name="connsiteY1362" fmla="*/ 751999 h 1857375"/>
                <a:gd name="connsiteX1363" fmla="*/ 513874 w 1247775"/>
                <a:gd name="connsiteY1363" fmla="*/ 755809 h 1857375"/>
                <a:gd name="connsiteX1364" fmla="*/ 509111 w 1247775"/>
                <a:gd name="connsiteY1364" fmla="*/ 768191 h 1857375"/>
                <a:gd name="connsiteX1365" fmla="*/ 514826 w 1247775"/>
                <a:gd name="connsiteY1365" fmla="*/ 781526 h 1857375"/>
                <a:gd name="connsiteX1366" fmla="*/ 510064 w 1247775"/>
                <a:gd name="connsiteY1366" fmla="*/ 788194 h 1857375"/>
                <a:gd name="connsiteX1367" fmla="*/ 501491 w 1247775"/>
                <a:gd name="connsiteY1367" fmla="*/ 783431 h 1857375"/>
                <a:gd name="connsiteX1368" fmla="*/ 491966 w 1247775"/>
                <a:gd name="connsiteY1368" fmla="*/ 780574 h 1857375"/>
                <a:gd name="connsiteX1369" fmla="*/ 490061 w 1247775"/>
                <a:gd name="connsiteY1369" fmla="*/ 780574 h 1857375"/>
                <a:gd name="connsiteX1370" fmla="*/ 490061 w 1247775"/>
                <a:gd name="connsiteY1370" fmla="*/ 779621 h 1857375"/>
                <a:gd name="connsiteX1371" fmla="*/ 477679 w 1247775"/>
                <a:gd name="connsiteY1371" fmla="*/ 767239 h 1857375"/>
                <a:gd name="connsiteX1372" fmla="*/ 465296 w 1247775"/>
                <a:gd name="connsiteY1372" fmla="*/ 779621 h 1857375"/>
                <a:gd name="connsiteX1373" fmla="*/ 471011 w 1247775"/>
                <a:gd name="connsiteY1373" fmla="*/ 790099 h 1857375"/>
                <a:gd name="connsiteX1374" fmla="*/ 458629 w 1247775"/>
                <a:gd name="connsiteY1374" fmla="*/ 799624 h 1857375"/>
                <a:gd name="connsiteX1375" fmla="*/ 457676 w 1247775"/>
                <a:gd name="connsiteY1375" fmla="*/ 799624 h 1857375"/>
                <a:gd name="connsiteX1376" fmla="*/ 462439 w 1247775"/>
                <a:gd name="connsiteY1376" fmla="*/ 791051 h 1857375"/>
                <a:gd name="connsiteX1377" fmla="*/ 453866 w 1247775"/>
                <a:gd name="connsiteY1377" fmla="*/ 781526 h 1857375"/>
                <a:gd name="connsiteX1378" fmla="*/ 481489 w 1247775"/>
                <a:gd name="connsiteY1378" fmla="*/ 946309 h 1857375"/>
                <a:gd name="connsiteX1379" fmla="*/ 480536 w 1247775"/>
                <a:gd name="connsiteY1379" fmla="*/ 951071 h 1857375"/>
                <a:gd name="connsiteX1380" fmla="*/ 470059 w 1247775"/>
                <a:gd name="connsiteY1380" fmla="*/ 936784 h 1857375"/>
                <a:gd name="connsiteX1381" fmla="*/ 473869 w 1247775"/>
                <a:gd name="connsiteY1381" fmla="*/ 935831 h 1857375"/>
                <a:gd name="connsiteX1382" fmla="*/ 473869 w 1247775"/>
                <a:gd name="connsiteY1382" fmla="*/ 935831 h 1857375"/>
                <a:gd name="connsiteX1383" fmla="*/ 481489 w 1247775"/>
                <a:gd name="connsiteY1383" fmla="*/ 946309 h 1857375"/>
                <a:gd name="connsiteX1384" fmla="*/ 345281 w 1247775"/>
                <a:gd name="connsiteY1384" fmla="*/ 1095851 h 1857375"/>
                <a:gd name="connsiteX1385" fmla="*/ 345281 w 1247775"/>
                <a:gd name="connsiteY1385" fmla="*/ 1095851 h 1857375"/>
                <a:gd name="connsiteX1386" fmla="*/ 345281 w 1247775"/>
                <a:gd name="connsiteY1386" fmla="*/ 1095851 h 1857375"/>
                <a:gd name="connsiteX1387" fmla="*/ 345281 w 1247775"/>
                <a:gd name="connsiteY1387" fmla="*/ 1095851 h 1857375"/>
                <a:gd name="connsiteX1388" fmla="*/ 423386 w 1247775"/>
                <a:gd name="connsiteY1388" fmla="*/ 1187291 h 1857375"/>
                <a:gd name="connsiteX1389" fmla="*/ 421481 w 1247775"/>
                <a:gd name="connsiteY1389" fmla="*/ 1188244 h 1857375"/>
                <a:gd name="connsiteX1390" fmla="*/ 423386 w 1247775"/>
                <a:gd name="connsiteY1390" fmla="*/ 1181576 h 1857375"/>
                <a:gd name="connsiteX1391" fmla="*/ 426244 w 1247775"/>
                <a:gd name="connsiteY1391" fmla="*/ 1182529 h 1857375"/>
                <a:gd name="connsiteX1392" fmla="*/ 430054 w 1247775"/>
                <a:gd name="connsiteY1392" fmla="*/ 1185386 h 1857375"/>
                <a:gd name="connsiteX1393" fmla="*/ 423386 w 1247775"/>
                <a:gd name="connsiteY1393" fmla="*/ 1187291 h 1857375"/>
                <a:gd name="connsiteX1394" fmla="*/ 432911 w 1247775"/>
                <a:gd name="connsiteY1394" fmla="*/ 1183481 h 1857375"/>
                <a:gd name="connsiteX1395" fmla="*/ 432911 w 1247775"/>
                <a:gd name="connsiteY1395" fmla="*/ 1183481 h 1857375"/>
                <a:gd name="connsiteX1396" fmla="*/ 432911 w 1247775"/>
                <a:gd name="connsiteY1396" fmla="*/ 1183481 h 1857375"/>
                <a:gd name="connsiteX1397" fmla="*/ 432911 w 1247775"/>
                <a:gd name="connsiteY1397" fmla="*/ 1183481 h 1857375"/>
                <a:gd name="connsiteX1398" fmla="*/ 455771 w 1247775"/>
                <a:gd name="connsiteY1398" fmla="*/ 1106329 h 1857375"/>
                <a:gd name="connsiteX1399" fmla="*/ 443389 w 1247775"/>
                <a:gd name="connsiteY1399" fmla="*/ 1117759 h 1857375"/>
                <a:gd name="connsiteX1400" fmla="*/ 433864 w 1247775"/>
                <a:gd name="connsiteY1400" fmla="*/ 1115854 h 1857375"/>
                <a:gd name="connsiteX1401" fmla="*/ 400526 w 1247775"/>
                <a:gd name="connsiteY1401" fmla="*/ 1149191 h 1857375"/>
                <a:gd name="connsiteX1402" fmla="*/ 403384 w 1247775"/>
                <a:gd name="connsiteY1402" fmla="*/ 1162526 h 1857375"/>
                <a:gd name="connsiteX1403" fmla="*/ 387191 w 1247775"/>
                <a:gd name="connsiteY1403" fmla="*/ 1179671 h 1857375"/>
                <a:gd name="connsiteX1404" fmla="*/ 394811 w 1247775"/>
                <a:gd name="connsiteY1404" fmla="*/ 1193959 h 1857375"/>
                <a:gd name="connsiteX1405" fmla="*/ 389096 w 1247775"/>
                <a:gd name="connsiteY1405" fmla="*/ 1206341 h 1857375"/>
                <a:gd name="connsiteX1406" fmla="*/ 399574 w 1247775"/>
                <a:gd name="connsiteY1406" fmla="*/ 1221581 h 1857375"/>
                <a:gd name="connsiteX1407" fmla="*/ 409099 w 1247775"/>
                <a:gd name="connsiteY1407" fmla="*/ 1231106 h 1857375"/>
                <a:gd name="connsiteX1408" fmla="*/ 392906 w 1247775"/>
                <a:gd name="connsiteY1408" fmla="*/ 1250156 h 1857375"/>
                <a:gd name="connsiteX1409" fmla="*/ 390049 w 1247775"/>
                <a:gd name="connsiteY1409" fmla="*/ 1251109 h 1857375"/>
                <a:gd name="connsiteX1410" fmla="*/ 388144 w 1247775"/>
                <a:gd name="connsiteY1410" fmla="*/ 1245394 h 1857375"/>
                <a:gd name="connsiteX1411" fmla="*/ 390049 w 1247775"/>
                <a:gd name="connsiteY1411" fmla="*/ 1241584 h 1857375"/>
                <a:gd name="connsiteX1412" fmla="*/ 396716 w 1247775"/>
                <a:gd name="connsiteY1412" fmla="*/ 1230154 h 1857375"/>
                <a:gd name="connsiteX1413" fmla="*/ 388144 w 1247775"/>
                <a:gd name="connsiteY1413" fmla="*/ 1217771 h 1857375"/>
                <a:gd name="connsiteX1414" fmla="*/ 378619 w 1247775"/>
                <a:gd name="connsiteY1414" fmla="*/ 1207294 h 1857375"/>
                <a:gd name="connsiteX1415" fmla="*/ 362426 w 1247775"/>
                <a:gd name="connsiteY1415" fmla="*/ 1199674 h 1857375"/>
                <a:gd name="connsiteX1416" fmla="*/ 343376 w 1247775"/>
                <a:gd name="connsiteY1416" fmla="*/ 1212056 h 1857375"/>
                <a:gd name="connsiteX1417" fmla="*/ 339566 w 1247775"/>
                <a:gd name="connsiteY1417" fmla="*/ 1216819 h 1857375"/>
                <a:gd name="connsiteX1418" fmla="*/ 316706 w 1247775"/>
                <a:gd name="connsiteY1418" fmla="*/ 1233964 h 1857375"/>
                <a:gd name="connsiteX1419" fmla="*/ 315754 w 1247775"/>
                <a:gd name="connsiteY1419" fmla="*/ 1231106 h 1857375"/>
                <a:gd name="connsiteX1420" fmla="*/ 315754 w 1247775"/>
                <a:gd name="connsiteY1420" fmla="*/ 1229201 h 1857375"/>
                <a:gd name="connsiteX1421" fmla="*/ 310991 w 1247775"/>
                <a:gd name="connsiteY1421" fmla="*/ 1213961 h 1857375"/>
                <a:gd name="connsiteX1422" fmla="*/ 331946 w 1247775"/>
                <a:gd name="connsiteY1422" fmla="*/ 1186339 h 1857375"/>
                <a:gd name="connsiteX1423" fmla="*/ 316706 w 1247775"/>
                <a:gd name="connsiteY1423" fmla="*/ 1161574 h 1857375"/>
                <a:gd name="connsiteX1424" fmla="*/ 316706 w 1247775"/>
                <a:gd name="connsiteY1424" fmla="*/ 1160621 h 1857375"/>
                <a:gd name="connsiteX1425" fmla="*/ 320516 w 1247775"/>
                <a:gd name="connsiteY1425" fmla="*/ 1156811 h 1857375"/>
                <a:gd name="connsiteX1426" fmla="*/ 323374 w 1247775"/>
                <a:gd name="connsiteY1426" fmla="*/ 1157764 h 1857375"/>
                <a:gd name="connsiteX1427" fmla="*/ 322421 w 1247775"/>
                <a:gd name="connsiteY1427" fmla="*/ 1160621 h 1857375"/>
                <a:gd name="connsiteX1428" fmla="*/ 328136 w 1247775"/>
                <a:gd name="connsiteY1428" fmla="*/ 1166336 h 1857375"/>
                <a:gd name="connsiteX1429" fmla="*/ 330041 w 1247775"/>
                <a:gd name="connsiteY1429" fmla="*/ 1166336 h 1857375"/>
                <a:gd name="connsiteX1430" fmla="*/ 335756 w 1247775"/>
                <a:gd name="connsiteY1430" fmla="*/ 1168241 h 1857375"/>
                <a:gd name="connsiteX1431" fmla="*/ 346234 w 1247775"/>
                <a:gd name="connsiteY1431" fmla="*/ 1157764 h 1857375"/>
                <a:gd name="connsiteX1432" fmla="*/ 345281 w 1247775"/>
                <a:gd name="connsiteY1432" fmla="*/ 1153954 h 1857375"/>
                <a:gd name="connsiteX1433" fmla="*/ 353854 w 1247775"/>
                <a:gd name="connsiteY1433" fmla="*/ 1146334 h 1857375"/>
                <a:gd name="connsiteX1434" fmla="*/ 366236 w 1247775"/>
                <a:gd name="connsiteY1434" fmla="*/ 1151096 h 1857375"/>
                <a:gd name="connsiteX1435" fmla="*/ 382429 w 1247775"/>
                <a:gd name="connsiteY1435" fmla="*/ 1140619 h 1857375"/>
                <a:gd name="connsiteX1436" fmla="*/ 386239 w 1247775"/>
                <a:gd name="connsiteY1436" fmla="*/ 1142524 h 1857375"/>
                <a:gd name="connsiteX1437" fmla="*/ 391001 w 1247775"/>
                <a:gd name="connsiteY1437" fmla="*/ 1137761 h 1857375"/>
                <a:gd name="connsiteX1438" fmla="*/ 386239 w 1247775"/>
                <a:gd name="connsiteY1438" fmla="*/ 1132999 h 1857375"/>
                <a:gd name="connsiteX1439" fmla="*/ 384334 w 1247775"/>
                <a:gd name="connsiteY1439" fmla="*/ 1133951 h 1857375"/>
                <a:gd name="connsiteX1440" fmla="*/ 384334 w 1247775"/>
                <a:gd name="connsiteY1440" fmla="*/ 1133951 h 1857375"/>
                <a:gd name="connsiteX1441" fmla="*/ 383381 w 1247775"/>
                <a:gd name="connsiteY1441" fmla="*/ 1129189 h 1857375"/>
                <a:gd name="connsiteX1442" fmla="*/ 385286 w 1247775"/>
                <a:gd name="connsiteY1442" fmla="*/ 1122521 h 1857375"/>
                <a:gd name="connsiteX1443" fmla="*/ 378619 w 1247775"/>
                <a:gd name="connsiteY1443" fmla="*/ 1109186 h 1857375"/>
                <a:gd name="connsiteX1444" fmla="*/ 388144 w 1247775"/>
                <a:gd name="connsiteY1444" fmla="*/ 1101566 h 1857375"/>
                <a:gd name="connsiteX1445" fmla="*/ 390049 w 1247775"/>
                <a:gd name="connsiteY1445" fmla="*/ 1100614 h 1857375"/>
                <a:gd name="connsiteX1446" fmla="*/ 411004 w 1247775"/>
                <a:gd name="connsiteY1446" fmla="*/ 1113949 h 1857375"/>
                <a:gd name="connsiteX1447" fmla="*/ 434816 w 1247775"/>
                <a:gd name="connsiteY1447" fmla="*/ 1090136 h 1857375"/>
                <a:gd name="connsiteX1448" fmla="*/ 433864 w 1247775"/>
                <a:gd name="connsiteY1448" fmla="*/ 1083469 h 1857375"/>
                <a:gd name="connsiteX1449" fmla="*/ 443389 w 1247775"/>
                <a:gd name="connsiteY1449" fmla="*/ 1086326 h 1857375"/>
                <a:gd name="connsiteX1450" fmla="*/ 442436 w 1247775"/>
                <a:gd name="connsiteY1450" fmla="*/ 1090136 h 1857375"/>
                <a:gd name="connsiteX1451" fmla="*/ 450056 w 1247775"/>
                <a:gd name="connsiteY1451" fmla="*/ 1097756 h 1857375"/>
                <a:gd name="connsiteX1452" fmla="*/ 457676 w 1247775"/>
                <a:gd name="connsiteY1452" fmla="*/ 1090136 h 1857375"/>
                <a:gd name="connsiteX1453" fmla="*/ 454819 w 1247775"/>
                <a:gd name="connsiteY1453" fmla="*/ 1084421 h 1857375"/>
                <a:gd name="connsiteX1454" fmla="*/ 466249 w 1247775"/>
                <a:gd name="connsiteY1454" fmla="*/ 1073944 h 1857375"/>
                <a:gd name="connsiteX1455" fmla="*/ 473869 w 1247775"/>
                <a:gd name="connsiteY1455" fmla="*/ 1076801 h 1857375"/>
                <a:gd name="connsiteX1456" fmla="*/ 479584 w 1247775"/>
                <a:gd name="connsiteY1456" fmla="*/ 1074896 h 1857375"/>
                <a:gd name="connsiteX1457" fmla="*/ 480536 w 1247775"/>
                <a:gd name="connsiteY1457" fmla="*/ 1075849 h 1857375"/>
                <a:gd name="connsiteX1458" fmla="*/ 491014 w 1247775"/>
                <a:gd name="connsiteY1458" fmla="*/ 1085374 h 1857375"/>
                <a:gd name="connsiteX1459" fmla="*/ 500539 w 1247775"/>
                <a:gd name="connsiteY1459" fmla="*/ 1078706 h 1857375"/>
                <a:gd name="connsiteX1460" fmla="*/ 505301 w 1247775"/>
                <a:gd name="connsiteY1460" fmla="*/ 1077754 h 1857375"/>
                <a:gd name="connsiteX1461" fmla="*/ 515779 w 1247775"/>
                <a:gd name="connsiteY1461" fmla="*/ 1084421 h 1857375"/>
                <a:gd name="connsiteX1462" fmla="*/ 518636 w 1247775"/>
                <a:gd name="connsiteY1462" fmla="*/ 1083469 h 1857375"/>
                <a:gd name="connsiteX1463" fmla="*/ 521494 w 1247775"/>
                <a:gd name="connsiteY1463" fmla="*/ 1087279 h 1857375"/>
                <a:gd name="connsiteX1464" fmla="*/ 521494 w 1247775"/>
                <a:gd name="connsiteY1464" fmla="*/ 1090136 h 1857375"/>
                <a:gd name="connsiteX1465" fmla="*/ 538639 w 1247775"/>
                <a:gd name="connsiteY1465" fmla="*/ 1107281 h 1857375"/>
                <a:gd name="connsiteX1466" fmla="*/ 549116 w 1247775"/>
                <a:gd name="connsiteY1466" fmla="*/ 1103471 h 1857375"/>
                <a:gd name="connsiteX1467" fmla="*/ 553879 w 1247775"/>
                <a:gd name="connsiteY1467" fmla="*/ 1106329 h 1857375"/>
                <a:gd name="connsiteX1468" fmla="*/ 563404 w 1247775"/>
                <a:gd name="connsiteY1468" fmla="*/ 1113949 h 1857375"/>
                <a:gd name="connsiteX1469" fmla="*/ 559594 w 1247775"/>
                <a:gd name="connsiteY1469" fmla="*/ 1118711 h 1857375"/>
                <a:gd name="connsiteX1470" fmla="*/ 557689 w 1247775"/>
                <a:gd name="connsiteY1470" fmla="*/ 1118711 h 1857375"/>
                <a:gd name="connsiteX1471" fmla="*/ 547211 w 1247775"/>
                <a:gd name="connsiteY1471" fmla="*/ 1120616 h 1857375"/>
                <a:gd name="connsiteX1472" fmla="*/ 542449 w 1247775"/>
                <a:gd name="connsiteY1472" fmla="*/ 1118711 h 1857375"/>
                <a:gd name="connsiteX1473" fmla="*/ 538639 w 1247775"/>
                <a:gd name="connsiteY1473" fmla="*/ 1119664 h 1857375"/>
                <a:gd name="connsiteX1474" fmla="*/ 518636 w 1247775"/>
                <a:gd name="connsiteY1474" fmla="*/ 1104424 h 1857375"/>
                <a:gd name="connsiteX1475" fmla="*/ 486251 w 1247775"/>
                <a:gd name="connsiteY1475" fmla="*/ 1087279 h 1857375"/>
                <a:gd name="connsiteX1476" fmla="*/ 455771 w 1247775"/>
                <a:gd name="connsiteY1476" fmla="*/ 1106329 h 1857375"/>
                <a:gd name="connsiteX1477" fmla="*/ 483394 w 1247775"/>
                <a:gd name="connsiteY1477" fmla="*/ 1196816 h 1857375"/>
                <a:gd name="connsiteX1478" fmla="*/ 469106 w 1247775"/>
                <a:gd name="connsiteY1478" fmla="*/ 1192054 h 1857375"/>
                <a:gd name="connsiteX1479" fmla="*/ 465296 w 1247775"/>
                <a:gd name="connsiteY1479" fmla="*/ 1192054 h 1857375"/>
                <a:gd name="connsiteX1480" fmla="*/ 462439 w 1247775"/>
                <a:gd name="connsiteY1480" fmla="*/ 1189196 h 1857375"/>
                <a:gd name="connsiteX1481" fmla="*/ 466249 w 1247775"/>
                <a:gd name="connsiteY1481" fmla="*/ 1178719 h 1857375"/>
                <a:gd name="connsiteX1482" fmla="*/ 462439 w 1247775"/>
                <a:gd name="connsiteY1482" fmla="*/ 1167289 h 1857375"/>
                <a:gd name="connsiteX1483" fmla="*/ 462439 w 1247775"/>
                <a:gd name="connsiteY1483" fmla="*/ 1167289 h 1857375"/>
                <a:gd name="connsiteX1484" fmla="*/ 475774 w 1247775"/>
                <a:gd name="connsiteY1484" fmla="*/ 1170146 h 1857375"/>
                <a:gd name="connsiteX1485" fmla="*/ 491014 w 1247775"/>
                <a:gd name="connsiteY1485" fmla="*/ 1165384 h 1857375"/>
                <a:gd name="connsiteX1486" fmla="*/ 502444 w 1247775"/>
                <a:gd name="connsiteY1486" fmla="*/ 1162526 h 1857375"/>
                <a:gd name="connsiteX1487" fmla="*/ 507206 w 1247775"/>
                <a:gd name="connsiteY1487" fmla="*/ 1165384 h 1857375"/>
                <a:gd name="connsiteX1488" fmla="*/ 513874 w 1247775"/>
                <a:gd name="connsiteY1488" fmla="*/ 1158716 h 1857375"/>
                <a:gd name="connsiteX1489" fmla="*/ 512921 w 1247775"/>
                <a:gd name="connsiteY1489" fmla="*/ 1155859 h 1857375"/>
                <a:gd name="connsiteX1490" fmla="*/ 517684 w 1247775"/>
                <a:gd name="connsiteY1490" fmla="*/ 1150144 h 1857375"/>
                <a:gd name="connsiteX1491" fmla="*/ 525304 w 1247775"/>
                <a:gd name="connsiteY1491" fmla="*/ 1153001 h 1857375"/>
                <a:gd name="connsiteX1492" fmla="*/ 528161 w 1247775"/>
                <a:gd name="connsiteY1492" fmla="*/ 1152049 h 1857375"/>
                <a:gd name="connsiteX1493" fmla="*/ 526256 w 1247775"/>
                <a:gd name="connsiteY1493" fmla="*/ 1160621 h 1857375"/>
                <a:gd name="connsiteX1494" fmla="*/ 526256 w 1247775"/>
                <a:gd name="connsiteY1494" fmla="*/ 1161574 h 1857375"/>
                <a:gd name="connsiteX1495" fmla="*/ 514826 w 1247775"/>
                <a:gd name="connsiteY1495" fmla="*/ 1177766 h 1857375"/>
                <a:gd name="connsiteX1496" fmla="*/ 507206 w 1247775"/>
                <a:gd name="connsiteY1496" fmla="*/ 1174909 h 1857375"/>
                <a:gd name="connsiteX1497" fmla="*/ 495776 w 1247775"/>
                <a:gd name="connsiteY1497" fmla="*/ 1186339 h 1857375"/>
                <a:gd name="connsiteX1498" fmla="*/ 497681 w 1247775"/>
                <a:gd name="connsiteY1498" fmla="*/ 1192054 h 1857375"/>
                <a:gd name="connsiteX1499" fmla="*/ 491966 w 1247775"/>
                <a:gd name="connsiteY1499" fmla="*/ 1190149 h 1857375"/>
                <a:gd name="connsiteX1500" fmla="*/ 483394 w 1247775"/>
                <a:gd name="connsiteY1500" fmla="*/ 1196816 h 1857375"/>
                <a:gd name="connsiteX1501" fmla="*/ 507206 w 1247775"/>
                <a:gd name="connsiteY1501" fmla="*/ 1716881 h 1857375"/>
                <a:gd name="connsiteX1502" fmla="*/ 506254 w 1247775"/>
                <a:gd name="connsiteY1502" fmla="*/ 1714976 h 1857375"/>
                <a:gd name="connsiteX1503" fmla="*/ 508159 w 1247775"/>
                <a:gd name="connsiteY1503" fmla="*/ 1714976 h 1857375"/>
                <a:gd name="connsiteX1504" fmla="*/ 510064 w 1247775"/>
                <a:gd name="connsiteY1504" fmla="*/ 1714976 h 1857375"/>
                <a:gd name="connsiteX1505" fmla="*/ 510064 w 1247775"/>
                <a:gd name="connsiteY1505" fmla="*/ 1714976 h 1857375"/>
                <a:gd name="connsiteX1506" fmla="*/ 507206 w 1247775"/>
                <a:gd name="connsiteY1506" fmla="*/ 1716881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Lst>
              <a:rect l="l" t="t" r="r" b="b"/>
              <a:pathLst>
                <a:path w="1247775" h="1857375">
                  <a:moveTo>
                    <a:pt x="1172051" y="974884"/>
                  </a:moveTo>
                  <a:cubicBezTo>
                    <a:pt x="1133951" y="944404"/>
                    <a:pt x="1065371" y="835819"/>
                    <a:pt x="1037749" y="787241"/>
                  </a:cubicBezTo>
                  <a:lnTo>
                    <a:pt x="1026319" y="764381"/>
                  </a:lnTo>
                  <a:cubicBezTo>
                    <a:pt x="1025366" y="760571"/>
                    <a:pt x="1024414" y="755809"/>
                    <a:pt x="1023461" y="751046"/>
                  </a:cubicBezTo>
                  <a:cubicBezTo>
                    <a:pt x="1024414" y="751046"/>
                    <a:pt x="1024414" y="750094"/>
                    <a:pt x="1024414" y="750094"/>
                  </a:cubicBezTo>
                  <a:cubicBezTo>
                    <a:pt x="1024414" y="748189"/>
                    <a:pt x="1025366" y="746284"/>
                    <a:pt x="1025366" y="744379"/>
                  </a:cubicBezTo>
                  <a:cubicBezTo>
                    <a:pt x="1025366" y="739616"/>
                    <a:pt x="1024414" y="735806"/>
                    <a:pt x="1022509" y="731996"/>
                  </a:cubicBezTo>
                  <a:cubicBezTo>
                    <a:pt x="1021556" y="691039"/>
                    <a:pt x="1032986" y="639604"/>
                    <a:pt x="1037749" y="609124"/>
                  </a:cubicBezTo>
                  <a:cubicBezTo>
                    <a:pt x="1041559" y="583406"/>
                    <a:pt x="1035844" y="532924"/>
                    <a:pt x="1025366" y="473869"/>
                  </a:cubicBezTo>
                  <a:cubicBezTo>
                    <a:pt x="1025366" y="473869"/>
                    <a:pt x="1025366" y="472916"/>
                    <a:pt x="1025366" y="472916"/>
                  </a:cubicBezTo>
                  <a:cubicBezTo>
                    <a:pt x="1025366" y="469106"/>
                    <a:pt x="1024414" y="466249"/>
                    <a:pt x="1023461" y="463391"/>
                  </a:cubicBezTo>
                  <a:cubicBezTo>
                    <a:pt x="1022509" y="459581"/>
                    <a:pt x="1021556" y="454819"/>
                    <a:pt x="1020604" y="450056"/>
                  </a:cubicBezTo>
                  <a:cubicBezTo>
                    <a:pt x="1021556" y="447199"/>
                    <a:pt x="1021556" y="445294"/>
                    <a:pt x="1021556" y="442436"/>
                  </a:cubicBezTo>
                  <a:cubicBezTo>
                    <a:pt x="1021556" y="435769"/>
                    <a:pt x="1018699" y="429101"/>
                    <a:pt x="1014889" y="424339"/>
                  </a:cubicBezTo>
                  <a:cubicBezTo>
                    <a:pt x="1010126" y="404336"/>
                    <a:pt x="1005364" y="383381"/>
                    <a:pt x="1000601" y="362426"/>
                  </a:cubicBezTo>
                  <a:cubicBezTo>
                    <a:pt x="999649" y="357664"/>
                    <a:pt x="997744" y="351949"/>
                    <a:pt x="996791" y="347186"/>
                  </a:cubicBezTo>
                  <a:cubicBezTo>
                    <a:pt x="996791" y="344329"/>
                    <a:pt x="995839" y="342424"/>
                    <a:pt x="994886" y="339566"/>
                  </a:cubicBezTo>
                  <a:cubicBezTo>
                    <a:pt x="967264" y="254794"/>
                    <a:pt x="902494" y="161449"/>
                    <a:pt x="892969" y="148114"/>
                  </a:cubicBezTo>
                  <a:cubicBezTo>
                    <a:pt x="892016" y="147161"/>
                    <a:pt x="892016" y="146209"/>
                    <a:pt x="891064" y="144304"/>
                  </a:cubicBezTo>
                  <a:cubicBezTo>
                    <a:pt x="891064" y="144304"/>
                    <a:pt x="891064" y="144304"/>
                    <a:pt x="891064" y="144304"/>
                  </a:cubicBezTo>
                  <a:cubicBezTo>
                    <a:pt x="890111" y="141446"/>
                    <a:pt x="888206" y="139541"/>
                    <a:pt x="886301" y="137636"/>
                  </a:cubicBezTo>
                  <a:cubicBezTo>
                    <a:pt x="884396" y="114776"/>
                    <a:pt x="865346" y="97631"/>
                    <a:pt x="842486" y="97631"/>
                  </a:cubicBezTo>
                  <a:cubicBezTo>
                    <a:pt x="834866" y="97631"/>
                    <a:pt x="828199" y="99536"/>
                    <a:pt x="821531" y="103346"/>
                  </a:cubicBezTo>
                  <a:cubicBezTo>
                    <a:pt x="820579" y="92869"/>
                    <a:pt x="812959" y="83344"/>
                    <a:pt x="803434" y="80486"/>
                  </a:cubicBezTo>
                  <a:cubicBezTo>
                    <a:pt x="799624" y="72866"/>
                    <a:pt x="792956" y="66199"/>
                    <a:pt x="784384" y="63341"/>
                  </a:cubicBezTo>
                  <a:cubicBezTo>
                    <a:pt x="779621" y="50006"/>
                    <a:pt x="766286" y="40481"/>
                    <a:pt x="751046" y="40481"/>
                  </a:cubicBezTo>
                  <a:cubicBezTo>
                    <a:pt x="737711" y="40481"/>
                    <a:pt x="726281" y="48101"/>
                    <a:pt x="719614" y="58579"/>
                  </a:cubicBezTo>
                  <a:cubicBezTo>
                    <a:pt x="715804" y="56674"/>
                    <a:pt x="712946" y="55721"/>
                    <a:pt x="708184" y="55721"/>
                  </a:cubicBezTo>
                  <a:cubicBezTo>
                    <a:pt x="707231" y="55721"/>
                    <a:pt x="705326" y="55721"/>
                    <a:pt x="704374" y="55721"/>
                  </a:cubicBezTo>
                  <a:cubicBezTo>
                    <a:pt x="703421" y="52864"/>
                    <a:pt x="700564" y="50006"/>
                    <a:pt x="698659" y="48101"/>
                  </a:cubicBezTo>
                  <a:cubicBezTo>
                    <a:pt x="701516" y="45244"/>
                    <a:pt x="703421" y="41434"/>
                    <a:pt x="703421" y="37624"/>
                  </a:cubicBezTo>
                  <a:cubicBezTo>
                    <a:pt x="703421" y="29051"/>
                    <a:pt x="696754" y="22384"/>
                    <a:pt x="688181" y="22384"/>
                  </a:cubicBezTo>
                  <a:cubicBezTo>
                    <a:pt x="685324" y="22384"/>
                    <a:pt x="681514" y="23336"/>
                    <a:pt x="679609" y="25241"/>
                  </a:cubicBezTo>
                  <a:cubicBezTo>
                    <a:pt x="676751" y="20479"/>
                    <a:pt x="672941" y="16669"/>
                    <a:pt x="667226" y="16669"/>
                  </a:cubicBezTo>
                  <a:cubicBezTo>
                    <a:pt x="667226" y="16669"/>
                    <a:pt x="667226" y="16669"/>
                    <a:pt x="667226" y="16669"/>
                  </a:cubicBezTo>
                  <a:cubicBezTo>
                    <a:pt x="665321" y="10954"/>
                    <a:pt x="659606" y="7144"/>
                    <a:pt x="652939" y="7144"/>
                  </a:cubicBezTo>
                  <a:cubicBezTo>
                    <a:pt x="644366" y="7144"/>
                    <a:pt x="637699" y="13811"/>
                    <a:pt x="637699" y="22384"/>
                  </a:cubicBezTo>
                  <a:cubicBezTo>
                    <a:pt x="637699" y="30956"/>
                    <a:pt x="644366" y="37624"/>
                    <a:pt x="652939" y="37624"/>
                  </a:cubicBezTo>
                  <a:cubicBezTo>
                    <a:pt x="654844" y="37624"/>
                    <a:pt x="656749" y="37624"/>
                    <a:pt x="658654" y="36671"/>
                  </a:cubicBezTo>
                  <a:cubicBezTo>
                    <a:pt x="660559" y="38576"/>
                    <a:pt x="663416" y="40481"/>
                    <a:pt x="667226" y="40481"/>
                  </a:cubicBezTo>
                  <a:cubicBezTo>
                    <a:pt x="669131" y="40481"/>
                    <a:pt x="670084" y="40481"/>
                    <a:pt x="671989" y="39529"/>
                  </a:cubicBezTo>
                  <a:cubicBezTo>
                    <a:pt x="671989" y="41434"/>
                    <a:pt x="672941" y="43339"/>
                    <a:pt x="673894" y="45244"/>
                  </a:cubicBezTo>
                  <a:cubicBezTo>
                    <a:pt x="671036" y="46196"/>
                    <a:pt x="669131" y="48101"/>
                    <a:pt x="667226" y="50006"/>
                  </a:cubicBezTo>
                  <a:cubicBezTo>
                    <a:pt x="659606" y="50959"/>
                    <a:pt x="652939" y="57626"/>
                    <a:pt x="652939" y="65246"/>
                  </a:cubicBezTo>
                  <a:cubicBezTo>
                    <a:pt x="652939" y="72866"/>
                    <a:pt x="657701" y="78581"/>
                    <a:pt x="664369" y="80486"/>
                  </a:cubicBezTo>
                  <a:cubicBezTo>
                    <a:pt x="665321" y="81439"/>
                    <a:pt x="666274" y="82391"/>
                    <a:pt x="666274" y="83344"/>
                  </a:cubicBezTo>
                  <a:cubicBezTo>
                    <a:pt x="663416" y="86201"/>
                    <a:pt x="661511" y="90011"/>
                    <a:pt x="661511" y="94774"/>
                  </a:cubicBezTo>
                  <a:cubicBezTo>
                    <a:pt x="661511" y="96679"/>
                    <a:pt x="661511" y="99536"/>
                    <a:pt x="662464" y="101441"/>
                  </a:cubicBezTo>
                  <a:cubicBezTo>
                    <a:pt x="662464" y="101441"/>
                    <a:pt x="661511" y="101441"/>
                    <a:pt x="661511" y="101441"/>
                  </a:cubicBezTo>
                  <a:cubicBezTo>
                    <a:pt x="650081" y="101441"/>
                    <a:pt x="640556" y="110966"/>
                    <a:pt x="640556" y="122396"/>
                  </a:cubicBezTo>
                  <a:cubicBezTo>
                    <a:pt x="640556" y="130016"/>
                    <a:pt x="644366" y="136684"/>
                    <a:pt x="651034" y="140494"/>
                  </a:cubicBezTo>
                  <a:cubicBezTo>
                    <a:pt x="650081" y="142399"/>
                    <a:pt x="649129" y="144304"/>
                    <a:pt x="649129" y="146209"/>
                  </a:cubicBezTo>
                  <a:cubicBezTo>
                    <a:pt x="649129" y="151924"/>
                    <a:pt x="653891" y="156686"/>
                    <a:pt x="659606" y="156686"/>
                  </a:cubicBezTo>
                  <a:cubicBezTo>
                    <a:pt x="665321" y="156686"/>
                    <a:pt x="670084" y="151924"/>
                    <a:pt x="670084" y="146209"/>
                  </a:cubicBezTo>
                  <a:cubicBezTo>
                    <a:pt x="670084" y="145256"/>
                    <a:pt x="670084" y="143351"/>
                    <a:pt x="669131" y="142399"/>
                  </a:cubicBezTo>
                  <a:cubicBezTo>
                    <a:pt x="670084" y="141446"/>
                    <a:pt x="671989" y="141446"/>
                    <a:pt x="672941" y="140494"/>
                  </a:cubicBezTo>
                  <a:cubicBezTo>
                    <a:pt x="672941" y="141446"/>
                    <a:pt x="671989" y="143351"/>
                    <a:pt x="671989" y="145256"/>
                  </a:cubicBezTo>
                  <a:cubicBezTo>
                    <a:pt x="671989" y="152876"/>
                    <a:pt x="677704" y="158591"/>
                    <a:pt x="685324" y="158591"/>
                  </a:cubicBezTo>
                  <a:cubicBezTo>
                    <a:pt x="692944" y="158591"/>
                    <a:pt x="698659" y="152876"/>
                    <a:pt x="698659" y="145256"/>
                  </a:cubicBezTo>
                  <a:cubicBezTo>
                    <a:pt x="698659" y="137636"/>
                    <a:pt x="692944" y="131921"/>
                    <a:pt x="685324" y="131921"/>
                  </a:cubicBezTo>
                  <a:cubicBezTo>
                    <a:pt x="683419" y="131921"/>
                    <a:pt x="681514" y="132874"/>
                    <a:pt x="679609" y="132874"/>
                  </a:cubicBezTo>
                  <a:cubicBezTo>
                    <a:pt x="680561" y="130016"/>
                    <a:pt x="681514" y="128111"/>
                    <a:pt x="681514" y="125254"/>
                  </a:cubicBezTo>
                  <a:cubicBezTo>
                    <a:pt x="681514" y="125254"/>
                    <a:pt x="682466" y="125254"/>
                    <a:pt x="682466" y="125254"/>
                  </a:cubicBezTo>
                  <a:cubicBezTo>
                    <a:pt x="691039" y="125254"/>
                    <a:pt x="698659" y="118586"/>
                    <a:pt x="699611" y="110014"/>
                  </a:cubicBezTo>
                  <a:cubicBezTo>
                    <a:pt x="701516" y="110966"/>
                    <a:pt x="704374" y="111919"/>
                    <a:pt x="706279" y="111919"/>
                  </a:cubicBezTo>
                  <a:cubicBezTo>
                    <a:pt x="706279" y="112871"/>
                    <a:pt x="706279" y="112871"/>
                    <a:pt x="706279" y="113824"/>
                  </a:cubicBezTo>
                  <a:cubicBezTo>
                    <a:pt x="706279" y="117634"/>
                    <a:pt x="709136" y="120491"/>
                    <a:pt x="711994" y="122396"/>
                  </a:cubicBezTo>
                  <a:cubicBezTo>
                    <a:pt x="712946" y="135731"/>
                    <a:pt x="724376" y="146209"/>
                    <a:pt x="738664" y="146209"/>
                  </a:cubicBezTo>
                  <a:cubicBezTo>
                    <a:pt x="749141" y="146209"/>
                    <a:pt x="758666" y="139541"/>
                    <a:pt x="763429" y="130969"/>
                  </a:cubicBezTo>
                  <a:cubicBezTo>
                    <a:pt x="765334" y="131921"/>
                    <a:pt x="767239" y="131921"/>
                    <a:pt x="770096" y="132874"/>
                  </a:cubicBezTo>
                  <a:cubicBezTo>
                    <a:pt x="772001" y="135731"/>
                    <a:pt x="774859" y="138589"/>
                    <a:pt x="778669" y="140494"/>
                  </a:cubicBezTo>
                  <a:cubicBezTo>
                    <a:pt x="776764" y="141446"/>
                    <a:pt x="774859" y="143351"/>
                    <a:pt x="773906" y="145256"/>
                  </a:cubicBezTo>
                  <a:cubicBezTo>
                    <a:pt x="772954" y="141446"/>
                    <a:pt x="770096" y="138589"/>
                    <a:pt x="765334" y="138589"/>
                  </a:cubicBezTo>
                  <a:cubicBezTo>
                    <a:pt x="760571" y="138589"/>
                    <a:pt x="756761" y="142399"/>
                    <a:pt x="756761" y="147161"/>
                  </a:cubicBezTo>
                  <a:cubicBezTo>
                    <a:pt x="756761" y="150971"/>
                    <a:pt x="758666" y="153829"/>
                    <a:pt x="761524" y="154781"/>
                  </a:cubicBezTo>
                  <a:cubicBezTo>
                    <a:pt x="759619" y="156686"/>
                    <a:pt x="757714" y="158591"/>
                    <a:pt x="757714" y="161449"/>
                  </a:cubicBezTo>
                  <a:cubicBezTo>
                    <a:pt x="757714" y="163354"/>
                    <a:pt x="758666" y="165259"/>
                    <a:pt x="759619" y="167164"/>
                  </a:cubicBezTo>
                  <a:cubicBezTo>
                    <a:pt x="759619" y="168116"/>
                    <a:pt x="759619" y="168116"/>
                    <a:pt x="759619" y="169069"/>
                  </a:cubicBezTo>
                  <a:cubicBezTo>
                    <a:pt x="755809" y="161449"/>
                    <a:pt x="748189" y="155734"/>
                    <a:pt x="738664" y="155734"/>
                  </a:cubicBezTo>
                  <a:cubicBezTo>
                    <a:pt x="737711" y="155734"/>
                    <a:pt x="736759" y="155734"/>
                    <a:pt x="735806" y="155734"/>
                  </a:cubicBezTo>
                  <a:cubicBezTo>
                    <a:pt x="733901" y="153829"/>
                    <a:pt x="731996" y="152876"/>
                    <a:pt x="729139" y="152876"/>
                  </a:cubicBezTo>
                  <a:cubicBezTo>
                    <a:pt x="724376" y="152876"/>
                    <a:pt x="719614" y="156686"/>
                    <a:pt x="719614" y="162401"/>
                  </a:cubicBezTo>
                  <a:cubicBezTo>
                    <a:pt x="719614" y="163354"/>
                    <a:pt x="719614" y="164306"/>
                    <a:pt x="720566" y="165259"/>
                  </a:cubicBezTo>
                  <a:cubicBezTo>
                    <a:pt x="718661" y="168116"/>
                    <a:pt x="716756" y="170974"/>
                    <a:pt x="716756" y="173831"/>
                  </a:cubicBezTo>
                  <a:cubicBezTo>
                    <a:pt x="714851" y="173831"/>
                    <a:pt x="713899" y="172879"/>
                    <a:pt x="711994" y="172879"/>
                  </a:cubicBezTo>
                  <a:cubicBezTo>
                    <a:pt x="704374" y="172879"/>
                    <a:pt x="697706" y="174784"/>
                    <a:pt x="691991" y="178594"/>
                  </a:cubicBezTo>
                  <a:cubicBezTo>
                    <a:pt x="688181" y="176689"/>
                    <a:pt x="684371" y="175736"/>
                    <a:pt x="680561" y="175736"/>
                  </a:cubicBezTo>
                  <a:cubicBezTo>
                    <a:pt x="678656" y="175736"/>
                    <a:pt x="675799" y="175736"/>
                    <a:pt x="673894" y="176689"/>
                  </a:cubicBezTo>
                  <a:cubicBezTo>
                    <a:pt x="674846" y="175736"/>
                    <a:pt x="675799" y="173831"/>
                    <a:pt x="675799" y="172879"/>
                  </a:cubicBezTo>
                  <a:cubicBezTo>
                    <a:pt x="675799" y="169069"/>
                    <a:pt x="671989" y="165259"/>
                    <a:pt x="668179" y="165259"/>
                  </a:cubicBezTo>
                  <a:cubicBezTo>
                    <a:pt x="664369" y="165259"/>
                    <a:pt x="660559" y="169069"/>
                    <a:pt x="660559" y="172879"/>
                  </a:cubicBezTo>
                  <a:cubicBezTo>
                    <a:pt x="660559" y="176689"/>
                    <a:pt x="663416" y="179546"/>
                    <a:pt x="667226" y="180499"/>
                  </a:cubicBezTo>
                  <a:cubicBezTo>
                    <a:pt x="661511" y="184309"/>
                    <a:pt x="657701" y="191929"/>
                    <a:pt x="657701" y="199549"/>
                  </a:cubicBezTo>
                  <a:cubicBezTo>
                    <a:pt x="657701" y="202406"/>
                    <a:pt x="658654" y="205264"/>
                    <a:pt x="659606" y="207169"/>
                  </a:cubicBezTo>
                  <a:cubicBezTo>
                    <a:pt x="657701" y="207169"/>
                    <a:pt x="655796" y="207169"/>
                    <a:pt x="654844" y="208121"/>
                  </a:cubicBezTo>
                  <a:cubicBezTo>
                    <a:pt x="652939" y="206216"/>
                    <a:pt x="651034" y="205264"/>
                    <a:pt x="648176" y="205264"/>
                  </a:cubicBezTo>
                  <a:cubicBezTo>
                    <a:pt x="643414" y="205264"/>
                    <a:pt x="639604" y="209074"/>
                    <a:pt x="639604" y="213836"/>
                  </a:cubicBezTo>
                  <a:cubicBezTo>
                    <a:pt x="639604" y="215741"/>
                    <a:pt x="640556" y="216694"/>
                    <a:pt x="640556" y="217646"/>
                  </a:cubicBezTo>
                  <a:cubicBezTo>
                    <a:pt x="637699" y="219551"/>
                    <a:pt x="635794" y="222409"/>
                    <a:pt x="634841" y="226219"/>
                  </a:cubicBezTo>
                  <a:cubicBezTo>
                    <a:pt x="632936" y="224314"/>
                    <a:pt x="630079" y="223361"/>
                    <a:pt x="627221" y="223361"/>
                  </a:cubicBezTo>
                  <a:cubicBezTo>
                    <a:pt x="626269" y="215741"/>
                    <a:pt x="621506" y="209074"/>
                    <a:pt x="613886" y="205264"/>
                  </a:cubicBezTo>
                  <a:cubicBezTo>
                    <a:pt x="617696" y="205264"/>
                    <a:pt x="620554" y="204311"/>
                    <a:pt x="623411" y="203359"/>
                  </a:cubicBezTo>
                  <a:cubicBezTo>
                    <a:pt x="625316" y="206216"/>
                    <a:pt x="629126" y="209074"/>
                    <a:pt x="632936" y="209074"/>
                  </a:cubicBezTo>
                  <a:cubicBezTo>
                    <a:pt x="639604" y="209074"/>
                    <a:pt x="644366" y="204311"/>
                    <a:pt x="644366" y="197644"/>
                  </a:cubicBezTo>
                  <a:cubicBezTo>
                    <a:pt x="644366" y="194786"/>
                    <a:pt x="643414" y="191929"/>
                    <a:pt x="640556" y="189071"/>
                  </a:cubicBezTo>
                  <a:cubicBezTo>
                    <a:pt x="644366" y="183356"/>
                    <a:pt x="646271" y="176689"/>
                    <a:pt x="646271" y="170021"/>
                  </a:cubicBezTo>
                  <a:cubicBezTo>
                    <a:pt x="646271" y="153829"/>
                    <a:pt x="634841" y="139541"/>
                    <a:pt x="619601" y="135731"/>
                  </a:cubicBezTo>
                  <a:cubicBezTo>
                    <a:pt x="617696" y="133826"/>
                    <a:pt x="615791" y="132874"/>
                    <a:pt x="612934" y="132874"/>
                  </a:cubicBezTo>
                  <a:cubicBezTo>
                    <a:pt x="611029" y="132874"/>
                    <a:pt x="609124" y="133826"/>
                    <a:pt x="607219" y="134779"/>
                  </a:cubicBezTo>
                  <a:cubicBezTo>
                    <a:pt x="605314" y="134779"/>
                    <a:pt x="602456" y="135731"/>
                    <a:pt x="600551" y="135731"/>
                  </a:cubicBezTo>
                  <a:cubicBezTo>
                    <a:pt x="601504" y="133826"/>
                    <a:pt x="601504" y="131921"/>
                    <a:pt x="601504" y="129064"/>
                  </a:cubicBezTo>
                  <a:cubicBezTo>
                    <a:pt x="603409" y="130016"/>
                    <a:pt x="605314" y="130969"/>
                    <a:pt x="607219" y="130969"/>
                  </a:cubicBezTo>
                  <a:cubicBezTo>
                    <a:pt x="611981" y="130969"/>
                    <a:pt x="616744" y="127159"/>
                    <a:pt x="616744" y="121444"/>
                  </a:cubicBezTo>
                  <a:cubicBezTo>
                    <a:pt x="616744" y="115729"/>
                    <a:pt x="612934" y="111919"/>
                    <a:pt x="607219" y="111919"/>
                  </a:cubicBezTo>
                  <a:cubicBezTo>
                    <a:pt x="604361" y="111919"/>
                    <a:pt x="601504" y="113824"/>
                    <a:pt x="599599" y="116681"/>
                  </a:cubicBezTo>
                  <a:cubicBezTo>
                    <a:pt x="597694" y="112871"/>
                    <a:pt x="594836" y="110014"/>
                    <a:pt x="591979" y="107156"/>
                  </a:cubicBezTo>
                  <a:cubicBezTo>
                    <a:pt x="593884" y="108109"/>
                    <a:pt x="596741" y="108109"/>
                    <a:pt x="598646" y="108109"/>
                  </a:cubicBezTo>
                  <a:cubicBezTo>
                    <a:pt x="612934" y="108109"/>
                    <a:pt x="624364" y="97631"/>
                    <a:pt x="626269" y="84296"/>
                  </a:cubicBezTo>
                  <a:cubicBezTo>
                    <a:pt x="628174" y="85249"/>
                    <a:pt x="629126" y="85249"/>
                    <a:pt x="631031" y="85249"/>
                  </a:cubicBezTo>
                  <a:cubicBezTo>
                    <a:pt x="638651" y="85249"/>
                    <a:pt x="644366" y="79534"/>
                    <a:pt x="644366" y="71914"/>
                  </a:cubicBezTo>
                  <a:cubicBezTo>
                    <a:pt x="644366" y="64294"/>
                    <a:pt x="638651" y="58579"/>
                    <a:pt x="631031" y="58579"/>
                  </a:cubicBezTo>
                  <a:cubicBezTo>
                    <a:pt x="626269" y="58579"/>
                    <a:pt x="622459" y="60484"/>
                    <a:pt x="620554" y="64294"/>
                  </a:cubicBezTo>
                  <a:cubicBezTo>
                    <a:pt x="615791" y="57626"/>
                    <a:pt x="607219" y="53816"/>
                    <a:pt x="598646" y="53816"/>
                  </a:cubicBezTo>
                  <a:cubicBezTo>
                    <a:pt x="591026" y="53816"/>
                    <a:pt x="584359" y="56674"/>
                    <a:pt x="578644" y="62389"/>
                  </a:cubicBezTo>
                  <a:cubicBezTo>
                    <a:pt x="578644" y="61436"/>
                    <a:pt x="578644" y="59531"/>
                    <a:pt x="578644" y="58579"/>
                  </a:cubicBezTo>
                  <a:cubicBezTo>
                    <a:pt x="578644" y="47149"/>
                    <a:pt x="569119" y="37624"/>
                    <a:pt x="557689" y="37624"/>
                  </a:cubicBezTo>
                  <a:cubicBezTo>
                    <a:pt x="546259" y="37624"/>
                    <a:pt x="536734" y="47149"/>
                    <a:pt x="536734" y="58579"/>
                  </a:cubicBezTo>
                  <a:cubicBezTo>
                    <a:pt x="536734" y="70009"/>
                    <a:pt x="546259" y="79534"/>
                    <a:pt x="557689" y="79534"/>
                  </a:cubicBezTo>
                  <a:cubicBezTo>
                    <a:pt x="562451" y="79534"/>
                    <a:pt x="567214" y="77629"/>
                    <a:pt x="571024" y="74771"/>
                  </a:cubicBezTo>
                  <a:cubicBezTo>
                    <a:pt x="570071" y="77629"/>
                    <a:pt x="570071" y="80486"/>
                    <a:pt x="570071" y="83344"/>
                  </a:cubicBezTo>
                  <a:cubicBezTo>
                    <a:pt x="570071" y="92869"/>
                    <a:pt x="574834" y="101441"/>
                    <a:pt x="582454" y="106204"/>
                  </a:cubicBezTo>
                  <a:cubicBezTo>
                    <a:pt x="580549" y="106204"/>
                    <a:pt x="579596" y="105251"/>
                    <a:pt x="577691" y="105251"/>
                  </a:cubicBezTo>
                  <a:cubicBezTo>
                    <a:pt x="570071" y="105251"/>
                    <a:pt x="563404" y="109061"/>
                    <a:pt x="559594" y="113824"/>
                  </a:cubicBezTo>
                  <a:cubicBezTo>
                    <a:pt x="555784" y="107156"/>
                    <a:pt x="549116" y="103346"/>
                    <a:pt x="541496" y="103346"/>
                  </a:cubicBezTo>
                  <a:cubicBezTo>
                    <a:pt x="530066" y="103346"/>
                    <a:pt x="519589" y="112871"/>
                    <a:pt x="519589" y="125254"/>
                  </a:cubicBezTo>
                  <a:cubicBezTo>
                    <a:pt x="519589" y="137636"/>
                    <a:pt x="529114" y="147161"/>
                    <a:pt x="541496" y="147161"/>
                  </a:cubicBezTo>
                  <a:cubicBezTo>
                    <a:pt x="547211" y="147161"/>
                    <a:pt x="552926" y="144304"/>
                    <a:pt x="556736" y="140494"/>
                  </a:cubicBezTo>
                  <a:cubicBezTo>
                    <a:pt x="560546" y="148114"/>
                    <a:pt x="569119" y="153829"/>
                    <a:pt x="578644" y="153829"/>
                  </a:cubicBezTo>
                  <a:cubicBezTo>
                    <a:pt x="579596" y="153829"/>
                    <a:pt x="580549" y="153829"/>
                    <a:pt x="581501" y="153829"/>
                  </a:cubicBezTo>
                  <a:cubicBezTo>
                    <a:pt x="578644" y="158591"/>
                    <a:pt x="576739" y="165259"/>
                    <a:pt x="576739" y="170974"/>
                  </a:cubicBezTo>
                  <a:cubicBezTo>
                    <a:pt x="576739" y="172879"/>
                    <a:pt x="576739" y="174784"/>
                    <a:pt x="577691" y="176689"/>
                  </a:cubicBezTo>
                  <a:cubicBezTo>
                    <a:pt x="571976" y="172879"/>
                    <a:pt x="565309" y="170974"/>
                    <a:pt x="557689" y="170974"/>
                  </a:cubicBezTo>
                  <a:cubicBezTo>
                    <a:pt x="545306" y="170974"/>
                    <a:pt x="533876" y="176689"/>
                    <a:pt x="526256" y="186214"/>
                  </a:cubicBezTo>
                  <a:cubicBezTo>
                    <a:pt x="523399" y="181451"/>
                    <a:pt x="518636" y="177641"/>
                    <a:pt x="512921" y="177641"/>
                  </a:cubicBezTo>
                  <a:cubicBezTo>
                    <a:pt x="504349" y="177641"/>
                    <a:pt x="497681" y="184309"/>
                    <a:pt x="497681" y="192881"/>
                  </a:cubicBezTo>
                  <a:cubicBezTo>
                    <a:pt x="497681" y="201454"/>
                    <a:pt x="504349" y="208121"/>
                    <a:pt x="512921" y="208121"/>
                  </a:cubicBezTo>
                  <a:cubicBezTo>
                    <a:pt x="514826" y="208121"/>
                    <a:pt x="516731" y="208121"/>
                    <a:pt x="518636" y="207169"/>
                  </a:cubicBezTo>
                  <a:cubicBezTo>
                    <a:pt x="518636" y="208121"/>
                    <a:pt x="518636" y="209074"/>
                    <a:pt x="518636" y="210026"/>
                  </a:cubicBezTo>
                  <a:cubicBezTo>
                    <a:pt x="518636" y="222409"/>
                    <a:pt x="524351" y="232886"/>
                    <a:pt x="532924" y="239554"/>
                  </a:cubicBezTo>
                  <a:cubicBezTo>
                    <a:pt x="531019" y="242411"/>
                    <a:pt x="530066" y="246221"/>
                    <a:pt x="530066" y="249079"/>
                  </a:cubicBezTo>
                  <a:cubicBezTo>
                    <a:pt x="530066" y="250031"/>
                    <a:pt x="530066" y="250031"/>
                    <a:pt x="530066" y="250984"/>
                  </a:cubicBezTo>
                  <a:cubicBezTo>
                    <a:pt x="523399" y="255746"/>
                    <a:pt x="517684" y="261461"/>
                    <a:pt x="514826" y="270034"/>
                  </a:cubicBezTo>
                  <a:cubicBezTo>
                    <a:pt x="508159" y="274796"/>
                    <a:pt x="503396" y="283369"/>
                    <a:pt x="503396" y="291941"/>
                  </a:cubicBezTo>
                  <a:cubicBezTo>
                    <a:pt x="503396" y="307181"/>
                    <a:pt x="515779" y="319564"/>
                    <a:pt x="531019" y="319564"/>
                  </a:cubicBezTo>
                  <a:cubicBezTo>
                    <a:pt x="534829" y="319564"/>
                    <a:pt x="537686" y="318611"/>
                    <a:pt x="540544" y="317659"/>
                  </a:cubicBezTo>
                  <a:cubicBezTo>
                    <a:pt x="543401" y="318611"/>
                    <a:pt x="546259" y="318611"/>
                    <a:pt x="549116" y="318611"/>
                  </a:cubicBezTo>
                  <a:cubicBezTo>
                    <a:pt x="564356" y="318611"/>
                    <a:pt x="577691" y="309086"/>
                    <a:pt x="582454" y="295751"/>
                  </a:cubicBezTo>
                  <a:cubicBezTo>
                    <a:pt x="583406" y="295751"/>
                    <a:pt x="583406" y="294799"/>
                    <a:pt x="584359" y="294799"/>
                  </a:cubicBezTo>
                  <a:cubicBezTo>
                    <a:pt x="584359" y="294799"/>
                    <a:pt x="585311" y="294799"/>
                    <a:pt x="585311" y="294799"/>
                  </a:cubicBezTo>
                  <a:cubicBezTo>
                    <a:pt x="587216" y="301466"/>
                    <a:pt x="591026" y="306229"/>
                    <a:pt x="596741" y="310991"/>
                  </a:cubicBezTo>
                  <a:cubicBezTo>
                    <a:pt x="596741" y="310991"/>
                    <a:pt x="596741" y="311944"/>
                    <a:pt x="596741" y="311944"/>
                  </a:cubicBezTo>
                  <a:cubicBezTo>
                    <a:pt x="596741" y="312896"/>
                    <a:pt x="596741" y="312896"/>
                    <a:pt x="596741" y="313849"/>
                  </a:cubicBezTo>
                  <a:cubicBezTo>
                    <a:pt x="595789" y="315754"/>
                    <a:pt x="595789" y="318611"/>
                    <a:pt x="595789" y="321469"/>
                  </a:cubicBezTo>
                  <a:cubicBezTo>
                    <a:pt x="595789" y="328136"/>
                    <a:pt x="598646" y="333851"/>
                    <a:pt x="603409" y="337661"/>
                  </a:cubicBezTo>
                  <a:cubicBezTo>
                    <a:pt x="603409" y="338614"/>
                    <a:pt x="603409" y="339566"/>
                    <a:pt x="603409" y="339566"/>
                  </a:cubicBezTo>
                  <a:cubicBezTo>
                    <a:pt x="603409" y="347186"/>
                    <a:pt x="608171" y="352901"/>
                    <a:pt x="614839" y="354806"/>
                  </a:cubicBezTo>
                  <a:cubicBezTo>
                    <a:pt x="612934" y="356711"/>
                    <a:pt x="611029" y="359569"/>
                    <a:pt x="611029" y="363379"/>
                  </a:cubicBezTo>
                  <a:cubicBezTo>
                    <a:pt x="604361" y="356711"/>
                    <a:pt x="595789" y="352901"/>
                    <a:pt x="586264" y="352901"/>
                  </a:cubicBezTo>
                  <a:cubicBezTo>
                    <a:pt x="567214" y="352901"/>
                    <a:pt x="551974" y="368141"/>
                    <a:pt x="551974" y="387191"/>
                  </a:cubicBezTo>
                  <a:cubicBezTo>
                    <a:pt x="551974" y="390049"/>
                    <a:pt x="551974" y="392906"/>
                    <a:pt x="552926" y="395764"/>
                  </a:cubicBezTo>
                  <a:cubicBezTo>
                    <a:pt x="550069" y="391001"/>
                    <a:pt x="546259" y="387191"/>
                    <a:pt x="541496" y="385286"/>
                  </a:cubicBezTo>
                  <a:cubicBezTo>
                    <a:pt x="539591" y="379571"/>
                    <a:pt x="533876" y="375761"/>
                    <a:pt x="527209" y="375761"/>
                  </a:cubicBezTo>
                  <a:cubicBezTo>
                    <a:pt x="518636" y="375761"/>
                    <a:pt x="511969" y="382429"/>
                    <a:pt x="511969" y="391001"/>
                  </a:cubicBezTo>
                  <a:cubicBezTo>
                    <a:pt x="511969" y="391954"/>
                    <a:pt x="511969" y="391954"/>
                    <a:pt x="511969" y="392906"/>
                  </a:cubicBezTo>
                  <a:cubicBezTo>
                    <a:pt x="508159" y="397669"/>
                    <a:pt x="506254" y="402431"/>
                    <a:pt x="506254" y="409099"/>
                  </a:cubicBezTo>
                  <a:cubicBezTo>
                    <a:pt x="506254" y="414814"/>
                    <a:pt x="508159" y="420529"/>
                    <a:pt x="511969" y="425291"/>
                  </a:cubicBezTo>
                  <a:cubicBezTo>
                    <a:pt x="511016" y="427196"/>
                    <a:pt x="511016" y="428149"/>
                    <a:pt x="511016" y="430054"/>
                  </a:cubicBezTo>
                  <a:cubicBezTo>
                    <a:pt x="511016" y="437674"/>
                    <a:pt x="516731" y="443389"/>
                    <a:pt x="524351" y="443389"/>
                  </a:cubicBezTo>
                  <a:cubicBezTo>
                    <a:pt x="530066" y="443389"/>
                    <a:pt x="535781" y="439579"/>
                    <a:pt x="537686" y="433864"/>
                  </a:cubicBezTo>
                  <a:cubicBezTo>
                    <a:pt x="537686" y="433864"/>
                    <a:pt x="537686" y="433864"/>
                    <a:pt x="537686" y="433864"/>
                  </a:cubicBezTo>
                  <a:cubicBezTo>
                    <a:pt x="537686" y="436721"/>
                    <a:pt x="538639" y="439579"/>
                    <a:pt x="539591" y="441484"/>
                  </a:cubicBezTo>
                  <a:cubicBezTo>
                    <a:pt x="535781" y="442436"/>
                    <a:pt x="531971" y="445294"/>
                    <a:pt x="531971" y="450056"/>
                  </a:cubicBezTo>
                  <a:cubicBezTo>
                    <a:pt x="531971" y="454819"/>
                    <a:pt x="535781" y="458629"/>
                    <a:pt x="540544" y="458629"/>
                  </a:cubicBezTo>
                  <a:cubicBezTo>
                    <a:pt x="545306" y="458629"/>
                    <a:pt x="549116" y="454819"/>
                    <a:pt x="549116" y="451009"/>
                  </a:cubicBezTo>
                  <a:cubicBezTo>
                    <a:pt x="551974" y="451961"/>
                    <a:pt x="554831" y="452914"/>
                    <a:pt x="557689" y="452914"/>
                  </a:cubicBezTo>
                  <a:cubicBezTo>
                    <a:pt x="559594" y="452914"/>
                    <a:pt x="561499" y="452914"/>
                    <a:pt x="563404" y="451961"/>
                  </a:cubicBezTo>
                  <a:cubicBezTo>
                    <a:pt x="563404" y="452914"/>
                    <a:pt x="564356" y="453866"/>
                    <a:pt x="565309" y="454819"/>
                  </a:cubicBezTo>
                  <a:cubicBezTo>
                    <a:pt x="562451" y="456724"/>
                    <a:pt x="560546" y="460534"/>
                    <a:pt x="560546" y="464344"/>
                  </a:cubicBezTo>
                  <a:cubicBezTo>
                    <a:pt x="560546" y="465296"/>
                    <a:pt x="560546" y="466249"/>
                    <a:pt x="560546" y="467201"/>
                  </a:cubicBezTo>
                  <a:cubicBezTo>
                    <a:pt x="555784" y="471964"/>
                    <a:pt x="551974" y="478631"/>
                    <a:pt x="551974" y="487204"/>
                  </a:cubicBezTo>
                  <a:cubicBezTo>
                    <a:pt x="551974" y="487204"/>
                    <a:pt x="551974" y="488156"/>
                    <a:pt x="551974" y="488156"/>
                  </a:cubicBezTo>
                  <a:cubicBezTo>
                    <a:pt x="549116" y="491014"/>
                    <a:pt x="548164" y="494824"/>
                    <a:pt x="548164" y="499586"/>
                  </a:cubicBezTo>
                  <a:cubicBezTo>
                    <a:pt x="548164" y="509111"/>
                    <a:pt x="555784" y="517684"/>
                    <a:pt x="566261" y="517684"/>
                  </a:cubicBezTo>
                  <a:cubicBezTo>
                    <a:pt x="569119" y="517684"/>
                    <a:pt x="571976" y="516731"/>
                    <a:pt x="573881" y="515779"/>
                  </a:cubicBezTo>
                  <a:cubicBezTo>
                    <a:pt x="571976" y="517684"/>
                    <a:pt x="571024" y="520541"/>
                    <a:pt x="571024" y="523399"/>
                  </a:cubicBezTo>
                  <a:cubicBezTo>
                    <a:pt x="571024" y="527209"/>
                    <a:pt x="572929" y="530066"/>
                    <a:pt x="574834" y="531971"/>
                  </a:cubicBezTo>
                  <a:cubicBezTo>
                    <a:pt x="574834" y="531971"/>
                    <a:pt x="574834" y="532924"/>
                    <a:pt x="574834" y="532924"/>
                  </a:cubicBezTo>
                  <a:cubicBezTo>
                    <a:pt x="574834" y="539591"/>
                    <a:pt x="580549" y="544354"/>
                    <a:pt x="586264" y="544354"/>
                  </a:cubicBezTo>
                  <a:cubicBezTo>
                    <a:pt x="591026" y="544354"/>
                    <a:pt x="594836" y="541496"/>
                    <a:pt x="596741" y="537686"/>
                  </a:cubicBezTo>
                  <a:cubicBezTo>
                    <a:pt x="597694" y="537686"/>
                    <a:pt x="597694" y="536734"/>
                    <a:pt x="598646" y="536734"/>
                  </a:cubicBezTo>
                  <a:cubicBezTo>
                    <a:pt x="602456" y="540544"/>
                    <a:pt x="607219" y="542449"/>
                    <a:pt x="611981" y="542449"/>
                  </a:cubicBezTo>
                  <a:cubicBezTo>
                    <a:pt x="622459" y="542449"/>
                    <a:pt x="631984" y="533876"/>
                    <a:pt x="631984" y="522446"/>
                  </a:cubicBezTo>
                  <a:cubicBezTo>
                    <a:pt x="635794" y="524351"/>
                    <a:pt x="639604" y="525304"/>
                    <a:pt x="643414" y="525304"/>
                  </a:cubicBezTo>
                  <a:cubicBezTo>
                    <a:pt x="636746" y="526256"/>
                    <a:pt x="632936" y="531971"/>
                    <a:pt x="632936" y="538639"/>
                  </a:cubicBezTo>
                  <a:cubicBezTo>
                    <a:pt x="632936" y="539591"/>
                    <a:pt x="632936" y="541496"/>
                    <a:pt x="633889" y="542449"/>
                  </a:cubicBezTo>
                  <a:cubicBezTo>
                    <a:pt x="629126" y="544354"/>
                    <a:pt x="626269" y="549116"/>
                    <a:pt x="626269" y="554831"/>
                  </a:cubicBezTo>
                  <a:cubicBezTo>
                    <a:pt x="626269" y="554831"/>
                    <a:pt x="626269" y="554831"/>
                    <a:pt x="626269" y="555784"/>
                  </a:cubicBezTo>
                  <a:cubicBezTo>
                    <a:pt x="624364" y="551021"/>
                    <a:pt x="619601" y="548164"/>
                    <a:pt x="614839" y="548164"/>
                  </a:cubicBezTo>
                  <a:cubicBezTo>
                    <a:pt x="608171" y="548164"/>
                    <a:pt x="602456" y="553879"/>
                    <a:pt x="602456" y="560546"/>
                  </a:cubicBezTo>
                  <a:cubicBezTo>
                    <a:pt x="602456" y="567214"/>
                    <a:pt x="608171" y="572929"/>
                    <a:pt x="614839" y="572929"/>
                  </a:cubicBezTo>
                  <a:cubicBezTo>
                    <a:pt x="621506" y="572929"/>
                    <a:pt x="627221" y="567214"/>
                    <a:pt x="627221" y="560546"/>
                  </a:cubicBezTo>
                  <a:cubicBezTo>
                    <a:pt x="627221" y="560546"/>
                    <a:pt x="627221" y="560546"/>
                    <a:pt x="627221" y="560546"/>
                  </a:cubicBezTo>
                  <a:cubicBezTo>
                    <a:pt x="628174" y="562451"/>
                    <a:pt x="629126" y="564356"/>
                    <a:pt x="631031" y="566261"/>
                  </a:cubicBezTo>
                  <a:cubicBezTo>
                    <a:pt x="629126" y="567214"/>
                    <a:pt x="628174" y="569119"/>
                    <a:pt x="628174" y="571024"/>
                  </a:cubicBezTo>
                  <a:cubicBezTo>
                    <a:pt x="628174" y="573881"/>
                    <a:pt x="631031" y="576739"/>
                    <a:pt x="633889" y="576739"/>
                  </a:cubicBezTo>
                  <a:cubicBezTo>
                    <a:pt x="636746" y="576739"/>
                    <a:pt x="639604" y="573881"/>
                    <a:pt x="639604" y="571024"/>
                  </a:cubicBezTo>
                  <a:cubicBezTo>
                    <a:pt x="639604" y="570071"/>
                    <a:pt x="639604" y="570071"/>
                    <a:pt x="639604" y="569119"/>
                  </a:cubicBezTo>
                  <a:cubicBezTo>
                    <a:pt x="639604" y="569119"/>
                    <a:pt x="640556" y="569119"/>
                    <a:pt x="640556" y="569119"/>
                  </a:cubicBezTo>
                  <a:cubicBezTo>
                    <a:pt x="642461" y="569119"/>
                    <a:pt x="644366" y="568166"/>
                    <a:pt x="646271" y="568166"/>
                  </a:cubicBezTo>
                  <a:cubicBezTo>
                    <a:pt x="647224" y="569119"/>
                    <a:pt x="647224" y="569119"/>
                    <a:pt x="648176" y="570071"/>
                  </a:cubicBezTo>
                  <a:cubicBezTo>
                    <a:pt x="647224" y="571024"/>
                    <a:pt x="647224" y="571976"/>
                    <a:pt x="647224" y="573881"/>
                  </a:cubicBezTo>
                  <a:cubicBezTo>
                    <a:pt x="647224" y="575786"/>
                    <a:pt x="648176" y="577691"/>
                    <a:pt x="650081" y="579596"/>
                  </a:cubicBezTo>
                  <a:cubicBezTo>
                    <a:pt x="646271" y="580549"/>
                    <a:pt x="642461" y="584359"/>
                    <a:pt x="642461" y="589121"/>
                  </a:cubicBezTo>
                  <a:cubicBezTo>
                    <a:pt x="642461" y="592931"/>
                    <a:pt x="644366" y="595789"/>
                    <a:pt x="648176" y="597694"/>
                  </a:cubicBezTo>
                  <a:cubicBezTo>
                    <a:pt x="649129" y="601504"/>
                    <a:pt x="651986" y="604361"/>
                    <a:pt x="656749" y="605314"/>
                  </a:cubicBezTo>
                  <a:lnTo>
                    <a:pt x="656749" y="608171"/>
                  </a:lnTo>
                  <a:cubicBezTo>
                    <a:pt x="654844" y="605314"/>
                    <a:pt x="651034" y="603409"/>
                    <a:pt x="647224" y="603409"/>
                  </a:cubicBezTo>
                  <a:cubicBezTo>
                    <a:pt x="640556" y="603409"/>
                    <a:pt x="635794" y="609124"/>
                    <a:pt x="635794" y="614839"/>
                  </a:cubicBezTo>
                  <a:cubicBezTo>
                    <a:pt x="635794" y="615791"/>
                    <a:pt x="635794" y="616744"/>
                    <a:pt x="636746" y="617696"/>
                  </a:cubicBezTo>
                  <a:cubicBezTo>
                    <a:pt x="635794" y="617696"/>
                    <a:pt x="634841" y="617696"/>
                    <a:pt x="634841" y="617696"/>
                  </a:cubicBezTo>
                  <a:cubicBezTo>
                    <a:pt x="627221" y="617696"/>
                    <a:pt x="620554" y="619601"/>
                    <a:pt x="614839" y="623411"/>
                  </a:cubicBezTo>
                  <a:cubicBezTo>
                    <a:pt x="614839" y="623411"/>
                    <a:pt x="614839" y="623411"/>
                    <a:pt x="613886" y="623411"/>
                  </a:cubicBezTo>
                  <a:cubicBezTo>
                    <a:pt x="611981" y="623411"/>
                    <a:pt x="610076" y="623411"/>
                    <a:pt x="609124" y="624364"/>
                  </a:cubicBezTo>
                  <a:cubicBezTo>
                    <a:pt x="609124" y="624364"/>
                    <a:pt x="609124" y="624364"/>
                    <a:pt x="609124" y="624364"/>
                  </a:cubicBezTo>
                  <a:cubicBezTo>
                    <a:pt x="609124" y="617696"/>
                    <a:pt x="603409" y="611981"/>
                    <a:pt x="596741" y="611981"/>
                  </a:cubicBezTo>
                  <a:cubicBezTo>
                    <a:pt x="592931" y="611981"/>
                    <a:pt x="589121" y="613886"/>
                    <a:pt x="587216" y="617696"/>
                  </a:cubicBezTo>
                  <a:cubicBezTo>
                    <a:pt x="582454" y="610076"/>
                    <a:pt x="573881" y="605314"/>
                    <a:pt x="564356" y="605314"/>
                  </a:cubicBezTo>
                  <a:cubicBezTo>
                    <a:pt x="554831" y="605314"/>
                    <a:pt x="547211" y="610076"/>
                    <a:pt x="542449" y="616744"/>
                  </a:cubicBezTo>
                  <a:cubicBezTo>
                    <a:pt x="541496" y="616744"/>
                    <a:pt x="541496" y="616744"/>
                    <a:pt x="540544" y="615791"/>
                  </a:cubicBezTo>
                  <a:cubicBezTo>
                    <a:pt x="539591" y="613886"/>
                    <a:pt x="537686" y="611029"/>
                    <a:pt x="536734" y="609124"/>
                  </a:cubicBezTo>
                  <a:cubicBezTo>
                    <a:pt x="546259" y="608171"/>
                    <a:pt x="553879" y="602456"/>
                    <a:pt x="556736" y="593884"/>
                  </a:cubicBezTo>
                  <a:cubicBezTo>
                    <a:pt x="560546" y="590074"/>
                    <a:pt x="563404" y="585311"/>
                    <a:pt x="563404" y="579596"/>
                  </a:cubicBezTo>
                  <a:cubicBezTo>
                    <a:pt x="563404" y="578644"/>
                    <a:pt x="563404" y="576739"/>
                    <a:pt x="563404" y="575786"/>
                  </a:cubicBezTo>
                  <a:cubicBezTo>
                    <a:pt x="563404" y="575786"/>
                    <a:pt x="564356" y="575786"/>
                    <a:pt x="564356" y="575786"/>
                  </a:cubicBezTo>
                  <a:cubicBezTo>
                    <a:pt x="567214" y="575786"/>
                    <a:pt x="570071" y="574834"/>
                    <a:pt x="572929" y="573881"/>
                  </a:cubicBezTo>
                  <a:cubicBezTo>
                    <a:pt x="571024" y="577691"/>
                    <a:pt x="569119" y="581501"/>
                    <a:pt x="569119" y="585311"/>
                  </a:cubicBezTo>
                  <a:cubicBezTo>
                    <a:pt x="569119" y="597694"/>
                    <a:pt x="578644" y="607219"/>
                    <a:pt x="591026" y="607219"/>
                  </a:cubicBezTo>
                  <a:cubicBezTo>
                    <a:pt x="603409" y="607219"/>
                    <a:pt x="612934" y="597694"/>
                    <a:pt x="612934" y="585311"/>
                  </a:cubicBezTo>
                  <a:cubicBezTo>
                    <a:pt x="612934" y="572929"/>
                    <a:pt x="603409" y="563404"/>
                    <a:pt x="591026" y="563404"/>
                  </a:cubicBezTo>
                  <a:cubicBezTo>
                    <a:pt x="586264" y="563404"/>
                    <a:pt x="582454" y="564356"/>
                    <a:pt x="579596" y="567214"/>
                  </a:cubicBezTo>
                  <a:cubicBezTo>
                    <a:pt x="580549" y="564356"/>
                    <a:pt x="581501" y="561499"/>
                    <a:pt x="581501" y="558641"/>
                  </a:cubicBezTo>
                  <a:cubicBezTo>
                    <a:pt x="581501" y="549116"/>
                    <a:pt x="573881" y="541496"/>
                    <a:pt x="564356" y="541496"/>
                  </a:cubicBezTo>
                  <a:cubicBezTo>
                    <a:pt x="554831" y="541496"/>
                    <a:pt x="547211" y="549116"/>
                    <a:pt x="547211" y="558641"/>
                  </a:cubicBezTo>
                  <a:cubicBezTo>
                    <a:pt x="547211" y="559594"/>
                    <a:pt x="547211" y="559594"/>
                    <a:pt x="547211" y="560546"/>
                  </a:cubicBezTo>
                  <a:cubicBezTo>
                    <a:pt x="546259" y="560546"/>
                    <a:pt x="545306" y="560546"/>
                    <a:pt x="543401" y="560546"/>
                  </a:cubicBezTo>
                  <a:cubicBezTo>
                    <a:pt x="537686" y="560546"/>
                    <a:pt x="531971" y="563404"/>
                    <a:pt x="528161" y="567214"/>
                  </a:cubicBezTo>
                  <a:cubicBezTo>
                    <a:pt x="527209" y="567214"/>
                    <a:pt x="527209" y="568166"/>
                    <a:pt x="526256" y="568166"/>
                  </a:cubicBezTo>
                  <a:cubicBezTo>
                    <a:pt x="526256" y="567214"/>
                    <a:pt x="526256" y="567214"/>
                    <a:pt x="526256" y="566261"/>
                  </a:cubicBezTo>
                  <a:cubicBezTo>
                    <a:pt x="526256" y="556736"/>
                    <a:pt x="518636" y="548164"/>
                    <a:pt x="508159" y="548164"/>
                  </a:cubicBezTo>
                  <a:cubicBezTo>
                    <a:pt x="498634" y="548164"/>
                    <a:pt x="490061" y="555784"/>
                    <a:pt x="490061" y="566261"/>
                  </a:cubicBezTo>
                  <a:cubicBezTo>
                    <a:pt x="490061" y="575786"/>
                    <a:pt x="497681" y="584359"/>
                    <a:pt x="508159" y="584359"/>
                  </a:cubicBezTo>
                  <a:cubicBezTo>
                    <a:pt x="510064" y="584359"/>
                    <a:pt x="511969" y="584359"/>
                    <a:pt x="513874" y="583406"/>
                  </a:cubicBezTo>
                  <a:cubicBezTo>
                    <a:pt x="513874" y="585311"/>
                    <a:pt x="512921" y="587216"/>
                    <a:pt x="512921" y="588169"/>
                  </a:cubicBezTo>
                  <a:cubicBezTo>
                    <a:pt x="512921" y="591979"/>
                    <a:pt x="513874" y="595789"/>
                    <a:pt x="515779" y="599599"/>
                  </a:cubicBezTo>
                  <a:cubicBezTo>
                    <a:pt x="514826" y="599599"/>
                    <a:pt x="512921" y="599599"/>
                    <a:pt x="511969" y="599599"/>
                  </a:cubicBezTo>
                  <a:cubicBezTo>
                    <a:pt x="510064" y="599599"/>
                    <a:pt x="508159" y="599599"/>
                    <a:pt x="506254" y="600551"/>
                  </a:cubicBezTo>
                  <a:cubicBezTo>
                    <a:pt x="504349" y="596741"/>
                    <a:pt x="501491" y="594836"/>
                    <a:pt x="497681" y="594836"/>
                  </a:cubicBezTo>
                  <a:cubicBezTo>
                    <a:pt x="492919" y="594836"/>
                    <a:pt x="490061" y="597694"/>
                    <a:pt x="489109" y="602456"/>
                  </a:cubicBezTo>
                  <a:cubicBezTo>
                    <a:pt x="488156" y="602456"/>
                    <a:pt x="487204" y="602456"/>
                    <a:pt x="487204" y="603409"/>
                  </a:cubicBezTo>
                  <a:cubicBezTo>
                    <a:pt x="483394" y="601504"/>
                    <a:pt x="479584" y="599599"/>
                    <a:pt x="475774" y="599599"/>
                  </a:cubicBezTo>
                  <a:cubicBezTo>
                    <a:pt x="464344" y="599599"/>
                    <a:pt x="454819" y="609124"/>
                    <a:pt x="454819" y="620554"/>
                  </a:cubicBezTo>
                  <a:cubicBezTo>
                    <a:pt x="454819" y="622459"/>
                    <a:pt x="454819" y="624364"/>
                    <a:pt x="455771" y="625316"/>
                  </a:cubicBezTo>
                  <a:cubicBezTo>
                    <a:pt x="452914" y="626269"/>
                    <a:pt x="450056" y="630079"/>
                    <a:pt x="450056" y="633889"/>
                  </a:cubicBezTo>
                  <a:cubicBezTo>
                    <a:pt x="450056" y="638651"/>
                    <a:pt x="453866" y="643414"/>
                    <a:pt x="459581" y="643414"/>
                  </a:cubicBezTo>
                  <a:cubicBezTo>
                    <a:pt x="459581" y="656749"/>
                    <a:pt x="471011" y="668179"/>
                    <a:pt x="484346" y="668179"/>
                  </a:cubicBezTo>
                  <a:cubicBezTo>
                    <a:pt x="490061" y="668179"/>
                    <a:pt x="494824" y="666274"/>
                    <a:pt x="498634" y="663416"/>
                  </a:cubicBezTo>
                  <a:cubicBezTo>
                    <a:pt x="500539" y="663416"/>
                    <a:pt x="501491" y="663416"/>
                    <a:pt x="503396" y="662464"/>
                  </a:cubicBezTo>
                  <a:cubicBezTo>
                    <a:pt x="505301" y="663416"/>
                    <a:pt x="508159" y="663416"/>
                    <a:pt x="511016" y="664369"/>
                  </a:cubicBezTo>
                  <a:cubicBezTo>
                    <a:pt x="511016" y="665321"/>
                    <a:pt x="511969" y="666274"/>
                    <a:pt x="511969" y="667226"/>
                  </a:cubicBezTo>
                  <a:cubicBezTo>
                    <a:pt x="511969" y="667226"/>
                    <a:pt x="511969" y="668179"/>
                    <a:pt x="511969" y="668179"/>
                  </a:cubicBezTo>
                  <a:cubicBezTo>
                    <a:pt x="511969" y="671989"/>
                    <a:pt x="512921" y="674846"/>
                    <a:pt x="513874" y="677704"/>
                  </a:cubicBezTo>
                  <a:cubicBezTo>
                    <a:pt x="512921" y="677704"/>
                    <a:pt x="512921" y="677704"/>
                    <a:pt x="511969" y="678656"/>
                  </a:cubicBezTo>
                  <a:cubicBezTo>
                    <a:pt x="509111" y="673894"/>
                    <a:pt x="504349" y="671036"/>
                    <a:pt x="498634" y="671036"/>
                  </a:cubicBezTo>
                  <a:cubicBezTo>
                    <a:pt x="493871" y="671036"/>
                    <a:pt x="490061" y="672941"/>
                    <a:pt x="487204" y="675799"/>
                  </a:cubicBezTo>
                  <a:cubicBezTo>
                    <a:pt x="485299" y="674846"/>
                    <a:pt x="483394" y="673894"/>
                    <a:pt x="481489" y="673894"/>
                  </a:cubicBezTo>
                  <a:cubicBezTo>
                    <a:pt x="474821" y="673894"/>
                    <a:pt x="470059" y="678656"/>
                    <a:pt x="470059" y="685324"/>
                  </a:cubicBezTo>
                  <a:cubicBezTo>
                    <a:pt x="470059" y="691991"/>
                    <a:pt x="474821" y="696754"/>
                    <a:pt x="481489" y="696754"/>
                  </a:cubicBezTo>
                  <a:cubicBezTo>
                    <a:pt x="482441" y="696754"/>
                    <a:pt x="483394" y="696754"/>
                    <a:pt x="484346" y="695801"/>
                  </a:cubicBezTo>
                  <a:cubicBezTo>
                    <a:pt x="485299" y="697706"/>
                    <a:pt x="486251" y="698659"/>
                    <a:pt x="488156" y="700564"/>
                  </a:cubicBezTo>
                  <a:cubicBezTo>
                    <a:pt x="487204" y="704374"/>
                    <a:pt x="486251" y="708184"/>
                    <a:pt x="486251" y="712946"/>
                  </a:cubicBezTo>
                  <a:cubicBezTo>
                    <a:pt x="486251" y="713899"/>
                    <a:pt x="486251" y="714851"/>
                    <a:pt x="486251" y="715804"/>
                  </a:cubicBezTo>
                  <a:cubicBezTo>
                    <a:pt x="480536" y="707231"/>
                    <a:pt x="471011" y="701516"/>
                    <a:pt x="460534" y="701516"/>
                  </a:cubicBezTo>
                  <a:cubicBezTo>
                    <a:pt x="450056" y="701516"/>
                    <a:pt x="441484" y="706279"/>
                    <a:pt x="435769" y="714851"/>
                  </a:cubicBezTo>
                  <a:cubicBezTo>
                    <a:pt x="432911" y="712946"/>
                    <a:pt x="429101" y="711994"/>
                    <a:pt x="426244" y="711041"/>
                  </a:cubicBezTo>
                  <a:cubicBezTo>
                    <a:pt x="429101" y="708184"/>
                    <a:pt x="431006" y="705326"/>
                    <a:pt x="432911" y="701516"/>
                  </a:cubicBezTo>
                  <a:cubicBezTo>
                    <a:pt x="435769" y="698659"/>
                    <a:pt x="437674" y="695801"/>
                    <a:pt x="437674" y="691039"/>
                  </a:cubicBezTo>
                  <a:cubicBezTo>
                    <a:pt x="437674" y="686276"/>
                    <a:pt x="434816" y="681514"/>
                    <a:pt x="431006" y="679609"/>
                  </a:cubicBezTo>
                  <a:cubicBezTo>
                    <a:pt x="426244" y="672941"/>
                    <a:pt x="418624" y="668179"/>
                    <a:pt x="410051" y="668179"/>
                  </a:cubicBezTo>
                  <a:cubicBezTo>
                    <a:pt x="408146" y="668179"/>
                    <a:pt x="406241" y="668179"/>
                    <a:pt x="404336" y="669131"/>
                  </a:cubicBezTo>
                  <a:cubicBezTo>
                    <a:pt x="403384" y="666274"/>
                    <a:pt x="402431" y="663416"/>
                    <a:pt x="401479" y="661511"/>
                  </a:cubicBezTo>
                  <a:cubicBezTo>
                    <a:pt x="404336" y="657701"/>
                    <a:pt x="407194" y="653891"/>
                    <a:pt x="409099" y="650081"/>
                  </a:cubicBezTo>
                  <a:cubicBezTo>
                    <a:pt x="410051" y="649129"/>
                    <a:pt x="410051" y="648176"/>
                    <a:pt x="410051" y="647224"/>
                  </a:cubicBezTo>
                  <a:cubicBezTo>
                    <a:pt x="410051" y="647224"/>
                    <a:pt x="410051" y="647224"/>
                    <a:pt x="410051" y="647224"/>
                  </a:cubicBezTo>
                  <a:cubicBezTo>
                    <a:pt x="411004" y="643414"/>
                    <a:pt x="411956" y="638651"/>
                    <a:pt x="411956" y="634841"/>
                  </a:cubicBezTo>
                  <a:cubicBezTo>
                    <a:pt x="411956" y="611981"/>
                    <a:pt x="392906" y="592931"/>
                    <a:pt x="370046" y="592931"/>
                  </a:cubicBezTo>
                  <a:cubicBezTo>
                    <a:pt x="366236" y="592931"/>
                    <a:pt x="363379" y="593884"/>
                    <a:pt x="360521" y="593884"/>
                  </a:cubicBezTo>
                  <a:cubicBezTo>
                    <a:pt x="361474" y="591979"/>
                    <a:pt x="362426" y="590074"/>
                    <a:pt x="362426" y="588169"/>
                  </a:cubicBezTo>
                  <a:cubicBezTo>
                    <a:pt x="362426" y="581501"/>
                    <a:pt x="356711" y="576739"/>
                    <a:pt x="350996" y="576739"/>
                  </a:cubicBezTo>
                  <a:cubicBezTo>
                    <a:pt x="347186" y="576739"/>
                    <a:pt x="344329" y="578644"/>
                    <a:pt x="342424" y="580549"/>
                  </a:cubicBezTo>
                  <a:cubicBezTo>
                    <a:pt x="340519" y="579596"/>
                    <a:pt x="338614" y="578644"/>
                    <a:pt x="335756" y="578644"/>
                  </a:cubicBezTo>
                  <a:cubicBezTo>
                    <a:pt x="329089" y="578644"/>
                    <a:pt x="324326" y="583406"/>
                    <a:pt x="324326" y="590074"/>
                  </a:cubicBezTo>
                  <a:cubicBezTo>
                    <a:pt x="324326" y="596741"/>
                    <a:pt x="329089" y="601504"/>
                    <a:pt x="335756" y="601504"/>
                  </a:cubicBezTo>
                  <a:cubicBezTo>
                    <a:pt x="339566" y="601504"/>
                    <a:pt x="342424" y="599599"/>
                    <a:pt x="344329" y="597694"/>
                  </a:cubicBezTo>
                  <a:cubicBezTo>
                    <a:pt x="345281" y="598646"/>
                    <a:pt x="346234" y="598646"/>
                    <a:pt x="348139" y="599599"/>
                  </a:cubicBezTo>
                  <a:cubicBezTo>
                    <a:pt x="331946" y="597694"/>
                    <a:pt x="324326" y="611029"/>
                    <a:pt x="324326" y="625316"/>
                  </a:cubicBezTo>
                  <a:cubicBezTo>
                    <a:pt x="324326" y="626269"/>
                    <a:pt x="324326" y="626269"/>
                    <a:pt x="324326" y="627221"/>
                  </a:cubicBezTo>
                  <a:cubicBezTo>
                    <a:pt x="321469" y="629126"/>
                    <a:pt x="318611" y="631031"/>
                    <a:pt x="316706" y="633889"/>
                  </a:cubicBezTo>
                  <a:cubicBezTo>
                    <a:pt x="316706" y="633889"/>
                    <a:pt x="316706" y="633889"/>
                    <a:pt x="316706" y="633889"/>
                  </a:cubicBezTo>
                  <a:cubicBezTo>
                    <a:pt x="316706" y="632936"/>
                    <a:pt x="316706" y="631984"/>
                    <a:pt x="316706" y="631031"/>
                  </a:cubicBezTo>
                  <a:cubicBezTo>
                    <a:pt x="316706" y="625316"/>
                    <a:pt x="313849" y="620554"/>
                    <a:pt x="310039" y="616744"/>
                  </a:cubicBezTo>
                  <a:cubicBezTo>
                    <a:pt x="310039" y="609124"/>
                    <a:pt x="303371" y="602456"/>
                    <a:pt x="294799" y="602456"/>
                  </a:cubicBezTo>
                  <a:cubicBezTo>
                    <a:pt x="286226" y="602456"/>
                    <a:pt x="279559" y="609124"/>
                    <a:pt x="279559" y="617696"/>
                  </a:cubicBezTo>
                  <a:cubicBezTo>
                    <a:pt x="279559" y="619601"/>
                    <a:pt x="280511" y="621506"/>
                    <a:pt x="280511" y="623411"/>
                  </a:cubicBezTo>
                  <a:cubicBezTo>
                    <a:pt x="279559" y="625316"/>
                    <a:pt x="278606" y="628174"/>
                    <a:pt x="278606" y="631031"/>
                  </a:cubicBezTo>
                  <a:cubicBezTo>
                    <a:pt x="278606" y="641509"/>
                    <a:pt x="287179" y="650081"/>
                    <a:pt x="297656" y="650081"/>
                  </a:cubicBezTo>
                  <a:cubicBezTo>
                    <a:pt x="302419" y="650081"/>
                    <a:pt x="306229" y="648176"/>
                    <a:pt x="310039" y="645319"/>
                  </a:cubicBezTo>
                  <a:cubicBezTo>
                    <a:pt x="310039" y="645319"/>
                    <a:pt x="310039" y="645319"/>
                    <a:pt x="310991" y="645319"/>
                  </a:cubicBezTo>
                  <a:cubicBezTo>
                    <a:pt x="310039" y="648176"/>
                    <a:pt x="310039" y="650081"/>
                    <a:pt x="310039" y="652939"/>
                  </a:cubicBezTo>
                  <a:cubicBezTo>
                    <a:pt x="310039" y="657701"/>
                    <a:pt x="310991" y="662464"/>
                    <a:pt x="312896" y="666274"/>
                  </a:cubicBezTo>
                  <a:cubicBezTo>
                    <a:pt x="310991" y="666274"/>
                    <a:pt x="310039" y="665321"/>
                    <a:pt x="308134" y="665321"/>
                  </a:cubicBezTo>
                  <a:cubicBezTo>
                    <a:pt x="306229" y="665321"/>
                    <a:pt x="305276" y="665321"/>
                    <a:pt x="304324" y="666274"/>
                  </a:cubicBezTo>
                  <a:cubicBezTo>
                    <a:pt x="304324" y="665321"/>
                    <a:pt x="304324" y="665321"/>
                    <a:pt x="304324" y="664369"/>
                  </a:cubicBezTo>
                  <a:cubicBezTo>
                    <a:pt x="304324" y="656749"/>
                    <a:pt x="297656" y="650081"/>
                    <a:pt x="290036" y="650081"/>
                  </a:cubicBezTo>
                  <a:cubicBezTo>
                    <a:pt x="282416" y="650081"/>
                    <a:pt x="275749" y="656749"/>
                    <a:pt x="275749" y="664369"/>
                  </a:cubicBezTo>
                  <a:cubicBezTo>
                    <a:pt x="275749" y="671989"/>
                    <a:pt x="282416" y="678656"/>
                    <a:pt x="290036" y="678656"/>
                  </a:cubicBezTo>
                  <a:cubicBezTo>
                    <a:pt x="289084" y="680561"/>
                    <a:pt x="289084" y="683419"/>
                    <a:pt x="289084" y="685324"/>
                  </a:cubicBezTo>
                  <a:cubicBezTo>
                    <a:pt x="289084" y="696754"/>
                    <a:pt x="297656" y="705326"/>
                    <a:pt x="309086" y="705326"/>
                  </a:cubicBezTo>
                  <a:cubicBezTo>
                    <a:pt x="320516" y="705326"/>
                    <a:pt x="329089" y="696754"/>
                    <a:pt x="329089" y="685324"/>
                  </a:cubicBezTo>
                  <a:cubicBezTo>
                    <a:pt x="329089" y="683419"/>
                    <a:pt x="329089" y="681514"/>
                    <a:pt x="328136" y="679609"/>
                  </a:cubicBezTo>
                  <a:cubicBezTo>
                    <a:pt x="330994" y="680561"/>
                    <a:pt x="333851" y="681514"/>
                    <a:pt x="337661" y="682466"/>
                  </a:cubicBezTo>
                  <a:cubicBezTo>
                    <a:pt x="338614" y="685324"/>
                    <a:pt x="340519" y="688181"/>
                    <a:pt x="342424" y="690086"/>
                  </a:cubicBezTo>
                  <a:cubicBezTo>
                    <a:pt x="342424" y="692944"/>
                    <a:pt x="343376" y="695801"/>
                    <a:pt x="345281" y="698659"/>
                  </a:cubicBezTo>
                  <a:cubicBezTo>
                    <a:pt x="345281" y="698659"/>
                    <a:pt x="344329" y="698659"/>
                    <a:pt x="344329" y="698659"/>
                  </a:cubicBezTo>
                  <a:cubicBezTo>
                    <a:pt x="335756" y="698659"/>
                    <a:pt x="329089" y="705326"/>
                    <a:pt x="329089" y="713899"/>
                  </a:cubicBezTo>
                  <a:cubicBezTo>
                    <a:pt x="329089" y="714851"/>
                    <a:pt x="329089" y="714851"/>
                    <a:pt x="329089" y="715804"/>
                  </a:cubicBezTo>
                  <a:cubicBezTo>
                    <a:pt x="328136" y="716756"/>
                    <a:pt x="328136" y="717709"/>
                    <a:pt x="327184" y="719614"/>
                  </a:cubicBezTo>
                  <a:cubicBezTo>
                    <a:pt x="324326" y="716756"/>
                    <a:pt x="320516" y="715804"/>
                    <a:pt x="316706" y="715804"/>
                  </a:cubicBezTo>
                  <a:cubicBezTo>
                    <a:pt x="308134" y="715804"/>
                    <a:pt x="300514" y="722471"/>
                    <a:pt x="300514" y="731996"/>
                  </a:cubicBezTo>
                  <a:cubicBezTo>
                    <a:pt x="300514" y="740569"/>
                    <a:pt x="307181" y="748189"/>
                    <a:pt x="316706" y="748189"/>
                  </a:cubicBezTo>
                  <a:cubicBezTo>
                    <a:pt x="321469" y="748189"/>
                    <a:pt x="325279" y="746284"/>
                    <a:pt x="328136" y="743426"/>
                  </a:cubicBezTo>
                  <a:cubicBezTo>
                    <a:pt x="330041" y="746284"/>
                    <a:pt x="331946" y="748189"/>
                    <a:pt x="333851" y="750094"/>
                  </a:cubicBezTo>
                  <a:cubicBezTo>
                    <a:pt x="333851" y="750094"/>
                    <a:pt x="333851" y="750094"/>
                    <a:pt x="333851" y="750094"/>
                  </a:cubicBezTo>
                  <a:cubicBezTo>
                    <a:pt x="328136" y="750094"/>
                    <a:pt x="324326" y="754856"/>
                    <a:pt x="324326" y="759619"/>
                  </a:cubicBezTo>
                  <a:cubicBezTo>
                    <a:pt x="324326" y="764381"/>
                    <a:pt x="329089" y="769144"/>
                    <a:pt x="333851" y="769144"/>
                  </a:cubicBezTo>
                  <a:cubicBezTo>
                    <a:pt x="336709" y="769144"/>
                    <a:pt x="339566" y="767239"/>
                    <a:pt x="341471" y="765334"/>
                  </a:cubicBezTo>
                  <a:cubicBezTo>
                    <a:pt x="340519" y="768191"/>
                    <a:pt x="339566" y="772001"/>
                    <a:pt x="339566" y="774859"/>
                  </a:cubicBezTo>
                  <a:cubicBezTo>
                    <a:pt x="339566" y="779621"/>
                    <a:pt x="340519" y="783431"/>
                    <a:pt x="342424" y="788194"/>
                  </a:cubicBezTo>
                  <a:cubicBezTo>
                    <a:pt x="338614" y="789146"/>
                    <a:pt x="334804" y="792004"/>
                    <a:pt x="332899" y="794861"/>
                  </a:cubicBezTo>
                  <a:cubicBezTo>
                    <a:pt x="332899" y="793909"/>
                    <a:pt x="332899" y="793909"/>
                    <a:pt x="332899" y="792956"/>
                  </a:cubicBezTo>
                  <a:cubicBezTo>
                    <a:pt x="332899" y="782479"/>
                    <a:pt x="324326" y="772954"/>
                    <a:pt x="313849" y="772954"/>
                  </a:cubicBezTo>
                  <a:cubicBezTo>
                    <a:pt x="312896" y="772001"/>
                    <a:pt x="310991" y="772001"/>
                    <a:pt x="309086" y="772001"/>
                  </a:cubicBezTo>
                  <a:cubicBezTo>
                    <a:pt x="305276" y="772001"/>
                    <a:pt x="301466" y="774859"/>
                    <a:pt x="299561" y="777716"/>
                  </a:cubicBezTo>
                  <a:cubicBezTo>
                    <a:pt x="294799" y="781526"/>
                    <a:pt x="292894" y="787241"/>
                    <a:pt x="292894" y="792956"/>
                  </a:cubicBezTo>
                  <a:cubicBezTo>
                    <a:pt x="292894" y="804386"/>
                    <a:pt x="302419" y="812959"/>
                    <a:pt x="312896" y="812959"/>
                  </a:cubicBezTo>
                  <a:cubicBezTo>
                    <a:pt x="318611" y="812959"/>
                    <a:pt x="324326" y="810101"/>
                    <a:pt x="328136" y="806291"/>
                  </a:cubicBezTo>
                  <a:cubicBezTo>
                    <a:pt x="328136" y="807244"/>
                    <a:pt x="328136" y="807244"/>
                    <a:pt x="328136" y="808196"/>
                  </a:cubicBezTo>
                  <a:cubicBezTo>
                    <a:pt x="328136" y="812959"/>
                    <a:pt x="330041" y="816769"/>
                    <a:pt x="331946" y="820579"/>
                  </a:cubicBezTo>
                  <a:cubicBezTo>
                    <a:pt x="321469" y="824389"/>
                    <a:pt x="314801" y="832961"/>
                    <a:pt x="314801" y="844391"/>
                  </a:cubicBezTo>
                  <a:cubicBezTo>
                    <a:pt x="314801" y="858679"/>
                    <a:pt x="326231" y="870109"/>
                    <a:pt x="340519" y="870109"/>
                  </a:cubicBezTo>
                  <a:cubicBezTo>
                    <a:pt x="344329" y="870109"/>
                    <a:pt x="348139" y="869156"/>
                    <a:pt x="351949" y="867251"/>
                  </a:cubicBezTo>
                  <a:cubicBezTo>
                    <a:pt x="352901" y="867251"/>
                    <a:pt x="352901" y="867251"/>
                    <a:pt x="353854" y="867251"/>
                  </a:cubicBezTo>
                  <a:cubicBezTo>
                    <a:pt x="353854" y="868204"/>
                    <a:pt x="352901" y="870109"/>
                    <a:pt x="352901" y="871061"/>
                  </a:cubicBezTo>
                  <a:cubicBezTo>
                    <a:pt x="352901" y="878681"/>
                    <a:pt x="359569" y="885349"/>
                    <a:pt x="367189" y="885349"/>
                  </a:cubicBezTo>
                  <a:cubicBezTo>
                    <a:pt x="367189" y="885349"/>
                    <a:pt x="368141" y="885349"/>
                    <a:pt x="368141" y="885349"/>
                  </a:cubicBezTo>
                  <a:cubicBezTo>
                    <a:pt x="369094" y="887254"/>
                    <a:pt x="370046" y="888206"/>
                    <a:pt x="371951" y="890111"/>
                  </a:cubicBezTo>
                  <a:cubicBezTo>
                    <a:pt x="371951" y="891064"/>
                    <a:pt x="372904" y="891064"/>
                    <a:pt x="372904" y="892016"/>
                  </a:cubicBezTo>
                  <a:cubicBezTo>
                    <a:pt x="370999" y="891064"/>
                    <a:pt x="369094" y="890111"/>
                    <a:pt x="367189" y="890111"/>
                  </a:cubicBezTo>
                  <a:cubicBezTo>
                    <a:pt x="362426" y="890111"/>
                    <a:pt x="358616" y="893921"/>
                    <a:pt x="358616" y="898684"/>
                  </a:cubicBezTo>
                  <a:cubicBezTo>
                    <a:pt x="358616" y="903446"/>
                    <a:pt x="362426" y="907256"/>
                    <a:pt x="367189" y="907256"/>
                  </a:cubicBezTo>
                  <a:cubicBezTo>
                    <a:pt x="371951" y="907256"/>
                    <a:pt x="375761" y="903446"/>
                    <a:pt x="375761" y="898684"/>
                  </a:cubicBezTo>
                  <a:cubicBezTo>
                    <a:pt x="375761" y="896779"/>
                    <a:pt x="374809" y="894874"/>
                    <a:pt x="373856" y="892969"/>
                  </a:cubicBezTo>
                  <a:cubicBezTo>
                    <a:pt x="376714" y="896779"/>
                    <a:pt x="381476" y="899636"/>
                    <a:pt x="386239" y="899636"/>
                  </a:cubicBezTo>
                  <a:cubicBezTo>
                    <a:pt x="386239" y="899636"/>
                    <a:pt x="386239" y="899636"/>
                    <a:pt x="386239" y="899636"/>
                  </a:cubicBezTo>
                  <a:cubicBezTo>
                    <a:pt x="391954" y="912019"/>
                    <a:pt x="404336" y="920591"/>
                    <a:pt x="417671" y="920591"/>
                  </a:cubicBezTo>
                  <a:cubicBezTo>
                    <a:pt x="417671" y="920591"/>
                    <a:pt x="417671" y="920591"/>
                    <a:pt x="417671" y="920591"/>
                  </a:cubicBezTo>
                  <a:cubicBezTo>
                    <a:pt x="418624" y="923449"/>
                    <a:pt x="421481" y="926306"/>
                    <a:pt x="425291" y="926306"/>
                  </a:cubicBezTo>
                  <a:cubicBezTo>
                    <a:pt x="428149" y="926306"/>
                    <a:pt x="430054" y="925354"/>
                    <a:pt x="431006" y="923449"/>
                  </a:cubicBezTo>
                  <a:cubicBezTo>
                    <a:pt x="432911" y="924401"/>
                    <a:pt x="433864" y="924401"/>
                    <a:pt x="435769" y="924401"/>
                  </a:cubicBezTo>
                  <a:cubicBezTo>
                    <a:pt x="440531" y="924401"/>
                    <a:pt x="445294" y="921544"/>
                    <a:pt x="447199" y="916781"/>
                  </a:cubicBezTo>
                  <a:cubicBezTo>
                    <a:pt x="448151" y="916781"/>
                    <a:pt x="449104" y="917734"/>
                    <a:pt x="450056" y="917734"/>
                  </a:cubicBezTo>
                  <a:cubicBezTo>
                    <a:pt x="450056" y="918686"/>
                    <a:pt x="449104" y="920591"/>
                    <a:pt x="449104" y="922496"/>
                  </a:cubicBezTo>
                  <a:cubicBezTo>
                    <a:pt x="449104" y="928211"/>
                    <a:pt x="451009" y="932974"/>
                    <a:pt x="454819" y="935831"/>
                  </a:cubicBezTo>
                  <a:cubicBezTo>
                    <a:pt x="454819" y="935831"/>
                    <a:pt x="454819" y="935831"/>
                    <a:pt x="454819" y="935831"/>
                  </a:cubicBezTo>
                  <a:cubicBezTo>
                    <a:pt x="452914" y="935831"/>
                    <a:pt x="451009" y="935831"/>
                    <a:pt x="449104" y="936784"/>
                  </a:cubicBezTo>
                  <a:cubicBezTo>
                    <a:pt x="446246" y="935831"/>
                    <a:pt x="442436" y="934879"/>
                    <a:pt x="438626" y="934879"/>
                  </a:cubicBezTo>
                  <a:cubicBezTo>
                    <a:pt x="430054" y="934879"/>
                    <a:pt x="422434" y="937736"/>
                    <a:pt x="415766" y="942499"/>
                  </a:cubicBezTo>
                  <a:cubicBezTo>
                    <a:pt x="415766" y="941546"/>
                    <a:pt x="415766" y="940594"/>
                    <a:pt x="415766" y="939641"/>
                  </a:cubicBezTo>
                  <a:cubicBezTo>
                    <a:pt x="415766" y="932021"/>
                    <a:pt x="410051" y="925354"/>
                    <a:pt x="401479" y="925354"/>
                  </a:cubicBezTo>
                  <a:cubicBezTo>
                    <a:pt x="393859" y="925354"/>
                    <a:pt x="387191" y="932021"/>
                    <a:pt x="387191" y="939641"/>
                  </a:cubicBezTo>
                  <a:cubicBezTo>
                    <a:pt x="387191" y="947261"/>
                    <a:pt x="393859" y="953929"/>
                    <a:pt x="401479" y="953929"/>
                  </a:cubicBezTo>
                  <a:cubicBezTo>
                    <a:pt x="402431" y="953929"/>
                    <a:pt x="403384" y="953929"/>
                    <a:pt x="405289" y="953929"/>
                  </a:cubicBezTo>
                  <a:cubicBezTo>
                    <a:pt x="401479" y="959644"/>
                    <a:pt x="399574" y="966311"/>
                    <a:pt x="399574" y="973931"/>
                  </a:cubicBezTo>
                  <a:cubicBezTo>
                    <a:pt x="397669" y="973931"/>
                    <a:pt x="395764" y="972979"/>
                    <a:pt x="392906" y="972979"/>
                  </a:cubicBezTo>
                  <a:cubicBezTo>
                    <a:pt x="374809" y="972979"/>
                    <a:pt x="359569" y="988219"/>
                    <a:pt x="359569" y="1006316"/>
                  </a:cubicBezTo>
                  <a:cubicBezTo>
                    <a:pt x="359569" y="1024414"/>
                    <a:pt x="374809" y="1039654"/>
                    <a:pt x="392906" y="1039654"/>
                  </a:cubicBezTo>
                  <a:cubicBezTo>
                    <a:pt x="396716" y="1039654"/>
                    <a:pt x="400526" y="1038701"/>
                    <a:pt x="404336" y="1037749"/>
                  </a:cubicBezTo>
                  <a:cubicBezTo>
                    <a:pt x="405289" y="1038701"/>
                    <a:pt x="407194" y="1038701"/>
                    <a:pt x="409099" y="1038701"/>
                  </a:cubicBezTo>
                  <a:cubicBezTo>
                    <a:pt x="414814" y="1038701"/>
                    <a:pt x="418624" y="1034891"/>
                    <a:pt x="418624" y="1029176"/>
                  </a:cubicBezTo>
                  <a:cubicBezTo>
                    <a:pt x="418624" y="1029176"/>
                    <a:pt x="418624" y="1028224"/>
                    <a:pt x="418624" y="1028224"/>
                  </a:cubicBezTo>
                  <a:cubicBezTo>
                    <a:pt x="419576" y="1027271"/>
                    <a:pt x="420529" y="1025366"/>
                    <a:pt x="421481" y="1024414"/>
                  </a:cubicBezTo>
                  <a:cubicBezTo>
                    <a:pt x="422434" y="1025366"/>
                    <a:pt x="423386" y="1025366"/>
                    <a:pt x="424339" y="1026319"/>
                  </a:cubicBezTo>
                  <a:cubicBezTo>
                    <a:pt x="426244" y="1030129"/>
                    <a:pt x="429101" y="1033939"/>
                    <a:pt x="432911" y="1035844"/>
                  </a:cubicBezTo>
                  <a:cubicBezTo>
                    <a:pt x="431006" y="1036796"/>
                    <a:pt x="429101" y="1039654"/>
                    <a:pt x="429101" y="1042511"/>
                  </a:cubicBezTo>
                  <a:cubicBezTo>
                    <a:pt x="429101" y="1046321"/>
                    <a:pt x="431959" y="1050131"/>
                    <a:pt x="436721" y="1050131"/>
                  </a:cubicBezTo>
                  <a:cubicBezTo>
                    <a:pt x="440531" y="1050131"/>
                    <a:pt x="444341" y="1047274"/>
                    <a:pt x="444341" y="1042511"/>
                  </a:cubicBezTo>
                  <a:cubicBezTo>
                    <a:pt x="444341" y="1040606"/>
                    <a:pt x="443389" y="1038701"/>
                    <a:pt x="442436" y="1037749"/>
                  </a:cubicBezTo>
                  <a:cubicBezTo>
                    <a:pt x="444341" y="1037749"/>
                    <a:pt x="446246" y="1036796"/>
                    <a:pt x="447199" y="1036796"/>
                  </a:cubicBezTo>
                  <a:cubicBezTo>
                    <a:pt x="449104" y="1038701"/>
                    <a:pt x="451009" y="1040606"/>
                    <a:pt x="452914" y="1042511"/>
                  </a:cubicBezTo>
                  <a:cubicBezTo>
                    <a:pt x="451009" y="1044416"/>
                    <a:pt x="449104" y="1046321"/>
                    <a:pt x="447199" y="1048226"/>
                  </a:cubicBezTo>
                  <a:cubicBezTo>
                    <a:pt x="447199" y="1048226"/>
                    <a:pt x="447199" y="1048226"/>
                    <a:pt x="447199" y="1048226"/>
                  </a:cubicBezTo>
                  <a:cubicBezTo>
                    <a:pt x="434816" y="1048226"/>
                    <a:pt x="424339" y="1058704"/>
                    <a:pt x="424339" y="1071086"/>
                  </a:cubicBezTo>
                  <a:cubicBezTo>
                    <a:pt x="424339" y="1072991"/>
                    <a:pt x="424339" y="1074896"/>
                    <a:pt x="425291" y="1076801"/>
                  </a:cubicBezTo>
                  <a:cubicBezTo>
                    <a:pt x="421481" y="1073944"/>
                    <a:pt x="416719" y="1072991"/>
                    <a:pt x="412909" y="1072991"/>
                  </a:cubicBezTo>
                  <a:cubicBezTo>
                    <a:pt x="399574" y="1072991"/>
                    <a:pt x="389096" y="1083469"/>
                    <a:pt x="389096" y="1096804"/>
                  </a:cubicBezTo>
                  <a:cubicBezTo>
                    <a:pt x="389096" y="1097756"/>
                    <a:pt x="389096" y="1097756"/>
                    <a:pt x="389096" y="1098709"/>
                  </a:cubicBezTo>
                  <a:cubicBezTo>
                    <a:pt x="389096" y="1098709"/>
                    <a:pt x="389096" y="1098709"/>
                    <a:pt x="389096" y="1098709"/>
                  </a:cubicBezTo>
                  <a:cubicBezTo>
                    <a:pt x="387191" y="1093946"/>
                    <a:pt x="382429" y="1091089"/>
                    <a:pt x="377666" y="1091089"/>
                  </a:cubicBezTo>
                  <a:cubicBezTo>
                    <a:pt x="375761" y="1091089"/>
                    <a:pt x="373856" y="1092041"/>
                    <a:pt x="371951" y="1092994"/>
                  </a:cubicBezTo>
                  <a:cubicBezTo>
                    <a:pt x="373856" y="1090136"/>
                    <a:pt x="374809" y="1086326"/>
                    <a:pt x="374809" y="1082516"/>
                  </a:cubicBezTo>
                  <a:cubicBezTo>
                    <a:pt x="374809" y="1078706"/>
                    <a:pt x="373856" y="1074896"/>
                    <a:pt x="371951" y="1072039"/>
                  </a:cubicBezTo>
                  <a:cubicBezTo>
                    <a:pt x="372904" y="1072039"/>
                    <a:pt x="374809" y="1072991"/>
                    <a:pt x="375761" y="1072991"/>
                  </a:cubicBezTo>
                  <a:cubicBezTo>
                    <a:pt x="382429" y="1072991"/>
                    <a:pt x="388144" y="1067276"/>
                    <a:pt x="388144" y="1060609"/>
                  </a:cubicBezTo>
                  <a:cubicBezTo>
                    <a:pt x="388144" y="1060609"/>
                    <a:pt x="388144" y="1060609"/>
                    <a:pt x="388144" y="1060609"/>
                  </a:cubicBezTo>
                  <a:cubicBezTo>
                    <a:pt x="389096" y="1058704"/>
                    <a:pt x="390049" y="1056799"/>
                    <a:pt x="390049" y="1054894"/>
                  </a:cubicBezTo>
                  <a:cubicBezTo>
                    <a:pt x="390049" y="1050131"/>
                    <a:pt x="386239" y="1046321"/>
                    <a:pt x="381476" y="1046321"/>
                  </a:cubicBezTo>
                  <a:cubicBezTo>
                    <a:pt x="379571" y="1046321"/>
                    <a:pt x="377666" y="1047274"/>
                    <a:pt x="375761" y="1048226"/>
                  </a:cubicBezTo>
                  <a:cubicBezTo>
                    <a:pt x="375761" y="1048226"/>
                    <a:pt x="375761" y="1048226"/>
                    <a:pt x="374809" y="1048226"/>
                  </a:cubicBezTo>
                  <a:cubicBezTo>
                    <a:pt x="368141" y="1048226"/>
                    <a:pt x="362426" y="1053941"/>
                    <a:pt x="362426" y="1060609"/>
                  </a:cubicBezTo>
                  <a:cubicBezTo>
                    <a:pt x="362426" y="1062514"/>
                    <a:pt x="362426" y="1063466"/>
                    <a:pt x="363379" y="1065371"/>
                  </a:cubicBezTo>
                  <a:cubicBezTo>
                    <a:pt x="360521" y="1063466"/>
                    <a:pt x="357664" y="1062514"/>
                    <a:pt x="353854" y="1062514"/>
                  </a:cubicBezTo>
                  <a:cubicBezTo>
                    <a:pt x="342424" y="1062514"/>
                    <a:pt x="333851" y="1072039"/>
                    <a:pt x="333851" y="1082516"/>
                  </a:cubicBezTo>
                  <a:cubicBezTo>
                    <a:pt x="333851" y="1087279"/>
                    <a:pt x="335756" y="1091089"/>
                    <a:pt x="338614" y="1094899"/>
                  </a:cubicBezTo>
                  <a:cubicBezTo>
                    <a:pt x="337661" y="1094899"/>
                    <a:pt x="337661" y="1094899"/>
                    <a:pt x="336709" y="1094899"/>
                  </a:cubicBezTo>
                  <a:cubicBezTo>
                    <a:pt x="330994" y="1094899"/>
                    <a:pt x="327184" y="1099661"/>
                    <a:pt x="327184" y="1104424"/>
                  </a:cubicBezTo>
                  <a:cubicBezTo>
                    <a:pt x="327184" y="1105376"/>
                    <a:pt x="327184" y="1106329"/>
                    <a:pt x="328136" y="1107281"/>
                  </a:cubicBezTo>
                  <a:cubicBezTo>
                    <a:pt x="327184" y="1107281"/>
                    <a:pt x="325279" y="1107281"/>
                    <a:pt x="324326" y="1108234"/>
                  </a:cubicBezTo>
                  <a:cubicBezTo>
                    <a:pt x="324326" y="1108234"/>
                    <a:pt x="324326" y="1108234"/>
                    <a:pt x="324326" y="1108234"/>
                  </a:cubicBezTo>
                  <a:cubicBezTo>
                    <a:pt x="324326" y="1108234"/>
                    <a:pt x="323374" y="1108234"/>
                    <a:pt x="323374" y="1108234"/>
                  </a:cubicBezTo>
                  <a:cubicBezTo>
                    <a:pt x="325279" y="1106329"/>
                    <a:pt x="326231" y="1103471"/>
                    <a:pt x="326231" y="1100614"/>
                  </a:cubicBezTo>
                  <a:cubicBezTo>
                    <a:pt x="326231" y="1092994"/>
                    <a:pt x="319564" y="1086326"/>
                    <a:pt x="311944" y="1086326"/>
                  </a:cubicBezTo>
                  <a:cubicBezTo>
                    <a:pt x="310039" y="1086326"/>
                    <a:pt x="308134" y="1086326"/>
                    <a:pt x="307181" y="1087279"/>
                  </a:cubicBezTo>
                  <a:cubicBezTo>
                    <a:pt x="309086" y="1085374"/>
                    <a:pt x="310039" y="1083469"/>
                    <a:pt x="310991" y="1080611"/>
                  </a:cubicBezTo>
                  <a:cubicBezTo>
                    <a:pt x="311944" y="1080611"/>
                    <a:pt x="311944" y="1080611"/>
                    <a:pt x="312896" y="1080611"/>
                  </a:cubicBezTo>
                  <a:cubicBezTo>
                    <a:pt x="330041" y="1080611"/>
                    <a:pt x="343376" y="1067276"/>
                    <a:pt x="343376" y="1050131"/>
                  </a:cubicBezTo>
                  <a:cubicBezTo>
                    <a:pt x="343376" y="1048226"/>
                    <a:pt x="343376" y="1046321"/>
                    <a:pt x="342424" y="1044416"/>
                  </a:cubicBezTo>
                  <a:cubicBezTo>
                    <a:pt x="347186" y="1042511"/>
                    <a:pt x="350996" y="1037749"/>
                    <a:pt x="350996" y="1032034"/>
                  </a:cubicBezTo>
                  <a:cubicBezTo>
                    <a:pt x="350996" y="1024414"/>
                    <a:pt x="345281" y="1018699"/>
                    <a:pt x="337661" y="1018699"/>
                  </a:cubicBezTo>
                  <a:cubicBezTo>
                    <a:pt x="333851" y="1018699"/>
                    <a:pt x="330041" y="1020604"/>
                    <a:pt x="327184" y="1023461"/>
                  </a:cubicBezTo>
                  <a:cubicBezTo>
                    <a:pt x="325279" y="1022509"/>
                    <a:pt x="324326" y="1021556"/>
                    <a:pt x="322421" y="1021556"/>
                  </a:cubicBezTo>
                  <a:cubicBezTo>
                    <a:pt x="322421" y="1021556"/>
                    <a:pt x="322421" y="1020604"/>
                    <a:pt x="322421" y="1020604"/>
                  </a:cubicBezTo>
                  <a:cubicBezTo>
                    <a:pt x="327184" y="1016794"/>
                    <a:pt x="330041" y="1012031"/>
                    <a:pt x="330041" y="1005364"/>
                  </a:cubicBezTo>
                  <a:cubicBezTo>
                    <a:pt x="330041" y="995839"/>
                    <a:pt x="322421" y="988219"/>
                    <a:pt x="312896" y="987266"/>
                  </a:cubicBezTo>
                  <a:cubicBezTo>
                    <a:pt x="314801" y="985361"/>
                    <a:pt x="316706" y="982504"/>
                    <a:pt x="317659" y="978694"/>
                  </a:cubicBezTo>
                  <a:cubicBezTo>
                    <a:pt x="321469" y="976789"/>
                    <a:pt x="325279" y="973931"/>
                    <a:pt x="328136" y="971074"/>
                  </a:cubicBezTo>
                  <a:cubicBezTo>
                    <a:pt x="332899" y="974884"/>
                    <a:pt x="338614" y="976789"/>
                    <a:pt x="345281" y="976789"/>
                  </a:cubicBezTo>
                  <a:cubicBezTo>
                    <a:pt x="361474" y="976789"/>
                    <a:pt x="374809" y="963454"/>
                    <a:pt x="374809" y="947261"/>
                  </a:cubicBezTo>
                  <a:cubicBezTo>
                    <a:pt x="374809" y="932974"/>
                    <a:pt x="364331" y="921544"/>
                    <a:pt x="350996" y="918686"/>
                  </a:cubicBezTo>
                  <a:cubicBezTo>
                    <a:pt x="350996" y="917734"/>
                    <a:pt x="350044" y="916781"/>
                    <a:pt x="350044" y="915829"/>
                  </a:cubicBezTo>
                  <a:cubicBezTo>
                    <a:pt x="354806" y="913924"/>
                    <a:pt x="357664" y="909161"/>
                    <a:pt x="357664" y="903446"/>
                  </a:cubicBezTo>
                  <a:cubicBezTo>
                    <a:pt x="357664" y="895826"/>
                    <a:pt x="351949" y="890111"/>
                    <a:pt x="344329" y="890111"/>
                  </a:cubicBezTo>
                  <a:cubicBezTo>
                    <a:pt x="336709" y="890111"/>
                    <a:pt x="330994" y="895826"/>
                    <a:pt x="330994" y="903446"/>
                  </a:cubicBezTo>
                  <a:cubicBezTo>
                    <a:pt x="330994" y="905351"/>
                    <a:pt x="330994" y="906304"/>
                    <a:pt x="331946" y="908209"/>
                  </a:cubicBezTo>
                  <a:cubicBezTo>
                    <a:pt x="327184" y="910114"/>
                    <a:pt x="324326" y="913924"/>
                    <a:pt x="323374" y="918686"/>
                  </a:cubicBezTo>
                  <a:cubicBezTo>
                    <a:pt x="317659" y="914876"/>
                    <a:pt x="310991" y="912971"/>
                    <a:pt x="304324" y="912971"/>
                  </a:cubicBezTo>
                  <a:cubicBezTo>
                    <a:pt x="295751" y="912971"/>
                    <a:pt x="287179" y="916781"/>
                    <a:pt x="281464" y="921544"/>
                  </a:cubicBezTo>
                  <a:cubicBezTo>
                    <a:pt x="281464" y="921544"/>
                    <a:pt x="281464" y="920591"/>
                    <a:pt x="281464" y="920591"/>
                  </a:cubicBezTo>
                  <a:cubicBezTo>
                    <a:pt x="281464" y="907256"/>
                    <a:pt x="270034" y="895826"/>
                    <a:pt x="256699" y="895826"/>
                  </a:cubicBezTo>
                  <a:cubicBezTo>
                    <a:pt x="254794" y="895826"/>
                    <a:pt x="252889" y="895826"/>
                    <a:pt x="251936" y="896779"/>
                  </a:cubicBezTo>
                  <a:cubicBezTo>
                    <a:pt x="250984" y="886301"/>
                    <a:pt x="244316" y="877729"/>
                    <a:pt x="234791" y="872966"/>
                  </a:cubicBezTo>
                  <a:cubicBezTo>
                    <a:pt x="234791" y="872966"/>
                    <a:pt x="234791" y="872966"/>
                    <a:pt x="234791" y="872966"/>
                  </a:cubicBezTo>
                  <a:cubicBezTo>
                    <a:pt x="244316" y="872966"/>
                    <a:pt x="250984" y="865346"/>
                    <a:pt x="250984" y="856774"/>
                  </a:cubicBezTo>
                  <a:cubicBezTo>
                    <a:pt x="250984" y="847249"/>
                    <a:pt x="243364" y="840581"/>
                    <a:pt x="234791" y="840581"/>
                  </a:cubicBezTo>
                  <a:cubicBezTo>
                    <a:pt x="226219" y="840581"/>
                    <a:pt x="218599" y="848201"/>
                    <a:pt x="218599" y="856774"/>
                  </a:cubicBezTo>
                  <a:cubicBezTo>
                    <a:pt x="218599" y="862489"/>
                    <a:pt x="222409" y="868204"/>
                    <a:pt x="227171" y="871061"/>
                  </a:cubicBezTo>
                  <a:cubicBezTo>
                    <a:pt x="226219" y="871061"/>
                    <a:pt x="224314" y="871061"/>
                    <a:pt x="223361" y="871061"/>
                  </a:cubicBezTo>
                  <a:cubicBezTo>
                    <a:pt x="221456" y="871061"/>
                    <a:pt x="218599" y="871061"/>
                    <a:pt x="216694" y="872014"/>
                  </a:cubicBezTo>
                  <a:cubicBezTo>
                    <a:pt x="215741" y="871061"/>
                    <a:pt x="214789" y="871061"/>
                    <a:pt x="213836" y="870109"/>
                  </a:cubicBezTo>
                  <a:cubicBezTo>
                    <a:pt x="211931" y="864394"/>
                    <a:pt x="207169" y="859631"/>
                    <a:pt x="200501" y="859631"/>
                  </a:cubicBezTo>
                  <a:cubicBezTo>
                    <a:pt x="199549" y="859631"/>
                    <a:pt x="197644" y="859631"/>
                    <a:pt x="196691" y="860584"/>
                  </a:cubicBezTo>
                  <a:cubicBezTo>
                    <a:pt x="196691" y="860584"/>
                    <a:pt x="196691" y="860584"/>
                    <a:pt x="196691" y="860584"/>
                  </a:cubicBezTo>
                  <a:cubicBezTo>
                    <a:pt x="196691" y="856774"/>
                    <a:pt x="195739" y="852964"/>
                    <a:pt x="194786" y="849154"/>
                  </a:cubicBezTo>
                  <a:cubicBezTo>
                    <a:pt x="196691" y="847249"/>
                    <a:pt x="197644" y="845344"/>
                    <a:pt x="198596" y="842486"/>
                  </a:cubicBezTo>
                  <a:cubicBezTo>
                    <a:pt x="201454" y="838676"/>
                    <a:pt x="203359" y="832961"/>
                    <a:pt x="203359" y="827246"/>
                  </a:cubicBezTo>
                  <a:cubicBezTo>
                    <a:pt x="203359" y="823436"/>
                    <a:pt x="202406" y="819626"/>
                    <a:pt x="200501" y="815816"/>
                  </a:cubicBezTo>
                  <a:cubicBezTo>
                    <a:pt x="202406" y="815816"/>
                    <a:pt x="203359" y="816769"/>
                    <a:pt x="205264" y="816769"/>
                  </a:cubicBezTo>
                  <a:cubicBezTo>
                    <a:pt x="216694" y="816769"/>
                    <a:pt x="226219" y="807244"/>
                    <a:pt x="226219" y="795814"/>
                  </a:cubicBezTo>
                  <a:cubicBezTo>
                    <a:pt x="226219" y="784384"/>
                    <a:pt x="216694" y="774859"/>
                    <a:pt x="205264" y="774859"/>
                  </a:cubicBezTo>
                  <a:cubicBezTo>
                    <a:pt x="193834" y="774859"/>
                    <a:pt x="184309" y="784384"/>
                    <a:pt x="184309" y="795814"/>
                  </a:cubicBezTo>
                  <a:cubicBezTo>
                    <a:pt x="184309" y="798671"/>
                    <a:pt x="185261" y="801529"/>
                    <a:pt x="186214" y="803434"/>
                  </a:cubicBezTo>
                  <a:cubicBezTo>
                    <a:pt x="183356" y="802481"/>
                    <a:pt x="180499" y="802481"/>
                    <a:pt x="177641" y="802481"/>
                  </a:cubicBezTo>
                  <a:cubicBezTo>
                    <a:pt x="170021" y="802481"/>
                    <a:pt x="162401" y="806291"/>
                    <a:pt x="157639" y="812006"/>
                  </a:cubicBezTo>
                  <a:cubicBezTo>
                    <a:pt x="153829" y="806291"/>
                    <a:pt x="147161" y="802481"/>
                    <a:pt x="140494" y="802481"/>
                  </a:cubicBezTo>
                  <a:cubicBezTo>
                    <a:pt x="136684" y="802481"/>
                    <a:pt x="133826" y="803434"/>
                    <a:pt x="130969" y="804386"/>
                  </a:cubicBezTo>
                  <a:cubicBezTo>
                    <a:pt x="130016" y="798671"/>
                    <a:pt x="126206" y="794861"/>
                    <a:pt x="120491" y="794861"/>
                  </a:cubicBezTo>
                  <a:cubicBezTo>
                    <a:pt x="116681" y="794861"/>
                    <a:pt x="112871" y="797719"/>
                    <a:pt x="110966" y="800576"/>
                  </a:cubicBezTo>
                  <a:cubicBezTo>
                    <a:pt x="103346" y="803434"/>
                    <a:pt x="98584" y="811054"/>
                    <a:pt x="98584" y="818674"/>
                  </a:cubicBezTo>
                  <a:cubicBezTo>
                    <a:pt x="98584" y="829151"/>
                    <a:pt x="107156" y="838676"/>
                    <a:pt x="118586" y="838676"/>
                  </a:cubicBezTo>
                  <a:cubicBezTo>
                    <a:pt x="121444" y="838676"/>
                    <a:pt x="124301" y="837724"/>
                    <a:pt x="126206" y="836771"/>
                  </a:cubicBezTo>
                  <a:cubicBezTo>
                    <a:pt x="130016" y="840581"/>
                    <a:pt x="134779" y="842486"/>
                    <a:pt x="140494" y="842486"/>
                  </a:cubicBezTo>
                  <a:cubicBezTo>
                    <a:pt x="143351" y="842486"/>
                    <a:pt x="146209" y="841534"/>
                    <a:pt x="148114" y="840581"/>
                  </a:cubicBezTo>
                  <a:cubicBezTo>
                    <a:pt x="144304" y="845344"/>
                    <a:pt x="141446" y="852011"/>
                    <a:pt x="141446" y="858679"/>
                  </a:cubicBezTo>
                  <a:cubicBezTo>
                    <a:pt x="141446" y="871061"/>
                    <a:pt x="150019" y="881539"/>
                    <a:pt x="161449" y="885349"/>
                  </a:cubicBezTo>
                  <a:cubicBezTo>
                    <a:pt x="156686" y="892969"/>
                    <a:pt x="153829" y="901541"/>
                    <a:pt x="153829" y="911066"/>
                  </a:cubicBezTo>
                  <a:cubicBezTo>
                    <a:pt x="153829" y="922496"/>
                    <a:pt x="158591" y="932974"/>
                    <a:pt x="165259" y="940594"/>
                  </a:cubicBezTo>
                  <a:cubicBezTo>
                    <a:pt x="159544" y="942499"/>
                    <a:pt x="154781" y="948214"/>
                    <a:pt x="154781" y="955834"/>
                  </a:cubicBezTo>
                  <a:cubicBezTo>
                    <a:pt x="154781" y="964406"/>
                    <a:pt x="161449" y="972026"/>
                    <a:pt x="170974" y="972026"/>
                  </a:cubicBezTo>
                  <a:cubicBezTo>
                    <a:pt x="179546" y="972026"/>
                    <a:pt x="186214" y="965359"/>
                    <a:pt x="187166" y="957739"/>
                  </a:cubicBezTo>
                  <a:cubicBezTo>
                    <a:pt x="187166" y="957739"/>
                    <a:pt x="188119" y="957739"/>
                    <a:pt x="188119" y="957739"/>
                  </a:cubicBezTo>
                  <a:cubicBezTo>
                    <a:pt x="190024" y="957739"/>
                    <a:pt x="191929" y="956786"/>
                    <a:pt x="192881" y="955834"/>
                  </a:cubicBezTo>
                  <a:cubicBezTo>
                    <a:pt x="194786" y="955834"/>
                    <a:pt x="196691" y="956786"/>
                    <a:pt x="199549" y="956786"/>
                  </a:cubicBezTo>
                  <a:cubicBezTo>
                    <a:pt x="204311" y="956786"/>
                    <a:pt x="208121" y="955834"/>
                    <a:pt x="211931" y="954881"/>
                  </a:cubicBezTo>
                  <a:cubicBezTo>
                    <a:pt x="211931" y="954881"/>
                    <a:pt x="211931" y="954881"/>
                    <a:pt x="211931" y="954881"/>
                  </a:cubicBezTo>
                  <a:cubicBezTo>
                    <a:pt x="218599" y="954881"/>
                    <a:pt x="224314" y="952024"/>
                    <a:pt x="228124" y="948214"/>
                  </a:cubicBezTo>
                  <a:cubicBezTo>
                    <a:pt x="230029" y="952024"/>
                    <a:pt x="233839" y="954881"/>
                    <a:pt x="237649" y="954881"/>
                  </a:cubicBezTo>
                  <a:cubicBezTo>
                    <a:pt x="239554" y="954881"/>
                    <a:pt x="240506" y="954881"/>
                    <a:pt x="241459" y="953929"/>
                  </a:cubicBezTo>
                  <a:cubicBezTo>
                    <a:pt x="245269" y="956786"/>
                    <a:pt x="249079" y="957739"/>
                    <a:pt x="254794" y="957739"/>
                  </a:cubicBezTo>
                  <a:cubicBezTo>
                    <a:pt x="259556" y="957739"/>
                    <a:pt x="263366" y="956786"/>
                    <a:pt x="267176" y="953929"/>
                  </a:cubicBezTo>
                  <a:cubicBezTo>
                    <a:pt x="268129" y="953929"/>
                    <a:pt x="268129" y="953929"/>
                    <a:pt x="269081" y="953929"/>
                  </a:cubicBezTo>
                  <a:cubicBezTo>
                    <a:pt x="270034" y="953929"/>
                    <a:pt x="271939" y="953929"/>
                    <a:pt x="272891" y="952976"/>
                  </a:cubicBezTo>
                  <a:cubicBezTo>
                    <a:pt x="273844" y="959644"/>
                    <a:pt x="276701" y="965359"/>
                    <a:pt x="281464" y="970121"/>
                  </a:cubicBezTo>
                  <a:cubicBezTo>
                    <a:pt x="280511" y="970121"/>
                    <a:pt x="278606" y="970121"/>
                    <a:pt x="277654" y="970121"/>
                  </a:cubicBezTo>
                  <a:cubicBezTo>
                    <a:pt x="276701" y="970121"/>
                    <a:pt x="276701" y="970121"/>
                    <a:pt x="275749" y="970121"/>
                  </a:cubicBezTo>
                  <a:cubicBezTo>
                    <a:pt x="275749" y="964406"/>
                    <a:pt x="270986" y="959644"/>
                    <a:pt x="265271" y="959644"/>
                  </a:cubicBezTo>
                  <a:cubicBezTo>
                    <a:pt x="259556" y="959644"/>
                    <a:pt x="254794" y="964406"/>
                    <a:pt x="254794" y="970121"/>
                  </a:cubicBezTo>
                  <a:cubicBezTo>
                    <a:pt x="254794" y="973931"/>
                    <a:pt x="256699" y="977741"/>
                    <a:pt x="260509" y="979646"/>
                  </a:cubicBezTo>
                  <a:cubicBezTo>
                    <a:pt x="259556" y="981551"/>
                    <a:pt x="258604" y="983456"/>
                    <a:pt x="257651" y="986314"/>
                  </a:cubicBezTo>
                  <a:cubicBezTo>
                    <a:pt x="254794" y="984409"/>
                    <a:pt x="250984" y="982504"/>
                    <a:pt x="247174" y="982504"/>
                  </a:cubicBezTo>
                  <a:cubicBezTo>
                    <a:pt x="246221" y="972979"/>
                    <a:pt x="239554" y="966311"/>
                    <a:pt x="230029" y="966311"/>
                  </a:cubicBezTo>
                  <a:cubicBezTo>
                    <a:pt x="220504" y="966311"/>
                    <a:pt x="212884" y="973931"/>
                    <a:pt x="212884" y="983456"/>
                  </a:cubicBezTo>
                  <a:cubicBezTo>
                    <a:pt x="212884" y="986314"/>
                    <a:pt x="213836" y="989171"/>
                    <a:pt x="215741" y="992029"/>
                  </a:cubicBezTo>
                  <a:cubicBezTo>
                    <a:pt x="210026" y="997744"/>
                    <a:pt x="206216" y="1006316"/>
                    <a:pt x="206216" y="1014889"/>
                  </a:cubicBezTo>
                  <a:cubicBezTo>
                    <a:pt x="206216" y="1017746"/>
                    <a:pt x="206216" y="1020604"/>
                    <a:pt x="207169" y="1022509"/>
                  </a:cubicBezTo>
                  <a:cubicBezTo>
                    <a:pt x="205264" y="1022509"/>
                    <a:pt x="203359" y="1021556"/>
                    <a:pt x="200501" y="1021556"/>
                  </a:cubicBezTo>
                  <a:cubicBezTo>
                    <a:pt x="198596" y="1021556"/>
                    <a:pt x="197644" y="1021556"/>
                    <a:pt x="195739" y="1022509"/>
                  </a:cubicBezTo>
                  <a:cubicBezTo>
                    <a:pt x="192881" y="1018699"/>
                    <a:pt x="188119" y="1015841"/>
                    <a:pt x="182404" y="1015841"/>
                  </a:cubicBezTo>
                  <a:cubicBezTo>
                    <a:pt x="172879" y="1015841"/>
                    <a:pt x="165259" y="1023461"/>
                    <a:pt x="165259" y="1032986"/>
                  </a:cubicBezTo>
                  <a:cubicBezTo>
                    <a:pt x="165259" y="1037749"/>
                    <a:pt x="167164" y="1042511"/>
                    <a:pt x="170974" y="1045369"/>
                  </a:cubicBezTo>
                  <a:cubicBezTo>
                    <a:pt x="170974" y="1047274"/>
                    <a:pt x="170021" y="1049179"/>
                    <a:pt x="170021" y="1051084"/>
                  </a:cubicBezTo>
                  <a:cubicBezTo>
                    <a:pt x="170021" y="1052989"/>
                    <a:pt x="170021" y="1055846"/>
                    <a:pt x="170974" y="1057751"/>
                  </a:cubicBezTo>
                  <a:cubicBezTo>
                    <a:pt x="167164" y="1061561"/>
                    <a:pt x="164306" y="1067276"/>
                    <a:pt x="164306" y="1073944"/>
                  </a:cubicBezTo>
                  <a:cubicBezTo>
                    <a:pt x="164306" y="1076801"/>
                    <a:pt x="165259" y="1079659"/>
                    <a:pt x="166211" y="1081564"/>
                  </a:cubicBezTo>
                  <a:cubicBezTo>
                    <a:pt x="165259" y="1081564"/>
                    <a:pt x="164306" y="1081564"/>
                    <a:pt x="162401" y="1081564"/>
                  </a:cubicBezTo>
                  <a:cubicBezTo>
                    <a:pt x="162401" y="1081564"/>
                    <a:pt x="162401" y="1080611"/>
                    <a:pt x="162401" y="1080611"/>
                  </a:cubicBezTo>
                  <a:cubicBezTo>
                    <a:pt x="162401" y="1078706"/>
                    <a:pt x="162401" y="1076801"/>
                    <a:pt x="161449" y="1074896"/>
                  </a:cubicBezTo>
                  <a:cubicBezTo>
                    <a:pt x="161449" y="1072991"/>
                    <a:pt x="162401" y="1072039"/>
                    <a:pt x="162401" y="1070134"/>
                  </a:cubicBezTo>
                  <a:cubicBezTo>
                    <a:pt x="162401" y="1061561"/>
                    <a:pt x="155734" y="1054894"/>
                    <a:pt x="147161" y="1054894"/>
                  </a:cubicBezTo>
                  <a:cubicBezTo>
                    <a:pt x="143351" y="1054894"/>
                    <a:pt x="140494" y="1055846"/>
                    <a:pt x="137636" y="1057751"/>
                  </a:cubicBezTo>
                  <a:cubicBezTo>
                    <a:pt x="126206" y="1058704"/>
                    <a:pt x="116681" y="1068229"/>
                    <a:pt x="116681" y="1080611"/>
                  </a:cubicBezTo>
                  <a:cubicBezTo>
                    <a:pt x="116681" y="1092041"/>
                    <a:pt x="125254" y="1101566"/>
                    <a:pt x="135731" y="1103471"/>
                  </a:cubicBezTo>
                  <a:cubicBezTo>
                    <a:pt x="133826" y="1107281"/>
                    <a:pt x="132874" y="1112044"/>
                    <a:pt x="132874" y="1115854"/>
                  </a:cubicBezTo>
                  <a:cubicBezTo>
                    <a:pt x="132874" y="1132046"/>
                    <a:pt x="143351" y="1144429"/>
                    <a:pt x="157639" y="1149191"/>
                  </a:cubicBezTo>
                  <a:cubicBezTo>
                    <a:pt x="155734" y="1149191"/>
                    <a:pt x="153829" y="1148239"/>
                    <a:pt x="151924" y="1148239"/>
                  </a:cubicBezTo>
                  <a:cubicBezTo>
                    <a:pt x="139541" y="1148239"/>
                    <a:pt x="128111" y="1155859"/>
                    <a:pt x="123349" y="1166336"/>
                  </a:cubicBezTo>
                  <a:cubicBezTo>
                    <a:pt x="118586" y="1160621"/>
                    <a:pt x="110966" y="1157764"/>
                    <a:pt x="102394" y="1157764"/>
                  </a:cubicBezTo>
                  <a:cubicBezTo>
                    <a:pt x="86201" y="1157764"/>
                    <a:pt x="73819" y="1170146"/>
                    <a:pt x="73819" y="1186339"/>
                  </a:cubicBezTo>
                  <a:cubicBezTo>
                    <a:pt x="73819" y="1195864"/>
                    <a:pt x="78581" y="1204436"/>
                    <a:pt x="85249" y="1209199"/>
                  </a:cubicBezTo>
                  <a:cubicBezTo>
                    <a:pt x="85249" y="1209199"/>
                    <a:pt x="85249" y="1209199"/>
                    <a:pt x="85249" y="1210151"/>
                  </a:cubicBezTo>
                  <a:cubicBezTo>
                    <a:pt x="85249" y="1216819"/>
                    <a:pt x="90011" y="1221581"/>
                    <a:pt x="96679" y="1222534"/>
                  </a:cubicBezTo>
                  <a:cubicBezTo>
                    <a:pt x="90011" y="1224439"/>
                    <a:pt x="84296" y="1230154"/>
                    <a:pt x="84296" y="1237774"/>
                  </a:cubicBezTo>
                  <a:cubicBezTo>
                    <a:pt x="84296" y="1246346"/>
                    <a:pt x="90964" y="1253966"/>
                    <a:pt x="100489" y="1253966"/>
                  </a:cubicBezTo>
                  <a:cubicBezTo>
                    <a:pt x="108109" y="1253966"/>
                    <a:pt x="113824" y="1248251"/>
                    <a:pt x="115729" y="1241584"/>
                  </a:cubicBezTo>
                  <a:cubicBezTo>
                    <a:pt x="119539" y="1250156"/>
                    <a:pt x="129064" y="1256824"/>
                    <a:pt x="139541" y="1256824"/>
                  </a:cubicBezTo>
                  <a:cubicBezTo>
                    <a:pt x="139541" y="1256824"/>
                    <a:pt x="140494" y="1256824"/>
                    <a:pt x="140494" y="1256824"/>
                  </a:cubicBezTo>
                  <a:cubicBezTo>
                    <a:pt x="140494" y="1256824"/>
                    <a:pt x="140494" y="1257776"/>
                    <a:pt x="140494" y="1257776"/>
                  </a:cubicBezTo>
                  <a:cubicBezTo>
                    <a:pt x="135731" y="1260634"/>
                    <a:pt x="131921" y="1266349"/>
                    <a:pt x="130016" y="1272064"/>
                  </a:cubicBezTo>
                  <a:cubicBezTo>
                    <a:pt x="124301" y="1269206"/>
                    <a:pt x="117634" y="1267301"/>
                    <a:pt x="110966" y="1267301"/>
                  </a:cubicBezTo>
                  <a:cubicBezTo>
                    <a:pt x="101441" y="1267301"/>
                    <a:pt x="91916" y="1271111"/>
                    <a:pt x="85249" y="1276826"/>
                  </a:cubicBezTo>
                  <a:cubicBezTo>
                    <a:pt x="83344" y="1274921"/>
                    <a:pt x="80486" y="1273969"/>
                    <a:pt x="77629" y="1273969"/>
                  </a:cubicBezTo>
                  <a:cubicBezTo>
                    <a:pt x="70009" y="1273969"/>
                    <a:pt x="64294" y="1279684"/>
                    <a:pt x="64294" y="1287304"/>
                  </a:cubicBezTo>
                  <a:cubicBezTo>
                    <a:pt x="64294" y="1288256"/>
                    <a:pt x="64294" y="1289209"/>
                    <a:pt x="64294" y="1290161"/>
                  </a:cubicBezTo>
                  <a:cubicBezTo>
                    <a:pt x="64294" y="1290161"/>
                    <a:pt x="64294" y="1290161"/>
                    <a:pt x="64294" y="1291114"/>
                  </a:cubicBezTo>
                  <a:cubicBezTo>
                    <a:pt x="62389" y="1291114"/>
                    <a:pt x="61436" y="1290161"/>
                    <a:pt x="59531" y="1290161"/>
                  </a:cubicBezTo>
                  <a:cubicBezTo>
                    <a:pt x="49054" y="1290161"/>
                    <a:pt x="40481" y="1298734"/>
                    <a:pt x="40481" y="1309211"/>
                  </a:cubicBezTo>
                  <a:cubicBezTo>
                    <a:pt x="40481" y="1319689"/>
                    <a:pt x="49054" y="1328261"/>
                    <a:pt x="59531" y="1328261"/>
                  </a:cubicBezTo>
                  <a:cubicBezTo>
                    <a:pt x="65246" y="1328261"/>
                    <a:pt x="70009" y="1326356"/>
                    <a:pt x="73819" y="1322546"/>
                  </a:cubicBezTo>
                  <a:cubicBezTo>
                    <a:pt x="79534" y="1337786"/>
                    <a:pt x="94774" y="1348264"/>
                    <a:pt x="111919" y="1348264"/>
                  </a:cubicBezTo>
                  <a:cubicBezTo>
                    <a:pt x="122396" y="1348264"/>
                    <a:pt x="131921" y="1344454"/>
                    <a:pt x="139541" y="1337786"/>
                  </a:cubicBezTo>
                  <a:cubicBezTo>
                    <a:pt x="137636" y="1339691"/>
                    <a:pt x="136684" y="1342549"/>
                    <a:pt x="136684" y="1345406"/>
                  </a:cubicBezTo>
                  <a:cubicBezTo>
                    <a:pt x="136684" y="1345406"/>
                    <a:pt x="136684" y="1345406"/>
                    <a:pt x="136684" y="1345406"/>
                  </a:cubicBezTo>
                  <a:cubicBezTo>
                    <a:pt x="125254" y="1350169"/>
                    <a:pt x="116681" y="1360646"/>
                    <a:pt x="116681" y="1373981"/>
                  </a:cubicBezTo>
                  <a:cubicBezTo>
                    <a:pt x="116681" y="1380649"/>
                    <a:pt x="119539" y="1387316"/>
                    <a:pt x="123349" y="1393031"/>
                  </a:cubicBezTo>
                  <a:cubicBezTo>
                    <a:pt x="120491" y="1391126"/>
                    <a:pt x="117634" y="1390174"/>
                    <a:pt x="113824" y="1390174"/>
                  </a:cubicBezTo>
                  <a:cubicBezTo>
                    <a:pt x="108109" y="1390174"/>
                    <a:pt x="102394" y="1393984"/>
                    <a:pt x="99536" y="1398746"/>
                  </a:cubicBezTo>
                  <a:cubicBezTo>
                    <a:pt x="99536" y="1398746"/>
                    <a:pt x="99536" y="1398746"/>
                    <a:pt x="98584" y="1398746"/>
                  </a:cubicBezTo>
                  <a:cubicBezTo>
                    <a:pt x="95726" y="1398746"/>
                    <a:pt x="92869" y="1399699"/>
                    <a:pt x="90964" y="1400651"/>
                  </a:cubicBezTo>
                  <a:cubicBezTo>
                    <a:pt x="83344" y="1391126"/>
                    <a:pt x="71914" y="1384459"/>
                    <a:pt x="59531" y="1384459"/>
                  </a:cubicBezTo>
                  <a:cubicBezTo>
                    <a:pt x="50006" y="1384459"/>
                    <a:pt x="40481" y="1388269"/>
                    <a:pt x="33814" y="1393984"/>
                  </a:cubicBezTo>
                  <a:cubicBezTo>
                    <a:pt x="33814" y="1393984"/>
                    <a:pt x="32861" y="1393984"/>
                    <a:pt x="32861" y="1393984"/>
                  </a:cubicBezTo>
                  <a:cubicBezTo>
                    <a:pt x="30004" y="1393984"/>
                    <a:pt x="27146" y="1396841"/>
                    <a:pt x="27146" y="1399699"/>
                  </a:cubicBezTo>
                  <a:cubicBezTo>
                    <a:pt x="27146" y="1400651"/>
                    <a:pt x="27146" y="1400651"/>
                    <a:pt x="27146" y="1400651"/>
                  </a:cubicBezTo>
                  <a:cubicBezTo>
                    <a:pt x="23336" y="1406366"/>
                    <a:pt x="20479" y="1413034"/>
                    <a:pt x="19526" y="1420654"/>
                  </a:cubicBezTo>
                  <a:cubicBezTo>
                    <a:pt x="11906" y="1423511"/>
                    <a:pt x="7144" y="1430179"/>
                    <a:pt x="7144" y="1437799"/>
                  </a:cubicBezTo>
                  <a:cubicBezTo>
                    <a:pt x="7144" y="1448276"/>
                    <a:pt x="15716" y="1456849"/>
                    <a:pt x="26194" y="1456849"/>
                  </a:cubicBezTo>
                  <a:cubicBezTo>
                    <a:pt x="29051" y="1456849"/>
                    <a:pt x="31909" y="1455896"/>
                    <a:pt x="34766" y="1454944"/>
                  </a:cubicBezTo>
                  <a:cubicBezTo>
                    <a:pt x="41434" y="1460659"/>
                    <a:pt x="50006" y="1463516"/>
                    <a:pt x="59531" y="1463516"/>
                  </a:cubicBezTo>
                  <a:cubicBezTo>
                    <a:pt x="79534" y="1463516"/>
                    <a:pt x="96679" y="1448276"/>
                    <a:pt x="98584" y="1429226"/>
                  </a:cubicBezTo>
                  <a:cubicBezTo>
                    <a:pt x="98584" y="1429226"/>
                    <a:pt x="98584" y="1429226"/>
                    <a:pt x="98584" y="1429226"/>
                  </a:cubicBezTo>
                  <a:cubicBezTo>
                    <a:pt x="103346" y="1429226"/>
                    <a:pt x="108109" y="1426369"/>
                    <a:pt x="110966" y="1422559"/>
                  </a:cubicBezTo>
                  <a:cubicBezTo>
                    <a:pt x="111919" y="1422559"/>
                    <a:pt x="112871" y="1422559"/>
                    <a:pt x="112871" y="1422559"/>
                  </a:cubicBezTo>
                  <a:cubicBezTo>
                    <a:pt x="122396" y="1422559"/>
                    <a:pt x="129064" y="1414939"/>
                    <a:pt x="129064" y="1406366"/>
                  </a:cubicBezTo>
                  <a:cubicBezTo>
                    <a:pt x="129064" y="1403509"/>
                    <a:pt x="128111" y="1399699"/>
                    <a:pt x="126206" y="1397794"/>
                  </a:cubicBezTo>
                  <a:cubicBezTo>
                    <a:pt x="131921" y="1402556"/>
                    <a:pt x="138589" y="1405414"/>
                    <a:pt x="146209" y="1405414"/>
                  </a:cubicBezTo>
                  <a:cubicBezTo>
                    <a:pt x="158591" y="1405414"/>
                    <a:pt x="169069" y="1398746"/>
                    <a:pt x="173831" y="1388269"/>
                  </a:cubicBezTo>
                  <a:cubicBezTo>
                    <a:pt x="174784" y="1388269"/>
                    <a:pt x="175736" y="1388269"/>
                    <a:pt x="176689" y="1388269"/>
                  </a:cubicBezTo>
                  <a:cubicBezTo>
                    <a:pt x="176689" y="1388269"/>
                    <a:pt x="177641" y="1388269"/>
                    <a:pt x="177641" y="1388269"/>
                  </a:cubicBezTo>
                  <a:cubicBezTo>
                    <a:pt x="184309" y="1401604"/>
                    <a:pt x="197644" y="1410176"/>
                    <a:pt x="212884" y="1410176"/>
                  </a:cubicBezTo>
                  <a:cubicBezTo>
                    <a:pt x="227171" y="1410176"/>
                    <a:pt x="239554" y="1402556"/>
                    <a:pt x="246221" y="1391126"/>
                  </a:cubicBezTo>
                  <a:cubicBezTo>
                    <a:pt x="246221" y="1391126"/>
                    <a:pt x="247174" y="1391126"/>
                    <a:pt x="247174" y="1391126"/>
                  </a:cubicBezTo>
                  <a:cubicBezTo>
                    <a:pt x="250984" y="1391126"/>
                    <a:pt x="253841" y="1388269"/>
                    <a:pt x="253841" y="1383506"/>
                  </a:cubicBezTo>
                  <a:cubicBezTo>
                    <a:pt x="253841" y="1380649"/>
                    <a:pt x="252889" y="1378744"/>
                    <a:pt x="250984" y="1377791"/>
                  </a:cubicBezTo>
                  <a:cubicBezTo>
                    <a:pt x="251936" y="1374934"/>
                    <a:pt x="251936" y="1373029"/>
                    <a:pt x="251936" y="1370171"/>
                  </a:cubicBezTo>
                  <a:cubicBezTo>
                    <a:pt x="251936" y="1348264"/>
                    <a:pt x="234791" y="1331119"/>
                    <a:pt x="212884" y="1331119"/>
                  </a:cubicBezTo>
                  <a:cubicBezTo>
                    <a:pt x="210979" y="1331119"/>
                    <a:pt x="208121" y="1331119"/>
                    <a:pt x="206216" y="1332071"/>
                  </a:cubicBezTo>
                  <a:cubicBezTo>
                    <a:pt x="204311" y="1331119"/>
                    <a:pt x="201454" y="1331119"/>
                    <a:pt x="199549" y="1331119"/>
                  </a:cubicBezTo>
                  <a:cubicBezTo>
                    <a:pt x="199549" y="1325404"/>
                    <a:pt x="194786" y="1320641"/>
                    <a:pt x="188119" y="1320641"/>
                  </a:cubicBezTo>
                  <a:cubicBezTo>
                    <a:pt x="181451" y="1320641"/>
                    <a:pt x="176689" y="1325404"/>
                    <a:pt x="176689" y="1332071"/>
                  </a:cubicBezTo>
                  <a:cubicBezTo>
                    <a:pt x="176689" y="1332071"/>
                    <a:pt x="176689" y="1333024"/>
                    <a:pt x="176689" y="1333024"/>
                  </a:cubicBezTo>
                  <a:cubicBezTo>
                    <a:pt x="172879" y="1331119"/>
                    <a:pt x="169069" y="1329214"/>
                    <a:pt x="165259" y="1329214"/>
                  </a:cubicBezTo>
                  <a:cubicBezTo>
                    <a:pt x="159544" y="1329214"/>
                    <a:pt x="154781" y="1331119"/>
                    <a:pt x="150019" y="1334929"/>
                  </a:cubicBezTo>
                  <a:cubicBezTo>
                    <a:pt x="149066" y="1334929"/>
                    <a:pt x="148114" y="1333976"/>
                    <a:pt x="147161" y="1333976"/>
                  </a:cubicBezTo>
                  <a:cubicBezTo>
                    <a:pt x="144304" y="1333976"/>
                    <a:pt x="141446" y="1334929"/>
                    <a:pt x="139541" y="1336834"/>
                  </a:cubicBezTo>
                  <a:cubicBezTo>
                    <a:pt x="147161" y="1329214"/>
                    <a:pt x="150971" y="1319689"/>
                    <a:pt x="150971" y="1308259"/>
                  </a:cubicBezTo>
                  <a:cubicBezTo>
                    <a:pt x="150971" y="1306354"/>
                    <a:pt x="150971" y="1305401"/>
                    <a:pt x="150019" y="1303496"/>
                  </a:cubicBezTo>
                  <a:cubicBezTo>
                    <a:pt x="150971" y="1303496"/>
                    <a:pt x="150971" y="1303496"/>
                    <a:pt x="151924" y="1303496"/>
                  </a:cubicBezTo>
                  <a:cubicBezTo>
                    <a:pt x="165259" y="1303496"/>
                    <a:pt x="176689" y="1293019"/>
                    <a:pt x="176689" y="1278731"/>
                  </a:cubicBezTo>
                  <a:cubicBezTo>
                    <a:pt x="176689" y="1266349"/>
                    <a:pt x="167164" y="1255871"/>
                    <a:pt x="153829" y="1254919"/>
                  </a:cubicBezTo>
                  <a:cubicBezTo>
                    <a:pt x="153829" y="1253966"/>
                    <a:pt x="153829" y="1253014"/>
                    <a:pt x="152876" y="1253014"/>
                  </a:cubicBezTo>
                  <a:cubicBezTo>
                    <a:pt x="154781" y="1252061"/>
                    <a:pt x="155734" y="1251109"/>
                    <a:pt x="156686" y="1249204"/>
                  </a:cubicBezTo>
                  <a:cubicBezTo>
                    <a:pt x="164306" y="1247299"/>
                    <a:pt x="170021" y="1240631"/>
                    <a:pt x="170021" y="1233011"/>
                  </a:cubicBezTo>
                  <a:cubicBezTo>
                    <a:pt x="170021" y="1230154"/>
                    <a:pt x="169069" y="1227296"/>
                    <a:pt x="168116" y="1224439"/>
                  </a:cubicBezTo>
                  <a:cubicBezTo>
                    <a:pt x="172879" y="1223486"/>
                    <a:pt x="176689" y="1219676"/>
                    <a:pt x="176689" y="1213961"/>
                  </a:cubicBezTo>
                  <a:cubicBezTo>
                    <a:pt x="176689" y="1209199"/>
                    <a:pt x="173831" y="1206341"/>
                    <a:pt x="170021" y="1204436"/>
                  </a:cubicBezTo>
                  <a:cubicBezTo>
                    <a:pt x="176689" y="1198721"/>
                    <a:pt x="180499" y="1190149"/>
                    <a:pt x="180499" y="1181576"/>
                  </a:cubicBezTo>
                  <a:cubicBezTo>
                    <a:pt x="180499" y="1167289"/>
                    <a:pt x="170974" y="1155859"/>
                    <a:pt x="158591" y="1152049"/>
                  </a:cubicBezTo>
                  <a:cubicBezTo>
                    <a:pt x="160496" y="1152049"/>
                    <a:pt x="162401" y="1153001"/>
                    <a:pt x="165259" y="1153001"/>
                  </a:cubicBezTo>
                  <a:cubicBezTo>
                    <a:pt x="166211" y="1153001"/>
                    <a:pt x="167164" y="1153001"/>
                    <a:pt x="169069" y="1153001"/>
                  </a:cubicBezTo>
                  <a:cubicBezTo>
                    <a:pt x="169069" y="1153001"/>
                    <a:pt x="169069" y="1153001"/>
                    <a:pt x="169069" y="1153001"/>
                  </a:cubicBezTo>
                  <a:cubicBezTo>
                    <a:pt x="169069" y="1157764"/>
                    <a:pt x="172879" y="1161574"/>
                    <a:pt x="177641" y="1161574"/>
                  </a:cubicBezTo>
                  <a:cubicBezTo>
                    <a:pt x="177641" y="1161574"/>
                    <a:pt x="177641" y="1161574"/>
                    <a:pt x="178594" y="1161574"/>
                  </a:cubicBezTo>
                  <a:cubicBezTo>
                    <a:pt x="178594" y="1161574"/>
                    <a:pt x="178594" y="1161574"/>
                    <a:pt x="178594" y="1162526"/>
                  </a:cubicBezTo>
                  <a:cubicBezTo>
                    <a:pt x="178594" y="1170146"/>
                    <a:pt x="182404" y="1176814"/>
                    <a:pt x="188119" y="1180624"/>
                  </a:cubicBezTo>
                  <a:cubicBezTo>
                    <a:pt x="186214" y="1184434"/>
                    <a:pt x="185261" y="1188244"/>
                    <a:pt x="185261" y="1193006"/>
                  </a:cubicBezTo>
                  <a:cubicBezTo>
                    <a:pt x="185261" y="1207294"/>
                    <a:pt x="195739" y="1219676"/>
                    <a:pt x="210026" y="1221581"/>
                  </a:cubicBezTo>
                  <a:cubicBezTo>
                    <a:pt x="207169" y="1222534"/>
                    <a:pt x="205264" y="1226344"/>
                    <a:pt x="205264" y="1229201"/>
                  </a:cubicBezTo>
                  <a:cubicBezTo>
                    <a:pt x="205264" y="1233964"/>
                    <a:pt x="209074" y="1237774"/>
                    <a:pt x="213836" y="1237774"/>
                  </a:cubicBezTo>
                  <a:cubicBezTo>
                    <a:pt x="218599" y="1237774"/>
                    <a:pt x="222409" y="1233964"/>
                    <a:pt x="222409" y="1229201"/>
                  </a:cubicBezTo>
                  <a:cubicBezTo>
                    <a:pt x="222409" y="1225391"/>
                    <a:pt x="220504" y="1222534"/>
                    <a:pt x="217646" y="1221581"/>
                  </a:cubicBezTo>
                  <a:cubicBezTo>
                    <a:pt x="218599" y="1221581"/>
                    <a:pt x="218599" y="1221581"/>
                    <a:pt x="219551" y="1221581"/>
                  </a:cubicBezTo>
                  <a:cubicBezTo>
                    <a:pt x="221456" y="1222534"/>
                    <a:pt x="223361" y="1223486"/>
                    <a:pt x="226219" y="1223486"/>
                  </a:cubicBezTo>
                  <a:cubicBezTo>
                    <a:pt x="233839" y="1223486"/>
                    <a:pt x="239554" y="1217771"/>
                    <a:pt x="239554" y="1210151"/>
                  </a:cubicBezTo>
                  <a:cubicBezTo>
                    <a:pt x="239554" y="1210151"/>
                    <a:pt x="239554" y="1209199"/>
                    <a:pt x="239554" y="1209199"/>
                  </a:cubicBezTo>
                  <a:cubicBezTo>
                    <a:pt x="242411" y="1205389"/>
                    <a:pt x="243364" y="1201579"/>
                    <a:pt x="244316" y="1196816"/>
                  </a:cubicBezTo>
                  <a:cubicBezTo>
                    <a:pt x="245269" y="1196816"/>
                    <a:pt x="245269" y="1196816"/>
                    <a:pt x="246221" y="1196816"/>
                  </a:cubicBezTo>
                  <a:cubicBezTo>
                    <a:pt x="250984" y="1196816"/>
                    <a:pt x="254794" y="1193006"/>
                    <a:pt x="254794" y="1188244"/>
                  </a:cubicBezTo>
                  <a:cubicBezTo>
                    <a:pt x="254794" y="1185386"/>
                    <a:pt x="252889" y="1183481"/>
                    <a:pt x="250984" y="1181576"/>
                  </a:cubicBezTo>
                  <a:cubicBezTo>
                    <a:pt x="255746" y="1180624"/>
                    <a:pt x="259556" y="1176814"/>
                    <a:pt x="259556" y="1172051"/>
                  </a:cubicBezTo>
                  <a:cubicBezTo>
                    <a:pt x="259556" y="1167289"/>
                    <a:pt x="256699" y="1164431"/>
                    <a:pt x="252889" y="1162526"/>
                  </a:cubicBezTo>
                  <a:cubicBezTo>
                    <a:pt x="254794" y="1159669"/>
                    <a:pt x="255746" y="1156811"/>
                    <a:pt x="255746" y="1153001"/>
                  </a:cubicBezTo>
                  <a:cubicBezTo>
                    <a:pt x="255746" y="1144429"/>
                    <a:pt x="249079" y="1136809"/>
                    <a:pt x="239554" y="1136809"/>
                  </a:cubicBezTo>
                  <a:cubicBezTo>
                    <a:pt x="230981" y="1136809"/>
                    <a:pt x="223361" y="1143476"/>
                    <a:pt x="223361" y="1153001"/>
                  </a:cubicBezTo>
                  <a:cubicBezTo>
                    <a:pt x="223361" y="1161574"/>
                    <a:pt x="230029" y="1169194"/>
                    <a:pt x="239554" y="1169194"/>
                  </a:cubicBezTo>
                  <a:cubicBezTo>
                    <a:pt x="239554" y="1169194"/>
                    <a:pt x="240506" y="1169194"/>
                    <a:pt x="240506" y="1169194"/>
                  </a:cubicBezTo>
                  <a:cubicBezTo>
                    <a:pt x="240506" y="1170146"/>
                    <a:pt x="239554" y="1171099"/>
                    <a:pt x="239554" y="1172051"/>
                  </a:cubicBezTo>
                  <a:cubicBezTo>
                    <a:pt x="239554" y="1175861"/>
                    <a:pt x="241459" y="1178719"/>
                    <a:pt x="244316" y="1180624"/>
                  </a:cubicBezTo>
                  <a:cubicBezTo>
                    <a:pt x="243364" y="1180624"/>
                    <a:pt x="242411" y="1180624"/>
                    <a:pt x="241459" y="1181576"/>
                  </a:cubicBezTo>
                  <a:cubicBezTo>
                    <a:pt x="237649" y="1173956"/>
                    <a:pt x="231934" y="1168241"/>
                    <a:pt x="223361" y="1165384"/>
                  </a:cubicBezTo>
                  <a:cubicBezTo>
                    <a:pt x="223361" y="1164431"/>
                    <a:pt x="223361" y="1163479"/>
                    <a:pt x="223361" y="1162526"/>
                  </a:cubicBezTo>
                  <a:cubicBezTo>
                    <a:pt x="223361" y="1150144"/>
                    <a:pt x="213836" y="1140619"/>
                    <a:pt x="201454" y="1140619"/>
                  </a:cubicBezTo>
                  <a:cubicBezTo>
                    <a:pt x="197644" y="1140619"/>
                    <a:pt x="193834" y="1141571"/>
                    <a:pt x="190976" y="1143476"/>
                  </a:cubicBezTo>
                  <a:cubicBezTo>
                    <a:pt x="196691" y="1136809"/>
                    <a:pt x="201454" y="1128236"/>
                    <a:pt x="201454" y="1118711"/>
                  </a:cubicBezTo>
                  <a:cubicBezTo>
                    <a:pt x="201454" y="1115854"/>
                    <a:pt x="201454" y="1113949"/>
                    <a:pt x="200501" y="1111091"/>
                  </a:cubicBezTo>
                  <a:cubicBezTo>
                    <a:pt x="203359" y="1111091"/>
                    <a:pt x="205264" y="1108234"/>
                    <a:pt x="205264" y="1105376"/>
                  </a:cubicBezTo>
                  <a:cubicBezTo>
                    <a:pt x="205264" y="1102519"/>
                    <a:pt x="202406" y="1099661"/>
                    <a:pt x="199549" y="1099661"/>
                  </a:cubicBezTo>
                  <a:cubicBezTo>
                    <a:pt x="198596" y="1099661"/>
                    <a:pt x="197644" y="1099661"/>
                    <a:pt x="196691" y="1100614"/>
                  </a:cubicBezTo>
                  <a:cubicBezTo>
                    <a:pt x="195739" y="1098709"/>
                    <a:pt x="194786" y="1097756"/>
                    <a:pt x="193834" y="1096804"/>
                  </a:cubicBezTo>
                  <a:cubicBezTo>
                    <a:pt x="200501" y="1093946"/>
                    <a:pt x="205264" y="1088231"/>
                    <a:pt x="207169" y="1081564"/>
                  </a:cubicBezTo>
                  <a:cubicBezTo>
                    <a:pt x="219551" y="1077754"/>
                    <a:pt x="228124" y="1066324"/>
                    <a:pt x="228124" y="1052989"/>
                  </a:cubicBezTo>
                  <a:cubicBezTo>
                    <a:pt x="228124" y="1051084"/>
                    <a:pt x="228124" y="1049179"/>
                    <a:pt x="227171" y="1048226"/>
                  </a:cubicBezTo>
                  <a:cubicBezTo>
                    <a:pt x="230029" y="1049179"/>
                    <a:pt x="232886" y="1050131"/>
                    <a:pt x="236696" y="1050131"/>
                  </a:cubicBezTo>
                  <a:cubicBezTo>
                    <a:pt x="245269" y="1050131"/>
                    <a:pt x="251936" y="1047274"/>
                    <a:pt x="257651" y="1042511"/>
                  </a:cubicBezTo>
                  <a:cubicBezTo>
                    <a:pt x="259556" y="1043464"/>
                    <a:pt x="261461" y="1043464"/>
                    <a:pt x="263366" y="1043464"/>
                  </a:cubicBezTo>
                  <a:cubicBezTo>
                    <a:pt x="273844" y="1043464"/>
                    <a:pt x="282416" y="1034891"/>
                    <a:pt x="282416" y="1024414"/>
                  </a:cubicBezTo>
                  <a:cubicBezTo>
                    <a:pt x="282416" y="1020604"/>
                    <a:pt x="281464" y="1016794"/>
                    <a:pt x="279559" y="1013936"/>
                  </a:cubicBezTo>
                  <a:cubicBezTo>
                    <a:pt x="287179" y="1012984"/>
                    <a:pt x="292894" y="1007269"/>
                    <a:pt x="295751" y="1000601"/>
                  </a:cubicBezTo>
                  <a:cubicBezTo>
                    <a:pt x="294799" y="1002506"/>
                    <a:pt x="294799" y="1004411"/>
                    <a:pt x="294799" y="1006316"/>
                  </a:cubicBezTo>
                  <a:cubicBezTo>
                    <a:pt x="294799" y="1007269"/>
                    <a:pt x="294799" y="1008221"/>
                    <a:pt x="294799" y="1009174"/>
                  </a:cubicBezTo>
                  <a:cubicBezTo>
                    <a:pt x="293846" y="1011079"/>
                    <a:pt x="293846" y="1012984"/>
                    <a:pt x="293846" y="1015841"/>
                  </a:cubicBezTo>
                  <a:cubicBezTo>
                    <a:pt x="293846" y="1019651"/>
                    <a:pt x="295751" y="1023461"/>
                    <a:pt x="297656" y="1026319"/>
                  </a:cubicBezTo>
                  <a:cubicBezTo>
                    <a:pt x="290036" y="1032034"/>
                    <a:pt x="284321" y="1040606"/>
                    <a:pt x="284321" y="1051084"/>
                  </a:cubicBezTo>
                  <a:cubicBezTo>
                    <a:pt x="284321" y="1052036"/>
                    <a:pt x="284321" y="1052036"/>
                    <a:pt x="284321" y="1052989"/>
                  </a:cubicBezTo>
                  <a:cubicBezTo>
                    <a:pt x="283369" y="1052036"/>
                    <a:pt x="281464" y="1052036"/>
                    <a:pt x="280511" y="1052036"/>
                  </a:cubicBezTo>
                  <a:cubicBezTo>
                    <a:pt x="273844" y="1052036"/>
                    <a:pt x="268129" y="1057751"/>
                    <a:pt x="268129" y="1064419"/>
                  </a:cubicBezTo>
                  <a:cubicBezTo>
                    <a:pt x="268129" y="1070134"/>
                    <a:pt x="271939" y="1074896"/>
                    <a:pt x="277654" y="1075849"/>
                  </a:cubicBezTo>
                  <a:cubicBezTo>
                    <a:pt x="277654" y="1075849"/>
                    <a:pt x="277654" y="1076801"/>
                    <a:pt x="277654" y="1076801"/>
                  </a:cubicBezTo>
                  <a:cubicBezTo>
                    <a:pt x="277654" y="1086326"/>
                    <a:pt x="285274" y="1094899"/>
                    <a:pt x="295751" y="1094899"/>
                  </a:cubicBezTo>
                  <a:cubicBezTo>
                    <a:pt x="298609" y="1094899"/>
                    <a:pt x="300514" y="1093946"/>
                    <a:pt x="303371" y="1092994"/>
                  </a:cubicBezTo>
                  <a:cubicBezTo>
                    <a:pt x="301466" y="1094899"/>
                    <a:pt x="300514" y="1097756"/>
                    <a:pt x="300514" y="1100614"/>
                  </a:cubicBezTo>
                  <a:cubicBezTo>
                    <a:pt x="300514" y="1104424"/>
                    <a:pt x="301466" y="1107281"/>
                    <a:pt x="304324" y="1110139"/>
                  </a:cubicBezTo>
                  <a:cubicBezTo>
                    <a:pt x="304324" y="1110139"/>
                    <a:pt x="303371" y="1110139"/>
                    <a:pt x="303371" y="1110139"/>
                  </a:cubicBezTo>
                  <a:cubicBezTo>
                    <a:pt x="285274" y="1110139"/>
                    <a:pt x="270986" y="1124426"/>
                    <a:pt x="270986" y="1142524"/>
                  </a:cubicBezTo>
                  <a:cubicBezTo>
                    <a:pt x="270986" y="1153954"/>
                    <a:pt x="276701" y="1163479"/>
                    <a:pt x="285274" y="1169194"/>
                  </a:cubicBezTo>
                  <a:cubicBezTo>
                    <a:pt x="286226" y="1171099"/>
                    <a:pt x="287179" y="1173004"/>
                    <a:pt x="288131" y="1174909"/>
                  </a:cubicBezTo>
                  <a:cubicBezTo>
                    <a:pt x="283369" y="1179671"/>
                    <a:pt x="280511" y="1187291"/>
                    <a:pt x="280511" y="1193959"/>
                  </a:cubicBezTo>
                  <a:cubicBezTo>
                    <a:pt x="272891" y="1194911"/>
                    <a:pt x="266224" y="1201579"/>
                    <a:pt x="266224" y="1210151"/>
                  </a:cubicBezTo>
                  <a:cubicBezTo>
                    <a:pt x="266224" y="1213009"/>
                    <a:pt x="267176" y="1216819"/>
                    <a:pt x="269081" y="1218724"/>
                  </a:cubicBezTo>
                  <a:cubicBezTo>
                    <a:pt x="265271" y="1217771"/>
                    <a:pt x="262414" y="1216819"/>
                    <a:pt x="258604" y="1216819"/>
                  </a:cubicBezTo>
                  <a:cubicBezTo>
                    <a:pt x="241459" y="1216819"/>
                    <a:pt x="227171" y="1231106"/>
                    <a:pt x="227171" y="1248251"/>
                  </a:cubicBezTo>
                  <a:cubicBezTo>
                    <a:pt x="227171" y="1265396"/>
                    <a:pt x="241459" y="1279684"/>
                    <a:pt x="258604" y="1279684"/>
                  </a:cubicBezTo>
                  <a:cubicBezTo>
                    <a:pt x="270034" y="1279684"/>
                    <a:pt x="279559" y="1273969"/>
                    <a:pt x="285274" y="1264444"/>
                  </a:cubicBezTo>
                  <a:cubicBezTo>
                    <a:pt x="288131" y="1265396"/>
                    <a:pt x="290989" y="1266349"/>
                    <a:pt x="293846" y="1266349"/>
                  </a:cubicBezTo>
                  <a:cubicBezTo>
                    <a:pt x="303371" y="1266349"/>
                    <a:pt x="311944" y="1261586"/>
                    <a:pt x="316706" y="1253966"/>
                  </a:cubicBezTo>
                  <a:cubicBezTo>
                    <a:pt x="318611" y="1253014"/>
                    <a:pt x="320516" y="1251109"/>
                    <a:pt x="321469" y="1249204"/>
                  </a:cubicBezTo>
                  <a:cubicBezTo>
                    <a:pt x="321469" y="1254919"/>
                    <a:pt x="323374" y="1259681"/>
                    <a:pt x="326231" y="1263491"/>
                  </a:cubicBezTo>
                  <a:cubicBezTo>
                    <a:pt x="326231" y="1263491"/>
                    <a:pt x="326231" y="1264444"/>
                    <a:pt x="326231" y="1264444"/>
                  </a:cubicBezTo>
                  <a:cubicBezTo>
                    <a:pt x="326231" y="1268254"/>
                    <a:pt x="327184" y="1272064"/>
                    <a:pt x="328136" y="1275874"/>
                  </a:cubicBezTo>
                  <a:cubicBezTo>
                    <a:pt x="325279" y="1278731"/>
                    <a:pt x="323374" y="1281589"/>
                    <a:pt x="322421" y="1285399"/>
                  </a:cubicBezTo>
                  <a:cubicBezTo>
                    <a:pt x="319564" y="1282541"/>
                    <a:pt x="315754" y="1280636"/>
                    <a:pt x="310991" y="1279684"/>
                  </a:cubicBezTo>
                  <a:cubicBezTo>
                    <a:pt x="310991" y="1275874"/>
                    <a:pt x="308134" y="1273016"/>
                    <a:pt x="304324" y="1273016"/>
                  </a:cubicBezTo>
                  <a:cubicBezTo>
                    <a:pt x="300514" y="1273016"/>
                    <a:pt x="297656" y="1275874"/>
                    <a:pt x="297656" y="1279684"/>
                  </a:cubicBezTo>
                  <a:cubicBezTo>
                    <a:pt x="297656" y="1281589"/>
                    <a:pt x="298609" y="1282541"/>
                    <a:pt x="299561" y="1284446"/>
                  </a:cubicBezTo>
                  <a:cubicBezTo>
                    <a:pt x="296704" y="1287304"/>
                    <a:pt x="294799" y="1292066"/>
                    <a:pt x="294799" y="1296829"/>
                  </a:cubicBezTo>
                  <a:cubicBezTo>
                    <a:pt x="294799" y="1300639"/>
                    <a:pt x="295751" y="1304449"/>
                    <a:pt x="298609" y="1307306"/>
                  </a:cubicBezTo>
                  <a:cubicBezTo>
                    <a:pt x="298609" y="1307306"/>
                    <a:pt x="298609" y="1307306"/>
                    <a:pt x="298609" y="1307306"/>
                  </a:cubicBezTo>
                  <a:cubicBezTo>
                    <a:pt x="298609" y="1312069"/>
                    <a:pt x="302419" y="1316831"/>
                    <a:pt x="308134" y="1316831"/>
                  </a:cubicBezTo>
                  <a:cubicBezTo>
                    <a:pt x="310991" y="1316831"/>
                    <a:pt x="312896" y="1315879"/>
                    <a:pt x="314801" y="1313974"/>
                  </a:cubicBezTo>
                  <a:cubicBezTo>
                    <a:pt x="320516" y="1313021"/>
                    <a:pt x="326231" y="1308259"/>
                    <a:pt x="328136" y="1302544"/>
                  </a:cubicBezTo>
                  <a:cubicBezTo>
                    <a:pt x="331946" y="1307306"/>
                    <a:pt x="336709" y="1310164"/>
                    <a:pt x="343376" y="1310164"/>
                  </a:cubicBezTo>
                  <a:cubicBezTo>
                    <a:pt x="347186" y="1310164"/>
                    <a:pt x="350996" y="1309211"/>
                    <a:pt x="353854" y="1306354"/>
                  </a:cubicBezTo>
                  <a:cubicBezTo>
                    <a:pt x="353854" y="1306354"/>
                    <a:pt x="353854" y="1307306"/>
                    <a:pt x="353854" y="1307306"/>
                  </a:cubicBezTo>
                  <a:cubicBezTo>
                    <a:pt x="353854" y="1315879"/>
                    <a:pt x="360521" y="1322546"/>
                    <a:pt x="369094" y="1322546"/>
                  </a:cubicBezTo>
                  <a:cubicBezTo>
                    <a:pt x="371951" y="1322546"/>
                    <a:pt x="373856" y="1321594"/>
                    <a:pt x="376714" y="1320641"/>
                  </a:cubicBezTo>
                  <a:cubicBezTo>
                    <a:pt x="378619" y="1322546"/>
                    <a:pt x="381476" y="1323499"/>
                    <a:pt x="384334" y="1323499"/>
                  </a:cubicBezTo>
                  <a:cubicBezTo>
                    <a:pt x="391001" y="1323499"/>
                    <a:pt x="396716" y="1317784"/>
                    <a:pt x="396716" y="1311116"/>
                  </a:cubicBezTo>
                  <a:cubicBezTo>
                    <a:pt x="396716" y="1310164"/>
                    <a:pt x="396716" y="1310164"/>
                    <a:pt x="396716" y="1309211"/>
                  </a:cubicBezTo>
                  <a:cubicBezTo>
                    <a:pt x="402431" y="1306354"/>
                    <a:pt x="406241" y="1300639"/>
                    <a:pt x="406241" y="1293971"/>
                  </a:cubicBezTo>
                  <a:cubicBezTo>
                    <a:pt x="406241" y="1287304"/>
                    <a:pt x="402431" y="1281589"/>
                    <a:pt x="397669" y="1278731"/>
                  </a:cubicBezTo>
                  <a:cubicBezTo>
                    <a:pt x="397669" y="1278731"/>
                    <a:pt x="397669" y="1278731"/>
                    <a:pt x="397669" y="1278731"/>
                  </a:cubicBezTo>
                  <a:cubicBezTo>
                    <a:pt x="399574" y="1279684"/>
                    <a:pt x="401479" y="1280636"/>
                    <a:pt x="404336" y="1280636"/>
                  </a:cubicBezTo>
                  <a:cubicBezTo>
                    <a:pt x="405289" y="1280636"/>
                    <a:pt x="407194" y="1280636"/>
                    <a:pt x="408146" y="1279684"/>
                  </a:cubicBezTo>
                  <a:cubicBezTo>
                    <a:pt x="411956" y="1283494"/>
                    <a:pt x="415766" y="1287304"/>
                    <a:pt x="421481" y="1288256"/>
                  </a:cubicBezTo>
                  <a:cubicBezTo>
                    <a:pt x="424339" y="1293971"/>
                    <a:pt x="431006" y="1296829"/>
                    <a:pt x="437674" y="1296829"/>
                  </a:cubicBezTo>
                  <a:cubicBezTo>
                    <a:pt x="448151" y="1296829"/>
                    <a:pt x="456724" y="1288256"/>
                    <a:pt x="456724" y="1277779"/>
                  </a:cubicBezTo>
                  <a:cubicBezTo>
                    <a:pt x="456724" y="1277779"/>
                    <a:pt x="456724" y="1276826"/>
                    <a:pt x="456724" y="1276826"/>
                  </a:cubicBezTo>
                  <a:cubicBezTo>
                    <a:pt x="460534" y="1279684"/>
                    <a:pt x="465296" y="1282541"/>
                    <a:pt x="471011" y="1284446"/>
                  </a:cubicBezTo>
                  <a:cubicBezTo>
                    <a:pt x="473869" y="1288256"/>
                    <a:pt x="479584" y="1291114"/>
                    <a:pt x="485299" y="1291114"/>
                  </a:cubicBezTo>
                  <a:cubicBezTo>
                    <a:pt x="491014" y="1291114"/>
                    <a:pt x="496729" y="1288256"/>
                    <a:pt x="499586" y="1283494"/>
                  </a:cubicBezTo>
                  <a:cubicBezTo>
                    <a:pt x="499586" y="1283494"/>
                    <a:pt x="500539" y="1284446"/>
                    <a:pt x="500539" y="1284446"/>
                  </a:cubicBezTo>
                  <a:cubicBezTo>
                    <a:pt x="499586" y="1285399"/>
                    <a:pt x="499586" y="1285399"/>
                    <a:pt x="498634" y="1286351"/>
                  </a:cubicBezTo>
                  <a:cubicBezTo>
                    <a:pt x="494824" y="1288256"/>
                    <a:pt x="491014" y="1293019"/>
                    <a:pt x="491014" y="1297781"/>
                  </a:cubicBezTo>
                  <a:cubicBezTo>
                    <a:pt x="486251" y="1301591"/>
                    <a:pt x="483394" y="1307306"/>
                    <a:pt x="483394" y="1313974"/>
                  </a:cubicBezTo>
                  <a:cubicBezTo>
                    <a:pt x="481489" y="1314926"/>
                    <a:pt x="478631" y="1315879"/>
                    <a:pt x="477679" y="1317784"/>
                  </a:cubicBezTo>
                  <a:cubicBezTo>
                    <a:pt x="475774" y="1316831"/>
                    <a:pt x="473869" y="1315879"/>
                    <a:pt x="471011" y="1315879"/>
                  </a:cubicBezTo>
                  <a:cubicBezTo>
                    <a:pt x="463391" y="1315879"/>
                    <a:pt x="457676" y="1321594"/>
                    <a:pt x="457676" y="1329214"/>
                  </a:cubicBezTo>
                  <a:cubicBezTo>
                    <a:pt x="457676" y="1336834"/>
                    <a:pt x="463391" y="1342549"/>
                    <a:pt x="471011" y="1342549"/>
                  </a:cubicBezTo>
                  <a:cubicBezTo>
                    <a:pt x="472916" y="1342549"/>
                    <a:pt x="473869" y="1342549"/>
                    <a:pt x="475774" y="1341596"/>
                  </a:cubicBezTo>
                  <a:cubicBezTo>
                    <a:pt x="475774" y="1341596"/>
                    <a:pt x="475774" y="1341596"/>
                    <a:pt x="475774" y="1341596"/>
                  </a:cubicBezTo>
                  <a:cubicBezTo>
                    <a:pt x="465296" y="1344454"/>
                    <a:pt x="456724" y="1352074"/>
                    <a:pt x="451961" y="1361599"/>
                  </a:cubicBezTo>
                  <a:cubicBezTo>
                    <a:pt x="450056" y="1359694"/>
                    <a:pt x="447199" y="1357789"/>
                    <a:pt x="444341" y="1356836"/>
                  </a:cubicBezTo>
                  <a:cubicBezTo>
                    <a:pt x="445294" y="1354931"/>
                    <a:pt x="446246" y="1352074"/>
                    <a:pt x="446246" y="1349216"/>
                  </a:cubicBezTo>
                  <a:cubicBezTo>
                    <a:pt x="446246" y="1339691"/>
                    <a:pt x="438626" y="1333024"/>
                    <a:pt x="430054" y="1333024"/>
                  </a:cubicBezTo>
                  <a:cubicBezTo>
                    <a:pt x="425291" y="1333024"/>
                    <a:pt x="421481" y="1334929"/>
                    <a:pt x="417671" y="1337786"/>
                  </a:cubicBezTo>
                  <a:cubicBezTo>
                    <a:pt x="415766" y="1334929"/>
                    <a:pt x="411956" y="1333024"/>
                    <a:pt x="408146" y="1333024"/>
                  </a:cubicBezTo>
                  <a:cubicBezTo>
                    <a:pt x="401479" y="1333024"/>
                    <a:pt x="395764" y="1338739"/>
                    <a:pt x="395764" y="1345406"/>
                  </a:cubicBezTo>
                  <a:cubicBezTo>
                    <a:pt x="395764" y="1350169"/>
                    <a:pt x="398621" y="1353979"/>
                    <a:pt x="401479" y="1355884"/>
                  </a:cubicBezTo>
                  <a:cubicBezTo>
                    <a:pt x="392906" y="1358741"/>
                    <a:pt x="386239" y="1366361"/>
                    <a:pt x="386239" y="1375886"/>
                  </a:cubicBezTo>
                  <a:cubicBezTo>
                    <a:pt x="386239" y="1376839"/>
                    <a:pt x="386239" y="1377791"/>
                    <a:pt x="386239" y="1379696"/>
                  </a:cubicBezTo>
                  <a:cubicBezTo>
                    <a:pt x="385286" y="1382554"/>
                    <a:pt x="385286" y="1384459"/>
                    <a:pt x="384334" y="1387316"/>
                  </a:cubicBezTo>
                  <a:cubicBezTo>
                    <a:pt x="382429" y="1389221"/>
                    <a:pt x="380524" y="1392079"/>
                    <a:pt x="379571" y="1394936"/>
                  </a:cubicBezTo>
                  <a:cubicBezTo>
                    <a:pt x="379571" y="1394936"/>
                    <a:pt x="378619" y="1394936"/>
                    <a:pt x="378619" y="1394936"/>
                  </a:cubicBezTo>
                  <a:cubicBezTo>
                    <a:pt x="378619" y="1394936"/>
                    <a:pt x="378619" y="1394936"/>
                    <a:pt x="378619" y="1394936"/>
                  </a:cubicBezTo>
                  <a:cubicBezTo>
                    <a:pt x="378619" y="1393031"/>
                    <a:pt x="379571" y="1391126"/>
                    <a:pt x="379571" y="1389221"/>
                  </a:cubicBezTo>
                  <a:cubicBezTo>
                    <a:pt x="379571" y="1388269"/>
                    <a:pt x="379571" y="1387316"/>
                    <a:pt x="379571" y="1386364"/>
                  </a:cubicBezTo>
                  <a:cubicBezTo>
                    <a:pt x="383381" y="1383506"/>
                    <a:pt x="386239" y="1379696"/>
                    <a:pt x="386239" y="1373981"/>
                  </a:cubicBezTo>
                  <a:cubicBezTo>
                    <a:pt x="386239" y="1366361"/>
                    <a:pt x="379571" y="1359694"/>
                    <a:pt x="371951" y="1359694"/>
                  </a:cubicBezTo>
                  <a:cubicBezTo>
                    <a:pt x="367189" y="1359694"/>
                    <a:pt x="363379" y="1361599"/>
                    <a:pt x="360521" y="1365409"/>
                  </a:cubicBezTo>
                  <a:cubicBezTo>
                    <a:pt x="358616" y="1364456"/>
                    <a:pt x="356711" y="1364456"/>
                    <a:pt x="354806" y="1364456"/>
                  </a:cubicBezTo>
                  <a:cubicBezTo>
                    <a:pt x="349091" y="1364456"/>
                    <a:pt x="343376" y="1366361"/>
                    <a:pt x="339566" y="1370171"/>
                  </a:cubicBezTo>
                  <a:cubicBezTo>
                    <a:pt x="337661" y="1367314"/>
                    <a:pt x="333851" y="1365409"/>
                    <a:pt x="330041" y="1365409"/>
                  </a:cubicBezTo>
                  <a:cubicBezTo>
                    <a:pt x="324326" y="1365409"/>
                    <a:pt x="320516" y="1369219"/>
                    <a:pt x="318611" y="1373981"/>
                  </a:cubicBezTo>
                  <a:cubicBezTo>
                    <a:pt x="316706" y="1374934"/>
                    <a:pt x="314801" y="1375886"/>
                    <a:pt x="313849" y="1377791"/>
                  </a:cubicBezTo>
                  <a:cubicBezTo>
                    <a:pt x="311944" y="1376839"/>
                    <a:pt x="310039" y="1376839"/>
                    <a:pt x="308134" y="1376839"/>
                  </a:cubicBezTo>
                  <a:cubicBezTo>
                    <a:pt x="301466" y="1376839"/>
                    <a:pt x="295751" y="1382554"/>
                    <a:pt x="295751" y="1389221"/>
                  </a:cubicBezTo>
                  <a:cubicBezTo>
                    <a:pt x="295751" y="1395889"/>
                    <a:pt x="301466" y="1401604"/>
                    <a:pt x="308134" y="1401604"/>
                  </a:cubicBezTo>
                  <a:cubicBezTo>
                    <a:pt x="314801" y="1401604"/>
                    <a:pt x="319564" y="1396841"/>
                    <a:pt x="320516" y="1390174"/>
                  </a:cubicBezTo>
                  <a:cubicBezTo>
                    <a:pt x="320516" y="1390174"/>
                    <a:pt x="320516" y="1390174"/>
                    <a:pt x="320516" y="1390174"/>
                  </a:cubicBezTo>
                  <a:cubicBezTo>
                    <a:pt x="322421" y="1390174"/>
                    <a:pt x="324326" y="1389221"/>
                    <a:pt x="325279" y="1388269"/>
                  </a:cubicBezTo>
                  <a:cubicBezTo>
                    <a:pt x="326231" y="1388269"/>
                    <a:pt x="328136" y="1389221"/>
                    <a:pt x="329089" y="1389221"/>
                  </a:cubicBezTo>
                  <a:cubicBezTo>
                    <a:pt x="329089" y="1389221"/>
                    <a:pt x="329089" y="1389221"/>
                    <a:pt x="329089" y="1390174"/>
                  </a:cubicBezTo>
                  <a:cubicBezTo>
                    <a:pt x="329089" y="1401604"/>
                    <a:pt x="336709" y="1411129"/>
                    <a:pt x="347186" y="1413986"/>
                  </a:cubicBezTo>
                  <a:cubicBezTo>
                    <a:pt x="347186" y="1414939"/>
                    <a:pt x="346234" y="1415891"/>
                    <a:pt x="346234" y="1417796"/>
                  </a:cubicBezTo>
                  <a:cubicBezTo>
                    <a:pt x="346234" y="1418749"/>
                    <a:pt x="346234" y="1419701"/>
                    <a:pt x="347186" y="1420654"/>
                  </a:cubicBezTo>
                  <a:cubicBezTo>
                    <a:pt x="345281" y="1424464"/>
                    <a:pt x="343376" y="1428274"/>
                    <a:pt x="343376" y="1433036"/>
                  </a:cubicBezTo>
                  <a:cubicBezTo>
                    <a:pt x="343376" y="1437799"/>
                    <a:pt x="344329" y="1442561"/>
                    <a:pt x="347186" y="1446371"/>
                  </a:cubicBezTo>
                  <a:cubicBezTo>
                    <a:pt x="339566" y="1447324"/>
                    <a:pt x="334804" y="1453991"/>
                    <a:pt x="334804" y="1461611"/>
                  </a:cubicBezTo>
                  <a:cubicBezTo>
                    <a:pt x="334804" y="1470184"/>
                    <a:pt x="341471" y="1476851"/>
                    <a:pt x="350044" y="1476851"/>
                  </a:cubicBezTo>
                  <a:cubicBezTo>
                    <a:pt x="353854" y="1476851"/>
                    <a:pt x="356711" y="1475899"/>
                    <a:pt x="359569" y="1473994"/>
                  </a:cubicBezTo>
                  <a:cubicBezTo>
                    <a:pt x="363379" y="1480661"/>
                    <a:pt x="370046" y="1484471"/>
                    <a:pt x="377666" y="1486376"/>
                  </a:cubicBezTo>
                  <a:cubicBezTo>
                    <a:pt x="379571" y="1490186"/>
                    <a:pt x="383381" y="1492091"/>
                    <a:pt x="388144" y="1492091"/>
                  </a:cubicBezTo>
                  <a:cubicBezTo>
                    <a:pt x="394811" y="1492091"/>
                    <a:pt x="400526" y="1486376"/>
                    <a:pt x="400526" y="1479709"/>
                  </a:cubicBezTo>
                  <a:cubicBezTo>
                    <a:pt x="400526" y="1478756"/>
                    <a:pt x="400526" y="1478756"/>
                    <a:pt x="400526" y="1478756"/>
                  </a:cubicBezTo>
                  <a:cubicBezTo>
                    <a:pt x="405289" y="1473994"/>
                    <a:pt x="408146" y="1468279"/>
                    <a:pt x="408146" y="1460659"/>
                  </a:cubicBezTo>
                  <a:cubicBezTo>
                    <a:pt x="408146" y="1451134"/>
                    <a:pt x="403384" y="1443514"/>
                    <a:pt x="396716" y="1438751"/>
                  </a:cubicBezTo>
                  <a:cubicBezTo>
                    <a:pt x="396716" y="1436846"/>
                    <a:pt x="397669" y="1435894"/>
                    <a:pt x="397669" y="1433989"/>
                  </a:cubicBezTo>
                  <a:cubicBezTo>
                    <a:pt x="397669" y="1431131"/>
                    <a:pt x="396716" y="1428274"/>
                    <a:pt x="395764" y="1425416"/>
                  </a:cubicBezTo>
                  <a:cubicBezTo>
                    <a:pt x="396716" y="1424464"/>
                    <a:pt x="396716" y="1422559"/>
                    <a:pt x="396716" y="1420654"/>
                  </a:cubicBezTo>
                  <a:cubicBezTo>
                    <a:pt x="396716" y="1420654"/>
                    <a:pt x="396716" y="1420654"/>
                    <a:pt x="396716" y="1420654"/>
                  </a:cubicBezTo>
                  <a:cubicBezTo>
                    <a:pt x="397669" y="1421606"/>
                    <a:pt x="398621" y="1422559"/>
                    <a:pt x="399574" y="1423511"/>
                  </a:cubicBezTo>
                  <a:cubicBezTo>
                    <a:pt x="397669" y="1425416"/>
                    <a:pt x="395764" y="1428274"/>
                    <a:pt x="395764" y="1431131"/>
                  </a:cubicBezTo>
                  <a:cubicBezTo>
                    <a:pt x="395764" y="1436846"/>
                    <a:pt x="400526" y="1441609"/>
                    <a:pt x="406241" y="1441609"/>
                  </a:cubicBezTo>
                  <a:cubicBezTo>
                    <a:pt x="411956" y="1441609"/>
                    <a:pt x="415766" y="1437799"/>
                    <a:pt x="416719" y="1432084"/>
                  </a:cubicBezTo>
                  <a:cubicBezTo>
                    <a:pt x="418624" y="1432084"/>
                    <a:pt x="420529" y="1433036"/>
                    <a:pt x="422434" y="1433036"/>
                  </a:cubicBezTo>
                  <a:cubicBezTo>
                    <a:pt x="421481" y="1434941"/>
                    <a:pt x="420529" y="1437799"/>
                    <a:pt x="420529" y="1440656"/>
                  </a:cubicBezTo>
                  <a:cubicBezTo>
                    <a:pt x="420529" y="1446371"/>
                    <a:pt x="423386" y="1451134"/>
                    <a:pt x="427196" y="1454944"/>
                  </a:cubicBezTo>
                  <a:cubicBezTo>
                    <a:pt x="421481" y="1457801"/>
                    <a:pt x="417671" y="1463516"/>
                    <a:pt x="417671" y="1471136"/>
                  </a:cubicBezTo>
                  <a:cubicBezTo>
                    <a:pt x="417671" y="1473994"/>
                    <a:pt x="418624" y="1476851"/>
                    <a:pt x="419576" y="1478756"/>
                  </a:cubicBezTo>
                  <a:cubicBezTo>
                    <a:pt x="413861" y="1478756"/>
                    <a:pt x="408146" y="1483519"/>
                    <a:pt x="408146" y="1490186"/>
                  </a:cubicBezTo>
                  <a:cubicBezTo>
                    <a:pt x="408146" y="1493044"/>
                    <a:pt x="410051" y="1496854"/>
                    <a:pt x="411956" y="1498759"/>
                  </a:cubicBezTo>
                  <a:cubicBezTo>
                    <a:pt x="411004" y="1499711"/>
                    <a:pt x="411004" y="1500664"/>
                    <a:pt x="411004" y="1502569"/>
                  </a:cubicBezTo>
                  <a:cubicBezTo>
                    <a:pt x="409099" y="1501616"/>
                    <a:pt x="407194" y="1500664"/>
                    <a:pt x="404336" y="1500664"/>
                  </a:cubicBezTo>
                  <a:cubicBezTo>
                    <a:pt x="398621" y="1500664"/>
                    <a:pt x="393859" y="1505426"/>
                    <a:pt x="393859" y="1511141"/>
                  </a:cubicBezTo>
                  <a:cubicBezTo>
                    <a:pt x="393859" y="1514951"/>
                    <a:pt x="395764" y="1517809"/>
                    <a:pt x="399574" y="1519714"/>
                  </a:cubicBezTo>
                  <a:cubicBezTo>
                    <a:pt x="392906" y="1521619"/>
                    <a:pt x="387191" y="1528286"/>
                    <a:pt x="387191" y="1535906"/>
                  </a:cubicBezTo>
                  <a:cubicBezTo>
                    <a:pt x="387191" y="1538764"/>
                    <a:pt x="388144" y="1541621"/>
                    <a:pt x="389096" y="1544479"/>
                  </a:cubicBezTo>
                  <a:cubicBezTo>
                    <a:pt x="387191" y="1544479"/>
                    <a:pt x="386239" y="1544479"/>
                    <a:pt x="384334" y="1545431"/>
                  </a:cubicBezTo>
                  <a:cubicBezTo>
                    <a:pt x="383381" y="1536859"/>
                    <a:pt x="375761" y="1530191"/>
                    <a:pt x="367189" y="1530191"/>
                  </a:cubicBezTo>
                  <a:cubicBezTo>
                    <a:pt x="357664" y="1530191"/>
                    <a:pt x="350044" y="1537811"/>
                    <a:pt x="350044" y="1547336"/>
                  </a:cubicBezTo>
                  <a:cubicBezTo>
                    <a:pt x="350044" y="1554956"/>
                    <a:pt x="354806" y="1560671"/>
                    <a:pt x="361474" y="1563529"/>
                  </a:cubicBezTo>
                  <a:cubicBezTo>
                    <a:pt x="360521" y="1565434"/>
                    <a:pt x="359569" y="1566386"/>
                    <a:pt x="359569" y="1568291"/>
                  </a:cubicBezTo>
                  <a:cubicBezTo>
                    <a:pt x="357664" y="1566386"/>
                    <a:pt x="355759" y="1565434"/>
                    <a:pt x="352901" y="1565434"/>
                  </a:cubicBezTo>
                  <a:cubicBezTo>
                    <a:pt x="348139" y="1565434"/>
                    <a:pt x="344329" y="1569244"/>
                    <a:pt x="344329" y="1574006"/>
                  </a:cubicBezTo>
                  <a:cubicBezTo>
                    <a:pt x="344329" y="1575911"/>
                    <a:pt x="345281" y="1577816"/>
                    <a:pt x="346234" y="1578769"/>
                  </a:cubicBezTo>
                  <a:cubicBezTo>
                    <a:pt x="341471" y="1582579"/>
                    <a:pt x="338614" y="1588294"/>
                    <a:pt x="338614" y="1594961"/>
                  </a:cubicBezTo>
                  <a:cubicBezTo>
                    <a:pt x="338614" y="1605439"/>
                    <a:pt x="347186" y="1614964"/>
                    <a:pt x="357664" y="1615916"/>
                  </a:cubicBezTo>
                  <a:cubicBezTo>
                    <a:pt x="358616" y="1617821"/>
                    <a:pt x="359569" y="1619726"/>
                    <a:pt x="361474" y="1620679"/>
                  </a:cubicBezTo>
                  <a:cubicBezTo>
                    <a:pt x="364331" y="1628299"/>
                    <a:pt x="369094" y="1634014"/>
                    <a:pt x="375761" y="1637824"/>
                  </a:cubicBezTo>
                  <a:cubicBezTo>
                    <a:pt x="375761" y="1638776"/>
                    <a:pt x="376714" y="1639729"/>
                    <a:pt x="376714" y="1640681"/>
                  </a:cubicBezTo>
                  <a:cubicBezTo>
                    <a:pt x="367189" y="1644491"/>
                    <a:pt x="358616" y="1653064"/>
                    <a:pt x="355759" y="1662589"/>
                  </a:cubicBezTo>
                  <a:cubicBezTo>
                    <a:pt x="353854" y="1660684"/>
                    <a:pt x="350996" y="1658779"/>
                    <a:pt x="347186" y="1657826"/>
                  </a:cubicBezTo>
                  <a:cubicBezTo>
                    <a:pt x="353854" y="1654016"/>
                    <a:pt x="358616" y="1646396"/>
                    <a:pt x="358616" y="1637824"/>
                  </a:cubicBezTo>
                  <a:cubicBezTo>
                    <a:pt x="358616" y="1627346"/>
                    <a:pt x="350996" y="1617821"/>
                    <a:pt x="341471" y="1614964"/>
                  </a:cubicBezTo>
                  <a:cubicBezTo>
                    <a:pt x="340519" y="1603534"/>
                    <a:pt x="333851" y="1594009"/>
                    <a:pt x="324326" y="1589246"/>
                  </a:cubicBezTo>
                  <a:cubicBezTo>
                    <a:pt x="323374" y="1586389"/>
                    <a:pt x="322421" y="1582579"/>
                    <a:pt x="321469" y="1579721"/>
                  </a:cubicBezTo>
                  <a:cubicBezTo>
                    <a:pt x="321469" y="1578769"/>
                    <a:pt x="322421" y="1577816"/>
                    <a:pt x="322421" y="1575911"/>
                  </a:cubicBezTo>
                  <a:cubicBezTo>
                    <a:pt x="322421" y="1569244"/>
                    <a:pt x="316706" y="1562576"/>
                    <a:pt x="309086" y="1562576"/>
                  </a:cubicBezTo>
                  <a:cubicBezTo>
                    <a:pt x="308134" y="1562576"/>
                    <a:pt x="307181" y="1562576"/>
                    <a:pt x="306229" y="1562576"/>
                  </a:cubicBezTo>
                  <a:cubicBezTo>
                    <a:pt x="306229" y="1561624"/>
                    <a:pt x="306229" y="1559719"/>
                    <a:pt x="306229" y="1558766"/>
                  </a:cubicBezTo>
                  <a:cubicBezTo>
                    <a:pt x="306229" y="1556861"/>
                    <a:pt x="306229" y="1554004"/>
                    <a:pt x="305276" y="1552099"/>
                  </a:cubicBezTo>
                  <a:cubicBezTo>
                    <a:pt x="306229" y="1551146"/>
                    <a:pt x="307181" y="1551146"/>
                    <a:pt x="308134" y="1550194"/>
                  </a:cubicBezTo>
                  <a:cubicBezTo>
                    <a:pt x="310039" y="1553051"/>
                    <a:pt x="312896" y="1554956"/>
                    <a:pt x="316706" y="1554956"/>
                  </a:cubicBezTo>
                  <a:cubicBezTo>
                    <a:pt x="316706" y="1554956"/>
                    <a:pt x="316706" y="1554956"/>
                    <a:pt x="317659" y="1554956"/>
                  </a:cubicBezTo>
                  <a:cubicBezTo>
                    <a:pt x="316706" y="1555909"/>
                    <a:pt x="316706" y="1557814"/>
                    <a:pt x="316706" y="1558766"/>
                  </a:cubicBezTo>
                  <a:cubicBezTo>
                    <a:pt x="316706" y="1564481"/>
                    <a:pt x="321469" y="1569244"/>
                    <a:pt x="327184" y="1569244"/>
                  </a:cubicBezTo>
                  <a:cubicBezTo>
                    <a:pt x="332899" y="1569244"/>
                    <a:pt x="337661" y="1564481"/>
                    <a:pt x="337661" y="1558766"/>
                  </a:cubicBezTo>
                  <a:cubicBezTo>
                    <a:pt x="337661" y="1553051"/>
                    <a:pt x="332899" y="1548289"/>
                    <a:pt x="327184" y="1548289"/>
                  </a:cubicBezTo>
                  <a:cubicBezTo>
                    <a:pt x="327184" y="1548289"/>
                    <a:pt x="327184" y="1548289"/>
                    <a:pt x="326231" y="1548289"/>
                  </a:cubicBezTo>
                  <a:cubicBezTo>
                    <a:pt x="326231" y="1547336"/>
                    <a:pt x="327184" y="1545431"/>
                    <a:pt x="327184" y="1544479"/>
                  </a:cubicBezTo>
                  <a:cubicBezTo>
                    <a:pt x="327184" y="1538764"/>
                    <a:pt x="322421" y="1534001"/>
                    <a:pt x="316706" y="1534001"/>
                  </a:cubicBezTo>
                  <a:cubicBezTo>
                    <a:pt x="315754" y="1534001"/>
                    <a:pt x="314801" y="1534001"/>
                    <a:pt x="313849" y="1534954"/>
                  </a:cubicBezTo>
                  <a:cubicBezTo>
                    <a:pt x="313849" y="1534001"/>
                    <a:pt x="313849" y="1533049"/>
                    <a:pt x="312896" y="1533049"/>
                  </a:cubicBezTo>
                  <a:cubicBezTo>
                    <a:pt x="326231" y="1530191"/>
                    <a:pt x="335756" y="1518761"/>
                    <a:pt x="335756" y="1505426"/>
                  </a:cubicBezTo>
                  <a:cubicBezTo>
                    <a:pt x="335756" y="1500664"/>
                    <a:pt x="334804" y="1495901"/>
                    <a:pt x="331946" y="1492091"/>
                  </a:cubicBezTo>
                  <a:cubicBezTo>
                    <a:pt x="331946" y="1491139"/>
                    <a:pt x="332899" y="1490186"/>
                    <a:pt x="332899" y="1488281"/>
                  </a:cubicBezTo>
                  <a:cubicBezTo>
                    <a:pt x="332899" y="1483519"/>
                    <a:pt x="329089" y="1479709"/>
                    <a:pt x="324326" y="1479709"/>
                  </a:cubicBezTo>
                  <a:cubicBezTo>
                    <a:pt x="323374" y="1479709"/>
                    <a:pt x="321469" y="1479709"/>
                    <a:pt x="320516" y="1480661"/>
                  </a:cubicBezTo>
                  <a:cubicBezTo>
                    <a:pt x="316706" y="1478756"/>
                    <a:pt x="312896" y="1477804"/>
                    <a:pt x="308134" y="1477804"/>
                  </a:cubicBezTo>
                  <a:cubicBezTo>
                    <a:pt x="297656" y="1477804"/>
                    <a:pt x="288131" y="1483519"/>
                    <a:pt x="283369" y="1492091"/>
                  </a:cubicBezTo>
                  <a:cubicBezTo>
                    <a:pt x="282416" y="1492091"/>
                    <a:pt x="280511" y="1491139"/>
                    <a:pt x="279559" y="1491139"/>
                  </a:cubicBezTo>
                  <a:cubicBezTo>
                    <a:pt x="272891" y="1491139"/>
                    <a:pt x="267176" y="1494949"/>
                    <a:pt x="265271" y="1500664"/>
                  </a:cubicBezTo>
                  <a:cubicBezTo>
                    <a:pt x="262414" y="1502569"/>
                    <a:pt x="260509" y="1505426"/>
                    <a:pt x="258604" y="1508284"/>
                  </a:cubicBezTo>
                  <a:cubicBezTo>
                    <a:pt x="255746" y="1507331"/>
                    <a:pt x="252889" y="1506379"/>
                    <a:pt x="250031" y="1506379"/>
                  </a:cubicBezTo>
                  <a:cubicBezTo>
                    <a:pt x="239554" y="1506379"/>
                    <a:pt x="231934" y="1514951"/>
                    <a:pt x="231934" y="1524476"/>
                  </a:cubicBezTo>
                  <a:cubicBezTo>
                    <a:pt x="231934" y="1532096"/>
                    <a:pt x="236696" y="1538764"/>
                    <a:pt x="243364" y="1541621"/>
                  </a:cubicBezTo>
                  <a:cubicBezTo>
                    <a:pt x="243364" y="1542574"/>
                    <a:pt x="242411" y="1542574"/>
                    <a:pt x="242411" y="1543526"/>
                  </a:cubicBezTo>
                  <a:cubicBezTo>
                    <a:pt x="241459" y="1543526"/>
                    <a:pt x="240506" y="1543526"/>
                    <a:pt x="239554" y="1543526"/>
                  </a:cubicBezTo>
                  <a:cubicBezTo>
                    <a:pt x="233839" y="1543526"/>
                    <a:pt x="229076" y="1545431"/>
                    <a:pt x="225266" y="1548289"/>
                  </a:cubicBezTo>
                  <a:cubicBezTo>
                    <a:pt x="220504" y="1545431"/>
                    <a:pt x="215741" y="1544479"/>
                    <a:pt x="210026" y="1544479"/>
                  </a:cubicBezTo>
                  <a:cubicBezTo>
                    <a:pt x="202406" y="1544479"/>
                    <a:pt x="194786" y="1547336"/>
                    <a:pt x="189071" y="1553051"/>
                  </a:cubicBezTo>
                  <a:cubicBezTo>
                    <a:pt x="185261" y="1547336"/>
                    <a:pt x="178594" y="1543526"/>
                    <a:pt x="170974" y="1543526"/>
                  </a:cubicBezTo>
                  <a:cubicBezTo>
                    <a:pt x="168116" y="1543526"/>
                    <a:pt x="165259" y="1544479"/>
                    <a:pt x="162401" y="1545431"/>
                  </a:cubicBezTo>
                  <a:cubicBezTo>
                    <a:pt x="161449" y="1541621"/>
                    <a:pt x="157639" y="1537811"/>
                    <a:pt x="152876" y="1537811"/>
                  </a:cubicBezTo>
                  <a:cubicBezTo>
                    <a:pt x="147161" y="1537811"/>
                    <a:pt x="143351" y="1542574"/>
                    <a:pt x="143351" y="1547336"/>
                  </a:cubicBezTo>
                  <a:cubicBezTo>
                    <a:pt x="143351" y="1552099"/>
                    <a:pt x="146209" y="1555909"/>
                    <a:pt x="150971" y="1556861"/>
                  </a:cubicBezTo>
                  <a:cubicBezTo>
                    <a:pt x="150019" y="1559719"/>
                    <a:pt x="149066" y="1562576"/>
                    <a:pt x="149066" y="1566386"/>
                  </a:cubicBezTo>
                  <a:cubicBezTo>
                    <a:pt x="149066" y="1572101"/>
                    <a:pt x="150971" y="1576864"/>
                    <a:pt x="153829" y="1580674"/>
                  </a:cubicBezTo>
                  <a:cubicBezTo>
                    <a:pt x="148114" y="1581626"/>
                    <a:pt x="143351" y="1586389"/>
                    <a:pt x="143351" y="1593056"/>
                  </a:cubicBezTo>
                  <a:cubicBezTo>
                    <a:pt x="143351" y="1599724"/>
                    <a:pt x="149066" y="1605439"/>
                    <a:pt x="155734" y="1605439"/>
                  </a:cubicBezTo>
                  <a:cubicBezTo>
                    <a:pt x="162401" y="1605439"/>
                    <a:pt x="168116" y="1599724"/>
                    <a:pt x="168116" y="1593056"/>
                  </a:cubicBezTo>
                  <a:cubicBezTo>
                    <a:pt x="168116" y="1592104"/>
                    <a:pt x="168116" y="1590199"/>
                    <a:pt x="167164" y="1589246"/>
                  </a:cubicBezTo>
                  <a:cubicBezTo>
                    <a:pt x="168116" y="1589246"/>
                    <a:pt x="170021" y="1589246"/>
                    <a:pt x="170974" y="1589246"/>
                  </a:cubicBezTo>
                  <a:cubicBezTo>
                    <a:pt x="174784" y="1589246"/>
                    <a:pt x="178594" y="1588294"/>
                    <a:pt x="182404" y="1586389"/>
                  </a:cubicBezTo>
                  <a:cubicBezTo>
                    <a:pt x="183356" y="1587341"/>
                    <a:pt x="183356" y="1588294"/>
                    <a:pt x="184309" y="1589246"/>
                  </a:cubicBezTo>
                  <a:cubicBezTo>
                    <a:pt x="183356" y="1592104"/>
                    <a:pt x="183356" y="1594961"/>
                    <a:pt x="183356" y="1597819"/>
                  </a:cubicBezTo>
                  <a:cubicBezTo>
                    <a:pt x="183356" y="1607344"/>
                    <a:pt x="188119" y="1615916"/>
                    <a:pt x="195739" y="1620679"/>
                  </a:cubicBezTo>
                  <a:cubicBezTo>
                    <a:pt x="195739" y="1620679"/>
                    <a:pt x="195739" y="1620679"/>
                    <a:pt x="195739" y="1620679"/>
                  </a:cubicBezTo>
                  <a:cubicBezTo>
                    <a:pt x="195739" y="1623536"/>
                    <a:pt x="198596" y="1626394"/>
                    <a:pt x="201454" y="1626394"/>
                  </a:cubicBezTo>
                  <a:cubicBezTo>
                    <a:pt x="203359" y="1626394"/>
                    <a:pt x="204311" y="1625441"/>
                    <a:pt x="206216" y="1624489"/>
                  </a:cubicBezTo>
                  <a:cubicBezTo>
                    <a:pt x="207169" y="1624489"/>
                    <a:pt x="209074" y="1624489"/>
                    <a:pt x="210026" y="1624489"/>
                  </a:cubicBezTo>
                  <a:cubicBezTo>
                    <a:pt x="223361" y="1624489"/>
                    <a:pt x="234791" y="1614011"/>
                    <a:pt x="236696" y="1600676"/>
                  </a:cubicBezTo>
                  <a:cubicBezTo>
                    <a:pt x="240506" y="1602581"/>
                    <a:pt x="244316" y="1604486"/>
                    <a:pt x="249079" y="1604486"/>
                  </a:cubicBezTo>
                  <a:cubicBezTo>
                    <a:pt x="248126" y="1607344"/>
                    <a:pt x="247174" y="1611154"/>
                    <a:pt x="247174" y="1614011"/>
                  </a:cubicBezTo>
                  <a:cubicBezTo>
                    <a:pt x="247174" y="1615916"/>
                    <a:pt x="247174" y="1617821"/>
                    <a:pt x="248126" y="1619726"/>
                  </a:cubicBezTo>
                  <a:cubicBezTo>
                    <a:pt x="248126" y="1619726"/>
                    <a:pt x="248126" y="1619726"/>
                    <a:pt x="247174" y="1619726"/>
                  </a:cubicBezTo>
                  <a:cubicBezTo>
                    <a:pt x="239554" y="1619726"/>
                    <a:pt x="233839" y="1625441"/>
                    <a:pt x="233839" y="1633061"/>
                  </a:cubicBezTo>
                  <a:cubicBezTo>
                    <a:pt x="233839" y="1639729"/>
                    <a:pt x="239554" y="1645444"/>
                    <a:pt x="246221" y="1646396"/>
                  </a:cubicBezTo>
                  <a:cubicBezTo>
                    <a:pt x="246221" y="1653064"/>
                    <a:pt x="251936" y="1657826"/>
                    <a:pt x="258604" y="1657826"/>
                  </a:cubicBezTo>
                  <a:cubicBezTo>
                    <a:pt x="265271" y="1657826"/>
                    <a:pt x="270986" y="1652111"/>
                    <a:pt x="270986" y="1645444"/>
                  </a:cubicBezTo>
                  <a:cubicBezTo>
                    <a:pt x="270986" y="1642586"/>
                    <a:pt x="270034" y="1640681"/>
                    <a:pt x="268129" y="1637824"/>
                  </a:cubicBezTo>
                  <a:cubicBezTo>
                    <a:pt x="269081" y="1637824"/>
                    <a:pt x="270034" y="1637824"/>
                    <a:pt x="270034" y="1637824"/>
                  </a:cubicBezTo>
                  <a:cubicBezTo>
                    <a:pt x="273844" y="1637824"/>
                    <a:pt x="277654" y="1636871"/>
                    <a:pt x="281464" y="1634966"/>
                  </a:cubicBezTo>
                  <a:cubicBezTo>
                    <a:pt x="284321" y="1638776"/>
                    <a:pt x="288131" y="1641634"/>
                    <a:pt x="291941" y="1644491"/>
                  </a:cubicBezTo>
                  <a:cubicBezTo>
                    <a:pt x="290989" y="1646396"/>
                    <a:pt x="290036" y="1648301"/>
                    <a:pt x="290036" y="1651159"/>
                  </a:cubicBezTo>
                  <a:cubicBezTo>
                    <a:pt x="290036" y="1658779"/>
                    <a:pt x="295751" y="1664494"/>
                    <a:pt x="303371" y="1664494"/>
                  </a:cubicBezTo>
                  <a:cubicBezTo>
                    <a:pt x="307181" y="1664494"/>
                    <a:pt x="310991" y="1662589"/>
                    <a:pt x="312896" y="1660684"/>
                  </a:cubicBezTo>
                  <a:cubicBezTo>
                    <a:pt x="312896" y="1661636"/>
                    <a:pt x="311944" y="1663541"/>
                    <a:pt x="311944" y="1664494"/>
                  </a:cubicBezTo>
                  <a:cubicBezTo>
                    <a:pt x="311944" y="1671161"/>
                    <a:pt x="317659" y="1676876"/>
                    <a:pt x="324326" y="1676876"/>
                  </a:cubicBezTo>
                  <a:cubicBezTo>
                    <a:pt x="326231" y="1676876"/>
                    <a:pt x="328136" y="1675924"/>
                    <a:pt x="330041" y="1675924"/>
                  </a:cubicBezTo>
                  <a:cubicBezTo>
                    <a:pt x="331946" y="1680686"/>
                    <a:pt x="336709" y="1683544"/>
                    <a:pt x="342424" y="1683544"/>
                  </a:cubicBezTo>
                  <a:cubicBezTo>
                    <a:pt x="346234" y="1683544"/>
                    <a:pt x="349091" y="1681639"/>
                    <a:pt x="351949" y="1679734"/>
                  </a:cubicBezTo>
                  <a:cubicBezTo>
                    <a:pt x="353854" y="1685449"/>
                    <a:pt x="356711" y="1691164"/>
                    <a:pt x="360521" y="1694974"/>
                  </a:cubicBezTo>
                  <a:cubicBezTo>
                    <a:pt x="359569" y="1694974"/>
                    <a:pt x="359569" y="1694974"/>
                    <a:pt x="358616" y="1694974"/>
                  </a:cubicBezTo>
                  <a:cubicBezTo>
                    <a:pt x="352901" y="1694974"/>
                    <a:pt x="348139" y="1699736"/>
                    <a:pt x="348139" y="1705451"/>
                  </a:cubicBezTo>
                  <a:cubicBezTo>
                    <a:pt x="348139" y="1710214"/>
                    <a:pt x="350996" y="1713071"/>
                    <a:pt x="354806" y="1714976"/>
                  </a:cubicBezTo>
                  <a:cubicBezTo>
                    <a:pt x="349091" y="1716881"/>
                    <a:pt x="345281" y="1722596"/>
                    <a:pt x="345281" y="1729264"/>
                  </a:cubicBezTo>
                  <a:cubicBezTo>
                    <a:pt x="345281" y="1737836"/>
                    <a:pt x="351949" y="1744504"/>
                    <a:pt x="360521" y="1744504"/>
                  </a:cubicBezTo>
                  <a:cubicBezTo>
                    <a:pt x="369094" y="1744504"/>
                    <a:pt x="375761" y="1737836"/>
                    <a:pt x="375761" y="1729264"/>
                  </a:cubicBezTo>
                  <a:cubicBezTo>
                    <a:pt x="375761" y="1721644"/>
                    <a:pt x="370046" y="1715929"/>
                    <a:pt x="363379" y="1714024"/>
                  </a:cubicBezTo>
                  <a:cubicBezTo>
                    <a:pt x="366236" y="1712119"/>
                    <a:pt x="368141" y="1709261"/>
                    <a:pt x="368141" y="1705451"/>
                  </a:cubicBezTo>
                  <a:cubicBezTo>
                    <a:pt x="368141" y="1704499"/>
                    <a:pt x="368141" y="1702594"/>
                    <a:pt x="367189" y="1701641"/>
                  </a:cubicBezTo>
                  <a:cubicBezTo>
                    <a:pt x="369094" y="1702594"/>
                    <a:pt x="371951" y="1704499"/>
                    <a:pt x="374809" y="1704499"/>
                  </a:cubicBezTo>
                  <a:cubicBezTo>
                    <a:pt x="376714" y="1706404"/>
                    <a:pt x="378619" y="1707356"/>
                    <a:pt x="381476" y="1707356"/>
                  </a:cubicBezTo>
                  <a:cubicBezTo>
                    <a:pt x="382429" y="1707356"/>
                    <a:pt x="384334" y="1707356"/>
                    <a:pt x="385286" y="1706404"/>
                  </a:cubicBezTo>
                  <a:cubicBezTo>
                    <a:pt x="385286" y="1706404"/>
                    <a:pt x="385286" y="1706404"/>
                    <a:pt x="386239" y="1706404"/>
                  </a:cubicBezTo>
                  <a:cubicBezTo>
                    <a:pt x="399574" y="1706404"/>
                    <a:pt x="411004" y="1698784"/>
                    <a:pt x="416719" y="1688306"/>
                  </a:cubicBezTo>
                  <a:cubicBezTo>
                    <a:pt x="419576" y="1687354"/>
                    <a:pt x="421481" y="1685449"/>
                    <a:pt x="421481" y="1681639"/>
                  </a:cubicBezTo>
                  <a:cubicBezTo>
                    <a:pt x="421481" y="1680686"/>
                    <a:pt x="421481" y="1679734"/>
                    <a:pt x="420529" y="1678781"/>
                  </a:cubicBezTo>
                  <a:cubicBezTo>
                    <a:pt x="420529" y="1677829"/>
                    <a:pt x="420529" y="1676876"/>
                    <a:pt x="420529" y="1675924"/>
                  </a:cubicBezTo>
                  <a:cubicBezTo>
                    <a:pt x="424339" y="1677829"/>
                    <a:pt x="429101" y="1678781"/>
                    <a:pt x="433864" y="1679734"/>
                  </a:cubicBezTo>
                  <a:cubicBezTo>
                    <a:pt x="434816" y="1681639"/>
                    <a:pt x="435769" y="1684496"/>
                    <a:pt x="436721" y="1686401"/>
                  </a:cubicBezTo>
                  <a:cubicBezTo>
                    <a:pt x="427196" y="1688306"/>
                    <a:pt x="419576" y="1694021"/>
                    <a:pt x="415766" y="1702594"/>
                  </a:cubicBezTo>
                  <a:cubicBezTo>
                    <a:pt x="415766" y="1702594"/>
                    <a:pt x="414814" y="1702594"/>
                    <a:pt x="414814" y="1702594"/>
                  </a:cubicBezTo>
                  <a:cubicBezTo>
                    <a:pt x="411956" y="1702594"/>
                    <a:pt x="409099" y="1705451"/>
                    <a:pt x="409099" y="1708309"/>
                  </a:cubicBezTo>
                  <a:cubicBezTo>
                    <a:pt x="409099" y="1709261"/>
                    <a:pt x="409099" y="1710214"/>
                    <a:pt x="409099" y="1710214"/>
                  </a:cubicBezTo>
                  <a:cubicBezTo>
                    <a:pt x="408146" y="1710214"/>
                    <a:pt x="408146" y="1711166"/>
                    <a:pt x="407194" y="1711166"/>
                  </a:cubicBezTo>
                  <a:cubicBezTo>
                    <a:pt x="406241" y="1707356"/>
                    <a:pt x="403384" y="1705451"/>
                    <a:pt x="399574" y="1705451"/>
                  </a:cubicBezTo>
                  <a:cubicBezTo>
                    <a:pt x="394811" y="1705451"/>
                    <a:pt x="391954" y="1709261"/>
                    <a:pt x="391954" y="1713071"/>
                  </a:cubicBezTo>
                  <a:cubicBezTo>
                    <a:pt x="391954" y="1717834"/>
                    <a:pt x="395764" y="1720691"/>
                    <a:pt x="399574" y="1720691"/>
                  </a:cubicBezTo>
                  <a:cubicBezTo>
                    <a:pt x="399574" y="1720691"/>
                    <a:pt x="400526" y="1720691"/>
                    <a:pt x="400526" y="1720691"/>
                  </a:cubicBezTo>
                  <a:cubicBezTo>
                    <a:pt x="400526" y="1721644"/>
                    <a:pt x="400526" y="1723549"/>
                    <a:pt x="400526" y="1724501"/>
                  </a:cubicBezTo>
                  <a:cubicBezTo>
                    <a:pt x="400526" y="1726406"/>
                    <a:pt x="400526" y="1728311"/>
                    <a:pt x="401479" y="1729264"/>
                  </a:cubicBezTo>
                  <a:cubicBezTo>
                    <a:pt x="396716" y="1732121"/>
                    <a:pt x="392906" y="1737836"/>
                    <a:pt x="392906" y="1743551"/>
                  </a:cubicBezTo>
                  <a:cubicBezTo>
                    <a:pt x="392906" y="1746409"/>
                    <a:pt x="393859" y="1749266"/>
                    <a:pt x="394811" y="1752124"/>
                  </a:cubicBezTo>
                  <a:cubicBezTo>
                    <a:pt x="390049" y="1753076"/>
                    <a:pt x="385286" y="1754029"/>
                    <a:pt x="380524" y="1756886"/>
                  </a:cubicBezTo>
                  <a:cubicBezTo>
                    <a:pt x="376714" y="1754029"/>
                    <a:pt x="371951" y="1751171"/>
                    <a:pt x="367189" y="1751171"/>
                  </a:cubicBezTo>
                  <a:cubicBezTo>
                    <a:pt x="357664" y="1751171"/>
                    <a:pt x="350044" y="1757839"/>
                    <a:pt x="348139" y="1766411"/>
                  </a:cubicBezTo>
                  <a:cubicBezTo>
                    <a:pt x="348139" y="1766411"/>
                    <a:pt x="347186" y="1767364"/>
                    <a:pt x="347186" y="1767364"/>
                  </a:cubicBezTo>
                  <a:cubicBezTo>
                    <a:pt x="348139" y="1765459"/>
                    <a:pt x="348139" y="1763554"/>
                    <a:pt x="348139" y="1761649"/>
                  </a:cubicBezTo>
                  <a:cubicBezTo>
                    <a:pt x="348139" y="1754029"/>
                    <a:pt x="341471" y="1747361"/>
                    <a:pt x="333851" y="1747361"/>
                  </a:cubicBezTo>
                  <a:cubicBezTo>
                    <a:pt x="330041" y="1747361"/>
                    <a:pt x="327184" y="1749266"/>
                    <a:pt x="324326" y="1751171"/>
                  </a:cubicBezTo>
                  <a:cubicBezTo>
                    <a:pt x="318611" y="1742599"/>
                    <a:pt x="309086" y="1736884"/>
                    <a:pt x="298609" y="1736884"/>
                  </a:cubicBezTo>
                  <a:cubicBezTo>
                    <a:pt x="282416" y="1736884"/>
                    <a:pt x="269081" y="1750219"/>
                    <a:pt x="268129" y="1766411"/>
                  </a:cubicBezTo>
                  <a:cubicBezTo>
                    <a:pt x="266224" y="1766411"/>
                    <a:pt x="264319" y="1767364"/>
                    <a:pt x="263366" y="1767364"/>
                  </a:cubicBezTo>
                  <a:cubicBezTo>
                    <a:pt x="264319" y="1764506"/>
                    <a:pt x="265271" y="1761649"/>
                    <a:pt x="265271" y="1758791"/>
                  </a:cubicBezTo>
                  <a:cubicBezTo>
                    <a:pt x="265271" y="1744504"/>
                    <a:pt x="252889" y="1732121"/>
                    <a:pt x="238601" y="1732121"/>
                  </a:cubicBezTo>
                  <a:cubicBezTo>
                    <a:pt x="224314" y="1732121"/>
                    <a:pt x="211931" y="1744504"/>
                    <a:pt x="211931" y="1758791"/>
                  </a:cubicBezTo>
                  <a:cubicBezTo>
                    <a:pt x="211931" y="1760696"/>
                    <a:pt x="211931" y="1762601"/>
                    <a:pt x="212884" y="1764506"/>
                  </a:cubicBezTo>
                  <a:cubicBezTo>
                    <a:pt x="212884" y="1764506"/>
                    <a:pt x="212884" y="1765459"/>
                    <a:pt x="212884" y="1765459"/>
                  </a:cubicBezTo>
                  <a:cubicBezTo>
                    <a:pt x="212884" y="1768316"/>
                    <a:pt x="213836" y="1771174"/>
                    <a:pt x="214789" y="1773079"/>
                  </a:cubicBezTo>
                  <a:cubicBezTo>
                    <a:pt x="210026" y="1774031"/>
                    <a:pt x="207169" y="1777841"/>
                    <a:pt x="207169" y="1781651"/>
                  </a:cubicBezTo>
                  <a:cubicBezTo>
                    <a:pt x="207169" y="1782604"/>
                    <a:pt x="207169" y="1783556"/>
                    <a:pt x="208121" y="1784509"/>
                  </a:cubicBezTo>
                  <a:cubicBezTo>
                    <a:pt x="201454" y="1791176"/>
                    <a:pt x="196691" y="1799749"/>
                    <a:pt x="195739" y="1810226"/>
                  </a:cubicBezTo>
                  <a:cubicBezTo>
                    <a:pt x="194786" y="1830229"/>
                    <a:pt x="210026" y="1846421"/>
                    <a:pt x="230029" y="1847374"/>
                  </a:cubicBezTo>
                  <a:cubicBezTo>
                    <a:pt x="242411" y="1848326"/>
                    <a:pt x="253841" y="1841659"/>
                    <a:pt x="260509" y="1832134"/>
                  </a:cubicBezTo>
                  <a:cubicBezTo>
                    <a:pt x="260509" y="1833086"/>
                    <a:pt x="260509" y="1834039"/>
                    <a:pt x="260509" y="1834991"/>
                  </a:cubicBezTo>
                  <a:cubicBezTo>
                    <a:pt x="260509" y="1836896"/>
                    <a:pt x="260509" y="1837849"/>
                    <a:pt x="261461" y="1839754"/>
                  </a:cubicBezTo>
                  <a:cubicBezTo>
                    <a:pt x="259556" y="1840706"/>
                    <a:pt x="257651" y="1842611"/>
                    <a:pt x="257651" y="1844516"/>
                  </a:cubicBezTo>
                  <a:cubicBezTo>
                    <a:pt x="257651" y="1847374"/>
                    <a:pt x="260509" y="1850231"/>
                    <a:pt x="263366" y="1850231"/>
                  </a:cubicBezTo>
                  <a:cubicBezTo>
                    <a:pt x="265271" y="1850231"/>
                    <a:pt x="266224" y="1849279"/>
                    <a:pt x="267176" y="1848326"/>
                  </a:cubicBezTo>
                  <a:cubicBezTo>
                    <a:pt x="268129" y="1849279"/>
                    <a:pt x="270034" y="1850231"/>
                    <a:pt x="270986" y="1850231"/>
                  </a:cubicBezTo>
                  <a:cubicBezTo>
                    <a:pt x="272891" y="1853089"/>
                    <a:pt x="275749" y="1855946"/>
                    <a:pt x="279559" y="1855946"/>
                  </a:cubicBezTo>
                  <a:cubicBezTo>
                    <a:pt x="283369" y="1855946"/>
                    <a:pt x="286226" y="1854041"/>
                    <a:pt x="288131" y="1850231"/>
                  </a:cubicBezTo>
                  <a:cubicBezTo>
                    <a:pt x="291941" y="1852136"/>
                    <a:pt x="295751" y="1854041"/>
                    <a:pt x="300514" y="1854041"/>
                  </a:cubicBezTo>
                  <a:cubicBezTo>
                    <a:pt x="304324" y="1854041"/>
                    <a:pt x="307181" y="1853089"/>
                    <a:pt x="310039" y="1852136"/>
                  </a:cubicBezTo>
                  <a:cubicBezTo>
                    <a:pt x="319564" y="1851184"/>
                    <a:pt x="327184" y="1843564"/>
                    <a:pt x="329089" y="1834039"/>
                  </a:cubicBezTo>
                  <a:cubicBezTo>
                    <a:pt x="330994" y="1832134"/>
                    <a:pt x="332899" y="1830229"/>
                    <a:pt x="334804" y="1828324"/>
                  </a:cubicBezTo>
                  <a:cubicBezTo>
                    <a:pt x="335756" y="1828324"/>
                    <a:pt x="336709" y="1828324"/>
                    <a:pt x="337661" y="1828324"/>
                  </a:cubicBezTo>
                  <a:cubicBezTo>
                    <a:pt x="345281" y="1828324"/>
                    <a:pt x="351949" y="1824514"/>
                    <a:pt x="356711" y="1817846"/>
                  </a:cubicBezTo>
                  <a:cubicBezTo>
                    <a:pt x="360521" y="1818799"/>
                    <a:pt x="364331" y="1819751"/>
                    <a:pt x="368141" y="1819751"/>
                  </a:cubicBezTo>
                  <a:cubicBezTo>
                    <a:pt x="371951" y="1819751"/>
                    <a:pt x="376714" y="1818799"/>
                    <a:pt x="380524" y="1817846"/>
                  </a:cubicBezTo>
                  <a:cubicBezTo>
                    <a:pt x="386239" y="1821656"/>
                    <a:pt x="392906" y="1823561"/>
                    <a:pt x="400526" y="1823561"/>
                  </a:cubicBezTo>
                  <a:cubicBezTo>
                    <a:pt x="421481" y="1823561"/>
                    <a:pt x="437674" y="1806416"/>
                    <a:pt x="437674" y="1786414"/>
                  </a:cubicBezTo>
                  <a:cubicBezTo>
                    <a:pt x="437674" y="1786414"/>
                    <a:pt x="437674" y="1786414"/>
                    <a:pt x="437674" y="1786414"/>
                  </a:cubicBezTo>
                  <a:cubicBezTo>
                    <a:pt x="438626" y="1786414"/>
                    <a:pt x="440531" y="1786414"/>
                    <a:pt x="441484" y="1786414"/>
                  </a:cubicBezTo>
                  <a:cubicBezTo>
                    <a:pt x="446246" y="1786414"/>
                    <a:pt x="451009" y="1785461"/>
                    <a:pt x="454819" y="1782604"/>
                  </a:cubicBezTo>
                  <a:cubicBezTo>
                    <a:pt x="456724" y="1783556"/>
                    <a:pt x="459581" y="1784509"/>
                    <a:pt x="461486" y="1784509"/>
                  </a:cubicBezTo>
                  <a:cubicBezTo>
                    <a:pt x="469106" y="1784509"/>
                    <a:pt x="475774" y="1777841"/>
                    <a:pt x="475774" y="1770221"/>
                  </a:cubicBezTo>
                  <a:cubicBezTo>
                    <a:pt x="475774" y="1767364"/>
                    <a:pt x="474821" y="1764506"/>
                    <a:pt x="472916" y="1762601"/>
                  </a:cubicBezTo>
                  <a:cubicBezTo>
                    <a:pt x="478631" y="1760696"/>
                    <a:pt x="484346" y="1757839"/>
                    <a:pt x="488156" y="1753076"/>
                  </a:cubicBezTo>
                  <a:cubicBezTo>
                    <a:pt x="490061" y="1752124"/>
                    <a:pt x="491966" y="1751171"/>
                    <a:pt x="493871" y="1750219"/>
                  </a:cubicBezTo>
                  <a:cubicBezTo>
                    <a:pt x="493871" y="1750219"/>
                    <a:pt x="493871" y="1750219"/>
                    <a:pt x="493871" y="1751171"/>
                  </a:cubicBezTo>
                  <a:cubicBezTo>
                    <a:pt x="493871" y="1768316"/>
                    <a:pt x="508159" y="1782604"/>
                    <a:pt x="525304" y="1782604"/>
                  </a:cubicBezTo>
                  <a:cubicBezTo>
                    <a:pt x="528161" y="1782604"/>
                    <a:pt x="531019" y="1781651"/>
                    <a:pt x="533876" y="1780699"/>
                  </a:cubicBezTo>
                  <a:cubicBezTo>
                    <a:pt x="538639" y="1783556"/>
                    <a:pt x="543401" y="1785461"/>
                    <a:pt x="550069" y="1785461"/>
                  </a:cubicBezTo>
                  <a:cubicBezTo>
                    <a:pt x="556736" y="1785461"/>
                    <a:pt x="562451" y="1783556"/>
                    <a:pt x="567214" y="1779746"/>
                  </a:cubicBezTo>
                  <a:cubicBezTo>
                    <a:pt x="570071" y="1780699"/>
                    <a:pt x="572929" y="1780699"/>
                    <a:pt x="575786" y="1780699"/>
                  </a:cubicBezTo>
                  <a:cubicBezTo>
                    <a:pt x="586264" y="1780699"/>
                    <a:pt x="595789" y="1775936"/>
                    <a:pt x="601504" y="1769269"/>
                  </a:cubicBezTo>
                  <a:cubicBezTo>
                    <a:pt x="602456" y="1769269"/>
                    <a:pt x="603409" y="1769269"/>
                    <a:pt x="604361" y="1769269"/>
                  </a:cubicBezTo>
                  <a:cubicBezTo>
                    <a:pt x="608171" y="1769269"/>
                    <a:pt x="611981" y="1768316"/>
                    <a:pt x="615791" y="1767364"/>
                  </a:cubicBezTo>
                  <a:cubicBezTo>
                    <a:pt x="621506" y="1780699"/>
                    <a:pt x="635794" y="1791176"/>
                    <a:pt x="651034" y="1791176"/>
                  </a:cubicBezTo>
                  <a:cubicBezTo>
                    <a:pt x="652939" y="1791176"/>
                    <a:pt x="653891" y="1791176"/>
                    <a:pt x="655796" y="1791176"/>
                  </a:cubicBezTo>
                  <a:cubicBezTo>
                    <a:pt x="673894" y="1794034"/>
                    <a:pt x="691039" y="1797844"/>
                    <a:pt x="705326" y="1800701"/>
                  </a:cubicBezTo>
                  <a:cubicBezTo>
                    <a:pt x="758666" y="1812131"/>
                    <a:pt x="911066" y="1835944"/>
                    <a:pt x="1004411" y="1796891"/>
                  </a:cubicBezTo>
                  <a:cubicBezTo>
                    <a:pt x="1106329" y="1754029"/>
                    <a:pt x="1104424" y="1693069"/>
                    <a:pt x="1087279" y="1637824"/>
                  </a:cubicBezTo>
                  <a:cubicBezTo>
                    <a:pt x="1072039" y="1586389"/>
                    <a:pt x="1057751" y="1581626"/>
                    <a:pt x="1076801" y="1550194"/>
                  </a:cubicBezTo>
                  <a:cubicBezTo>
                    <a:pt x="1088231" y="1533049"/>
                    <a:pt x="1138714" y="1535906"/>
                    <a:pt x="1153001" y="1512094"/>
                  </a:cubicBezTo>
                  <a:cubicBezTo>
                    <a:pt x="1167289" y="1488281"/>
                    <a:pt x="1159669" y="1456849"/>
                    <a:pt x="1149191" y="1437799"/>
                  </a:cubicBezTo>
                  <a:cubicBezTo>
                    <a:pt x="1138714" y="1418749"/>
                    <a:pt x="1079659" y="1413986"/>
                    <a:pt x="1078706" y="1408271"/>
                  </a:cubicBezTo>
                  <a:cubicBezTo>
                    <a:pt x="1077754" y="1402556"/>
                    <a:pt x="1132999" y="1377791"/>
                    <a:pt x="1161574" y="1366361"/>
                  </a:cubicBezTo>
                  <a:cubicBezTo>
                    <a:pt x="1198721" y="1351121"/>
                    <a:pt x="1194911" y="1305401"/>
                    <a:pt x="1186339" y="1283494"/>
                  </a:cubicBezTo>
                  <a:cubicBezTo>
                    <a:pt x="1177766" y="1261586"/>
                    <a:pt x="1153954" y="1255871"/>
                    <a:pt x="1138714" y="1235869"/>
                  </a:cubicBezTo>
                  <a:cubicBezTo>
                    <a:pt x="1123474" y="1215866"/>
                    <a:pt x="1137761" y="1171099"/>
                    <a:pt x="1159669" y="1165384"/>
                  </a:cubicBezTo>
                  <a:cubicBezTo>
                    <a:pt x="1181576" y="1159669"/>
                    <a:pt x="1219676" y="1142524"/>
                    <a:pt x="1240631" y="1103471"/>
                  </a:cubicBezTo>
                  <a:cubicBezTo>
                    <a:pt x="1254919" y="1067276"/>
                    <a:pt x="1213961" y="1007269"/>
                    <a:pt x="1172051" y="974884"/>
                  </a:cubicBezTo>
                  <a:close/>
                  <a:moveTo>
                    <a:pt x="584359" y="250984"/>
                  </a:moveTo>
                  <a:cubicBezTo>
                    <a:pt x="583406" y="251936"/>
                    <a:pt x="582454" y="251936"/>
                    <a:pt x="581501" y="252889"/>
                  </a:cubicBezTo>
                  <a:cubicBezTo>
                    <a:pt x="578644" y="250984"/>
                    <a:pt x="575786" y="250031"/>
                    <a:pt x="572929" y="250031"/>
                  </a:cubicBezTo>
                  <a:cubicBezTo>
                    <a:pt x="572929" y="250031"/>
                    <a:pt x="572929" y="250031"/>
                    <a:pt x="571976" y="250031"/>
                  </a:cubicBezTo>
                  <a:cubicBezTo>
                    <a:pt x="571024" y="250031"/>
                    <a:pt x="571024" y="249079"/>
                    <a:pt x="570071" y="249079"/>
                  </a:cubicBezTo>
                  <a:cubicBezTo>
                    <a:pt x="570071" y="248126"/>
                    <a:pt x="570071" y="247174"/>
                    <a:pt x="570071" y="246221"/>
                  </a:cubicBezTo>
                  <a:cubicBezTo>
                    <a:pt x="570071" y="245269"/>
                    <a:pt x="570071" y="244316"/>
                    <a:pt x="570071" y="243364"/>
                  </a:cubicBezTo>
                  <a:cubicBezTo>
                    <a:pt x="575786" y="241459"/>
                    <a:pt x="580549" y="238601"/>
                    <a:pt x="585311" y="234791"/>
                  </a:cubicBezTo>
                  <a:cubicBezTo>
                    <a:pt x="587216" y="238601"/>
                    <a:pt x="591026" y="242411"/>
                    <a:pt x="595789" y="244316"/>
                  </a:cubicBezTo>
                  <a:cubicBezTo>
                    <a:pt x="590074" y="244316"/>
                    <a:pt x="586264" y="247174"/>
                    <a:pt x="584359" y="250984"/>
                  </a:cubicBezTo>
                  <a:close/>
                  <a:moveTo>
                    <a:pt x="596741" y="201454"/>
                  </a:moveTo>
                  <a:cubicBezTo>
                    <a:pt x="596741" y="200501"/>
                    <a:pt x="596741" y="199549"/>
                    <a:pt x="596741" y="198596"/>
                  </a:cubicBezTo>
                  <a:cubicBezTo>
                    <a:pt x="597694" y="198596"/>
                    <a:pt x="598646" y="199549"/>
                    <a:pt x="598646" y="199549"/>
                  </a:cubicBezTo>
                  <a:cubicBezTo>
                    <a:pt x="597694" y="200501"/>
                    <a:pt x="597694" y="200501"/>
                    <a:pt x="596741" y="201454"/>
                  </a:cubicBezTo>
                  <a:close/>
                  <a:moveTo>
                    <a:pt x="606266" y="250031"/>
                  </a:moveTo>
                  <a:cubicBezTo>
                    <a:pt x="605314" y="248126"/>
                    <a:pt x="603409" y="247174"/>
                    <a:pt x="602456" y="245269"/>
                  </a:cubicBezTo>
                  <a:cubicBezTo>
                    <a:pt x="603409" y="245269"/>
                    <a:pt x="604361" y="245269"/>
                    <a:pt x="605314" y="245269"/>
                  </a:cubicBezTo>
                  <a:cubicBezTo>
                    <a:pt x="606266" y="245269"/>
                    <a:pt x="608171" y="245269"/>
                    <a:pt x="609124" y="245269"/>
                  </a:cubicBezTo>
                  <a:cubicBezTo>
                    <a:pt x="607219" y="247174"/>
                    <a:pt x="607219" y="248126"/>
                    <a:pt x="606266" y="250031"/>
                  </a:cubicBezTo>
                  <a:close/>
                  <a:moveTo>
                    <a:pt x="557689" y="407194"/>
                  </a:moveTo>
                  <a:cubicBezTo>
                    <a:pt x="556736" y="407194"/>
                    <a:pt x="556736" y="407194"/>
                    <a:pt x="555784" y="407194"/>
                  </a:cubicBezTo>
                  <a:cubicBezTo>
                    <a:pt x="555784" y="406241"/>
                    <a:pt x="555784" y="406241"/>
                    <a:pt x="555784" y="405289"/>
                  </a:cubicBezTo>
                  <a:cubicBezTo>
                    <a:pt x="555784" y="403384"/>
                    <a:pt x="555784" y="402431"/>
                    <a:pt x="554831" y="400526"/>
                  </a:cubicBezTo>
                  <a:cubicBezTo>
                    <a:pt x="555784" y="403384"/>
                    <a:pt x="557689" y="405289"/>
                    <a:pt x="559594" y="407194"/>
                  </a:cubicBezTo>
                  <a:cubicBezTo>
                    <a:pt x="560546" y="407194"/>
                    <a:pt x="559594" y="407194"/>
                    <a:pt x="557689" y="407194"/>
                  </a:cubicBezTo>
                  <a:close/>
                  <a:moveTo>
                    <a:pt x="637699" y="305276"/>
                  </a:moveTo>
                  <a:cubicBezTo>
                    <a:pt x="638651" y="307181"/>
                    <a:pt x="640556" y="308134"/>
                    <a:pt x="641509" y="309086"/>
                  </a:cubicBezTo>
                  <a:cubicBezTo>
                    <a:pt x="640556" y="309086"/>
                    <a:pt x="639604" y="310039"/>
                    <a:pt x="638651" y="310039"/>
                  </a:cubicBezTo>
                  <a:cubicBezTo>
                    <a:pt x="637699" y="308134"/>
                    <a:pt x="637699" y="307181"/>
                    <a:pt x="636746" y="306229"/>
                  </a:cubicBezTo>
                  <a:cubicBezTo>
                    <a:pt x="636746" y="305276"/>
                    <a:pt x="637699" y="305276"/>
                    <a:pt x="637699" y="305276"/>
                  </a:cubicBezTo>
                  <a:close/>
                  <a:moveTo>
                    <a:pt x="591979" y="417671"/>
                  </a:moveTo>
                  <a:cubicBezTo>
                    <a:pt x="598646" y="416719"/>
                    <a:pt x="604361" y="413861"/>
                    <a:pt x="609124" y="409099"/>
                  </a:cubicBezTo>
                  <a:cubicBezTo>
                    <a:pt x="607219" y="411956"/>
                    <a:pt x="606266" y="415766"/>
                    <a:pt x="606266" y="418624"/>
                  </a:cubicBezTo>
                  <a:cubicBezTo>
                    <a:pt x="606266" y="418624"/>
                    <a:pt x="606266" y="418624"/>
                    <a:pt x="606266" y="418624"/>
                  </a:cubicBezTo>
                  <a:cubicBezTo>
                    <a:pt x="603409" y="419576"/>
                    <a:pt x="600551" y="422434"/>
                    <a:pt x="598646" y="426244"/>
                  </a:cubicBezTo>
                  <a:cubicBezTo>
                    <a:pt x="596741" y="423386"/>
                    <a:pt x="593884" y="421481"/>
                    <a:pt x="591026" y="420529"/>
                  </a:cubicBezTo>
                  <a:cubicBezTo>
                    <a:pt x="591979" y="419576"/>
                    <a:pt x="591979" y="418624"/>
                    <a:pt x="591979" y="417671"/>
                  </a:cubicBezTo>
                  <a:close/>
                  <a:moveTo>
                    <a:pt x="594836" y="511016"/>
                  </a:moveTo>
                  <a:cubicBezTo>
                    <a:pt x="593884" y="511016"/>
                    <a:pt x="592931" y="510064"/>
                    <a:pt x="591979" y="510064"/>
                  </a:cubicBezTo>
                  <a:cubicBezTo>
                    <a:pt x="591026" y="510064"/>
                    <a:pt x="590074" y="510064"/>
                    <a:pt x="590074" y="510064"/>
                  </a:cubicBezTo>
                  <a:cubicBezTo>
                    <a:pt x="589121" y="509111"/>
                    <a:pt x="588169" y="509111"/>
                    <a:pt x="587216" y="508159"/>
                  </a:cubicBezTo>
                  <a:cubicBezTo>
                    <a:pt x="591026" y="507206"/>
                    <a:pt x="593884" y="505301"/>
                    <a:pt x="597694" y="503396"/>
                  </a:cubicBezTo>
                  <a:cubicBezTo>
                    <a:pt x="597694" y="504349"/>
                    <a:pt x="597694" y="505301"/>
                    <a:pt x="598646" y="505301"/>
                  </a:cubicBezTo>
                  <a:cubicBezTo>
                    <a:pt x="595789" y="507206"/>
                    <a:pt x="594836" y="509111"/>
                    <a:pt x="594836" y="511016"/>
                  </a:cubicBezTo>
                  <a:close/>
                  <a:moveTo>
                    <a:pt x="633889" y="447199"/>
                  </a:moveTo>
                  <a:cubicBezTo>
                    <a:pt x="630079" y="451009"/>
                    <a:pt x="628174" y="455771"/>
                    <a:pt x="627221" y="461486"/>
                  </a:cubicBezTo>
                  <a:cubicBezTo>
                    <a:pt x="627221" y="461486"/>
                    <a:pt x="626269" y="461486"/>
                    <a:pt x="626269" y="461486"/>
                  </a:cubicBezTo>
                  <a:cubicBezTo>
                    <a:pt x="615791" y="461486"/>
                    <a:pt x="608171" y="470059"/>
                    <a:pt x="608171" y="479584"/>
                  </a:cubicBezTo>
                  <a:cubicBezTo>
                    <a:pt x="608171" y="481489"/>
                    <a:pt x="608171" y="482441"/>
                    <a:pt x="609124" y="484346"/>
                  </a:cubicBezTo>
                  <a:cubicBezTo>
                    <a:pt x="609124" y="484346"/>
                    <a:pt x="608171" y="484346"/>
                    <a:pt x="608171" y="485299"/>
                  </a:cubicBezTo>
                  <a:cubicBezTo>
                    <a:pt x="608171" y="484346"/>
                    <a:pt x="608171" y="484346"/>
                    <a:pt x="608171" y="483394"/>
                  </a:cubicBezTo>
                  <a:cubicBezTo>
                    <a:pt x="608171" y="472916"/>
                    <a:pt x="602456" y="464344"/>
                    <a:pt x="593884" y="459581"/>
                  </a:cubicBezTo>
                  <a:cubicBezTo>
                    <a:pt x="600551" y="456724"/>
                    <a:pt x="604361" y="451009"/>
                    <a:pt x="606266" y="444341"/>
                  </a:cubicBezTo>
                  <a:cubicBezTo>
                    <a:pt x="608171" y="446246"/>
                    <a:pt x="611029" y="447199"/>
                    <a:pt x="614839" y="447199"/>
                  </a:cubicBezTo>
                  <a:cubicBezTo>
                    <a:pt x="619601" y="447199"/>
                    <a:pt x="624364" y="444341"/>
                    <a:pt x="626269" y="440531"/>
                  </a:cubicBezTo>
                  <a:cubicBezTo>
                    <a:pt x="627221" y="440531"/>
                    <a:pt x="629126" y="440531"/>
                    <a:pt x="630079" y="440531"/>
                  </a:cubicBezTo>
                  <a:cubicBezTo>
                    <a:pt x="631031" y="440531"/>
                    <a:pt x="631031" y="440531"/>
                    <a:pt x="631984" y="440531"/>
                  </a:cubicBezTo>
                  <a:cubicBezTo>
                    <a:pt x="632936" y="442436"/>
                    <a:pt x="634841" y="443389"/>
                    <a:pt x="636746" y="444341"/>
                  </a:cubicBezTo>
                  <a:cubicBezTo>
                    <a:pt x="633889" y="445294"/>
                    <a:pt x="633889" y="446246"/>
                    <a:pt x="633889" y="447199"/>
                  </a:cubicBezTo>
                  <a:cubicBezTo>
                    <a:pt x="633889" y="447199"/>
                    <a:pt x="633889" y="447199"/>
                    <a:pt x="633889" y="447199"/>
                  </a:cubicBezTo>
                  <a:close/>
                  <a:moveTo>
                    <a:pt x="639604" y="402431"/>
                  </a:moveTo>
                  <a:cubicBezTo>
                    <a:pt x="636746" y="400526"/>
                    <a:pt x="634841" y="399574"/>
                    <a:pt x="631031" y="399574"/>
                  </a:cubicBezTo>
                  <a:cubicBezTo>
                    <a:pt x="631031" y="395764"/>
                    <a:pt x="628174" y="392906"/>
                    <a:pt x="625316" y="391001"/>
                  </a:cubicBezTo>
                  <a:cubicBezTo>
                    <a:pt x="625316" y="390049"/>
                    <a:pt x="626269" y="389096"/>
                    <a:pt x="626269" y="388144"/>
                  </a:cubicBezTo>
                  <a:cubicBezTo>
                    <a:pt x="626269" y="385286"/>
                    <a:pt x="623411" y="382429"/>
                    <a:pt x="620554" y="382429"/>
                  </a:cubicBezTo>
                  <a:cubicBezTo>
                    <a:pt x="620554" y="379571"/>
                    <a:pt x="619601" y="376714"/>
                    <a:pt x="619601" y="374809"/>
                  </a:cubicBezTo>
                  <a:cubicBezTo>
                    <a:pt x="621506" y="375761"/>
                    <a:pt x="623411" y="375761"/>
                    <a:pt x="625316" y="375761"/>
                  </a:cubicBezTo>
                  <a:cubicBezTo>
                    <a:pt x="627221" y="375761"/>
                    <a:pt x="629126" y="374809"/>
                    <a:pt x="631031" y="373856"/>
                  </a:cubicBezTo>
                  <a:cubicBezTo>
                    <a:pt x="632936" y="377666"/>
                    <a:pt x="637699" y="380524"/>
                    <a:pt x="642461" y="380524"/>
                  </a:cubicBezTo>
                  <a:cubicBezTo>
                    <a:pt x="642461" y="385286"/>
                    <a:pt x="644366" y="390049"/>
                    <a:pt x="647224" y="394811"/>
                  </a:cubicBezTo>
                  <a:cubicBezTo>
                    <a:pt x="643414" y="396716"/>
                    <a:pt x="641509" y="399574"/>
                    <a:pt x="639604" y="402431"/>
                  </a:cubicBezTo>
                  <a:close/>
                  <a:moveTo>
                    <a:pt x="343376" y="758666"/>
                  </a:moveTo>
                  <a:cubicBezTo>
                    <a:pt x="343376" y="757714"/>
                    <a:pt x="343376" y="757714"/>
                    <a:pt x="343376" y="758666"/>
                  </a:cubicBezTo>
                  <a:cubicBezTo>
                    <a:pt x="343376" y="755809"/>
                    <a:pt x="342424" y="753904"/>
                    <a:pt x="341471" y="751999"/>
                  </a:cubicBezTo>
                  <a:cubicBezTo>
                    <a:pt x="343376" y="752951"/>
                    <a:pt x="345281" y="752951"/>
                    <a:pt x="346234" y="752951"/>
                  </a:cubicBezTo>
                  <a:cubicBezTo>
                    <a:pt x="345281" y="754856"/>
                    <a:pt x="344329" y="756761"/>
                    <a:pt x="343376" y="758666"/>
                  </a:cubicBezTo>
                  <a:close/>
                  <a:moveTo>
                    <a:pt x="109061" y="1225391"/>
                  </a:moveTo>
                  <a:cubicBezTo>
                    <a:pt x="106204" y="1221581"/>
                    <a:pt x="101441" y="1218724"/>
                    <a:pt x="95726" y="1217771"/>
                  </a:cubicBezTo>
                  <a:cubicBezTo>
                    <a:pt x="99536" y="1216819"/>
                    <a:pt x="103346" y="1213961"/>
                    <a:pt x="104299" y="1210151"/>
                  </a:cubicBezTo>
                  <a:cubicBezTo>
                    <a:pt x="111919" y="1208246"/>
                    <a:pt x="118586" y="1202531"/>
                    <a:pt x="122396" y="1195864"/>
                  </a:cubicBezTo>
                  <a:cubicBezTo>
                    <a:pt x="124301" y="1197769"/>
                    <a:pt x="126206" y="1199674"/>
                    <a:pt x="129064" y="1201579"/>
                  </a:cubicBezTo>
                  <a:cubicBezTo>
                    <a:pt x="118586" y="1204436"/>
                    <a:pt x="110014" y="1213961"/>
                    <a:pt x="109061" y="1225391"/>
                  </a:cubicBezTo>
                  <a:close/>
                  <a:moveTo>
                    <a:pt x="151924" y="1208246"/>
                  </a:moveTo>
                  <a:cubicBezTo>
                    <a:pt x="150971" y="1207294"/>
                    <a:pt x="150971" y="1207294"/>
                    <a:pt x="150019" y="1206341"/>
                  </a:cubicBezTo>
                  <a:cubicBezTo>
                    <a:pt x="150971" y="1206341"/>
                    <a:pt x="151924" y="1206341"/>
                    <a:pt x="151924" y="1206341"/>
                  </a:cubicBezTo>
                  <a:cubicBezTo>
                    <a:pt x="152876" y="1207294"/>
                    <a:pt x="151924" y="1208246"/>
                    <a:pt x="151924" y="1208246"/>
                  </a:cubicBezTo>
                  <a:close/>
                  <a:moveTo>
                    <a:pt x="290989" y="992981"/>
                  </a:moveTo>
                  <a:cubicBezTo>
                    <a:pt x="291941" y="991076"/>
                    <a:pt x="291941" y="989171"/>
                    <a:pt x="291941" y="986314"/>
                  </a:cubicBezTo>
                  <a:cubicBezTo>
                    <a:pt x="291941" y="986314"/>
                    <a:pt x="291941" y="986314"/>
                    <a:pt x="291941" y="986314"/>
                  </a:cubicBezTo>
                  <a:cubicBezTo>
                    <a:pt x="292894" y="986314"/>
                    <a:pt x="293846" y="987266"/>
                    <a:pt x="294799" y="987266"/>
                  </a:cubicBezTo>
                  <a:cubicBezTo>
                    <a:pt x="293846" y="989171"/>
                    <a:pt x="291941" y="991076"/>
                    <a:pt x="290989" y="992981"/>
                  </a:cubicBezTo>
                  <a:close/>
                  <a:moveTo>
                    <a:pt x="309086" y="1652111"/>
                  </a:moveTo>
                  <a:cubicBezTo>
                    <a:pt x="309086" y="1651159"/>
                    <a:pt x="309086" y="1650206"/>
                    <a:pt x="310039" y="1649254"/>
                  </a:cubicBezTo>
                  <a:cubicBezTo>
                    <a:pt x="310039" y="1649254"/>
                    <a:pt x="310991" y="1650206"/>
                    <a:pt x="310991" y="1650206"/>
                  </a:cubicBezTo>
                  <a:cubicBezTo>
                    <a:pt x="310991" y="1651159"/>
                    <a:pt x="310039" y="1651159"/>
                    <a:pt x="309086" y="1652111"/>
                  </a:cubicBezTo>
                  <a:close/>
                  <a:moveTo>
                    <a:pt x="259556" y="1822609"/>
                  </a:moveTo>
                  <a:cubicBezTo>
                    <a:pt x="260509" y="1820704"/>
                    <a:pt x="260509" y="1818799"/>
                    <a:pt x="261461" y="1816894"/>
                  </a:cubicBezTo>
                  <a:cubicBezTo>
                    <a:pt x="262414" y="1816894"/>
                    <a:pt x="264319" y="1816894"/>
                    <a:pt x="265271" y="1816894"/>
                  </a:cubicBezTo>
                  <a:cubicBezTo>
                    <a:pt x="265271" y="1817846"/>
                    <a:pt x="266224" y="1817846"/>
                    <a:pt x="266224" y="1817846"/>
                  </a:cubicBezTo>
                  <a:cubicBezTo>
                    <a:pt x="263366" y="1819751"/>
                    <a:pt x="261461" y="1820704"/>
                    <a:pt x="259556" y="1822609"/>
                  </a:cubicBezTo>
                  <a:close/>
                  <a:moveTo>
                    <a:pt x="330994" y="1783556"/>
                  </a:moveTo>
                  <a:cubicBezTo>
                    <a:pt x="330041" y="1783556"/>
                    <a:pt x="330041" y="1783556"/>
                    <a:pt x="329089" y="1783556"/>
                  </a:cubicBezTo>
                  <a:cubicBezTo>
                    <a:pt x="328136" y="1782604"/>
                    <a:pt x="327184" y="1781651"/>
                    <a:pt x="326231" y="1781651"/>
                  </a:cubicBezTo>
                  <a:cubicBezTo>
                    <a:pt x="324326" y="1779746"/>
                    <a:pt x="323374" y="1778794"/>
                    <a:pt x="321469" y="1777841"/>
                  </a:cubicBezTo>
                  <a:cubicBezTo>
                    <a:pt x="322421" y="1775936"/>
                    <a:pt x="322421" y="1774031"/>
                    <a:pt x="323374" y="1772126"/>
                  </a:cubicBezTo>
                  <a:cubicBezTo>
                    <a:pt x="325279" y="1773079"/>
                    <a:pt x="327184" y="1773079"/>
                    <a:pt x="329089" y="1773079"/>
                  </a:cubicBezTo>
                  <a:cubicBezTo>
                    <a:pt x="331946" y="1773079"/>
                    <a:pt x="333851" y="1772126"/>
                    <a:pt x="335756" y="1771174"/>
                  </a:cubicBezTo>
                  <a:cubicBezTo>
                    <a:pt x="333851" y="1774984"/>
                    <a:pt x="331946" y="1778794"/>
                    <a:pt x="330994" y="1783556"/>
                  </a:cubicBezTo>
                  <a:close/>
                  <a:moveTo>
                    <a:pt x="442436" y="1450181"/>
                  </a:moveTo>
                  <a:cubicBezTo>
                    <a:pt x="444341" y="1453991"/>
                    <a:pt x="447199" y="1456849"/>
                    <a:pt x="451009" y="1458754"/>
                  </a:cubicBezTo>
                  <a:cubicBezTo>
                    <a:pt x="448151" y="1460659"/>
                    <a:pt x="446246" y="1462564"/>
                    <a:pt x="444341" y="1465421"/>
                  </a:cubicBezTo>
                  <a:cubicBezTo>
                    <a:pt x="443389" y="1461611"/>
                    <a:pt x="440531" y="1457801"/>
                    <a:pt x="437674" y="1454944"/>
                  </a:cubicBezTo>
                  <a:cubicBezTo>
                    <a:pt x="438626" y="1453039"/>
                    <a:pt x="440531" y="1452086"/>
                    <a:pt x="442436" y="1450181"/>
                  </a:cubicBezTo>
                  <a:close/>
                  <a:moveTo>
                    <a:pt x="426244" y="1592104"/>
                  </a:moveTo>
                  <a:cubicBezTo>
                    <a:pt x="425291" y="1589246"/>
                    <a:pt x="423386" y="1587341"/>
                    <a:pt x="420529" y="1587341"/>
                  </a:cubicBezTo>
                  <a:cubicBezTo>
                    <a:pt x="420529" y="1587341"/>
                    <a:pt x="419576" y="1587341"/>
                    <a:pt x="419576" y="1587341"/>
                  </a:cubicBezTo>
                  <a:cubicBezTo>
                    <a:pt x="420529" y="1584484"/>
                    <a:pt x="421481" y="1580674"/>
                    <a:pt x="421481" y="1576864"/>
                  </a:cubicBezTo>
                  <a:cubicBezTo>
                    <a:pt x="421481" y="1575911"/>
                    <a:pt x="421481" y="1575911"/>
                    <a:pt x="421481" y="1574959"/>
                  </a:cubicBezTo>
                  <a:cubicBezTo>
                    <a:pt x="421481" y="1574959"/>
                    <a:pt x="422434" y="1574959"/>
                    <a:pt x="422434" y="1574959"/>
                  </a:cubicBezTo>
                  <a:cubicBezTo>
                    <a:pt x="423386" y="1575911"/>
                    <a:pt x="425291" y="1576864"/>
                    <a:pt x="426244" y="1577816"/>
                  </a:cubicBezTo>
                  <a:cubicBezTo>
                    <a:pt x="426244" y="1578769"/>
                    <a:pt x="426244" y="1579721"/>
                    <a:pt x="426244" y="1580674"/>
                  </a:cubicBezTo>
                  <a:cubicBezTo>
                    <a:pt x="426244" y="1585436"/>
                    <a:pt x="427196" y="1589246"/>
                    <a:pt x="430054" y="1593056"/>
                  </a:cubicBezTo>
                  <a:cubicBezTo>
                    <a:pt x="428149" y="1592104"/>
                    <a:pt x="427196" y="1592104"/>
                    <a:pt x="426244" y="1592104"/>
                  </a:cubicBezTo>
                  <a:close/>
                  <a:moveTo>
                    <a:pt x="431959" y="1518761"/>
                  </a:moveTo>
                  <a:cubicBezTo>
                    <a:pt x="430054" y="1517809"/>
                    <a:pt x="427196" y="1517809"/>
                    <a:pt x="425291" y="1517809"/>
                  </a:cubicBezTo>
                  <a:cubicBezTo>
                    <a:pt x="422434" y="1517809"/>
                    <a:pt x="418624" y="1518761"/>
                    <a:pt x="415766" y="1519714"/>
                  </a:cubicBezTo>
                  <a:cubicBezTo>
                    <a:pt x="415766" y="1518761"/>
                    <a:pt x="416719" y="1517809"/>
                    <a:pt x="416719" y="1515904"/>
                  </a:cubicBezTo>
                  <a:cubicBezTo>
                    <a:pt x="416719" y="1513046"/>
                    <a:pt x="415766" y="1510189"/>
                    <a:pt x="413861" y="1508284"/>
                  </a:cubicBezTo>
                  <a:cubicBezTo>
                    <a:pt x="417671" y="1507331"/>
                    <a:pt x="419576" y="1503521"/>
                    <a:pt x="419576" y="1499711"/>
                  </a:cubicBezTo>
                  <a:cubicBezTo>
                    <a:pt x="419576" y="1497806"/>
                    <a:pt x="418624" y="1496854"/>
                    <a:pt x="418624" y="1494949"/>
                  </a:cubicBezTo>
                  <a:cubicBezTo>
                    <a:pt x="420529" y="1493044"/>
                    <a:pt x="422434" y="1490186"/>
                    <a:pt x="422434" y="1486376"/>
                  </a:cubicBezTo>
                  <a:cubicBezTo>
                    <a:pt x="422434" y="1485424"/>
                    <a:pt x="422434" y="1485424"/>
                    <a:pt x="422434" y="1484471"/>
                  </a:cubicBezTo>
                  <a:cubicBezTo>
                    <a:pt x="422434" y="1484471"/>
                    <a:pt x="422434" y="1484471"/>
                    <a:pt x="422434" y="1484471"/>
                  </a:cubicBezTo>
                  <a:cubicBezTo>
                    <a:pt x="424339" y="1488281"/>
                    <a:pt x="428149" y="1491139"/>
                    <a:pt x="431959" y="1491139"/>
                  </a:cubicBezTo>
                  <a:cubicBezTo>
                    <a:pt x="432911" y="1491139"/>
                    <a:pt x="434816" y="1491139"/>
                    <a:pt x="435769" y="1490186"/>
                  </a:cubicBezTo>
                  <a:cubicBezTo>
                    <a:pt x="435769" y="1491139"/>
                    <a:pt x="436721" y="1492091"/>
                    <a:pt x="436721" y="1493044"/>
                  </a:cubicBezTo>
                  <a:cubicBezTo>
                    <a:pt x="432911" y="1495901"/>
                    <a:pt x="430054" y="1499711"/>
                    <a:pt x="430054" y="1505426"/>
                  </a:cubicBezTo>
                  <a:cubicBezTo>
                    <a:pt x="430054" y="1509236"/>
                    <a:pt x="431959" y="1513046"/>
                    <a:pt x="434816" y="1515904"/>
                  </a:cubicBezTo>
                  <a:cubicBezTo>
                    <a:pt x="432911" y="1518761"/>
                    <a:pt x="431959" y="1518761"/>
                    <a:pt x="431959" y="1518761"/>
                  </a:cubicBezTo>
                  <a:close/>
                  <a:moveTo>
                    <a:pt x="445294" y="1609249"/>
                  </a:moveTo>
                  <a:cubicBezTo>
                    <a:pt x="442436" y="1606391"/>
                    <a:pt x="439579" y="1604486"/>
                    <a:pt x="435769" y="1603534"/>
                  </a:cubicBezTo>
                  <a:cubicBezTo>
                    <a:pt x="435769" y="1603534"/>
                    <a:pt x="435769" y="1603534"/>
                    <a:pt x="435769" y="1603534"/>
                  </a:cubicBezTo>
                  <a:cubicBezTo>
                    <a:pt x="435769" y="1601629"/>
                    <a:pt x="435769" y="1600676"/>
                    <a:pt x="434816" y="1598771"/>
                  </a:cubicBezTo>
                  <a:cubicBezTo>
                    <a:pt x="438626" y="1601629"/>
                    <a:pt x="443389" y="1603534"/>
                    <a:pt x="449104" y="1603534"/>
                  </a:cubicBezTo>
                  <a:cubicBezTo>
                    <a:pt x="449104" y="1603534"/>
                    <a:pt x="449104" y="1603534"/>
                    <a:pt x="450056" y="1603534"/>
                  </a:cubicBezTo>
                  <a:cubicBezTo>
                    <a:pt x="451009" y="1604486"/>
                    <a:pt x="451009" y="1605439"/>
                    <a:pt x="451961" y="1606391"/>
                  </a:cubicBezTo>
                  <a:cubicBezTo>
                    <a:pt x="449104" y="1607344"/>
                    <a:pt x="447199" y="1608296"/>
                    <a:pt x="445294" y="1609249"/>
                  </a:cubicBezTo>
                  <a:close/>
                  <a:moveTo>
                    <a:pt x="452914" y="1518761"/>
                  </a:moveTo>
                  <a:cubicBezTo>
                    <a:pt x="452914" y="1518761"/>
                    <a:pt x="451961" y="1517809"/>
                    <a:pt x="451961" y="1517809"/>
                  </a:cubicBezTo>
                  <a:cubicBezTo>
                    <a:pt x="451961" y="1517809"/>
                    <a:pt x="452914" y="1516856"/>
                    <a:pt x="452914" y="1516856"/>
                  </a:cubicBezTo>
                  <a:cubicBezTo>
                    <a:pt x="453866" y="1516856"/>
                    <a:pt x="453866" y="1517809"/>
                    <a:pt x="454819" y="1517809"/>
                  </a:cubicBezTo>
                  <a:cubicBezTo>
                    <a:pt x="452914" y="1518761"/>
                    <a:pt x="452914" y="1518761"/>
                    <a:pt x="452914" y="1518761"/>
                  </a:cubicBezTo>
                  <a:close/>
                  <a:moveTo>
                    <a:pt x="666274" y="511969"/>
                  </a:moveTo>
                  <a:cubicBezTo>
                    <a:pt x="667226" y="511016"/>
                    <a:pt x="667226" y="510064"/>
                    <a:pt x="668179" y="509111"/>
                  </a:cubicBezTo>
                  <a:lnTo>
                    <a:pt x="668179" y="511969"/>
                  </a:lnTo>
                  <a:cubicBezTo>
                    <a:pt x="667226" y="511969"/>
                    <a:pt x="666274" y="511969"/>
                    <a:pt x="666274" y="511969"/>
                  </a:cubicBezTo>
                  <a:close/>
                  <a:moveTo>
                    <a:pt x="657701" y="574834"/>
                  </a:moveTo>
                  <a:cubicBezTo>
                    <a:pt x="658654" y="574834"/>
                    <a:pt x="659606" y="573881"/>
                    <a:pt x="659606" y="572929"/>
                  </a:cubicBezTo>
                  <a:lnTo>
                    <a:pt x="659606" y="575786"/>
                  </a:lnTo>
                  <a:cubicBezTo>
                    <a:pt x="658654" y="575786"/>
                    <a:pt x="658654" y="575786"/>
                    <a:pt x="657701" y="574834"/>
                  </a:cubicBezTo>
                  <a:close/>
                  <a:moveTo>
                    <a:pt x="502444" y="1197769"/>
                  </a:moveTo>
                  <a:cubicBezTo>
                    <a:pt x="504349" y="1198721"/>
                    <a:pt x="505301" y="1198721"/>
                    <a:pt x="507206" y="1198721"/>
                  </a:cubicBezTo>
                  <a:cubicBezTo>
                    <a:pt x="509111" y="1198721"/>
                    <a:pt x="510064" y="1198721"/>
                    <a:pt x="511969" y="1197769"/>
                  </a:cubicBezTo>
                  <a:cubicBezTo>
                    <a:pt x="512921" y="1210151"/>
                    <a:pt x="519589" y="1220629"/>
                    <a:pt x="529114" y="1227296"/>
                  </a:cubicBezTo>
                  <a:cubicBezTo>
                    <a:pt x="528161" y="1228249"/>
                    <a:pt x="527209" y="1229201"/>
                    <a:pt x="526256" y="1230154"/>
                  </a:cubicBezTo>
                  <a:cubicBezTo>
                    <a:pt x="525304" y="1230154"/>
                    <a:pt x="525304" y="1230154"/>
                    <a:pt x="524351" y="1230154"/>
                  </a:cubicBezTo>
                  <a:cubicBezTo>
                    <a:pt x="519589" y="1224439"/>
                    <a:pt x="511969" y="1220629"/>
                    <a:pt x="504349" y="1220629"/>
                  </a:cubicBezTo>
                  <a:cubicBezTo>
                    <a:pt x="504349" y="1220629"/>
                    <a:pt x="504349" y="1220629"/>
                    <a:pt x="503396" y="1220629"/>
                  </a:cubicBezTo>
                  <a:cubicBezTo>
                    <a:pt x="501491" y="1217771"/>
                    <a:pt x="499586" y="1215866"/>
                    <a:pt x="497681" y="1213961"/>
                  </a:cubicBezTo>
                  <a:cubicBezTo>
                    <a:pt x="501491" y="1212056"/>
                    <a:pt x="504349" y="1208246"/>
                    <a:pt x="504349" y="1203484"/>
                  </a:cubicBezTo>
                  <a:cubicBezTo>
                    <a:pt x="504349" y="1201579"/>
                    <a:pt x="503396" y="1199674"/>
                    <a:pt x="502444" y="1197769"/>
                  </a:cubicBezTo>
                  <a:close/>
                  <a:moveTo>
                    <a:pt x="574834" y="1231106"/>
                  </a:moveTo>
                  <a:cubicBezTo>
                    <a:pt x="574834" y="1231106"/>
                    <a:pt x="574834" y="1230154"/>
                    <a:pt x="574834" y="1231106"/>
                  </a:cubicBezTo>
                  <a:cubicBezTo>
                    <a:pt x="576739" y="1229201"/>
                    <a:pt x="578644" y="1228249"/>
                    <a:pt x="579596" y="1226344"/>
                  </a:cubicBezTo>
                  <a:lnTo>
                    <a:pt x="579596" y="1229201"/>
                  </a:lnTo>
                  <a:cubicBezTo>
                    <a:pt x="577691" y="1230154"/>
                    <a:pt x="575786" y="1230154"/>
                    <a:pt x="574834" y="1231106"/>
                  </a:cubicBezTo>
                  <a:close/>
                  <a:moveTo>
                    <a:pt x="516731" y="1371124"/>
                  </a:moveTo>
                  <a:cubicBezTo>
                    <a:pt x="517684" y="1371124"/>
                    <a:pt x="517684" y="1371124"/>
                    <a:pt x="518636" y="1371124"/>
                  </a:cubicBezTo>
                  <a:cubicBezTo>
                    <a:pt x="517684" y="1372076"/>
                    <a:pt x="517684" y="1372076"/>
                    <a:pt x="516731" y="1373029"/>
                  </a:cubicBezTo>
                  <a:cubicBezTo>
                    <a:pt x="516731" y="1372076"/>
                    <a:pt x="516731" y="1371124"/>
                    <a:pt x="516731" y="1371124"/>
                  </a:cubicBezTo>
                  <a:close/>
                  <a:moveTo>
                    <a:pt x="615791" y="838676"/>
                  </a:moveTo>
                  <a:cubicBezTo>
                    <a:pt x="618649" y="842486"/>
                    <a:pt x="622459" y="844391"/>
                    <a:pt x="627221" y="845344"/>
                  </a:cubicBezTo>
                  <a:lnTo>
                    <a:pt x="627221" y="847249"/>
                  </a:lnTo>
                  <a:cubicBezTo>
                    <a:pt x="627221" y="848201"/>
                    <a:pt x="626269" y="848201"/>
                    <a:pt x="626269" y="849154"/>
                  </a:cubicBezTo>
                  <a:cubicBezTo>
                    <a:pt x="624364" y="849154"/>
                    <a:pt x="622459" y="848201"/>
                    <a:pt x="620554" y="848201"/>
                  </a:cubicBezTo>
                  <a:cubicBezTo>
                    <a:pt x="616744" y="848201"/>
                    <a:pt x="613886" y="849154"/>
                    <a:pt x="610076" y="849154"/>
                  </a:cubicBezTo>
                  <a:cubicBezTo>
                    <a:pt x="610076" y="848201"/>
                    <a:pt x="610076" y="847249"/>
                    <a:pt x="610076" y="847249"/>
                  </a:cubicBezTo>
                  <a:cubicBezTo>
                    <a:pt x="610076" y="845344"/>
                    <a:pt x="610076" y="844391"/>
                    <a:pt x="609124" y="842486"/>
                  </a:cubicBezTo>
                  <a:cubicBezTo>
                    <a:pt x="611029" y="842486"/>
                    <a:pt x="613886" y="840581"/>
                    <a:pt x="615791" y="838676"/>
                  </a:cubicBezTo>
                  <a:close/>
                  <a:moveTo>
                    <a:pt x="571024" y="938689"/>
                  </a:moveTo>
                  <a:cubicBezTo>
                    <a:pt x="572929" y="941546"/>
                    <a:pt x="574834" y="942499"/>
                    <a:pt x="577691" y="943451"/>
                  </a:cubicBezTo>
                  <a:cubicBezTo>
                    <a:pt x="576739" y="944404"/>
                    <a:pt x="575786" y="945356"/>
                    <a:pt x="575786" y="946309"/>
                  </a:cubicBezTo>
                  <a:cubicBezTo>
                    <a:pt x="573881" y="943451"/>
                    <a:pt x="571976" y="940594"/>
                    <a:pt x="571024" y="938689"/>
                  </a:cubicBezTo>
                  <a:cubicBezTo>
                    <a:pt x="570071" y="938689"/>
                    <a:pt x="571024" y="938689"/>
                    <a:pt x="571024" y="938689"/>
                  </a:cubicBezTo>
                  <a:close/>
                  <a:moveTo>
                    <a:pt x="552926" y="718661"/>
                  </a:moveTo>
                  <a:cubicBezTo>
                    <a:pt x="558641" y="717709"/>
                    <a:pt x="562451" y="714851"/>
                    <a:pt x="566261" y="710089"/>
                  </a:cubicBezTo>
                  <a:cubicBezTo>
                    <a:pt x="567214" y="710089"/>
                    <a:pt x="567214" y="710089"/>
                    <a:pt x="568166" y="711041"/>
                  </a:cubicBezTo>
                  <a:cubicBezTo>
                    <a:pt x="567214" y="713899"/>
                    <a:pt x="567214" y="716756"/>
                    <a:pt x="567214" y="719614"/>
                  </a:cubicBezTo>
                  <a:cubicBezTo>
                    <a:pt x="567214" y="720566"/>
                    <a:pt x="567214" y="721519"/>
                    <a:pt x="567214" y="723424"/>
                  </a:cubicBezTo>
                  <a:cubicBezTo>
                    <a:pt x="566261" y="723424"/>
                    <a:pt x="565309" y="723424"/>
                    <a:pt x="565309" y="724376"/>
                  </a:cubicBezTo>
                  <a:cubicBezTo>
                    <a:pt x="561499" y="722471"/>
                    <a:pt x="557689" y="720566"/>
                    <a:pt x="552926" y="720566"/>
                  </a:cubicBezTo>
                  <a:cubicBezTo>
                    <a:pt x="552926" y="719614"/>
                    <a:pt x="552926" y="718661"/>
                    <a:pt x="552926" y="718661"/>
                  </a:cubicBezTo>
                  <a:close/>
                  <a:moveTo>
                    <a:pt x="553879" y="816769"/>
                  </a:moveTo>
                  <a:cubicBezTo>
                    <a:pt x="556736" y="812959"/>
                    <a:pt x="558641" y="809149"/>
                    <a:pt x="559594" y="804386"/>
                  </a:cubicBezTo>
                  <a:cubicBezTo>
                    <a:pt x="560546" y="804386"/>
                    <a:pt x="560546" y="804386"/>
                    <a:pt x="561499" y="804386"/>
                  </a:cubicBezTo>
                  <a:cubicBezTo>
                    <a:pt x="563404" y="806291"/>
                    <a:pt x="566261" y="807244"/>
                    <a:pt x="569119" y="808196"/>
                  </a:cubicBezTo>
                  <a:cubicBezTo>
                    <a:pt x="568166" y="810101"/>
                    <a:pt x="568166" y="812006"/>
                    <a:pt x="568166" y="813911"/>
                  </a:cubicBezTo>
                  <a:cubicBezTo>
                    <a:pt x="565309" y="815816"/>
                    <a:pt x="563404" y="818674"/>
                    <a:pt x="563404" y="822484"/>
                  </a:cubicBezTo>
                  <a:cubicBezTo>
                    <a:pt x="563404" y="823436"/>
                    <a:pt x="563404" y="823436"/>
                    <a:pt x="563404" y="824389"/>
                  </a:cubicBezTo>
                  <a:cubicBezTo>
                    <a:pt x="558641" y="824389"/>
                    <a:pt x="553879" y="825341"/>
                    <a:pt x="550069" y="828199"/>
                  </a:cubicBezTo>
                  <a:cubicBezTo>
                    <a:pt x="552926" y="824389"/>
                    <a:pt x="553879" y="820579"/>
                    <a:pt x="553879" y="816769"/>
                  </a:cubicBezTo>
                  <a:close/>
                  <a:moveTo>
                    <a:pt x="547211" y="968216"/>
                  </a:moveTo>
                  <a:cubicBezTo>
                    <a:pt x="547211" y="969169"/>
                    <a:pt x="547211" y="969169"/>
                    <a:pt x="547211" y="970121"/>
                  </a:cubicBezTo>
                  <a:cubicBezTo>
                    <a:pt x="547211" y="972979"/>
                    <a:pt x="550069" y="975836"/>
                    <a:pt x="552926" y="975836"/>
                  </a:cubicBezTo>
                  <a:cubicBezTo>
                    <a:pt x="555784" y="975836"/>
                    <a:pt x="557689" y="973931"/>
                    <a:pt x="558641" y="972026"/>
                  </a:cubicBezTo>
                  <a:cubicBezTo>
                    <a:pt x="558641" y="972026"/>
                    <a:pt x="558641" y="972026"/>
                    <a:pt x="558641" y="972026"/>
                  </a:cubicBezTo>
                  <a:cubicBezTo>
                    <a:pt x="560546" y="972026"/>
                    <a:pt x="561499" y="972026"/>
                    <a:pt x="563404" y="971074"/>
                  </a:cubicBezTo>
                  <a:cubicBezTo>
                    <a:pt x="563404" y="972026"/>
                    <a:pt x="562451" y="972979"/>
                    <a:pt x="562451" y="973931"/>
                  </a:cubicBezTo>
                  <a:cubicBezTo>
                    <a:pt x="562451" y="976789"/>
                    <a:pt x="564356" y="979646"/>
                    <a:pt x="567214" y="980599"/>
                  </a:cubicBezTo>
                  <a:cubicBezTo>
                    <a:pt x="568166" y="984409"/>
                    <a:pt x="569119" y="988219"/>
                    <a:pt x="571024" y="991076"/>
                  </a:cubicBezTo>
                  <a:cubicBezTo>
                    <a:pt x="570071" y="991076"/>
                    <a:pt x="568166" y="992029"/>
                    <a:pt x="567214" y="992029"/>
                  </a:cubicBezTo>
                  <a:cubicBezTo>
                    <a:pt x="565309" y="990124"/>
                    <a:pt x="562451" y="989171"/>
                    <a:pt x="559594" y="989171"/>
                  </a:cubicBezTo>
                  <a:cubicBezTo>
                    <a:pt x="553879" y="989171"/>
                    <a:pt x="550069" y="992981"/>
                    <a:pt x="548164" y="996791"/>
                  </a:cubicBezTo>
                  <a:cubicBezTo>
                    <a:pt x="547211" y="997744"/>
                    <a:pt x="546259" y="999649"/>
                    <a:pt x="545306" y="1001554"/>
                  </a:cubicBezTo>
                  <a:cubicBezTo>
                    <a:pt x="543401" y="998696"/>
                    <a:pt x="539591" y="995839"/>
                    <a:pt x="536734" y="994886"/>
                  </a:cubicBezTo>
                  <a:cubicBezTo>
                    <a:pt x="536734" y="993934"/>
                    <a:pt x="537686" y="992981"/>
                    <a:pt x="537686" y="992029"/>
                  </a:cubicBezTo>
                  <a:cubicBezTo>
                    <a:pt x="537686" y="988219"/>
                    <a:pt x="534829" y="985361"/>
                    <a:pt x="531019" y="985361"/>
                  </a:cubicBezTo>
                  <a:cubicBezTo>
                    <a:pt x="527209" y="985361"/>
                    <a:pt x="524351" y="988219"/>
                    <a:pt x="524351" y="992029"/>
                  </a:cubicBezTo>
                  <a:cubicBezTo>
                    <a:pt x="524351" y="992981"/>
                    <a:pt x="524351" y="992981"/>
                    <a:pt x="524351" y="993934"/>
                  </a:cubicBezTo>
                  <a:cubicBezTo>
                    <a:pt x="518636" y="995839"/>
                    <a:pt x="513874" y="999649"/>
                    <a:pt x="511016" y="1004411"/>
                  </a:cubicBezTo>
                  <a:cubicBezTo>
                    <a:pt x="509111" y="1002506"/>
                    <a:pt x="507206" y="1000601"/>
                    <a:pt x="504349" y="1000601"/>
                  </a:cubicBezTo>
                  <a:cubicBezTo>
                    <a:pt x="504349" y="1000601"/>
                    <a:pt x="504349" y="1000601"/>
                    <a:pt x="503396" y="1000601"/>
                  </a:cubicBezTo>
                  <a:cubicBezTo>
                    <a:pt x="503396" y="998696"/>
                    <a:pt x="502444" y="996791"/>
                    <a:pt x="501491" y="995839"/>
                  </a:cubicBezTo>
                  <a:cubicBezTo>
                    <a:pt x="501491" y="995839"/>
                    <a:pt x="501491" y="995839"/>
                    <a:pt x="502444" y="995839"/>
                  </a:cubicBezTo>
                  <a:cubicBezTo>
                    <a:pt x="514826" y="995839"/>
                    <a:pt x="524351" y="986314"/>
                    <a:pt x="524351" y="973931"/>
                  </a:cubicBezTo>
                  <a:cubicBezTo>
                    <a:pt x="524351" y="973931"/>
                    <a:pt x="524351" y="972979"/>
                    <a:pt x="524351" y="972979"/>
                  </a:cubicBezTo>
                  <a:cubicBezTo>
                    <a:pt x="525304" y="973931"/>
                    <a:pt x="527209" y="973931"/>
                    <a:pt x="529114" y="973931"/>
                  </a:cubicBezTo>
                  <a:cubicBezTo>
                    <a:pt x="535781" y="973931"/>
                    <a:pt x="541496" y="968216"/>
                    <a:pt x="541496" y="961549"/>
                  </a:cubicBezTo>
                  <a:cubicBezTo>
                    <a:pt x="541496" y="954881"/>
                    <a:pt x="535781" y="949166"/>
                    <a:pt x="529114" y="949166"/>
                  </a:cubicBezTo>
                  <a:cubicBezTo>
                    <a:pt x="525304" y="949166"/>
                    <a:pt x="521494" y="951071"/>
                    <a:pt x="519589" y="954881"/>
                  </a:cubicBezTo>
                  <a:cubicBezTo>
                    <a:pt x="519589" y="953929"/>
                    <a:pt x="520541" y="952024"/>
                    <a:pt x="520541" y="951071"/>
                  </a:cubicBezTo>
                  <a:cubicBezTo>
                    <a:pt x="520541" y="940594"/>
                    <a:pt x="511969" y="931069"/>
                    <a:pt x="500539" y="931069"/>
                  </a:cubicBezTo>
                  <a:cubicBezTo>
                    <a:pt x="497681" y="931069"/>
                    <a:pt x="495776" y="932021"/>
                    <a:pt x="492919" y="932974"/>
                  </a:cubicBezTo>
                  <a:cubicBezTo>
                    <a:pt x="491966" y="929164"/>
                    <a:pt x="488156" y="926306"/>
                    <a:pt x="484346" y="925354"/>
                  </a:cubicBezTo>
                  <a:cubicBezTo>
                    <a:pt x="485299" y="923449"/>
                    <a:pt x="486251" y="920591"/>
                    <a:pt x="486251" y="917734"/>
                  </a:cubicBezTo>
                  <a:cubicBezTo>
                    <a:pt x="486251" y="915829"/>
                    <a:pt x="486251" y="914876"/>
                    <a:pt x="485299" y="912971"/>
                  </a:cubicBezTo>
                  <a:cubicBezTo>
                    <a:pt x="487204" y="911066"/>
                    <a:pt x="488156" y="909161"/>
                    <a:pt x="488156" y="906304"/>
                  </a:cubicBezTo>
                  <a:cubicBezTo>
                    <a:pt x="488156" y="904399"/>
                    <a:pt x="487204" y="903446"/>
                    <a:pt x="486251" y="901541"/>
                  </a:cubicBezTo>
                  <a:cubicBezTo>
                    <a:pt x="489109" y="899636"/>
                    <a:pt x="491014" y="896779"/>
                    <a:pt x="492919" y="893921"/>
                  </a:cubicBezTo>
                  <a:cubicBezTo>
                    <a:pt x="495776" y="899636"/>
                    <a:pt x="500539" y="904399"/>
                    <a:pt x="505301" y="907256"/>
                  </a:cubicBezTo>
                  <a:cubicBezTo>
                    <a:pt x="505301" y="907256"/>
                    <a:pt x="505301" y="907256"/>
                    <a:pt x="505301" y="907256"/>
                  </a:cubicBezTo>
                  <a:cubicBezTo>
                    <a:pt x="505301" y="921544"/>
                    <a:pt x="512921" y="934879"/>
                    <a:pt x="525304" y="941546"/>
                  </a:cubicBezTo>
                  <a:cubicBezTo>
                    <a:pt x="528161" y="945356"/>
                    <a:pt x="532924" y="947261"/>
                    <a:pt x="537686" y="947261"/>
                  </a:cubicBezTo>
                  <a:cubicBezTo>
                    <a:pt x="537686" y="947261"/>
                    <a:pt x="538639" y="947261"/>
                    <a:pt x="538639" y="947261"/>
                  </a:cubicBezTo>
                  <a:cubicBezTo>
                    <a:pt x="538639" y="947261"/>
                    <a:pt x="539591" y="947261"/>
                    <a:pt x="539591" y="948214"/>
                  </a:cubicBezTo>
                  <a:cubicBezTo>
                    <a:pt x="539591" y="949166"/>
                    <a:pt x="539591" y="951071"/>
                    <a:pt x="539591" y="952024"/>
                  </a:cubicBezTo>
                  <a:cubicBezTo>
                    <a:pt x="539591" y="959644"/>
                    <a:pt x="542449" y="964406"/>
                    <a:pt x="547211" y="968216"/>
                  </a:cubicBezTo>
                  <a:close/>
                  <a:moveTo>
                    <a:pt x="549116" y="1032986"/>
                  </a:moveTo>
                  <a:cubicBezTo>
                    <a:pt x="543401" y="1036796"/>
                    <a:pt x="539591" y="1041559"/>
                    <a:pt x="536734" y="1048226"/>
                  </a:cubicBezTo>
                  <a:cubicBezTo>
                    <a:pt x="535781" y="1048226"/>
                    <a:pt x="534829" y="1048226"/>
                    <a:pt x="532924" y="1048226"/>
                  </a:cubicBezTo>
                  <a:cubicBezTo>
                    <a:pt x="531971" y="1048226"/>
                    <a:pt x="531971" y="1048226"/>
                    <a:pt x="531019" y="1048226"/>
                  </a:cubicBezTo>
                  <a:cubicBezTo>
                    <a:pt x="531019" y="1048226"/>
                    <a:pt x="531019" y="1048226"/>
                    <a:pt x="531019" y="1047274"/>
                  </a:cubicBezTo>
                  <a:cubicBezTo>
                    <a:pt x="533876" y="1044416"/>
                    <a:pt x="535781" y="1041559"/>
                    <a:pt x="535781" y="1036796"/>
                  </a:cubicBezTo>
                  <a:cubicBezTo>
                    <a:pt x="535781" y="1035844"/>
                    <a:pt x="535781" y="1034891"/>
                    <a:pt x="534829" y="1032986"/>
                  </a:cubicBezTo>
                  <a:cubicBezTo>
                    <a:pt x="540544" y="1031081"/>
                    <a:pt x="545306" y="1025366"/>
                    <a:pt x="547211" y="1018699"/>
                  </a:cubicBezTo>
                  <a:cubicBezTo>
                    <a:pt x="547211" y="1018699"/>
                    <a:pt x="548164" y="1019651"/>
                    <a:pt x="548164" y="1019651"/>
                  </a:cubicBezTo>
                  <a:cubicBezTo>
                    <a:pt x="547211" y="1021556"/>
                    <a:pt x="547211" y="1024414"/>
                    <a:pt x="547211" y="1026319"/>
                  </a:cubicBezTo>
                  <a:cubicBezTo>
                    <a:pt x="548164" y="1029176"/>
                    <a:pt x="548164" y="1031081"/>
                    <a:pt x="549116" y="1032986"/>
                  </a:cubicBezTo>
                  <a:close/>
                  <a:moveTo>
                    <a:pt x="506254" y="814864"/>
                  </a:moveTo>
                  <a:cubicBezTo>
                    <a:pt x="503396" y="813911"/>
                    <a:pt x="500539" y="812959"/>
                    <a:pt x="497681" y="812959"/>
                  </a:cubicBezTo>
                  <a:cubicBezTo>
                    <a:pt x="497681" y="812959"/>
                    <a:pt x="497681" y="812959"/>
                    <a:pt x="497681" y="812959"/>
                  </a:cubicBezTo>
                  <a:cubicBezTo>
                    <a:pt x="501491" y="812006"/>
                    <a:pt x="504349" y="809149"/>
                    <a:pt x="507206" y="806291"/>
                  </a:cubicBezTo>
                  <a:cubicBezTo>
                    <a:pt x="508159" y="806291"/>
                    <a:pt x="508159" y="805339"/>
                    <a:pt x="509111" y="805339"/>
                  </a:cubicBezTo>
                  <a:cubicBezTo>
                    <a:pt x="509111" y="805339"/>
                    <a:pt x="509111" y="805339"/>
                    <a:pt x="509111" y="806291"/>
                  </a:cubicBezTo>
                  <a:cubicBezTo>
                    <a:pt x="507206" y="808196"/>
                    <a:pt x="506254" y="810101"/>
                    <a:pt x="506254" y="812959"/>
                  </a:cubicBezTo>
                  <a:cubicBezTo>
                    <a:pt x="506254" y="812959"/>
                    <a:pt x="506254" y="813911"/>
                    <a:pt x="506254" y="814864"/>
                  </a:cubicBezTo>
                  <a:close/>
                  <a:moveTo>
                    <a:pt x="521494" y="822484"/>
                  </a:moveTo>
                  <a:cubicBezTo>
                    <a:pt x="524351" y="828199"/>
                    <a:pt x="530066" y="832961"/>
                    <a:pt x="536734" y="832961"/>
                  </a:cubicBezTo>
                  <a:cubicBezTo>
                    <a:pt x="538639" y="832961"/>
                    <a:pt x="541496" y="832961"/>
                    <a:pt x="543401" y="832009"/>
                  </a:cubicBezTo>
                  <a:cubicBezTo>
                    <a:pt x="540544" y="834866"/>
                    <a:pt x="538639" y="838676"/>
                    <a:pt x="536734" y="842486"/>
                  </a:cubicBezTo>
                  <a:cubicBezTo>
                    <a:pt x="535781" y="842486"/>
                    <a:pt x="534829" y="842486"/>
                    <a:pt x="533876" y="842486"/>
                  </a:cubicBezTo>
                  <a:cubicBezTo>
                    <a:pt x="526256" y="842486"/>
                    <a:pt x="519589" y="848201"/>
                    <a:pt x="517684" y="854869"/>
                  </a:cubicBezTo>
                  <a:cubicBezTo>
                    <a:pt x="517684" y="854869"/>
                    <a:pt x="517684" y="854869"/>
                    <a:pt x="517684" y="854869"/>
                  </a:cubicBezTo>
                  <a:cubicBezTo>
                    <a:pt x="516731" y="854869"/>
                    <a:pt x="516731" y="854869"/>
                    <a:pt x="515779" y="854869"/>
                  </a:cubicBezTo>
                  <a:cubicBezTo>
                    <a:pt x="519589" y="850106"/>
                    <a:pt x="522446" y="844391"/>
                    <a:pt x="522446" y="838676"/>
                  </a:cubicBezTo>
                  <a:cubicBezTo>
                    <a:pt x="522446" y="832009"/>
                    <a:pt x="519589" y="825341"/>
                    <a:pt x="514826" y="820579"/>
                  </a:cubicBezTo>
                  <a:cubicBezTo>
                    <a:pt x="515779" y="820579"/>
                    <a:pt x="516731" y="820579"/>
                    <a:pt x="516731" y="819626"/>
                  </a:cubicBezTo>
                  <a:cubicBezTo>
                    <a:pt x="518636" y="820579"/>
                    <a:pt x="519589" y="821531"/>
                    <a:pt x="521494" y="822484"/>
                  </a:cubicBezTo>
                  <a:close/>
                  <a:moveTo>
                    <a:pt x="487204" y="723424"/>
                  </a:moveTo>
                  <a:cubicBezTo>
                    <a:pt x="488156" y="725329"/>
                    <a:pt x="489109" y="726281"/>
                    <a:pt x="490061" y="728186"/>
                  </a:cubicBezTo>
                  <a:cubicBezTo>
                    <a:pt x="489109" y="729139"/>
                    <a:pt x="487204" y="730091"/>
                    <a:pt x="486251" y="731996"/>
                  </a:cubicBezTo>
                  <a:cubicBezTo>
                    <a:pt x="487204" y="729139"/>
                    <a:pt x="487204" y="727234"/>
                    <a:pt x="487204" y="723424"/>
                  </a:cubicBezTo>
                  <a:cubicBezTo>
                    <a:pt x="487204" y="724376"/>
                    <a:pt x="487204" y="723424"/>
                    <a:pt x="487204" y="723424"/>
                  </a:cubicBezTo>
                  <a:close/>
                  <a:moveTo>
                    <a:pt x="362426" y="708184"/>
                  </a:moveTo>
                  <a:cubicBezTo>
                    <a:pt x="370999" y="708184"/>
                    <a:pt x="377666" y="703421"/>
                    <a:pt x="380524" y="695801"/>
                  </a:cubicBezTo>
                  <a:cubicBezTo>
                    <a:pt x="381476" y="695801"/>
                    <a:pt x="382429" y="694849"/>
                    <a:pt x="383381" y="694849"/>
                  </a:cubicBezTo>
                  <a:cubicBezTo>
                    <a:pt x="385286" y="699611"/>
                    <a:pt x="389096" y="702469"/>
                    <a:pt x="392906" y="705326"/>
                  </a:cubicBezTo>
                  <a:cubicBezTo>
                    <a:pt x="383381" y="710089"/>
                    <a:pt x="376714" y="716756"/>
                    <a:pt x="371951" y="726281"/>
                  </a:cubicBezTo>
                  <a:cubicBezTo>
                    <a:pt x="370999" y="718661"/>
                    <a:pt x="366236" y="711994"/>
                    <a:pt x="360521" y="708184"/>
                  </a:cubicBezTo>
                  <a:cubicBezTo>
                    <a:pt x="361474" y="708184"/>
                    <a:pt x="361474" y="708184"/>
                    <a:pt x="362426" y="708184"/>
                  </a:cubicBezTo>
                  <a:close/>
                  <a:moveTo>
                    <a:pt x="453866" y="781526"/>
                  </a:moveTo>
                  <a:cubicBezTo>
                    <a:pt x="448151" y="781526"/>
                    <a:pt x="443389" y="786289"/>
                    <a:pt x="443389" y="791051"/>
                  </a:cubicBezTo>
                  <a:cubicBezTo>
                    <a:pt x="443389" y="795814"/>
                    <a:pt x="446246" y="798671"/>
                    <a:pt x="450056" y="800576"/>
                  </a:cubicBezTo>
                  <a:cubicBezTo>
                    <a:pt x="445294" y="802481"/>
                    <a:pt x="441484" y="805339"/>
                    <a:pt x="438626" y="809149"/>
                  </a:cubicBezTo>
                  <a:cubicBezTo>
                    <a:pt x="428149" y="810101"/>
                    <a:pt x="419576" y="818674"/>
                    <a:pt x="419576" y="830104"/>
                  </a:cubicBezTo>
                  <a:cubicBezTo>
                    <a:pt x="419576" y="835819"/>
                    <a:pt x="421481" y="840581"/>
                    <a:pt x="425291" y="844391"/>
                  </a:cubicBezTo>
                  <a:cubicBezTo>
                    <a:pt x="424339" y="845344"/>
                    <a:pt x="424339" y="845344"/>
                    <a:pt x="423386" y="846296"/>
                  </a:cubicBezTo>
                  <a:cubicBezTo>
                    <a:pt x="418624" y="839629"/>
                    <a:pt x="411956" y="833914"/>
                    <a:pt x="404336" y="832009"/>
                  </a:cubicBezTo>
                  <a:cubicBezTo>
                    <a:pt x="401479" y="830104"/>
                    <a:pt x="398621" y="828199"/>
                    <a:pt x="394811" y="828199"/>
                  </a:cubicBezTo>
                  <a:cubicBezTo>
                    <a:pt x="391954" y="828199"/>
                    <a:pt x="389096" y="829151"/>
                    <a:pt x="386239" y="831056"/>
                  </a:cubicBezTo>
                  <a:cubicBezTo>
                    <a:pt x="378619" y="832961"/>
                    <a:pt x="372904" y="836771"/>
                    <a:pt x="368141" y="842486"/>
                  </a:cubicBezTo>
                  <a:cubicBezTo>
                    <a:pt x="367189" y="840581"/>
                    <a:pt x="365284" y="838676"/>
                    <a:pt x="363379" y="837724"/>
                  </a:cubicBezTo>
                  <a:cubicBezTo>
                    <a:pt x="362426" y="832961"/>
                    <a:pt x="360521" y="829151"/>
                    <a:pt x="357664" y="826294"/>
                  </a:cubicBezTo>
                  <a:cubicBezTo>
                    <a:pt x="365284" y="822484"/>
                    <a:pt x="370046" y="815816"/>
                    <a:pt x="370046" y="807244"/>
                  </a:cubicBezTo>
                  <a:cubicBezTo>
                    <a:pt x="370999" y="807244"/>
                    <a:pt x="371951" y="807244"/>
                    <a:pt x="372904" y="807244"/>
                  </a:cubicBezTo>
                  <a:cubicBezTo>
                    <a:pt x="378619" y="807244"/>
                    <a:pt x="383381" y="806291"/>
                    <a:pt x="388144" y="803434"/>
                  </a:cubicBezTo>
                  <a:cubicBezTo>
                    <a:pt x="386239" y="805339"/>
                    <a:pt x="385286" y="808196"/>
                    <a:pt x="385286" y="811054"/>
                  </a:cubicBezTo>
                  <a:cubicBezTo>
                    <a:pt x="385286" y="817721"/>
                    <a:pt x="391001" y="823436"/>
                    <a:pt x="397669" y="823436"/>
                  </a:cubicBezTo>
                  <a:cubicBezTo>
                    <a:pt x="404336" y="823436"/>
                    <a:pt x="410051" y="817721"/>
                    <a:pt x="410051" y="811054"/>
                  </a:cubicBezTo>
                  <a:cubicBezTo>
                    <a:pt x="410051" y="804386"/>
                    <a:pt x="404336" y="798671"/>
                    <a:pt x="397669" y="798671"/>
                  </a:cubicBezTo>
                  <a:cubicBezTo>
                    <a:pt x="396716" y="798671"/>
                    <a:pt x="395764" y="798671"/>
                    <a:pt x="394811" y="799624"/>
                  </a:cubicBezTo>
                  <a:cubicBezTo>
                    <a:pt x="395764" y="798671"/>
                    <a:pt x="396716" y="797719"/>
                    <a:pt x="398621" y="795814"/>
                  </a:cubicBezTo>
                  <a:cubicBezTo>
                    <a:pt x="406241" y="795814"/>
                    <a:pt x="412909" y="792004"/>
                    <a:pt x="416719" y="787241"/>
                  </a:cubicBezTo>
                  <a:cubicBezTo>
                    <a:pt x="419576" y="788194"/>
                    <a:pt x="421481" y="788194"/>
                    <a:pt x="424339" y="788194"/>
                  </a:cubicBezTo>
                  <a:cubicBezTo>
                    <a:pt x="441484" y="788194"/>
                    <a:pt x="454819" y="775811"/>
                    <a:pt x="456724" y="759619"/>
                  </a:cubicBezTo>
                  <a:cubicBezTo>
                    <a:pt x="457676" y="759619"/>
                    <a:pt x="459581" y="759619"/>
                    <a:pt x="460534" y="759619"/>
                  </a:cubicBezTo>
                  <a:cubicBezTo>
                    <a:pt x="471011" y="759619"/>
                    <a:pt x="479584" y="752951"/>
                    <a:pt x="482441" y="743426"/>
                  </a:cubicBezTo>
                  <a:cubicBezTo>
                    <a:pt x="483394" y="751999"/>
                    <a:pt x="490061" y="757714"/>
                    <a:pt x="498634" y="757714"/>
                  </a:cubicBezTo>
                  <a:cubicBezTo>
                    <a:pt x="507206" y="757714"/>
                    <a:pt x="513874" y="751046"/>
                    <a:pt x="514826" y="742474"/>
                  </a:cubicBezTo>
                  <a:cubicBezTo>
                    <a:pt x="514826" y="742474"/>
                    <a:pt x="515779" y="742474"/>
                    <a:pt x="515779" y="742474"/>
                  </a:cubicBezTo>
                  <a:cubicBezTo>
                    <a:pt x="514826" y="745331"/>
                    <a:pt x="513874" y="749141"/>
                    <a:pt x="513874" y="751999"/>
                  </a:cubicBezTo>
                  <a:cubicBezTo>
                    <a:pt x="513874" y="752951"/>
                    <a:pt x="513874" y="753904"/>
                    <a:pt x="513874" y="755809"/>
                  </a:cubicBezTo>
                  <a:cubicBezTo>
                    <a:pt x="511016" y="759619"/>
                    <a:pt x="509111" y="763429"/>
                    <a:pt x="509111" y="768191"/>
                  </a:cubicBezTo>
                  <a:cubicBezTo>
                    <a:pt x="509111" y="773906"/>
                    <a:pt x="511016" y="778669"/>
                    <a:pt x="514826" y="781526"/>
                  </a:cubicBezTo>
                  <a:cubicBezTo>
                    <a:pt x="512921" y="783431"/>
                    <a:pt x="511016" y="785336"/>
                    <a:pt x="510064" y="788194"/>
                  </a:cubicBezTo>
                  <a:cubicBezTo>
                    <a:pt x="508159" y="785336"/>
                    <a:pt x="505301" y="783431"/>
                    <a:pt x="501491" y="783431"/>
                  </a:cubicBezTo>
                  <a:cubicBezTo>
                    <a:pt x="498634" y="781526"/>
                    <a:pt x="495776" y="780574"/>
                    <a:pt x="491966" y="780574"/>
                  </a:cubicBezTo>
                  <a:cubicBezTo>
                    <a:pt x="491014" y="780574"/>
                    <a:pt x="490061" y="780574"/>
                    <a:pt x="490061" y="780574"/>
                  </a:cubicBezTo>
                  <a:cubicBezTo>
                    <a:pt x="490061" y="780574"/>
                    <a:pt x="490061" y="779621"/>
                    <a:pt x="490061" y="779621"/>
                  </a:cubicBezTo>
                  <a:cubicBezTo>
                    <a:pt x="490061" y="772954"/>
                    <a:pt x="484346" y="767239"/>
                    <a:pt x="477679" y="767239"/>
                  </a:cubicBezTo>
                  <a:cubicBezTo>
                    <a:pt x="471011" y="767239"/>
                    <a:pt x="465296" y="772954"/>
                    <a:pt x="465296" y="779621"/>
                  </a:cubicBezTo>
                  <a:cubicBezTo>
                    <a:pt x="465296" y="784384"/>
                    <a:pt x="468154" y="787241"/>
                    <a:pt x="471011" y="790099"/>
                  </a:cubicBezTo>
                  <a:cubicBezTo>
                    <a:pt x="465296" y="792004"/>
                    <a:pt x="461486" y="794861"/>
                    <a:pt x="458629" y="799624"/>
                  </a:cubicBezTo>
                  <a:cubicBezTo>
                    <a:pt x="458629" y="799624"/>
                    <a:pt x="457676" y="799624"/>
                    <a:pt x="457676" y="799624"/>
                  </a:cubicBezTo>
                  <a:cubicBezTo>
                    <a:pt x="460534" y="797719"/>
                    <a:pt x="462439" y="794861"/>
                    <a:pt x="462439" y="791051"/>
                  </a:cubicBezTo>
                  <a:cubicBezTo>
                    <a:pt x="463391" y="786289"/>
                    <a:pt x="459581" y="781526"/>
                    <a:pt x="453866" y="781526"/>
                  </a:cubicBezTo>
                  <a:close/>
                  <a:moveTo>
                    <a:pt x="481489" y="946309"/>
                  </a:moveTo>
                  <a:cubicBezTo>
                    <a:pt x="480536" y="948214"/>
                    <a:pt x="480536" y="950119"/>
                    <a:pt x="480536" y="951071"/>
                  </a:cubicBezTo>
                  <a:cubicBezTo>
                    <a:pt x="478631" y="945356"/>
                    <a:pt x="474821" y="940594"/>
                    <a:pt x="470059" y="936784"/>
                  </a:cubicBezTo>
                  <a:cubicBezTo>
                    <a:pt x="471011" y="936784"/>
                    <a:pt x="472916" y="935831"/>
                    <a:pt x="473869" y="935831"/>
                  </a:cubicBezTo>
                  <a:cubicBezTo>
                    <a:pt x="473869" y="935831"/>
                    <a:pt x="473869" y="935831"/>
                    <a:pt x="473869" y="935831"/>
                  </a:cubicBezTo>
                  <a:cubicBezTo>
                    <a:pt x="472916" y="941546"/>
                    <a:pt x="476726" y="945356"/>
                    <a:pt x="481489" y="946309"/>
                  </a:cubicBezTo>
                  <a:close/>
                  <a:moveTo>
                    <a:pt x="345281" y="1095851"/>
                  </a:moveTo>
                  <a:cubicBezTo>
                    <a:pt x="345281" y="1095851"/>
                    <a:pt x="345281" y="1095851"/>
                    <a:pt x="345281" y="1095851"/>
                  </a:cubicBezTo>
                  <a:cubicBezTo>
                    <a:pt x="345281" y="1095851"/>
                    <a:pt x="345281" y="1095851"/>
                    <a:pt x="345281" y="1095851"/>
                  </a:cubicBezTo>
                  <a:cubicBezTo>
                    <a:pt x="345281" y="1095851"/>
                    <a:pt x="345281" y="1095851"/>
                    <a:pt x="345281" y="1095851"/>
                  </a:cubicBezTo>
                  <a:close/>
                  <a:moveTo>
                    <a:pt x="423386" y="1187291"/>
                  </a:moveTo>
                  <a:cubicBezTo>
                    <a:pt x="422434" y="1187291"/>
                    <a:pt x="421481" y="1187291"/>
                    <a:pt x="421481" y="1188244"/>
                  </a:cubicBezTo>
                  <a:cubicBezTo>
                    <a:pt x="422434" y="1186339"/>
                    <a:pt x="423386" y="1183481"/>
                    <a:pt x="423386" y="1181576"/>
                  </a:cubicBezTo>
                  <a:cubicBezTo>
                    <a:pt x="424339" y="1181576"/>
                    <a:pt x="425291" y="1182529"/>
                    <a:pt x="426244" y="1182529"/>
                  </a:cubicBezTo>
                  <a:cubicBezTo>
                    <a:pt x="427196" y="1183481"/>
                    <a:pt x="428149" y="1184434"/>
                    <a:pt x="430054" y="1185386"/>
                  </a:cubicBezTo>
                  <a:cubicBezTo>
                    <a:pt x="427196" y="1185386"/>
                    <a:pt x="425291" y="1186339"/>
                    <a:pt x="423386" y="1187291"/>
                  </a:cubicBezTo>
                  <a:close/>
                  <a:moveTo>
                    <a:pt x="432911" y="1183481"/>
                  </a:moveTo>
                  <a:cubicBezTo>
                    <a:pt x="432911" y="1183481"/>
                    <a:pt x="432911" y="1183481"/>
                    <a:pt x="432911" y="1183481"/>
                  </a:cubicBezTo>
                  <a:cubicBezTo>
                    <a:pt x="433864" y="1183481"/>
                    <a:pt x="433864" y="1183481"/>
                    <a:pt x="432911" y="1183481"/>
                  </a:cubicBezTo>
                  <a:cubicBezTo>
                    <a:pt x="433864" y="1183481"/>
                    <a:pt x="432911" y="1183481"/>
                    <a:pt x="432911" y="1183481"/>
                  </a:cubicBezTo>
                  <a:close/>
                  <a:moveTo>
                    <a:pt x="455771" y="1106329"/>
                  </a:moveTo>
                  <a:cubicBezTo>
                    <a:pt x="450056" y="1108234"/>
                    <a:pt x="445294" y="1112044"/>
                    <a:pt x="443389" y="1117759"/>
                  </a:cubicBezTo>
                  <a:cubicBezTo>
                    <a:pt x="440531" y="1116806"/>
                    <a:pt x="437674" y="1115854"/>
                    <a:pt x="433864" y="1115854"/>
                  </a:cubicBezTo>
                  <a:cubicBezTo>
                    <a:pt x="415766" y="1115854"/>
                    <a:pt x="400526" y="1131094"/>
                    <a:pt x="400526" y="1149191"/>
                  </a:cubicBezTo>
                  <a:cubicBezTo>
                    <a:pt x="400526" y="1153954"/>
                    <a:pt x="401479" y="1158716"/>
                    <a:pt x="403384" y="1162526"/>
                  </a:cubicBezTo>
                  <a:cubicBezTo>
                    <a:pt x="393859" y="1163479"/>
                    <a:pt x="387191" y="1171099"/>
                    <a:pt x="387191" y="1179671"/>
                  </a:cubicBezTo>
                  <a:cubicBezTo>
                    <a:pt x="387191" y="1185386"/>
                    <a:pt x="390049" y="1191101"/>
                    <a:pt x="394811" y="1193959"/>
                  </a:cubicBezTo>
                  <a:cubicBezTo>
                    <a:pt x="391001" y="1196816"/>
                    <a:pt x="389096" y="1201579"/>
                    <a:pt x="389096" y="1206341"/>
                  </a:cubicBezTo>
                  <a:cubicBezTo>
                    <a:pt x="389096" y="1213009"/>
                    <a:pt x="392906" y="1218724"/>
                    <a:pt x="399574" y="1221581"/>
                  </a:cubicBezTo>
                  <a:cubicBezTo>
                    <a:pt x="400526" y="1226344"/>
                    <a:pt x="404336" y="1230154"/>
                    <a:pt x="409099" y="1231106"/>
                  </a:cubicBezTo>
                  <a:cubicBezTo>
                    <a:pt x="401479" y="1234916"/>
                    <a:pt x="394811" y="1241584"/>
                    <a:pt x="392906" y="1250156"/>
                  </a:cubicBezTo>
                  <a:cubicBezTo>
                    <a:pt x="391954" y="1250156"/>
                    <a:pt x="391001" y="1250156"/>
                    <a:pt x="390049" y="1251109"/>
                  </a:cubicBezTo>
                  <a:cubicBezTo>
                    <a:pt x="390049" y="1249204"/>
                    <a:pt x="389096" y="1247299"/>
                    <a:pt x="388144" y="1245394"/>
                  </a:cubicBezTo>
                  <a:cubicBezTo>
                    <a:pt x="389096" y="1244441"/>
                    <a:pt x="389096" y="1243489"/>
                    <a:pt x="390049" y="1241584"/>
                  </a:cubicBezTo>
                  <a:cubicBezTo>
                    <a:pt x="393859" y="1239679"/>
                    <a:pt x="396716" y="1234916"/>
                    <a:pt x="396716" y="1230154"/>
                  </a:cubicBezTo>
                  <a:cubicBezTo>
                    <a:pt x="396716" y="1224439"/>
                    <a:pt x="392906" y="1219676"/>
                    <a:pt x="388144" y="1217771"/>
                  </a:cubicBezTo>
                  <a:cubicBezTo>
                    <a:pt x="386239" y="1213961"/>
                    <a:pt x="382429" y="1210151"/>
                    <a:pt x="378619" y="1207294"/>
                  </a:cubicBezTo>
                  <a:cubicBezTo>
                    <a:pt x="374809" y="1202531"/>
                    <a:pt x="369094" y="1199674"/>
                    <a:pt x="362426" y="1199674"/>
                  </a:cubicBezTo>
                  <a:cubicBezTo>
                    <a:pt x="353854" y="1199674"/>
                    <a:pt x="346234" y="1204436"/>
                    <a:pt x="343376" y="1212056"/>
                  </a:cubicBezTo>
                  <a:cubicBezTo>
                    <a:pt x="342424" y="1213961"/>
                    <a:pt x="340519" y="1214914"/>
                    <a:pt x="339566" y="1216819"/>
                  </a:cubicBezTo>
                  <a:cubicBezTo>
                    <a:pt x="329089" y="1216819"/>
                    <a:pt x="319564" y="1224439"/>
                    <a:pt x="316706" y="1233964"/>
                  </a:cubicBezTo>
                  <a:cubicBezTo>
                    <a:pt x="316706" y="1233011"/>
                    <a:pt x="316706" y="1232059"/>
                    <a:pt x="315754" y="1231106"/>
                  </a:cubicBezTo>
                  <a:cubicBezTo>
                    <a:pt x="315754" y="1230154"/>
                    <a:pt x="315754" y="1230154"/>
                    <a:pt x="315754" y="1229201"/>
                  </a:cubicBezTo>
                  <a:cubicBezTo>
                    <a:pt x="315754" y="1223486"/>
                    <a:pt x="313849" y="1217771"/>
                    <a:pt x="310991" y="1213961"/>
                  </a:cubicBezTo>
                  <a:cubicBezTo>
                    <a:pt x="322421" y="1210151"/>
                    <a:pt x="331946" y="1199674"/>
                    <a:pt x="331946" y="1186339"/>
                  </a:cubicBezTo>
                  <a:cubicBezTo>
                    <a:pt x="331946" y="1174909"/>
                    <a:pt x="325279" y="1166336"/>
                    <a:pt x="316706" y="1161574"/>
                  </a:cubicBezTo>
                  <a:cubicBezTo>
                    <a:pt x="316706" y="1161574"/>
                    <a:pt x="316706" y="1160621"/>
                    <a:pt x="316706" y="1160621"/>
                  </a:cubicBezTo>
                  <a:cubicBezTo>
                    <a:pt x="318611" y="1159669"/>
                    <a:pt x="319564" y="1158716"/>
                    <a:pt x="320516" y="1156811"/>
                  </a:cubicBezTo>
                  <a:cubicBezTo>
                    <a:pt x="321469" y="1156811"/>
                    <a:pt x="322421" y="1157764"/>
                    <a:pt x="323374" y="1157764"/>
                  </a:cubicBezTo>
                  <a:cubicBezTo>
                    <a:pt x="322421" y="1158716"/>
                    <a:pt x="322421" y="1159669"/>
                    <a:pt x="322421" y="1160621"/>
                  </a:cubicBezTo>
                  <a:cubicBezTo>
                    <a:pt x="322421" y="1163479"/>
                    <a:pt x="325279" y="1166336"/>
                    <a:pt x="328136" y="1166336"/>
                  </a:cubicBezTo>
                  <a:cubicBezTo>
                    <a:pt x="329089" y="1166336"/>
                    <a:pt x="330041" y="1166336"/>
                    <a:pt x="330041" y="1166336"/>
                  </a:cubicBezTo>
                  <a:cubicBezTo>
                    <a:pt x="331946" y="1167289"/>
                    <a:pt x="333851" y="1168241"/>
                    <a:pt x="335756" y="1168241"/>
                  </a:cubicBezTo>
                  <a:cubicBezTo>
                    <a:pt x="341471" y="1168241"/>
                    <a:pt x="346234" y="1163479"/>
                    <a:pt x="346234" y="1157764"/>
                  </a:cubicBezTo>
                  <a:cubicBezTo>
                    <a:pt x="346234" y="1156811"/>
                    <a:pt x="346234" y="1154906"/>
                    <a:pt x="345281" y="1153954"/>
                  </a:cubicBezTo>
                  <a:cubicBezTo>
                    <a:pt x="348139" y="1152049"/>
                    <a:pt x="350996" y="1149191"/>
                    <a:pt x="353854" y="1146334"/>
                  </a:cubicBezTo>
                  <a:cubicBezTo>
                    <a:pt x="356711" y="1149191"/>
                    <a:pt x="361474" y="1151096"/>
                    <a:pt x="366236" y="1151096"/>
                  </a:cubicBezTo>
                  <a:cubicBezTo>
                    <a:pt x="373856" y="1151096"/>
                    <a:pt x="380524" y="1146334"/>
                    <a:pt x="382429" y="1140619"/>
                  </a:cubicBezTo>
                  <a:cubicBezTo>
                    <a:pt x="383381" y="1141571"/>
                    <a:pt x="384334" y="1142524"/>
                    <a:pt x="386239" y="1142524"/>
                  </a:cubicBezTo>
                  <a:cubicBezTo>
                    <a:pt x="389096" y="1142524"/>
                    <a:pt x="391001" y="1140619"/>
                    <a:pt x="391001" y="1137761"/>
                  </a:cubicBezTo>
                  <a:cubicBezTo>
                    <a:pt x="391001" y="1134904"/>
                    <a:pt x="389096" y="1132999"/>
                    <a:pt x="386239" y="1132999"/>
                  </a:cubicBezTo>
                  <a:cubicBezTo>
                    <a:pt x="385286" y="1132999"/>
                    <a:pt x="384334" y="1132999"/>
                    <a:pt x="384334" y="1133951"/>
                  </a:cubicBezTo>
                  <a:cubicBezTo>
                    <a:pt x="384334" y="1133951"/>
                    <a:pt x="384334" y="1133951"/>
                    <a:pt x="384334" y="1133951"/>
                  </a:cubicBezTo>
                  <a:cubicBezTo>
                    <a:pt x="384334" y="1132046"/>
                    <a:pt x="384334" y="1130141"/>
                    <a:pt x="383381" y="1129189"/>
                  </a:cubicBezTo>
                  <a:cubicBezTo>
                    <a:pt x="384334" y="1127284"/>
                    <a:pt x="385286" y="1124426"/>
                    <a:pt x="385286" y="1122521"/>
                  </a:cubicBezTo>
                  <a:cubicBezTo>
                    <a:pt x="385286" y="1116806"/>
                    <a:pt x="382429" y="1112044"/>
                    <a:pt x="378619" y="1109186"/>
                  </a:cubicBezTo>
                  <a:cubicBezTo>
                    <a:pt x="382429" y="1108234"/>
                    <a:pt x="386239" y="1105376"/>
                    <a:pt x="388144" y="1101566"/>
                  </a:cubicBezTo>
                  <a:cubicBezTo>
                    <a:pt x="389096" y="1101566"/>
                    <a:pt x="390049" y="1101566"/>
                    <a:pt x="390049" y="1100614"/>
                  </a:cubicBezTo>
                  <a:cubicBezTo>
                    <a:pt x="393859" y="1108234"/>
                    <a:pt x="402431" y="1113949"/>
                    <a:pt x="411004" y="1113949"/>
                  </a:cubicBezTo>
                  <a:cubicBezTo>
                    <a:pt x="424339" y="1113949"/>
                    <a:pt x="434816" y="1103471"/>
                    <a:pt x="434816" y="1090136"/>
                  </a:cubicBezTo>
                  <a:cubicBezTo>
                    <a:pt x="434816" y="1087279"/>
                    <a:pt x="433864" y="1085374"/>
                    <a:pt x="433864" y="1083469"/>
                  </a:cubicBezTo>
                  <a:cubicBezTo>
                    <a:pt x="436721" y="1085374"/>
                    <a:pt x="439579" y="1086326"/>
                    <a:pt x="443389" y="1086326"/>
                  </a:cubicBezTo>
                  <a:cubicBezTo>
                    <a:pt x="442436" y="1087279"/>
                    <a:pt x="442436" y="1089184"/>
                    <a:pt x="442436" y="1090136"/>
                  </a:cubicBezTo>
                  <a:cubicBezTo>
                    <a:pt x="442436" y="1093946"/>
                    <a:pt x="446246" y="1097756"/>
                    <a:pt x="450056" y="1097756"/>
                  </a:cubicBezTo>
                  <a:cubicBezTo>
                    <a:pt x="453866" y="1097756"/>
                    <a:pt x="457676" y="1093946"/>
                    <a:pt x="457676" y="1090136"/>
                  </a:cubicBezTo>
                  <a:cubicBezTo>
                    <a:pt x="457676" y="1088231"/>
                    <a:pt x="456724" y="1086326"/>
                    <a:pt x="454819" y="1084421"/>
                  </a:cubicBezTo>
                  <a:cubicBezTo>
                    <a:pt x="459581" y="1082516"/>
                    <a:pt x="463391" y="1078706"/>
                    <a:pt x="466249" y="1073944"/>
                  </a:cubicBezTo>
                  <a:cubicBezTo>
                    <a:pt x="468154" y="1075849"/>
                    <a:pt x="471011" y="1076801"/>
                    <a:pt x="473869" y="1076801"/>
                  </a:cubicBezTo>
                  <a:cubicBezTo>
                    <a:pt x="475774" y="1076801"/>
                    <a:pt x="477679" y="1075849"/>
                    <a:pt x="479584" y="1074896"/>
                  </a:cubicBezTo>
                  <a:cubicBezTo>
                    <a:pt x="479584" y="1074896"/>
                    <a:pt x="480536" y="1074896"/>
                    <a:pt x="480536" y="1075849"/>
                  </a:cubicBezTo>
                  <a:cubicBezTo>
                    <a:pt x="481489" y="1081564"/>
                    <a:pt x="485299" y="1085374"/>
                    <a:pt x="491014" y="1085374"/>
                  </a:cubicBezTo>
                  <a:cubicBezTo>
                    <a:pt x="495776" y="1085374"/>
                    <a:pt x="498634" y="1082516"/>
                    <a:pt x="500539" y="1078706"/>
                  </a:cubicBezTo>
                  <a:cubicBezTo>
                    <a:pt x="502444" y="1078706"/>
                    <a:pt x="504349" y="1077754"/>
                    <a:pt x="505301" y="1077754"/>
                  </a:cubicBezTo>
                  <a:cubicBezTo>
                    <a:pt x="507206" y="1081564"/>
                    <a:pt x="511016" y="1084421"/>
                    <a:pt x="515779" y="1084421"/>
                  </a:cubicBezTo>
                  <a:cubicBezTo>
                    <a:pt x="516731" y="1084421"/>
                    <a:pt x="517684" y="1084421"/>
                    <a:pt x="518636" y="1083469"/>
                  </a:cubicBezTo>
                  <a:cubicBezTo>
                    <a:pt x="519589" y="1084421"/>
                    <a:pt x="520541" y="1085374"/>
                    <a:pt x="521494" y="1087279"/>
                  </a:cubicBezTo>
                  <a:cubicBezTo>
                    <a:pt x="521494" y="1088231"/>
                    <a:pt x="521494" y="1089184"/>
                    <a:pt x="521494" y="1090136"/>
                  </a:cubicBezTo>
                  <a:cubicBezTo>
                    <a:pt x="521494" y="1099661"/>
                    <a:pt x="529114" y="1107281"/>
                    <a:pt x="538639" y="1107281"/>
                  </a:cubicBezTo>
                  <a:cubicBezTo>
                    <a:pt x="542449" y="1107281"/>
                    <a:pt x="546259" y="1105376"/>
                    <a:pt x="549116" y="1103471"/>
                  </a:cubicBezTo>
                  <a:cubicBezTo>
                    <a:pt x="550069" y="1104424"/>
                    <a:pt x="551974" y="1105376"/>
                    <a:pt x="553879" y="1106329"/>
                  </a:cubicBezTo>
                  <a:cubicBezTo>
                    <a:pt x="555784" y="1110139"/>
                    <a:pt x="559594" y="1112996"/>
                    <a:pt x="563404" y="1113949"/>
                  </a:cubicBezTo>
                  <a:cubicBezTo>
                    <a:pt x="561499" y="1114901"/>
                    <a:pt x="560546" y="1116806"/>
                    <a:pt x="559594" y="1118711"/>
                  </a:cubicBezTo>
                  <a:cubicBezTo>
                    <a:pt x="558641" y="1118711"/>
                    <a:pt x="557689" y="1118711"/>
                    <a:pt x="557689" y="1118711"/>
                  </a:cubicBezTo>
                  <a:cubicBezTo>
                    <a:pt x="553879" y="1118711"/>
                    <a:pt x="550069" y="1119664"/>
                    <a:pt x="547211" y="1120616"/>
                  </a:cubicBezTo>
                  <a:cubicBezTo>
                    <a:pt x="546259" y="1119664"/>
                    <a:pt x="544354" y="1118711"/>
                    <a:pt x="542449" y="1118711"/>
                  </a:cubicBezTo>
                  <a:cubicBezTo>
                    <a:pt x="541496" y="1118711"/>
                    <a:pt x="539591" y="1119664"/>
                    <a:pt x="538639" y="1119664"/>
                  </a:cubicBezTo>
                  <a:cubicBezTo>
                    <a:pt x="535781" y="1111091"/>
                    <a:pt x="528161" y="1104424"/>
                    <a:pt x="518636" y="1104424"/>
                  </a:cubicBezTo>
                  <a:cubicBezTo>
                    <a:pt x="511969" y="1093946"/>
                    <a:pt x="499586" y="1087279"/>
                    <a:pt x="486251" y="1087279"/>
                  </a:cubicBezTo>
                  <a:cubicBezTo>
                    <a:pt x="473869" y="1090136"/>
                    <a:pt x="462439" y="1096804"/>
                    <a:pt x="455771" y="1106329"/>
                  </a:cubicBezTo>
                  <a:close/>
                  <a:moveTo>
                    <a:pt x="483394" y="1196816"/>
                  </a:moveTo>
                  <a:cubicBezTo>
                    <a:pt x="479584" y="1193959"/>
                    <a:pt x="473869" y="1192054"/>
                    <a:pt x="469106" y="1192054"/>
                  </a:cubicBezTo>
                  <a:cubicBezTo>
                    <a:pt x="468154" y="1192054"/>
                    <a:pt x="466249" y="1192054"/>
                    <a:pt x="465296" y="1192054"/>
                  </a:cubicBezTo>
                  <a:cubicBezTo>
                    <a:pt x="464344" y="1191101"/>
                    <a:pt x="463391" y="1190149"/>
                    <a:pt x="462439" y="1189196"/>
                  </a:cubicBezTo>
                  <a:cubicBezTo>
                    <a:pt x="465296" y="1186339"/>
                    <a:pt x="466249" y="1182529"/>
                    <a:pt x="466249" y="1178719"/>
                  </a:cubicBezTo>
                  <a:cubicBezTo>
                    <a:pt x="466249" y="1174909"/>
                    <a:pt x="464344" y="1171099"/>
                    <a:pt x="462439" y="1167289"/>
                  </a:cubicBezTo>
                  <a:cubicBezTo>
                    <a:pt x="462439" y="1167289"/>
                    <a:pt x="462439" y="1167289"/>
                    <a:pt x="462439" y="1167289"/>
                  </a:cubicBezTo>
                  <a:cubicBezTo>
                    <a:pt x="466249" y="1169194"/>
                    <a:pt x="471011" y="1170146"/>
                    <a:pt x="475774" y="1170146"/>
                  </a:cubicBezTo>
                  <a:cubicBezTo>
                    <a:pt x="481489" y="1170146"/>
                    <a:pt x="486251" y="1168241"/>
                    <a:pt x="491014" y="1165384"/>
                  </a:cubicBezTo>
                  <a:cubicBezTo>
                    <a:pt x="494824" y="1165384"/>
                    <a:pt x="498634" y="1164431"/>
                    <a:pt x="502444" y="1162526"/>
                  </a:cubicBezTo>
                  <a:cubicBezTo>
                    <a:pt x="503396" y="1164431"/>
                    <a:pt x="505301" y="1165384"/>
                    <a:pt x="507206" y="1165384"/>
                  </a:cubicBezTo>
                  <a:cubicBezTo>
                    <a:pt x="511016" y="1165384"/>
                    <a:pt x="513874" y="1162526"/>
                    <a:pt x="513874" y="1158716"/>
                  </a:cubicBezTo>
                  <a:cubicBezTo>
                    <a:pt x="513874" y="1157764"/>
                    <a:pt x="513874" y="1156811"/>
                    <a:pt x="512921" y="1155859"/>
                  </a:cubicBezTo>
                  <a:cubicBezTo>
                    <a:pt x="514826" y="1153954"/>
                    <a:pt x="516731" y="1152049"/>
                    <a:pt x="517684" y="1150144"/>
                  </a:cubicBezTo>
                  <a:cubicBezTo>
                    <a:pt x="519589" y="1152049"/>
                    <a:pt x="522446" y="1153001"/>
                    <a:pt x="525304" y="1153001"/>
                  </a:cubicBezTo>
                  <a:cubicBezTo>
                    <a:pt x="526256" y="1153001"/>
                    <a:pt x="527209" y="1153001"/>
                    <a:pt x="528161" y="1152049"/>
                  </a:cubicBezTo>
                  <a:cubicBezTo>
                    <a:pt x="527209" y="1154906"/>
                    <a:pt x="526256" y="1157764"/>
                    <a:pt x="526256" y="1160621"/>
                  </a:cubicBezTo>
                  <a:cubicBezTo>
                    <a:pt x="526256" y="1160621"/>
                    <a:pt x="526256" y="1161574"/>
                    <a:pt x="526256" y="1161574"/>
                  </a:cubicBezTo>
                  <a:cubicBezTo>
                    <a:pt x="521494" y="1166336"/>
                    <a:pt x="517684" y="1171099"/>
                    <a:pt x="514826" y="1177766"/>
                  </a:cubicBezTo>
                  <a:cubicBezTo>
                    <a:pt x="512921" y="1175861"/>
                    <a:pt x="510064" y="1174909"/>
                    <a:pt x="507206" y="1174909"/>
                  </a:cubicBezTo>
                  <a:cubicBezTo>
                    <a:pt x="500539" y="1174909"/>
                    <a:pt x="495776" y="1179671"/>
                    <a:pt x="495776" y="1186339"/>
                  </a:cubicBezTo>
                  <a:cubicBezTo>
                    <a:pt x="495776" y="1188244"/>
                    <a:pt x="496729" y="1190149"/>
                    <a:pt x="497681" y="1192054"/>
                  </a:cubicBezTo>
                  <a:cubicBezTo>
                    <a:pt x="495776" y="1191101"/>
                    <a:pt x="493871" y="1190149"/>
                    <a:pt x="491966" y="1190149"/>
                  </a:cubicBezTo>
                  <a:cubicBezTo>
                    <a:pt x="489109" y="1192054"/>
                    <a:pt x="485299" y="1193959"/>
                    <a:pt x="483394" y="1196816"/>
                  </a:cubicBezTo>
                  <a:close/>
                  <a:moveTo>
                    <a:pt x="507206" y="1716881"/>
                  </a:moveTo>
                  <a:cubicBezTo>
                    <a:pt x="507206" y="1715929"/>
                    <a:pt x="506254" y="1715929"/>
                    <a:pt x="506254" y="1714976"/>
                  </a:cubicBezTo>
                  <a:cubicBezTo>
                    <a:pt x="507206" y="1714976"/>
                    <a:pt x="507206" y="1714976"/>
                    <a:pt x="508159" y="1714976"/>
                  </a:cubicBezTo>
                  <a:cubicBezTo>
                    <a:pt x="509111" y="1714976"/>
                    <a:pt x="509111" y="1714976"/>
                    <a:pt x="510064" y="1714976"/>
                  </a:cubicBezTo>
                  <a:cubicBezTo>
                    <a:pt x="510064" y="1714976"/>
                    <a:pt x="510064" y="1714976"/>
                    <a:pt x="510064" y="1714976"/>
                  </a:cubicBezTo>
                  <a:cubicBezTo>
                    <a:pt x="508159" y="1714976"/>
                    <a:pt x="507206" y="1715929"/>
                    <a:pt x="507206" y="1716881"/>
                  </a:cubicBezTo>
                  <a:close/>
                </a:path>
              </a:pathLst>
            </a:custGeom>
            <a:grpFill/>
            <a:ln w="9525" cap="flat">
              <a:noFill/>
              <a:prstDash val="solid"/>
              <a:miter/>
            </a:ln>
          </p:spPr>
          <p:txBody>
            <a:bodyPr rtlCol="0" anchor="ctr"/>
            <a:lstStyle/>
            <a:p>
              <a:endParaRPr lang="en-US" dirty="0"/>
            </a:p>
          </p:txBody>
        </p:sp>
      </p:grpSp>
      <p:sp>
        <p:nvSpPr>
          <p:cNvPr id="160" name="TextBox 159">
            <a:extLst>
              <a:ext uri="{FF2B5EF4-FFF2-40B4-BE49-F238E27FC236}">
                <a16:creationId xmlns:a16="http://schemas.microsoft.com/office/drawing/2014/main" id="{B446484E-A615-403D-BBCA-384B02AD541E}"/>
              </a:ext>
            </a:extLst>
          </p:cNvPr>
          <p:cNvSpPr txBox="1"/>
          <p:nvPr/>
        </p:nvSpPr>
        <p:spPr>
          <a:xfrm>
            <a:off x="6835997" y="2986199"/>
            <a:ext cx="4688776" cy="1200329"/>
          </a:xfrm>
          <a:prstGeom prst="rect">
            <a:avLst/>
          </a:prstGeom>
          <a:noFill/>
        </p:spPr>
        <p:txBody>
          <a:bodyPr wrap="square" rtlCol="0">
            <a:spAutoFit/>
          </a:bodyPr>
          <a:lstStyle/>
          <a:p>
            <a:r>
              <a:rPr lang="en-US" altLang="ko-KR" sz="2400" dirty="0">
                <a:solidFill>
                  <a:schemeClr val="bg1"/>
                </a:solidFill>
                <a:cs typeface="Arial" pitchFamily="34" charset="0"/>
              </a:rPr>
              <a:t>Problems because using old software not compatible to the newest raspberry pi</a:t>
            </a:r>
          </a:p>
        </p:txBody>
      </p:sp>
      <p:sp>
        <p:nvSpPr>
          <p:cNvPr id="161" name="Oval 160">
            <a:extLst>
              <a:ext uri="{FF2B5EF4-FFF2-40B4-BE49-F238E27FC236}">
                <a16:creationId xmlns:a16="http://schemas.microsoft.com/office/drawing/2014/main" id="{BF9C6CAD-7D59-4262-9374-3F0AFC57C1CF}"/>
              </a:ext>
            </a:extLst>
          </p:cNvPr>
          <p:cNvSpPr/>
          <p:nvPr/>
        </p:nvSpPr>
        <p:spPr>
          <a:xfrm>
            <a:off x="5925126" y="4525661"/>
            <a:ext cx="720080" cy="7200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64" name="TextBox 163">
            <a:extLst>
              <a:ext uri="{FF2B5EF4-FFF2-40B4-BE49-F238E27FC236}">
                <a16:creationId xmlns:a16="http://schemas.microsoft.com/office/drawing/2014/main" id="{DD8A6D6E-23C6-4D91-B292-75252108EC80}"/>
              </a:ext>
            </a:extLst>
          </p:cNvPr>
          <p:cNvSpPr txBox="1"/>
          <p:nvPr/>
        </p:nvSpPr>
        <p:spPr>
          <a:xfrm>
            <a:off x="6115917" y="2872373"/>
            <a:ext cx="470305" cy="400110"/>
          </a:xfrm>
          <a:prstGeom prst="rect">
            <a:avLst/>
          </a:prstGeom>
          <a:noFill/>
        </p:spPr>
        <p:txBody>
          <a:bodyPr wrap="square" rtlCol="0">
            <a:spAutoFit/>
          </a:bodyPr>
          <a:lstStyle/>
          <a:p>
            <a:pPr algn="ctr"/>
            <a:r>
              <a:rPr lang="en-US" altLang="ko-KR" sz="2000" b="1" dirty="0">
                <a:ln w="12700">
                  <a:solidFill>
                    <a:schemeClr val="bg1"/>
                  </a:solidFill>
                </a:ln>
                <a:solidFill>
                  <a:schemeClr val="accent1"/>
                </a:solidFill>
                <a:cs typeface="Arial" pitchFamily="34" charset="0"/>
              </a:rPr>
              <a:t>02</a:t>
            </a:r>
            <a:endParaRPr lang="ko-KR" altLang="en-US" sz="2000" b="1" dirty="0">
              <a:ln w="12700">
                <a:solidFill>
                  <a:schemeClr val="bg1"/>
                </a:solidFill>
              </a:ln>
              <a:solidFill>
                <a:schemeClr val="accent1"/>
              </a:solidFill>
              <a:cs typeface="Arial" pitchFamily="34" charset="0"/>
            </a:endParaRPr>
          </a:p>
        </p:txBody>
      </p:sp>
      <p:sp>
        <p:nvSpPr>
          <p:cNvPr id="165" name="TextBox 164">
            <a:extLst>
              <a:ext uri="{FF2B5EF4-FFF2-40B4-BE49-F238E27FC236}">
                <a16:creationId xmlns:a16="http://schemas.microsoft.com/office/drawing/2014/main" id="{77072F87-6D79-4B59-ACDD-E039DF817BCB}"/>
              </a:ext>
            </a:extLst>
          </p:cNvPr>
          <p:cNvSpPr txBox="1"/>
          <p:nvPr/>
        </p:nvSpPr>
        <p:spPr>
          <a:xfrm>
            <a:off x="6028212" y="4607587"/>
            <a:ext cx="470305" cy="400110"/>
          </a:xfrm>
          <a:prstGeom prst="rect">
            <a:avLst/>
          </a:prstGeom>
          <a:noFill/>
        </p:spPr>
        <p:txBody>
          <a:bodyPr wrap="square" rtlCol="0">
            <a:spAutoFit/>
          </a:bodyPr>
          <a:lstStyle/>
          <a:p>
            <a:pPr algn="ctr"/>
            <a:r>
              <a:rPr lang="en-US" altLang="ko-KR" sz="2000" b="1" dirty="0">
                <a:ln w="12700">
                  <a:solidFill>
                    <a:schemeClr val="bg1"/>
                  </a:solidFill>
                </a:ln>
                <a:solidFill>
                  <a:schemeClr val="accent1"/>
                </a:solidFill>
                <a:cs typeface="Arial" pitchFamily="34" charset="0"/>
              </a:rPr>
              <a:t>03</a:t>
            </a:r>
            <a:endParaRPr lang="ko-KR" altLang="en-US" sz="2000" b="1" dirty="0">
              <a:ln w="12700">
                <a:solidFill>
                  <a:schemeClr val="bg1"/>
                </a:solidFill>
              </a:ln>
              <a:solidFill>
                <a:schemeClr val="accent1"/>
              </a:solidFill>
              <a:cs typeface="Arial" pitchFamily="34" charset="0"/>
            </a:endParaRPr>
          </a:p>
        </p:txBody>
      </p:sp>
      <p:sp>
        <p:nvSpPr>
          <p:cNvPr id="166" name="TextBox 165">
            <a:extLst>
              <a:ext uri="{FF2B5EF4-FFF2-40B4-BE49-F238E27FC236}">
                <a16:creationId xmlns:a16="http://schemas.microsoft.com/office/drawing/2014/main" id="{7890B0BF-503D-4795-BFE4-E98F359A93FE}"/>
              </a:ext>
            </a:extLst>
          </p:cNvPr>
          <p:cNvSpPr txBox="1"/>
          <p:nvPr/>
        </p:nvSpPr>
        <p:spPr>
          <a:xfrm>
            <a:off x="6748292" y="4882905"/>
            <a:ext cx="4688776" cy="1200329"/>
          </a:xfrm>
          <a:prstGeom prst="rect">
            <a:avLst/>
          </a:prstGeom>
          <a:noFill/>
        </p:spPr>
        <p:txBody>
          <a:bodyPr wrap="square" rtlCol="0">
            <a:spAutoFit/>
          </a:bodyPr>
          <a:lstStyle/>
          <a:p>
            <a:r>
              <a:rPr lang="en-US" altLang="ko-KR" sz="2400" dirty="0">
                <a:solidFill>
                  <a:schemeClr val="bg1"/>
                </a:solidFill>
                <a:cs typeface="Arial" pitchFamily="34" charset="0"/>
              </a:rPr>
              <a:t>The major software problem that we faced related to the Open CV while compiling step.</a:t>
            </a:r>
          </a:p>
        </p:txBody>
      </p:sp>
    </p:spTree>
    <p:extLst>
      <p:ext uri="{BB962C8B-B14F-4D97-AF65-F5344CB8AC3E}">
        <p14:creationId xmlns:p14="http://schemas.microsoft.com/office/powerpoint/2010/main" val="71512299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60"/>
                                        </p:tgtEl>
                                        <p:attrNameLst>
                                          <p:attrName>style.visibility</p:attrName>
                                        </p:attrNameLst>
                                      </p:cBhvr>
                                      <p:to>
                                        <p:strVal val="visible"/>
                                      </p:to>
                                    </p:set>
                                    <p:anim calcmode="lin" valueType="num">
                                      <p:cBhvr>
                                        <p:cTn id="21" dur="500" fill="hold"/>
                                        <p:tgtEl>
                                          <p:spTgt spid="160"/>
                                        </p:tgtEl>
                                        <p:attrNameLst>
                                          <p:attrName>ppt_w</p:attrName>
                                        </p:attrNameLst>
                                      </p:cBhvr>
                                      <p:tavLst>
                                        <p:tav tm="0">
                                          <p:val>
                                            <p:fltVal val="0"/>
                                          </p:val>
                                        </p:tav>
                                        <p:tav tm="100000">
                                          <p:val>
                                            <p:strVal val="#ppt_w"/>
                                          </p:val>
                                        </p:tav>
                                      </p:tavLst>
                                    </p:anim>
                                    <p:anim calcmode="lin" valueType="num">
                                      <p:cBhvr>
                                        <p:cTn id="22" dur="500" fill="hold"/>
                                        <p:tgtEl>
                                          <p:spTgt spid="160"/>
                                        </p:tgtEl>
                                        <p:attrNameLst>
                                          <p:attrName>ppt_h</p:attrName>
                                        </p:attrNameLst>
                                      </p:cBhvr>
                                      <p:tavLst>
                                        <p:tav tm="0">
                                          <p:val>
                                            <p:fltVal val="0"/>
                                          </p:val>
                                        </p:tav>
                                        <p:tav tm="100000">
                                          <p:val>
                                            <p:strVal val="#ppt_h"/>
                                          </p:val>
                                        </p:tav>
                                      </p:tavLst>
                                    </p:anim>
                                    <p:animEffect transition="in" filter="fade">
                                      <p:cBhvr>
                                        <p:cTn id="23" dur="500"/>
                                        <p:tgtEl>
                                          <p:spTgt spid="160"/>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66"/>
                                        </p:tgtEl>
                                        <p:attrNameLst>
                                          <p:attrName>style.visibility</p:attrName>
                                        </p:attrNameLst>
                                      </p:cBhvr>
                                      <p:to>
                                        <p:strVal val="visible"/>
                                      </p:to>
                                    </p:set>
                                    <p:anim calcmode="lin" valueType="num">
                                      <p:cBhvr>
                                        <p:cTn id="28" dur="500" fill="hold"/>
                                        <p:tgtEl>
                                          <p:spTgt spid="166"/>
                                        </p:tgtEl>
                                        <p:attrNameLst>
                                          <p:attrName>ppt_w</p:attrName>
                                        </p:attrNameLst>
                                      </p:cBhvr>
                                      <p:tavLst>
                                        <p:tav tm="0">
                                          <p:val>
                                            <p:fltVal val="0"/>
                                          </p:val>
                                        </p:tav>
                                        <p:tav tm="100000">
                                          <p:val>
                                            <p:strVal val="#ppt_w"/>
                                          </p:val>
                                        </p:tav>
                                      </p:tavLst>
                                    </p:anim>
                                    <p:anim calcmode="lin" valueType="num">
                                      <p:cBhvr>
                                        <p:cTn id="29" dur="500" fill="hold"/>
                                        <p:tgtEl>
                                          <p:spTgt spid="166"/>
                                        </p:tgtEl>
                                        <p:attrNameLst>
                                          <p:attrName>ppt_h</p:attrName>
                                        </p:attrNameLst>
                                      </p:cBhvr>
                                      <p:tavLst>
                                        <p:tav tm="0">
                                          <p:val>
                                            <p:fltVal val="0"/>
                                          </p:val>
                                        </p:tav>
                                        <p:tav tm="100000">
                                          <p:val>
                                            <p:strVal val="#ppt_h"/>
                                          </p:val>
                                        </p:tav>
                                      </p:tavLst>
                                    </p:anim>
                                    <p:animEffect transition="in" filter="fade">
                                      <p:cBhvr>
                                        <p:cTn id="30"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160" grpId="0"/>
      <p:bldP spid="16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descr="Related image"/>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309715"/>
            <a:ext cx="12000271" cy="6548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02916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222"/>
                                        </p:tgtEl>
                                        <p:attrNameLst>
                                          <p:attrName>style.visibility</p:attrName>
                                        </p:attrNameLst>
                                      </p:cBhvr>
                                      <p:to>
                                        <p:strVal val="visible"/>
                                      </p:to>
                                    </p:set>
                                    <p:anim calcmode="lin" valueType="num">
                                      <p:cBhvr>
                                        <p:cTn id="7" dur="1000" fill="hold"/>
                                        <p:tgtEl>
                                          <p:spTgt spid="9222"/>
                                        </p:tgtEl>
                                        <p:attrNameLst>
                                          <p:attrName>ppt_w</p:attrName>
                                        </p:attrNameLst>
                                      </p:cBhvr>
                                      <p:tavLst>
                                        <p:tav tm="0">
                                          <p:val>
                                            <p:fltVal val="0"/>
                                          </p:val>
                                        </p:tav>
                                        <p:tav tm="100000">
                                          <p:val>
                                            <p:strVal val="#ppt_w"/>
                                          </p:val>
                                        </p:tav>
                                      </p:tavLst>
                                    </p:anim>
                                    <p:anim calcmode="lin" valueType="num">
                                      <p:cBhvr>
                                        <p:cTn id="8" dur="1000" fill="hold"/>
                                        <p:tgtEl>
                                          <p:spTgt spid="9222"/>
                                        </p:tgtEl>
                                        <p:attrNameLst>
                                          <p:attrName>ppt_h</p:attrName>
                                        </p:attrNameLst>
                                      </p:cBhvr>
                                      <p:tavLst>
                                        <p:tav tm="0">
                                          <p:val>
                                            <p:fltVal val="0"/>
                                          </p:val>
                                        </p:tav>
                                        <p:tav tm="100000">
                                          <p:val>
                                            <p:strVal val="#ppt_h"/>
                                          </p:val>
                                        </p:tav>
                                      </p:tavLst>
                                    </p:anim>
                                    <p:anim calcmode="lin" valueType="num">
                                      <p:cBhvr>
                                        <p:cTn id="9" dur="1000" fill="hold"/>
                                        <p:tgtEl>
                                          <p:spTgt spid="9222"/>
                                        </p:tgtEl>
                                        <p:attrNameLst>
                                          <p:attrName>style.rotation</p:attrName>
                                        </p:attrNameLst>
                                      </p:cBhvr>
                                      <p:tavLst>
                                        <p:tav tm="0">
                                          <p:val>
                                            <p:fltVal val="90"/>
                                          </p:val>
                                        </p:tav>
                                        <p:tav tm="100000">
                                          <p:val>
                                            <p:fltVal val="0"/>
                                          </p:val>
                                        </p:tav>
                                      </p:tavLst>
                                    </p:anim>
                                    <p:animEffect transition="in" filter="fade">
                                      <p:cBhvr>
                                        <p:cTn id="10" dur="10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sz="4000" dirty="0"/>
              <a:t>Problems and constrains due to Hardware</a:t>
            </a:r>
          </a:p>
        </p:txBody>
      </p:sp>
      <p:sp>
        <p:nvSpPr>
          <p:cNvPr id="6" name="Rectangle 5"/>
          <p:cNvSpPr/>
          <p:nvPr/>
        </p:nvSpPr>
        <p:spPr>
          <a:xfrm>
            <a:off x="0" y="932723"/>
            <a:ext cx="12192000" cy="5733548"/>
          </a:xfrm>
          <a:prstGeom prst="rect">
            <a:avLst/>
          </a:prstGeom>
          <a:solidFill>
            <a:srgbClr val="7C04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7" name="Oval 6"/>
          <p:cNvSpPr/>
          <p:nvPr/>
        </p:nvSpPr>
        <p:spPr>
          <a:xfrm>
            <a:off x="870148" y="2276872"/>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9" name="Oval 8"/>
          <p:cNvSpPr/>
          <p:nvPr/>
        </p:nvSpPr>
        <p:spPr>
          <a:xfrm>
            <a:off x="886471" y="4112136"/>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12" name="TextBox 11"/>
          <p:cNvSpPr txBox="1"/>
          <p:nvPr/>
        </p:nvSpPr>
        <p:spPr>
          <a:xfrm>
            <a:off x="1778783" y="2242170"/>
            <a:ext cx="4363104" cy="1015663"/>
          </a:xfrm>
          <a:prstGeom prst="rect">
            <a:avLst/>
          </a:prstGeom>
          <a:noFill/>
        </p:spPr>
        <p:txBody>
          <a:bodyPr wrap="square" rtlCol="0">
            <a:spAutoFit/>
          </a:bodyPr>
          <a:lstStyle/>
          <a:p>
            <a:r>
              <a:rPr lang="en-US" altLang="ko-KR" sz="2000" dirty="0">
                <a:solidFill>
                  <a:schemeClr val="bg1"/>
                </a:solidFill>
                <a:cs typeface="Arial" pitchFamily="34" charset="0"/>
              </a:rPr>
              <a:t>At the beginning the motor didn’t work until we did the research  we discovered that a relay is required.</a:t>
            </a:r>
            <a:endParaRPr lang="en-US" altLang="ko-KR" sz="2800" dirty="0">
              <a:solidFill>
                <a:schemeClr val="bg1"/>
              </a:solidFill>
              <a:cs typeface="Arial" pitchFamily="34" charset="0"/>
            </a:endParaRPr>
          </a:p>
        </p:txBody>
      </p:sp>
      <p:sp>
        <p:nvSpPr>
          <p:cNvPr id="8" name="Rectangle 7"/>
          <p:cNvSpPr/>
          <p:nvPr/>
        </p:nvSpPr>
        <p:spPr>
          <a:xfrm>
            <a:off x="6652055" y="2187813"/>
            <a:ext cx="48000" cy="36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33" name="TextBox 32"/>
          <p:cNvSpPr txBox="1"/>
          <p:nvPr/>
        </p:nvSpPr>
        <p:spPr>
          <a:xfrm>
            <a:off x="825609" y="2364315"/>
            <a:ext cx="857163" cy="584775"/>
          </a:xfrm>
          <a:prstGeom prst="rect">
            <a:avLst/>
          </a:prstGeom>
          <a:noFill/>
        </p:spPr>
        <p:txBody>
          <a:bodyPr wrap="square" rtlCol="0">
            <a:spAutoFit/>
          </a:bodyPr>
          <a:lstStyle/>
          <a:p>
            <a:pPr algn="ctr"/>
            <a:r>
              <a:rPr lang="en-US" altLang="ko-KR" sz="3200" b="1" dirty="0" smtClean="0">
                <a:solidFill>
                  <a:schemeClr val="accent1"/>
                </a:solidFill>
                <a:cs typeface="Arial" pitchFamily="34" charset="0"/>
              </a:rPr>
              <a:t>01</a:t>
            </a:r>
            <a:endParaRPr lang="ko-KR" altLang="en-US" sz="3200" b="1" dirty="0">
              <a:solidFill>
                <a:schemeClr val="accent1"/>
              </a:solidFill>
              <a:cs typeface="Arial" pitchFamily="34" charset="0"/>
            </a:endParaRPr>
          </a:p>
        </p:txBody>
      </p:sp>
      <p:sp>
        <p:nvSpPr>
          <p:cNvPr id="34" name="TextBox 33"/>
          <p:cNvSpPr txBox="1"/>
          <p:nvPr/>
        </p:nvSpPr>
        <p:spPr>
          <a:xfrm>
            <a:off x="831229" y="4203792"/>
            <a:ext cx="857163" cy="584775"/>
          </a:xfrm>
          <a:prstGeom prst="rect">
            <a:avLst/>
          </a:prstGeom>
          <a:noFill/>
        </p:spPr>
        <p:txBody>
          <a:bodyPr wrap="square" rtlCol="0">
            <a:spAutoFit/>
          </a:bodyPr>
          <a:lstStyle/>
          <a:p>
            <a:pPr algn="ctr"/>
            <a:r>
              <a:rPr lang="en-US" altLang="ko-KR" sz="3200" b="1" dirty="0" smtClean="0">
                <a:solidFill>
                  <a:schemeClr val="accent1"/>
                </a:solidFill>
                <a:cs typeface="Arial" pitchFamily="34" charset="0"/>
              </a:rPr>
              <a:t>02</a:t>
            </a:r>
            <a:endParaRPr lang="ko-KR" altLang="en-US" sz="3200" b="1" dirty="0">
              <a:solidFill>
                <a:schemeClr val="accent1"/>
              </a:solidFill>
              <a:cs typeface="Arial" pitchFamily="34" charset="0"/>
            </a:endParaRPr>
          </a:p>
        </p:txBody>
      </p:sp>
      <p:sp>
        <p:nvSpPr>
          <p:cNvPr id="38" name="TextBox 37"/>
          <p:cNvSpPr txBox="1"/>
          <p:nvPr/>
        </p:nvSpPr>
        <p:spPr>
          <a:xfrm>
            <a:off x="6909296" y="5050005"/>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06</a:t>
            </a:r>
            <a:endParaRPr lang="ko-KR" altLang="en-US" sz="3200" b="1" dirty="0">
              <a:solidFill>
                <a:schemeClr val="accent1"/>
              </a:solidFill>
              <a:cs typeface="Arial" pitchFamily="34" charset="0"/>
            </a:endParaRPr>
          </a:p>
        </p:txBody>
      </p:sp>
      <p:sp>
        <p:nvSpPr>
          <p:cNvPr id="75" name="TextBox 74">
            <a:extLst>
              <a:ext uri="{FF2B5EF4-FFF2-40B4-BE49-F238E27FC236}">
                <a16:creationId xmlns:a16="http://schemas.microsoft.com/office/drawing/2014/main" id="{1A2898A3-59CA-4D0F-8D3A-5A901A8E1632}"/>
              </a:ext>
            </a:extLst>
          </p:cNvPr>
          <p:cNvSpPr txBox="1"/>
          <p:nvPr/>
        </p:nvSpPr>
        <p:spPr>
          <a:xfrm>
            <a:off x="1776217" y="3511294"/>
            <a:ext cx="4363104" cy="2554545"/>
          </a:xfrm>
          <a:prstGeom prst="rect">
            <a:avLst/>
          </a:prstGeom>
          <a:noFill/>
        </p:spPr>
        <p:txBody>
          <a:bodyPr wrap="square" rtlCol="0">
            <a:spAutoFit/>
          </a:bodyPr>
          <a:lstStyle/>
          <a:p>
            <a:r>
              <a:rPr lang="en-US" altLang="ko-KR" sz="2000" dirty="0">
                <a:solidFill>
                  <a:schemeClr val="bg1"/>
                </a:solidFill>
                <a:cs typeface="Arial" pitchFamily="34" charset="0"/>
              </a:rPr>
              <a:t>Suddenly the camera give a message that camera is not detected. After long time of research and training we discovered that this camera is so sensitive and that was damaged. So we were forced to buy a new one and  do the  mechanical protection of the camera, </a:t>
            </a:r>
            <a:endParaRPr lang="en-US" altLang="ko-KR" sz="2800" dirty="0">
              <a:solidFill>
                <a:schemeClr val="bg1"/>
              </a:solidFill>
              <a:cs typeface="Arial" pitchFamily="34" charset="0"/>
            </a:endParaRPr>
          </a:p>
        </p:txBody>
      </p:sp>
      <p:pic>
        <p:nvPicPr>
          <p:cNvPr id="8200" name="Picture 8" descr="Image result for pictures of face recogni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8306" y="1700808"/>
            <a:ext cx="4775151" cy="4541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215427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p:cTn id="7" dur="1000" fill="hold"/>
                                        <p:tgtEl>
                                          <p:spTgt spid="8200"/>
                                        </p:tgtEl>
                                        <p:attrNameLst>
                                          <p:attrName>ppt_w</p:attrName>
                                        </p:attrNameLst>
                                      </p:cBhvr>
                                      <p:tavLst>
                                        <p:tav tm="0">
                                          <p:val>
                                            <p:fltVal val="0"/>
                                          </p:val>
                                        </p:tav>
                                        <p:tav tm="100000">
                                          <p:val>
                                            <p:strVal val="#ppt_w"/>
                                          </p:val>
                                        </p:tav>
                                      </p:tavLst>
                                    </p:anim>
                                    <p:anim calcmode="lin" valueType="num">
                                      <p:cBhvr>
                                        <p:cTn id="8" dur="1000" fill="hold"/>
                                        <p:tgtEl>
                                          <p:spTgt spid="8200"/>
                                        </p:tgtEl>
                                        <p:attrNameLst>
                                          <p:attrName>ppt_h</p:attrName>
                                        </p:attrNameLst>
                                      </p:cBhvr>
                                      <p:tavLst>
                                        <p:tav tm="0">
                                          <p:val>
                                            <p:fltVal val="0"/>
                                          </p:val>
                                        </p:tav>
                                        <p:tav tm="100000">
                                          <p:val>
                                            <p:strVal val="#ppt_h"/>
                                          </p:val>
                                        </p:tav>
                                      </p:tavLst>
                                    </p:anim>
                                    <p:anim calcmode="lin" valueType="num">
                                      <p:cBhvr>
                                        <p:cTn id="9" dur="1000" fill="hold"/>
                                        <p:tgtEl>
                                          <p:spTgt spid="8200"/>
                                        </p:tgtEl>
                                        <p:attrNameLst>
                                          <p:attrName>style.rotation</p:attrName>
                                        </p:attrNameLst>
                                      </p:cBhvr>
                                      <p:tavLst>
                                        <p:tav tm="0">
                                          <p:val>
                                            <p:fltVal val="90"/>
                                          </p:val>
                                        </p:tav>
                                        <p:tav tm="100000">
                                          <p:val>
                                            <p:fltVal val="0"/>
                                          </p:val>
                                        </p:tav>
                                      </p:tavLst>
                                    </p:anim>
                                    <p:animEffect transition="in" filter="fade">
                                      <p:cBhvr>
                                        <p:cTn id="10" dur="1000"/>
                                        <p:tgtEl>
                                          <p:spTgt spid="820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500" fill="hold"/>
                                        <p:tgtEl>
                                          <p:spTgt spid="75"/>
                                        </p:tgtEl>
                                        <p:attrNameLst>
                                          <p:attrName>ppt_x</p:attrName>
                                        </p:attrNameLst>
                                      </p:cBhvr>
                                      <p:tavLst>
                                        <p:tav tm="0">
                                          <p:val>
                                            <p:strVal val="#ppt_x"/>
                                          </p:val>
                                        </p:tav>
                                        <p:tav tm="100000">
                                          <p:val>
                                            <p:strVal val="#ppt_x"/>
                                          </p:val>
                                        </p:tav>
                                      </p:tavLst>
                                    </p:anim>
                                    <p:anim calcmode="lin" valueType="num">
                                      <p:cBhvr additive="base">
                                        <p:cTn id="22"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sz="4000" dirty="0"/>
              <a:t>Problems and constrains due to Hardware</a:t>
            </a:r>
          </a:p>
        </p:txBody>
      </p:sp>
      <p:sp>
        <p:nvSpPr>
          <p:cNvPr id="6" name="Rectangle 5"/>
          <p:cNvSpPr/>
          <p:nvPr/>
        </p:nvSpPr>
        <p:spPr>
          <a:xfrm>
            <a:off x="0" y="932723"/>
            <a:ext cx="12191999" cy="5699177"/>
          </a:xfrm>
          <a:prstGeom prst="rect">
            <a:avLst/>
          </a:prstGeom>
          <a:solidFill>
            <a:srgbClr val="730D4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7" name="Oval 6"/>
          <p:cNvSpPr/>
          <p:nvPr/>
        </p:nvSpPr>
        <p:spPr>
          <a:xfrm>
            <a:off x="870148" y="2276872"/>
            <a:ext cx="768085" cy="7680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12" name="TextBox 11"/>
          <p:cNvSpPr txBox="1"/>
          <p:nvPr/>
        </p:nvSpPr>
        <p:spPr>
          <a:xfrm>
            <a:off x="1778783" y="2242170"/>
            <a:ext cx="3649886" cy="2677656"/>
          </a:xfrm>
          <a:prstGeom prst="rect">
            <a:avLst/>
          </a:prstGeom>
          <a:noFill/>
        </p:spPr>
        <p:txBody>
          <a:bodyPr wrap="square" rtlCol="0">
            <a:spAutoFit/>
          </a:bodyPr>
          <a:lstStyle/>
          <a:p>
            <a:r>
              <a:rPr lang="en-US" altLang="ko-KR" sz="2000" dirty="0">
                <a:solidFill>
                  <a:schemeClr val="bg1"/>
                </a:solidFill>
                <a:cs typeface="Arial" pitchFamily="34" charset="0"/>
              </a:rPr>
              <a:t> The process of detection and recognition of the face is not as fast as required</a:t>
            </a:r>
            <a:r>
              <a:rPr lang="en-US" altLang="ko-KR" sz="2000" dirty="0" smtClean="0">
                <a:solidFill>
                  <a:schemeClr val="bg1"/>
                </a:solidFill>
                <a:cs typeface="Arial" pitchFamily="34" charset="0"/>
              </a:rPr>
              <a:t>.</a:t>
            </a:r>
            <a:r>
              <a:rPr lang="en-US" sz="2000" dirty="0">
                <a:solidFill>
                  <a:schemeClr val="bg1"/>
                </a:solidFill>
              </a:rPr>
              <a:t> </a:t>
            </a:r>
            <a:r>
              <a:rPr lang="en-US" sz="2000" dirty="0" smtClean="0">
                <a:solidFill>
                  <a:schemeClr val="bg1"/>
                </a:solidFill>
              </a:rPr>
              <a:t>,because the raspberry pi  </a:t>
            </a:r>
            <a:r>
              <a:rPr lang="en-US" sz="2000" dirty="0">
                <a:solidFill>
                  <a:schemeClr val="bg1"/>
                </a:solidFill>
              </a:rPr>
              <a:t>is naturally limited in terms of computation power and memory (especially because of the GPU)</a:t>
            </a:r>
            <a:endParaRPr lang="en-US" altLang="ko-KR" sz="2000" dirty="0">
              <a:solidFill>
                <a:schemeClr val="bg1"/>
              </a:solidFill>
              <a:cs typeface="Arial" pitchFamily="34" charset="0"/>
            </a:endParaRPr>
          </a:p>
          <a:p>
            <a:endParaRPr lang="en-US" altLang="ko-KR" sz="2800" dirty="0">
              <a:solidFill>
                <a:schemeClr val="bg1"/>
              </a:solidFill>
              <a:cs typeface="Arial" pitchFamily="34" charset="0"/>
            </a:endParaRPr>
          </a:p>
        </p:txBody>
      </p:sp>
      <p:sp>
        <p:nvSpPr>
          <p:cNvPr id="8" name="Rectangle 7"/>
          <p:cNvSpPr/>
          <p:nvPr/>
        </p:nvSpPr>
        <p:spPr>
          <a:xfrm>
            <a:off x="6072000" y="2205064"/>
            <a:ext cx="48000" cy="36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33" name="TextBox 32"/>
          <p:cNvSpPr txBox="1"/>
          <p:nvPr/>
        </p:nvSpPr>
        <p:spPr>
          <a:xfrm>
            <a:off x="825608" y="2307715"/>
            <a:ext cx="857163" cy="584775"/>
          </a:xfrm>
          <a:prstGeom prst="rect">
            <a:avLst/>
          </a:prstGeom>
          <a:noFill/>
        </p:spPr>
        <p:txBody>
          <a:bodyPr wrap="square" rtlCol="0">
            <a:spAutoFit/>
          </a:bodyPr>
          <a:lstStyle/>
          <a:p>
            <a:pPr algn="ctr"/>
            <a:r>
              <a:rPr lang="en-US" altLang="ko-KR" sz="3200" b="1" dirty="0" smtClean="0">
                <a:solidFill>
                  <a:schemeClr val="accent1"/>
                </a:solidFill>
                <a:cs typeface="Arial" pitchFamily="34" charset="0"/>
              </a:rPr>
              <a:t>03</a:t>
            </a:r>
            <a:endParaRPr lang="ko-KR" altLang="en-US" sz="3200" b="1" dirty="0">
              <a:solidFill>
                <a:schemeClr val="accent1"/>
              </a:solidFill>
              <a:cs typeface="Arial" pitchFamily="34" charset="0"/>
            </a:endParaRPr>
          </a:p>
        </p:txBody>
      </p:sp>
      <p:sp>
        <p:nvSpPr>
          <p:cNvPr id="38" name="TextBox 37"/>
          <p:cNvSpPr txBox="1"/>
          <p:nvPr/>
        </p:nvSpPr>
        <p:spPr>
          <a:xfrm>
            <a:off x="6909296" y="5050005"/>
            <a:ext cx="857163" cy="584775"/>
          </a:xfrm>
          <a:prstGeom prst="rect">
            <a:avLst/>
          </a:prstGeom>
          <a:noFill/>
        </p:spPr>
        <p:txBody>
          <a:bodyPr wrap="square" rtlCol="0">
            <a:spAutoFit/>
          </a:bodyPr>
          <a:lstStyle/>
          <a:p>
            <a:pPr algn="ctr"/>
            <a:r>
              <a:rPr lang="en-US" altLang="ko-KR" sz="3200" b="1" dirty="0">
                <a:solidFill>
                  <a:schemeClr val="accent1"/>
                </a:solidFill>
                <a:cs typeface="Arial" pitchFamily="34" charset="0"/>
              </a:rPr>
              <a:t>06</a:t>
            </a:r>
            <a:endParaRPr lang="ko-KR" altLang="en-US" sz="3200" b="1" dirty="0">
              <a:solidFill>
                <a:schemeClr val="accent1"/>
              </a:solidFill>
              <a:cs typeface="Arial" pitchFamily="34" charset="0"/>
            </a:endParaRPr>
          </a:p>
        </p:txBody>
      </p:sp>
      <p:pic>
        <p:nvPicPr>
          <p:cNvPr id="7170"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9290" y="1120877"/>
            <a:ext cx="5412658" cy="5511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31793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anim calcmode="lin" valueType="num">
                                      <p:cBhvr>
                                        <p:cTn id="8" dur="2000" fill="hold"/>
                                        <p:tgtEl>
                                          <p:spTgt spid="7170"/>
                                        </p:tgtEl>
                                        <p:attrNameLst>
                                          <p:attrName>ppt_w</p:attrName>
                                        </p:attrNameLst>
                                      </p:cBhvr>
                                      <p:tavLst>
                                        <p:tav tm="0" fmla="#ppt_w*sin(2.5*pi*$)">
                                          <p:val>
                                            <p:fltVal val="0"/>
                                          </p:val>
                                        </p:tav>
                                        <p:tav tm="100000">
                                          <p:val>
                                            <p:fltVal val="1"/>
                                          </p:val>
                                        </p:tav>
                                      </p:tavLst>
                                    </p:anim>
                                    <p:anim calcmode="lin" valueType="num">
                                      <p:cBhvr>
                                        <p:cTn id="9" dur="2000" fill="hold"/>
                                        <p:tgtEl>
                                          <p:spTgt spid="717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2">
                                            <p:txEl>
                                              <p:pRg st="0" end="0"/>
                                            </p:txEl>
                                          </p:spTgt>
                                        </p:tgtEl>
                                        <p:attrNameLst>
                                          <p:attrName>style.visibility</p:attrName>
                                        </p:attrNameLst>
                                      </p:cBhvr>
                                      <p:to>
                                        <p:strVal val="visible"/>
                                      </p:to>
                                    </p:set>
                                    <p:anim calcmode="lin" valueType="num">
                                      <p:cBhvr additive="base">
                                        <p:cTn id="1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49286D33-F0FB-40C8-B794-CC4FFAD92C0B}"/>
              </a:ext>
            </a:extLst>
          </p:cNvPr>
          <p:cNvSpPr txBox="1"/>
          <p:nvPr/>
        </p:nvSpPr>
        <p:spPr>
          <a:xfrm>
            <a:off x="550220" y="711911"/>
            <a:ext cx="5545779" cy="615553"/>
          </a:xfrm>
          <a:prstGeom prst="rect">
            <a:avLst/>
          </a:prstGeom>
          <a:noFill/>
        </p:spPr>
        <p:txBody>
          <a:bodyPr wrap="square" lIns="36000" tIns="0" rIns="36000" bIns="0" rtlCol="0" anchor="ctr">
            <a:spAutoFit/>
          </a:bodyPr>
          <a:lstStyle/>
          <a:p>
            <a:pPr lvl="0" defTabSz="914286"/>
            <a:r>
              <a:rPr lang="en-US" altLang="ko-KR" sz="4000" b="1" dirty="0">
                <a:solidFill>
                  <a:srgbClr val="1D5181"/>
                </a:solidFill>
              </a:rPr>
              <a:t>Future work :</a:t>
            </a:r>
            <a:endParaRPr kumimoji="0" lang="ko-KR" altLang="en-US" sz="4000" b="1" i="0" u="none" strike="noStrike" kern="1200" cap="none" spc="0" normalizeH="0" baseline="0" noProof="0" dirty="0">
              <a:ln>
                <a:noFill/>
              </a:ln>
              <a:solidFill>
                <a:srgbClr val="1D5181"/>
              </a:solidFill>
              <a:effectLst/>
              <a:uLnTx/>
              <a:uFillTx/>
              <a:latin typeface="Arial"/>
            </a:endParaRPr>
          </a:p>
        </p:txBody>
      </p:sp>
      <p:sp>
        <p:nvSpPr>
          <p:cNvPr id="26" name="TextBox 25">
            <a:extLst>
              <a:ext uri="{FF2B5EF4-FFF2-40B4-BE49-F238E27FC236}">
                <a16:creationId xmlns:a16="http://schemas.microsoft.com/office/drawing/2014/main" id="{1DA9BB21-D50D-4F27-9760-A4D5CABDE138}"/>
              </a:ext>
            </a:extLst>
          </p:cNvPr>
          <p:cNvSpPr txBox="1"/>
          <p:nvPr/>
        </p:nvSpPr>
        <p:spPr>
          <a:xfrm>
            <a:off x="550220" y="1955741"/>
            <a:ext cx="3974887" cy="3354765"/>
          </a:xfrm>
          <a:prstGeom prst="rect">
            <a:avLst/>
          </a:prstGeom>
          <a:noFill/>
        </p:spPr>
        <p:txBody>
          <a:bodyPr wrap="square" rtlCol="0">
            <a:spAutoFit/>
          </a:bodyPr>
          <a:lstStyle/>
          <a:p>
            <a:pPr lvl="0" defTabSz="914286"/>
            <a:r>
              <a:rPr lang="en-US" altLang="ko-KR" sz="2400" b="1" dirty="0">
                <a:solidFill>
                  <a:schemeClr val="tx1">
                    <a:lumMod val="75000"/>
                    <a:lumOff val="25000"/>
                  </a:schemeClr>
                </a:solidFill>
                <a:cs typeface="Arial" pitchFamily="34" charset="0"/>
              </a:rPr>
              <a:t>According to Problems and constrains due to software, we found problems which need improvement. We will try to improve the project due to </a:t>
            </a:r>
            <a:r>
              <a:rPr lang="en-US" altLang="ko-KR" sz="2400" b="1" dirty="0" smtClean="0">
                <a:solidFill>
                  <a:schemeClr val="tx1">
                    <a:lumMod val="75000"/>
                    <a:lumOff val="25000"/>
                  </a:schemeClr>
                </a:solidFill>
                <a:cs typeface="Arial" pitchFamily="34" charset="0"/>
              </a:rPr>
              <a:t>those </a:t>
            </a:r>
            <a:r>
              <a:rPr lang="en-US" altLang="ko-KR" sz="2400" b="1" dirty="0">
                <a:solidFill>
                  <a:schemeClr val="tx1">
                    <a:lumMod val="75000"/>
                    <a:lumOff val="25000"/>
                  </a:schemeClr>
                </a:solidFill>
                <a:cs typeface="Arial" pitchFamily="34" charset="0"/>
              </a:rPr>
              <a:t>problems.</a:t>
            </a:r>
          </a:p>
          <a:p>
            <a:pPr lvl="0" defTabSz="914286"/>
            <a:r>
              <a:rPr lang="en-US" altLang="ko-KR" sz="2400" b="1" dirty="0">
                <a:solidFill>
                  <a:schemeClr val="tx1">
                    <a:lumMod val="75000"/>
                    <a:lumOff val="25000"/>
                  </a:schemeClr>
                </a:solidFill>
                <a:cs typeface="Arial" pitchFamily="34" charset="0"/>
              </a:rPr>
              <a:t> </a:t>
            </a:r>
          </a:p>
          <a:p>
            <a:pPr lvl="0" defTabSz="914286"/>
            <a:endParaRPr lang="en-US" altLang="ko-KR" sz="2000" dirty="0">
              <a:solidFill>
                <a:prstClr val="black">
                  <a:lumMod val="75000"/>
                  <a:lumOff val="25000"/>
                </a:prstClr>
              </a:solidFill>
              <a:cs typeface="Arial" pitchFamily="34" charset="0"/>
            </a:endParaRPr>
          </a:p>
        </p:txBody>
      </p:sp>
      <p:pic>
        <p:nvPicPr>
          <p:cNvPr id="4" name="Picture Placeholder 3">
            <a:extLst>
              <a:ext uri="{FF2B5EF4-FFF2-40B4-BE49-F238E27FC236}">
                <a16:creationId xmlns:a16="http://schemas.microsoft.com/office/drawing/2014/main" id="{BCBB0489-2789-40BA-A5EB-65467C32B72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9819" b="9819"/>
          <a:stretch>
            <a:fillRect/>
          </a:stretch>
        </p:blipFill>
        <p:spPr/>
      </p:pic>
      <p:pic>
        <p:nvPicPr>
          <p:cNvPr id="7" name="Picture Placeholder 6">
            <a:extLst>
              <a:ext uri="{FF2B5EF4-FFF2-40B4-BE49-F238E27FC236}">
                <a16:creationId xmlns:a16="http://schemas.microsoft.com/office/drawing/2014/main" id="{DE59E41E-0F61-4944-9BC7-BB32EA06240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583" r="21583"/>
          <a:stretch>
            <a:fillRect/>
          </a:stretch>
        </p:blipFill>
        <p:spPr>
          <a:xfrm>
            <a:off x="7265988" y="501650"/>
            <a:ext cx="4926012" cy="5797550"/>
          </a:xfrm>
        </p:spPr>
      </p:pic>
      <p:sp>
        <p:nvSpPr>
          <p:cNvPr id="18" name="Rectangle 17">
            <a:extLst>
              <a:ext uri="{FF2B5EF4-FFF2-40B4-BE49-F238E27FC236}">
                <a16:creationId xmlns:a16="http://schemas.microsoft.com/office/drawing/2014/main" id="{0FC1BE02-5723-41B3-A41B-6080F0680751}"/>
              </a:ext>
            </a:extLst>
          </p:cNvPr>
          <p:cNvSpPr/>
          <p:nvPr/>
        </p:nvSpPr>
        <p:spPr>
          <a:xfrm>
            <a:off x="550220" y="1515682"/>
            <a:ext cx="3383280" cy="636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spTree>
    <p:extLst>
      <p:ext uri="{BB962C8B-B14F-4D97-AF65-F5344CB8AC3E}">
        <p14:creationId xmlns:p14="http://schemas.microsoft.com/office/powerpoint/2010/main" val="144118103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90274BAE-95AB-493C-BC1A-80206697520B}"/>
              </a:ext>
            </a:extLst>
          </p:cNvPr>
          <p:cNvSpPr txBox="1"/>
          <p:nvPr/>
        </p:nvSpPr>
        <p:spPr>
          <a:xfrm>
            <a:off x="670666" y="1024053"/>
            <a:ext cx="5425333" cy="954107"/>
          </a:xfrm>
          <a:prstGeom prst="rect">
            <a:avLst/>
          </a:prstGeom>
          <a:noFill/>
        </p:spPr>
        <p:txBody>
          <a:bodyPr wrap="square" rtlCol="0" anchor="ctr">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GB" altLang="ko-KR" sz="2800" b="1" i="0" u="none" strike="noStrike" kern="1200" cap="none" spc="0" normalizeH="0" baseline="0" noProof="0" dirty="0">
                <a:ln>
                  <a:noFill/>
                </a:ln>
                <a:solidFill>
                  <a:srgbClr val="730D47"/>
                </a:solidFill>
                <a:effectLst/>
                <a:uLnTx/>
                <a:uFillTx/>
                <a:latin typeface="Arial"/>
                <a:cs typeface="Arial" pitchFamily="34" charset="0"/>
              </a:rPr>
              <a:t>What </a:t>
            </a:r>
            <a:r>
              <a:rPr lang="en-GB" altLang="ko-KR" sz="2800" b="1" dirty="0" smtClean="0">
                <a:solidFill>
                  <a:srgbClr val="730D47"/>
                </a:solidFill>
                <a:latin typeface="Arial"/>
                <a:cs typeface="Arial" pitchFamily="34" charset="0"/>
              </a:rPr>
              <a:t>can </a:t>
            </a:r>
            <a:r>
              <a:rPr kumimoji="0" lang="en-GB" altLang="ko-KR" sz="2800" b="1" i="0" u="none" strike="noStrike" kern="1200" cap="none" spc="0" normalizeH="0" baseline="0" noProof="0" dirty="0" smtClean="0">
                <a:ln>
                  <a:noFill/>
                </a:ln>
                <a:solidFill>
                  <a:srgbClr val="730D47"/>
                </a:solidFill>
                <a:effectLst/>
                <a:uLnTx/>
                <a:uFillTx/>
                <a:latin typeface="Arial"/>
                <a:cs typeface="Arial" pitchFamily="34" charset="0"/>
              </a:rPr>
              <a:t>do </a:t>
            </a:r>
            <a:r>
              <a:rPr kumimoji="0" lang="en-GB" altLang="ko-KR" sz="2800" b="1" i="0" u="none" strike="noStrike" kern="1200" cap="none" spc="0" normalizeH="0" baseline="0" noProof="0" dirty="0">
                <a:ln>
                  <a:noFill/>
                </a:ln>
                <a:solidFill>
                  <a:srgbClr val="730D47"/>
                </a:solidFill>
                <a:effectLst/>
                <a:uLnTx/>
                <a:uFillTx/>
                <a:latin typeface="Arial"/>
                <a:cs typeface="Arial" pitchFamily="34" charset="0"/>
              </a:rPr>
              <a:t>next </a:t>
            </a:r>
            <a:r>
              <a:rPr kumimoji="0" lang="en-GB" altLang="ko-KR" sz="2800" b="1" i="0" u="none" strike="noStrike" kern="1200" cap="none" spc="0" normalizeH="0" baseline="0" noProof="0" dirty="0" smtClean="0">
                <a:ln>
                  <a:noFill/>
                </a:ln>
                <a:solidFill>
                  <a:srgbClr val="730D47"/>
                </a:solidFill>
                <a:effectLst/>
                <a:uLnTx/>
                <a:uFillTx/>
                <a:latin typeface="Arial"/>
                <a:cs typeface="Arial" pitchFamily="34" charset="0"/>
              </a:rPr>
              <a:t> to improve the project ?</a:t>
            </a:r>
            <a:endParaRPr kumimoji="0" lang="ko-KR" altLang="en-US" sz="2800" b="1" i="0" u="none" strike="noStrike" kern="1200" cap="none" spc="0" normalizeH="0" baseline="0" noProof="0" dirty="0">
              <a:ln>
                <a:noFill/>
              </a:ln>
              <a:solidFill>
                <a:srgbClr val="730D47"/>
              </a:solidFill>
              <a:effectLst/>
              <a:uLnTx/>
              <a:uFillTx/>
              <a:latin typeface="Arial"/>
              <a:cs typeface="Arial" pitchFamily="34" charset="0"/>
            </a:endParaRPr>
          </a:p>
        </p:txBody>
      </p:sp>
      <p:sp>
        <p:nvSpPr>
          <p:cNvPr id="26" name="Rectangle 25">
            <a:extLst>
              <a:ext uri="{FF2B5EF4-FFF2-40B4-BE49-F238E27FC236}">
                <a16:creationId xmlns:a16="http://schemas.microsoft.com/office/drawing/2014/main" id="{D9AA2C50-F75E-4DD9-9614-6FAFD03B75EA}"/>
              </a:ext>
            </a:extLst>
          </p:cNvPr>
          <p:cNvSpPr/>
          <p:nvPr/>
        </p:nvSpPr>
        <p:spPr>
          <a:xfrm>
            <a:off x="702472" y="1072622"/>
            <a:ext cx="3383280" cy="636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sp>
        <p:nvSpPr>
          <p:cNvPr id="29" name="TextBox 28">
            <a:extLst>
              <a:ext uri="{FF2B5EF4-FFF2-40B4-BE49-F238E27FC236}">
                <a16:creationId xmlns:a16="http://schemas.microsoft.com/office/drawing/2014/main" id="{696780D7-95FC-472E-82B8-F83641D1FEB0}"/>
              </a:ext>
            </a:extLst>
          </p:cNvPr>
          <p:cNvSpPr txBox="1"/>
          <p:nvPr/>
        </p:nvSpPr>
        <p:spPr>
          <a:xfrm>
            <a:off x="670666" y="1852999"/>
            <a:ext cx="5425333" cy="4093428"/>
          </a:xfrm>
          <a:prstGeom prst="rect">
            <a:avLst/>
          </a:prstGeom>
          <a:noFill/>
        </p:spPr>
        <p:txBody>
          <a:bodyPr wrap="square" rtlCol="0">
            <a:spAutoFit/>
          </a:bodyPr>
          <a:lstStyle/>
          <a:p>
            <a:pPr lvl="0" defTabSz="914286"/>
            <a:r>
              <a:rPr lang="en-US" altLang="ko-KR" sz="2000" dirty="0" smtClean="0">
                <a:solidFill>
                  <a:schemeClr val="tx1">
                    <a:lumMod val="95000"/>
                    <a:lumOff val="5000"/>
                  </a:schemeClr>
                </a:solidFill>
                <a:cs typeface="Arial" pitchFamily="34" charset="0"/>
              </a:rPr>
              <a:t>increasing </a:t>
            </a:r>
            <a:r>
              <a:rPr lang="en-US" altLang="ko-KR" sz="2000" dirty="0">
                <a:solidFill>
                  <a:schemeClr val="tx1">
                    <a:lumMod val="95000"/>
                    <a:lumOff val="5000"/>
                  </a:schemeClr>
                </a:solidFill>
                <a:cs typeface="Arial" pitchFamily="34" charset="0"/>
              </a:rPr>
              <a:t>the security of the </a:t>
            </a:r>
            <a:r>
              <a:rPr lang="en-US" altLang="ko-KR" sz="2000" dirty="0" smtClean="0">
                <a:solidFill>
                  <a:schemeClr val="tx1">
                    <a:lumMod val="95000"/>
                    <a:lumOff val="5000"/>
                  </a:schemeClr>
                </a:solidFill>
                <a:cs typeface="Arial" pitchFamily="34" charset="0"/>
              </a:rPr>
              <a:t>project is possible </a:t>
            </a:r>
            <a:r>
              <a:rPr lang="en-US" altLang="ko-KR" sz="2000" dirty="0">
                <a:solidFill>
                  <a:schemeClr val="tx1">
                    <a:lumMod val="95000"/>
                    <a:lumOff val="5000"/>
                  </a:schemeClr>
                </a:solidFill>
                <a:cs typeface="Arial" pitchFamily="34" charset="0"/>
              </a:rPr>
              <a:t>by adding another real time human identification and biometric items such as finger print, Iris recognition, or voice recognition or password number. </a:t>
            </a:r>
          </a:p>
          <a:p>
            <a:pPr lvl="0" defTabSz="914286"/>
            <a:endParaRPr lang="en-US" altLang="ko-KR" sz="2000" dirty="0">
              <a:solidFill>
                <a:prstClr val="black">
                  <a:lumMod val="75000"/>
                  <a:lumOff val="25000"/>
                </a:prstClr>
              </a:solidFill>
              <a:cs typeface="Arial" pitchFamily="34" charset="0"/>
            </a:endParaRPr>
          </a:p>
          <a:p>
            <a:pPr lvl="0" defTabSz="914286"/>
            <a:r>
              <a:rPr lang="en-US" altLang="ko-KR" sz="2000" b="1" dirty="0" smtClean="0">
                <a:solidFill>
                  <a:srgbClr val="730D47"/>
                </a:solidFill>
                <a:cs typeface="Arial" pitchFamily="34" charset="0"/>
              </a:rPr>
              <a:t>In other hand </a:t>
            </a:r>
            <a:r>
              <a:rPr lang="en-US" altLang="ko-KR" sz="2000" dirty="0" smtClean="0">
                <a:solidFill>
                  <a:prstClr val="black">
                    <a:lumMod val="75000"/>
                    <a:lumOff val="25000"/>
                  </a:prstClr>
                </a:solidFill>
                <a:cs typeface="Arial" pitchFamily="34" charset="0"/>
              </a:rPr>
              <a:t>, using </a:t>
            </a:r>
            <a:r>
              <a:rPr lang="en-US" altLang="ko-KR" sz="2000" dirty="0">
                <a:solidFill>
                  <a:prstClr val="black">
                    <a:lumMod val="75000"/>
                    <a:lumOff val="25000"/>
                  </a:prstClr>
                </a:solidFill>
                <a:cs typeface="Arial" pitchFamily="34" charset="0"/>
              </a:rPr>
              <a:t>tracking face </a:t>
            </a:r>
            <a:r>
              <a:rPr lang="en-US" altLang="ko-KR" sz="2000" dirty="0" smtClean="0">
                <a:solidFill>
                  <a:prstClr val="black">
                    <a:lumMod val="75000"/>
                    <a:lumOff val="25000"/>
                  </a:prstClr>
                </a:solidFill>
                <a:cs typeface="Arial" pitchFamily="34" charset="0"/>
              </a:rPr>
              <a:t>robot is possible and nice. </a:t>
            </a:r>
            <a:r>
              <a:rPr lang="en-US" altLang="ko-KR" sz="2000" dirty="0">
                <a:solidFill>
                  <a:prstClr val="black">
                    <a:lumMod val="75000"/>
                    <a:lumOff val="25000"/>
                  </a:prstClr>
                </a:solidFill>
                <a:cs typeface="Arial" pitchFamily="34" charset="0"/>
              </a:rPr>
              <a:t>which is useful in many applications.</a:t>
            </a:r>
          </a:p>
          <a:p>
            <a:pPr lvl="0" defTabSz="914286"/>
            <a:r>
              <a:rPr lang="en-US" altLang="ko-KR" sz="2000" dirty="0">
                <a:solidFill>
                  <a:prstClr val="black">
                    <a:lumMod val="75000"/>
                    <a:lumOff val="25000"/>
                  </a:prstClr>
                </a:solidFill>
                <a:cs typeface="Arial" pitchFamily="34" charset="0"/>
              </a:rPr>
              <a:t> </a:t>
            </a:r>
          </a:p>
          <a:p>
            <a:pPr lvl="0" defTabSz="914286"/>
            <a:r>
              <a:rPr lang="en-US" altLang="ko-KR" sz="2000" dirty="0">
                <a:solidFill>
                  <a:prstClr val="black">
                    <a:lumMod val="75000"/>
                    <a:lumOff val="25000"/>
                  </a:prstClr>
                </a:solidFill>
                <a:cs typeface="Arial" pitchFamily="34" charset="0"/>
              </a:rPr>
              <a:t>Smart mirror is also </a:t>
            </a:r>
            <a:r>
              <a:rPr lang="en-US" altLang="ko-KR" sz="2000" dirty="0" smtClean="0">
                <a:solidFill>
                  <a:prstClr val="black">
                    <a:lumMod val="75000"/>
                    <a:lumOff val="25000"/>
                  </a:prstClr>
                </a:solidFill>
                <a:cs typeface="Arial" pitchFamily="34" charset="0"/>
              </a:rPr>
              <a:t>an exciting goal. It is possible to </a:t>
            </a:r>
            <a:r>
              <a:rPr lang="en-US" altLang="ko-KR" sz="2000" dirty="0">
                <a:solidFill>
                  <a:prstClr val="black">
                    <a:lumMod val="75000"/>
                    <a:lumOff val="25000"/>
                  </a:prstClr>
                </a:solidFill>
                <a:cs typeface="Arial" pitchFamily="34" charset="0"/>
              </a:rPr>
              <a:t>add face recognition to smart mirror app</a:t>
            </a:r>
            <a:r>
              <a:rPr lang="en-US" altLang="ko-KR" sz="2000" dirty="0" smtClean="0">
                <a:solidFill>
                  <a:prstClr val="black">
                    <a:lumMod val="75000"/>
                    <a:lumOff val="25000"/>
                  </a:prstClr>
                </a:solidFill>
                <a:cs typeface="Arial" pitchFamily="34" charset="0"/>
              </a:rPr>
              <a:t>..</a:t>
            </a:r>
            <a:endParaRPr lang="en-US" altLang="ko-KR" sz="2000" dirty="0">
              <a:solidFill>
                <a:prstClr val="black">
                  <a:lumMod val="75000"/>
                  <a:lumOff val="25000"/>
                </a:prstClr>
              </a:solidFill>
              <a:cs typeface="Arial" pitchFamily="34" charset="0"/>
            </a:endParaRPr>
          </a:p>
        </p:txBody>
      </p:sp>
      <p:sp>
        <p:nvSpPr>
          <p:cNvPr id="2" name="TextBox 1">
            <a:extLst>
              <a:ext uri="{FF2B5EF4-FFF2-40B4-BE49-F238E27FC236}">
                <a16:creationId xmlns:a16="http://schemas.microsoft.com/office/drawing/2014/main" id="{56650D1F-B6F1-44D3-9263-318CCF88F797}"/>
              </a:ext>
            </a:extLst>
          </p:cNvPr>
          <p:cNvSpPr txBox="1"/>
          <p:nvPr/>
        </p:nvSpPr>
        <p:spPr>
          <a:xfrm>
            <a:off x="702472" y="361531"/>
            <a:ext cx="3729055" cy="584775"/>
          </a:xfrm>
          <a:prstGeom prst="rect">
            <a:avLst/>
          </a:prstGeom>
          <a:noFill/>
        </p:spPr>
        <p:txBody>
          <a:bodyPr wrap="square" rtlCol="1">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lumMod val="75000"/>
                    <a:lumOff val="25000"/>
                  </a:prstClr>
                </a:solidFill>
                <a:effectLst/>
                <a:uLnTx/>
                <a:uFillTx/>
                <a:latin typeface="Arial"/>
                <a:cs typeface="+mn-cs"/>
              </a:rPr>
              <a:t>Future work </a:t>
            </a:r>
            <a:endParaRPr kumimoji="0" lang="ar-PS" sz="32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pic>
        <p:nvPicPr>
          <p:cNvPr id="18" name="Picture Placeholder 17">
            <a:extLst>
              <a:ext uri="{FF2B5EF4-FFF2-40B4-BE49-F238E27FC236}">
                <a16:creationId xmlns:a16="http://schemas.microsoft.com/office/drawing/2014/main" id="{65C7AD38-4668-4F1E-A0FB-070E80F34CB5}"/>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000" b="1000"/>
          <a:stretch>
            <a:fillRect/>
          </a:stretch>
        </p:blipFill>
        <p:spPr>
          <a:xfrm>
            <a:off x="6030706" y="338637"/>
            <a:ext cx="5926499" cy="6172200"/>
          </a:xfrm>
        </p:spPr>
      </p:pic>
    </p:spTree>
    <p:extLst>
      <p:ext uri="{BB962C8B-B14F-4D97-AF65-F5344CB8AC3E}">
        <p14:creationId xmlns:p14="http://schemas.microsoft.com/office/powerpoint/2010/main" val="22710080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nodeType="clickEffect">
                                  <p:stCondLst>
                                    <p:cond delay="0"/>
                                  </p:stCondLst>
                                  <p:childTnLst>
                                    <p:animEffect transition="out" filter="wipe(down)">
                                      <p:cBhvr>
                                        <p:cTn id="6" dur="180" accel="50000">
                                          <p:stCondLst>
                                            <p:cond delay="1820"/>
                                          </p:stCondLst>
                                        </p:cTn>
                                        <p:tgtEl>
                                          <p:spTgt spid="29">
                                            <p:txEl>
                                              <p:pRg st="0" end="0"/>
                                            </p:txEl>
                                          </p:spTgt>
                                        </p:tgtEl>
                                      </p:cBhvr>
                                    </p:animEffect>
                                    <p:anim calcmode="lin" valueType="num">
                                      <p:cBhvr>
                                        <p:cTn id="7" dur="1822" tmFilter="0,0; 0.14,0.31; 0.43,0.73; 0.71,0.91; 1.0,1.0">
                                          <p:stCondLst>
                                            <p:cond delay="0"/>
                                          </p:stCondLst>
                                        </p:cTn>
                                        <p:tgtEl>
                                          <p:spTgt spid="29">
                                            <p:txEl>
                                              <p:pRg st="0" end="0"/>
                                            </p:txEl>
                                          </p:spTgt>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29">
                                            <p:txEl>
                                              <p:pRg st="0" end="0"/>
                                            </p:txEl>
                                          </p:spTgt>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29">
                                            <p:txEl>
                                              <p:pRg st="0" end="0"/>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29">
                                            <p:txEl>
                                              <p:pRg st="0" end="0"/>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29">
                                            <p:txEl>
                                              <p:pRg st="0" end="0"/>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29">
                                            <p:txEl>
                                              <p:pRg st="0" end="0"/>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29">
                                            <p:txEl>
                                              <p:pRg st="0" end="0"/>
                                            </p:txEl>
                                          </p:spTgt>
                                        </p:tgtEl>
                                        <p:attrNameLst>
                                          <p:attrName>ppt_y</p:attrName>
                                        </p:attrNameLst>
                                      </p:cBhvr>
                                      <p:tavLst>
                                        <p:tav tm="0">
                                          <p:val>
                                            <p:strVal val="ppt_y"/>
                                          </p:val>
                                        </p:tav>
                                        <p:tav tm="100000">
                                          <p:val>
                                            <p:strVal val="ppt_y+ppt_h"/>
                                          </p:val>
                                        </p:tav>
                                      </p:tavLst>
                                    </p:anim>
                                    <p:animScale>
                                      <p:cBhvr>
                                        <p:cTn id="14" dur="26">
                                          <p:stCondLst>
                                            <p:cond delay="620"/>
                                          </p:stCondLst>
                                        </p:cTn>
                                        <p:tgtEl>
                                          <p:spTgt spid="29">
                                            <p:txEl>
                                              <p:pRg st="0" end="0"/>
                                            </p:txEl>
                                          </p:spTgt>
                                        </p:tgtEl>
                                      </p:cBhvr>
                                      <p:to x="100000" y="60000"/>
                                    </p:animScale>
                                    <p:animScale>
                                      <p:cBhvr>
                                        <p:cTn id="15" dur="166" decel="50000">
                                          <p:stCondLst>
                                            <p:cond delay="646"/>
                                          </p:stCondLst>
                                        </p:cTn>
                                        <p:tgtEl>
                                          <p:spTgt spid="29">
                                            <p:txEl>
                                              <p:pRg st="0" end="0"/>
                                            </p:txEl>
                                          </p:spTgt>
                                        </p:tgtEl>
                                      </p:cBhvr>
                                      <p:to x="100000" y="100000"/>
                                    </p:animScale>
                                    <p:animScale>
                                      <p:cBhvr>
                                        <p:cTn id="16" dur="26">
                                          <p:stCondLst>
                                            <p:cond delay="1312"/>
                                          </p:stCondLst>
                                        </p:cTn>
                                        <p:tgtEl>
                                          <p:spTgt spid="29">
                                            <p:txEl>
                                              <p:pRg st="0" end="0"/>
                                            </p:txEl>
                                          </p:spTgt>
                                        </p:tgtEl>
                                      </p:cBhvr>
                                      <p:to x="100000" y="80000"/>
                                    </p:animScale>
                                    <p:animScale>
                                      <p:cBhvr>
                                        <p:cTn id="17" dur="166" decel="50000">
                                          <p:stCondLst>
                                            <p:cond delay="1338"/>
                                          </p:stCondLst>
                                        </p:cTn>
                                        <p:tgtEl>
                                          <p:spTgt spid="29">
                                            <p:txEl>
                                              <p:pRg st="0" end="0"/>
                                            </p:txEl>
                                          </p:spTgt>
                                        </p:tgtEl>
                                      </p:cBhvr>
                                      <p:to x="100000" y="100000"/>
                                    </p:animScale>
                                    <p:animScale>
                                      <p:cBhvr>
                                        <p:cTn id="18" dur="26">
                                          <p:stCondLst>
                                            <p:cond delay="1642"/>
                                          </p:stCondLst>
                                        </p:cTn>
                                        <p:tgtEl>
                                          <p:spTgt spid="29">
                                            <p:txEl>
                                              <p:pRg st="0" end="0"/>
                                            </p:txEl>
                                          </p:spTgt>
                                        </p:tgtEl>
                                      </p:cBhvr>
                                      <p:to x="100000" y="90000"/>
                                    </p:animScale>
                                    <p:animScale>
                                      <p:cBhvr>
                                        <p:cTn id="19" dur="166" decel="50000">
                                          <p:stCondLst>
                                            <p:cond delay="1668"/>
                                          </p:stCondLst>
                                        </p:cTn>
                                        <p:tgtEl>
                                          <p:spTgt spid="29">
                                            <p:txEl>
                                              <p:pRg st="0" end="0"/>
                                            </p:txEl>
                                          </p:spTgt>
                                        </p:tgtEl>
                                      </p:cBhvr>
                                      <p:to x="100000" y="100000"/>
                                    </p:animScale>
                                    <p:animScale>
                                      <p:cBhvr>
                                        <p:cTn id="20" dur="26">
                                          <p:stCondLst>
                                            <p:cond delay="1808"/>
                                          </p:stCondLst>
                                        </p:cTn>
                                        <p:tgtEl>
                                          <p:spTgt spid="29">
                                            <p:txEl>
                                              <p:pRg st="0" end="0"/>
                                            </p:txEl>
                                          </p:spTgt>
                                        </p:tgtEl>
                                      </p:cBhvr>
                                      <p:to x="100000" y="95000"/>
                                    </p:animScale>
                                    <p:animScale>
                                      <p:cBhvr>
                                        <p:cTn id="21" dur="166" decel="50000">
                                          <p:stCondLst>
                                            <p:cond delay="1834"/>
                                          </p:stCondLst>
                                        </p:cTn>
                                        <p:tgtEl>
                                          <p:spTgt spid="29">
                                            <p:txEl>
                                              <p:pRg st="0" end="0"/>
                                            </p:txEl>
                                          </p:spTgt>
                                        </p:tgtEl>
                                      </p:cBhvr>
                                      <p:to x="100000" y="100000"/>
                                    </p:animScale>
                                    <p:set>
                                      <p:cBhvr>
                                        <p:cTn id="22" dur="1" fill="hold">
                                          <p:stCondLst>
                                            <p:cond delay="1999"/>
                                          </p:stCondLst>
                                        </p:cTn>
                                        <p:tgtEl>
                                          <p:spTgt spid="29">
                                            <p:txEl>
                                              <p:pRg st="0" end="0"/>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29">
                                            <p:txEl>
                                              <p:pRg st="2" end="2"/>
                                            </p:txEl>
                                          </p:spTgt>
                                        </p:tgtEl>
                                        <p:attrNameLst>
                                          <p:attrName>style.visibility</p:attrName>
                                        </p:attrNameLst>
                                      </p:cBhvr>
                                      <p:to>
                                        <p:strVal val="visible"/>
                                      </p:to>
                                    </p:set>
                                    <p:animEffect transition="in" filter="wipe(down)">
                                      <p:cBhvr>
                                        <p:cTn id="27" dur="580">
                                          <p:stCondLst>
                                            <p:cond delay="0"/>
                                          </p:stCondLst>
                                        </p:cTn>
                                        <p:tgtEl>
                                          <p:spTgt spid="29">
                                            <p:txEl>
                                              <p:pRg st="2" end="2"/>
                                            </p:txEl>
                                          </p:spTgt>
                                        </p:tgtEl>
                                      </p:cBhvr>
                                    </p:animEffect>
                                    <p:anim calcmode="lin" valueType="num">
                                      <p:cBhvr>
                                        <p:cTn id="28" dur="1822" tmFilter="0,0; 0.14,0.36; 0.43,0.73; 0.71,0.91; 1.0,1.0">
                                          <p:stCondLst>
                                            <p:cond delay="0"/>
                                          </p:stCondLst>
                                        </p:cTn>
                                        <p:tgtEl>
                                          <p:spTgt spid="29">
                                            <p:txEl>
                                              <p:pRg st="2" end="2"/>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9">
                                            <p:txEl>
                                              <p:pRg st="2" end="2"/>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9">
                                            <p:txEl>
                                              <p:pRg st="2" end="2"/>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9">
                                            <p:txEl>
                                              <p:pRg st="2" end="2"/>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9">
                                            <p:txEl>
                                              <p:pRg st="2" end="2"/>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29">
                                            <p:txEl>
                                              <p:pRg st="2" end="2"/>
                                            </p:txEl>
                                          </p:spTgt>
                                        </p:tgtEl>
                                      </p:cBhvr>
                                      <p:to x="100000" y="60000"/>
                                    </p:animScale>
                                    <p:animScale>
                                      <p:cBhvr>
                                        <p:cTn id="34" dur="166" decel="50000">
                                          <p:stCondLst>
                                            <p:cond delay="676"/>
                                          </p:stCondLst>
                                        </p:cTn>
                                        <p:tgtEl>
                                          <p:spTgt spid="29">
                                            <p:txEl>
                                              <p:pRg st="2" end="2"/>
                                            </p:txEl>
                                          </p:spTgt>
                                        </p:tgtEl>
                                      </p:cBhvr>
                                      <p:to x="100000" y="100000"/>
                                    </p:animScale>
                                    <p:animScale>
                                      <p:cBhvr>
                                        <p:cTn id="35" dur="26">
                                          <p:stCondLst>
                                            <p:cond delay="1312"/>
                                          </p:stCondLst>
                                        </p:cTn>
                                        <p:tgtEl>
                                          <p:spTgt spid="29">
                                            <p:txEl>
                                              <p:pRg st="2" end="2"/>
                                            </p:txEl>
                                          </p:spTgt>
                                        </p:tgtEl>
                                      </p:cBhvr>
                                      <p:to x="100000" y="80000"/>
                                    </p:animScale>
                                    <p:animScale>
                                      <p:cBhvr>
                                        <p:cTn id="36" dur="166" decel="50000">
                                          <p:stCondLst>
                                            <p:cond delay="1338"/>
                                          </p:stCondLst>
                                        </p:cTn>
                                        <p:tgtEl>
                                          <p:spTgt spid="29">
                                            <p:txEl>
                                              <p:pRg st="2" end="2"/>
                                            </p:txEl>
                                          </p:spTgt>
                                        </p:tgtEl>
                                      </p:cBhvr>
                                      <p:to x="100000" y="100000"/>
                                    </p:animScale>
                                    <p:animScale>
                                      <p:cBhvr>
                                        <p:cTn id="37" dur="26">
                                          <p:stCondLst>
                                            <p:cond delay="1642"/>
                                          </p:stCondLst>
                                        </p:cTn>
                                        <p:tgtEl>
                                          <p:spTgt spid="29">
                                            <p:txEl>
                                              <p:pRg st="2" end="2"/>
                                            </p:txEl>
                                          </p:spTgt>
                                        </p:tgtEl>
                                      </p:cBhvr>
                                      <p:to x="100000" y="90000"/>
                                    </p:animScale>
                                    <p:animScale>
                                      <p:cBhvr>
                                        <p:cTn id="38" dur="166" decel="50000">
                                          <p:stCondLst>
                                            <p:cond delay="1668"/>
                                          </p:stCondLst>
                                        </p:cTn>
                                        <p:tgtEl>
                                          <p:spTgt spid="29">
                                            <p:txEl>
                                              <p:pRg st="2" end="2"/>
                                            </p:txEl>
                                          </p:spTgt>
                                        </p:tgtEl>
                                      </p:cBhvr>
                                      <p:to x="100000" y="100000"/>
                                    </p:animScale>
                                    <p:animScale>
                                      <p:cBhvr>
                                        <p:cTn id="39" dur="26">
                                          <p:stCondLst>
                                            <p:cond delay="1808"/>
                                          </p:stCondLst>
                                        </p:cTn>
                                        <p:tgtEl>
                                          <p:spTgt spid="29">
                                            <p:txEl>
                                              <p:pRg st="2" end="2"/>
                                            </p:txEl>
                                          </p:spTgt>
                                        </p:tgtEl>
                                      </p:cBhvr>
                                      <p:to x="100000" y="95000"/>
                                    </p:animScale>
                                    <p:animScale>
                                      <p:cBhvr>
                                        <p:cTn id="40" dur="166" decel="50000">
                                          <p:stCondLst>
                                            <p:cond delay="1834"/>
                                          </p:stCondLst>
                                        </p:cTn>
                                        <p:tgtEl>
                                          <p:spTgt spid="29">
                                            <p:txEl>
                                              <p:pRg st="2" end="2"/>
                                            </p:txEl>
                                          </p:spTgt>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26" presetClass="entr" presetSubtype="0" fill="hold" nodeType="clickEffect">
                                  <p:stCondLst>
                                    <p:cond delay="0"/>
                                  </p:stCondLst>
                                  <p:childTnLst>
                                    <p:set>
                                      <p:cBhvr>
                                        <p:cTn id="44" dur="1" fill="hold">
                                          <p:stCondLst>
                                            <p:cond delay="0"/>
                                          </p:stCondLst>
                                        </p:cTn>
                                        <p:tgtEl>
                                          <p:spTgt spid="29">
                                            <p:txEl>
                                              <p:pRg st="4" end="4"/>
                                            </p:txEl>
                                          </p:spTgt>
                                        </p:tgtEl>
                                        <p:attrNameLst>
                                          <p:attrName>style.visibility</p:attrName>
                                        </p:attrNameLst>
                                      </p:cBhvr>
                                      <p:to>
                                        <p:strVal val="visible"/>
                                      </p:to>
                                    </p:set>
                                    <p:animEffect transition="in" filter="wipe(down)">
                                      <p:cBhvr>
                                        <p:cTn id="45" dur="580">
                                          <p:stCondLst>
                                            <p:cond delay="0"/>
                                          </p:stCondLst>
                                        </p:cTn>
                                        <p:tgtEl>
                                          <p:spTgt spid="29">
                                            <p:txEl>
                                              <p:pRg st="4" end="4"/>
                                            </p:txEl>
                                          </p:spTgt>
                                        </p:tgtEl>
                                      </p:cBhvr>
                                    </p:animEffect>
                                    <p:anim calcmode="lin" valueType="num">
                                      <p:cBhvr>
                                        <p:cTn id="46" dur="1822" tmFilter="0,0; 0.14,0.36; 0.43,0.73; 0.71,0.91; 1.0,1.0">
                                          <p:stCondLst>
                                            <p:cond delay="0"/>
                                          </p:stCondLst>
                                        </p:cTn>
                                        <p:tgtEl>
                                          <p:spTgt spid="29">
                                            <p:txEl>
                                              <p:pRg st="4" end="4"/>
                                            </p:txEl>
                                          </p:spTgt>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29">
                                            <p:txEl>
                                              <p:pRg st="4" end="4"/>
                                            </p:txEl>
                                          </p:spTgt>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29">
                                            <p:txEl>
                                              <p:pRg st="4" end="4"/>
                                            </p:txEl>
                                          </p:spTgt>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29">
                                            <p:txEl>
                                              <p:pRg st="4" end="4"/>
                                            </p:txEl>
                                          </p:spTgt>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29">
                                            <p:txEl>
                                              <p:pRg st="4" end="4"/>
                                            </p:txEl>
                                          </p:spTgt>
                                        </p:tgtEl>
                                        <p:attrNameLst>
                                          <p:attrName>ppt_y</p:attrName>
                                        </p:attrNameLst>
                                      </p:cBhvr>
                                      <p:tavLst>
                                        <p:tav tm="0" fmla="#ppt_y-sin(pi*$)/81">
                                          <p:val>
                                            <p:fltVal val="0"/>
                                          </p:val>
                                        </p:tav>
                                        <p:tav tm="100000">
                                          <p:val>
                                            <p:fltVal val="1"/>
                                          </p:val>
                                        </p:tav>
                                      </p:tavLst>
                                    </p:anim>
                                    <p:animScale>
                                      <p:cBhvr>
                                        <p:cTn id="51" dur="26">
                                          <p:stCondLst>
                                            <p:cond delay="650"/>
                                          </p:stCondLst>
                                        </p:cTn>
                                        <p:tgtEl>
                                          <p:spTgt spid="29">
                                            <p:txEl>
                                              <p:pRg st="4" end="4"/>
                                            </p:txEl>
                                          </p:spTgt>
                                        </p:tgtEl>
                                      </p:cBhvr>
                                      <p:to x="100000" y="60000"/>
                                    </p:animScale>
                                    <p:animScale>
                                      <p:cBhvr>
                                        <p:cTn id="52" dur="166" decel="50000">
                                          <p:stCondLst>
                                            <p:cond delay="676"/>
                                          </p:stCondLst>
                                        </p:cTn>
                                        <p:tgtEl>
                                          <p:spTgt spid="29">
                                            <p:txEl>
                                              <p:pRg st="4" end="4"/>
                                            </p:txEl>
                                          </p:spTgt>
                                        </p:tgtEl>
                                      </p:cBhvr>
                                      <p:to x="100000" y="100000"/>
                                    </p:animScale>
                                    <p:animScale>
                                      <p:cBhvr>
                                        <p:cTn id="53" dur="26">
                                          <p:stCondLst>
                                            <p:cond delay="1312"/>
                                          </p:stCondLst>
                                        </p:cTn>
                                        <p:tgtEl>
                                          <p:spTgt spid="29">
                                            <p:txEl>
                                              <p:pRg st="4" end="4"/>
                                            </p:txEl>
                                          </p:spTgt>
                                        </p:tgtEl>
                                      </p:cBhvr>
                                      <p:to x="100000" y="80000"/>
                                    </p:animScale>
                                    <p:animScale>
                                      <p:cBhvr>
                                        <p:cTn id="54" dur="166" decel="50000">
                                          <p:stCondLst>
                                            <p:cond delay="1338"/>
                                          </p:stCondLst>
                                        </p:cTn>
                                        <p:tgtEl>
                                          <p:spTgt spid="29">
                                            <p:txEl>
                                              <p:pRg st="4" end="4"/>
                                            </p:txEl>
                                          </p:spTgt>
                                        </p:tgtEl>
                                      </p:cBhvr>
                                      <p:to x="100000" y="100000"/>
                                    </p:animScale>
                                    <p:animScale>
                                      <p:cBhvr>
                                        <p:cTn id="55" dur="26">
                                          <p:stCondLst>
                                            <p:cond delay="1642"/>
                                          </p:stCondLst>
                                        </p:cTn>
                                        <p:tgtEl>
                                          <p:spTgt spid="29">
                                            <p:txEl>
                                              <p:pRg st="4" end="4"/>
                                            </p:txEl>
                                          </p:spTgt>
                                        </p:tgtEl>
                                      </p:cBhvr>
                                      <p:to x="100000" y="90000"/>
                                    </p:animScale>
                                    <p:animScale>
                                      <p:cBhvr>
                                        <p:cTn id="56" dur="166" decel="50000">
                                          <p:stCondLst>
                                            <p:cond delay="1668"/>
                                          </p:stCondLst>
                                        </p:cTn>
                                        <p:tgtEl>
                                          <p:spTgt spid="29">
                                            <p:txEl>
                                              <p:pRg st="4" end="4"/>
                                            </p:txEl>
                                          </p:spTgt>
                                        </p:tgtEl>
                                      </p:cBhvr>
                                      <p:to x="100000" y="100000"/>
                                    </p:animScale>
                                    <p:animScale>
                                      <p:cBhvr>
                                        <p:cTn id="57" dur="26">
                                          <p:stCondLst>
                                            <p:cond delay="1808"/>
                                          </p:stCondLst>
                                        </p:cTn>
                                        <p:tgtEl>
                                          <p:spTgt spid="29">
                                            <p:txEl>
                                              <p:pRg st="4" end="4"/>
                                            </p:txEl>
                                          </p:spTgt>
                                        </p:tgtEl>
                                      </p:cBhvr>
                                      <p:to x="100000" y="95000"/>
                                    </p:animScale>
                                    <p:animScale>
                                      <p:cBhvr>
                                        <p:cTn id="58" dur="166" decel="50000">
                                          <p:stCondLst>
                                            <p:cond delay="1834"/>
                                          </p:stCondLst>
                                        </p:cTn>
                                        <p:tgtEl>
                                          <p:spTgt spid="29">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F7A993-2E09-4144-9D86-E866079BB677}"/>
              </a:ext>
            </a:extLst>
          </p:cNvPr>
          <p:cNvPicPr>
            <a:picLocks noChangeAspect="1"/>
          </p:cNvPicPr>
          <p:nvPr/>
        </p:nvPicPr>
        <p:blipFill rotWithShape="1">
          <a:blip r:embed="rId2"/>
          <a:srcRect l="9563" t="-2519" r="14463" b="2519"/>
          <a:stretch/>
        </p:blipFill>
        <p:spPr>
          <a:xfrm>
            <a:off x="0" y="250723"/>
            <a:ext cx="6740013" cy="6666271"/>
          </a:xfrm>
          <a:prstGeom prst="rect">
            <a:avLst/>
          </a:prstGeom>
        </p:spPr>
      </p:pic>
      <p:pic>
        <p:nvPicPr>
          <p:cNvPr id="4" name="Picture 3">
            <a:extLst>
              <a:ext uri="{FF2B5EF4-FFF2-40B4-BE49-F238E27FC236}">
                <a16:creationId xmlns:a16="http://schemas.microsoft.com/office/drawing/2014/main" id="{B2648722-15F8-406A-9D2F-2587F1CAD3E0}"/>
              </a:ext>
            </a:extLst>
          </p:cNvPr>
          <p:cNvPicPr>
            <a:picLocks noChangeAspect="1"/>
          </p:cNvPicPr>
          <p:nvPr/>
        </p:nvPicPr>
        <p:blipFill>
          <a:blip r:embed="rId3"/>
          <a:stretch>
            <a:fillRect/>
          </a:stretch>
        </p:blipFill>
        <p:spPr>
          <a:xfrm>
            <a:off x="6961239" y="309717"/>
            <a:ext cx="5230761" cy="6548284"/>
          </a:xfrm>
          <a:prstGeom prst="rect">
            <a:avLst/>
          </a:prstGeom>
        </p:spPr>
      </p:pic>
    </p:spTree>
    <p:extLst>
      <p:ext uri="{BB962C8B-B14F-4D97-AF65-F5344CB8AC3E}">
        <p14:creationId xmlns:p14="http://schemas.microsoft.com/office/powerpoint/2010/main" val="132142135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Graphic 4">
            <a:extLst>
              <a:ext uri="{FF2B5EF4-FFF2-40B4-BE49-F238E27FC236}">
                <a16:creationId xmlns:a16="http://schemas.microsoft.com/office/drawing/2014/main" id="{A108AA84-AC61-48B6-B660-8D2FBDF61916}"/>
              </a:ext>
            </a:extLst>
          </p:cNvPr>
          <p:cNvSpPr/>
          <p:nvPr/>
        </p:nvSpPr>
        <p:spPr>
          <a:xfrm rot="19505365">
            <a:off x="7177291" y="1098565"/>
            <a:ext cx="4481901" cy="4392262"/>
          </a:xfrm>
          <a:custGeom>
            <a:avLst/>
            <a:gdLst>
              <a:gd name="connsiteX0" fmla="*/ 462439 w 476250"/>
              <a:gd name="connsiteY0" fmla="*/ 160496 h 466725"/>
              <a:gd name="connsiteX1" fmla="*/ 469106 w 476250"/>
              <a:gd name="connsiteY1" fmla="*/ 153829 h 466725"/>
              <a:gd name="connsiteX2" fmla="*/ 469106 w 476250"/>
              <a:gd name="connsiteY2" fmla="*/ 149066 h 466725"/>
              <a:gd name="connsiteX3" fmla="*/ 462439 w 476250"/>
              <a:gd name="connsiteY3" fmla="*/ 142399 h 466725"/>
              <a:gd name="connsiteX4" fmla="*/ 415766 w 476250"/>
              <a:gd name="connsiteY4" fmla="*/ 142399 h 466725"/>
              <a:gd name="connsiteX5" fmla="*/ 415766 w 476250"/>
              <a:gd name="connsiteY5" fmla="*/ 93821 h 466725"/>
              <a:gd name="connsiteX6" fmla="*/ 391954 w 476250"/>
              <a:gd name="connsiteY6" fmla="*/ 70009 h 466725"/>
              <a:gd name="connsiteX7" fmla="*/ 333851 w 476250"/>
              <a:gd name="connsiteY7" fmla="*/ 70009 h 466725"/>
              <a:gd name="connsiteX8" fmla="*/ 333851 w 476250"/>
              <a:gd name="connsiteY8" fmla="*/ 13811 h 466725"/>
              <a:gd name="connsiteX9" fmla="*/ 327184 w 476250"/>
              <a:gd name="connsiteY9" fmla="*/ 7144 h 466725"/>
              <a:gd name="connsiteX10" fmla="*/ 322421 w 476250"/>
              <a:gd name="connsiteY10" fmla="*/ 7144 h 466725"/>
              <a:gd name="connsiteX11" fmla="*/ 315754 w 476250"/>
              <a:gd name="connsiteY11" fmla="*/ 13811 h 466725"/>
              <a:gd name="connsiteX12" fmla="*/ 315754 w 476250"/>
              <a:gd name="connsiteY12" fmla="*/ 70009 h 466725"/>
              <a:gd name="connsiteX13" fmla="*/ 290989 w 476250"/>
              <a:gd name="connsiteY13" fmla="*/ 70009 h 466725"/>
              <a:gd name="connsiteX14" fmla="*/ 290989 w 476250"/>
              <a:gd name="connsiteY14" fmla="*/ 13811 h 466725"/>
              <a:gd name="connsiteX15" fmla="*/ 283369 w 476250"/>
              <a:gd name="connsiteY15" fmla="*/ 7144 h 466725"/>
              <a:gd name="connsiteX16" fmla="*/ 278606 w 476250"/>
              <a:gd name="connsiteY16" fmla="*/ 7144 h 466725"/>
              <a:gd name="connsiteX17" fmla="*/ 271939 w 476250"/>
              <a:gd name="connsiteY17" fmla="*/ 13811 h 466725"/>
              <a:gd name="connsiteX18" fmla="*/ 271939 w 476250"/>
              <a:gd name="connsiteY18" fmla="*/ 70009 h 466725"/>
              <a:gd name="connsiteX19" fmla="*/ 247174 w 476250"/>
              <a:gd name="connsiteY19" fmla="*/ 70009 h 466725"/>
              <a:gd name="connsiteX20" fmla="*/ 247174 w 476250"/>
              <a:gd name="connsiteY20" fmla="*/ 13811 h 466725"/>
              <a:gd name="connsiteX21" fmla="*/ 240506 w 476250"/>
              <a:gd name="connsiteY21" fmla="*/ 7144 h 466725"/>
              <a:gd name="connsiteX22" fmla="*/ 235744 w 476250"/>
              <a:gd name="connsiteY22" fmla="*/ 7144 h 466725"/>
              <a:gd name="connsiteX23" fmla="*/ 229076 w 476250"/>
              <a:gd name="connsiteY23" fmla="*/ 13811 h 466725"/>
              <a:gd name="connsiteX24" fmla="*/ 229076 w 476250"/>
              <a:gd name="connsiteY24" fmla="*/ 70009 h 466725"/>
              <a:gd name="connsiteX25" fmla="*/ 204311 w 476250"/>
              <a:gd name="connsiteY25" fmla="*/ 70009 h 466725"/>
              <a:gd name="connsiteX26" fmla="*/ 204311 w 476250"/>
              <a:gd name="connsiteY26" fmla="*/ 13811 h 466725"/>
              <a:gd name="connsiteX27" fmla="*/ 197644 w 476250"/>
              <a:gd name="connsiteY27" fmla="*/ 7144 h 466725"/>
              <a:gd name="connsiteX28" fmla="*/ 192881 w 476250"/>
              <a:gd name="connsiteY28" fmla="*/ 7144 h 466725"/>
              <a:gd name="connsiteX29" fmla="*/ 186214 w 476250"/>
              <a:gd name="connsiteY29" fmla="*/ 13811 h 466725"/>
              <a:gd name="connsiteX30" fmla="*/ 186214 w 476250"/>
              <a:gd name="connsiteY30" fmla="*/ 70009 h 466725"/>
              <a:gd name="connsiteX31" fmla="*/ 161449 w 476250"/>
              <a:gd name="connsiteY31" fmla="*/ 70009 h 466725"/>
              <a:gd name="connsiteX32" fmla="*/ 161449 w 476250"/>
              <a:gd name="connsiteY32" fmla="*/ 13811 h 466725"/>
              <a:gd name="connsiteX33" fmla="*/ 154781 w 476250"/>
              <a:gd name="connsiteY33" fmla="*/ 7144 h 466725"/>
              <a:gd name="connsiteX34" fmla="*/ 150019 w 476250"/>
              <a:gd name="connsiteY34" fmla="*/ 7144 h 466725"/>
              <a:gd name="connsiteX35" fmla="*/ 143351 w 476250"/>
              <a:gd name="connsiteY35" fmla="*/ 13811 h 466725"/>
              <a:gd name="connsiteX36" fmla="*/ 143351 w 476250"/>
              <a:gd name="connsiteY36" fmla="*/ 70009 h 466725"/>
              <a:gd name="connsiteX37" fmla="*/ 88106 w 476250"/>
              <a:gd name="connsiteY37" fmla="*/ 70009 h 466725"/>
              <a:gd name="connsiteX38" fmla="*/ 64294 w 476250"/>
              <a:gd name="connsiteY38" fmla="*/ 93821 h 466725"/>
              <a:gd name="connsiteX39" fmla="*/ 64294 w 476250"/>
              <a:gd name="connsiteY39" fmla="*/ 142399 h 466725"/>
              <a:gd name="connsiteX40" fmla="*/ 13811 w 476250"/>
              <a:gd name="connsiteY40" fmla="*/ 142399 h 466725"/>
              <a:gd name="connsiteX41" fmla="*/ 7144 w 476250"/>
              <a:gd name="connsiteY41" fmla="*/ 149066 h 466725"/>
              <a:gd name="connsiteX42" fmla="*/ 7144 w 476250"/>
              <a:gd name="connsiteY42" fmla="*/ 153829 h 466725"/>
              <a:gd name="connsiteX43" fmla="*/ 13811 w 476250"/>
              <a:gd name="connsiteY43" fmla="*/ 160496 h 466725"/>
              <a:gd name="connsiteX44" fmla="*/ 64294 w 476250"/>
              <a:gd name="connsiteY44" fmla="*/ 160496 h 466725"/>
              <a:gd name="connsiteX45" fmla="*/ 64294 w 476250"/>
              <a:gd name="connsiteY45" fmla="*/ 185261 h 466725"/>
              <a:gd name="connsiteX46" fmla="*/ 13811 w 476250"/>
              <a:gd name="connsiteY46" fmla="*/ 185261 h 466725"/>
              <a:gd name="connsiteX47" fmla="*/ 7144 w 476250"/>
              <a:gd name="connsiteY47" fmla="*/ 191929 h 466725"/>
              <a:gd name="connsiteX48" fmla="*/ 7144 w 476250"/>
              <a:gd name="connsiteY48" fmla="*/ 196691 h 466725"/>
              <a:gd name="connsiteX49" fmla="*/ 13811 w 476250"/>
              <a:gd name="connsiteY49" fmla="*/ 203359 h 466725"/>
              <a:gd name="connsiteX50" fmla="*/ 64294 w 476250"/>
              <a:gd name="connsiteY50" fmla="*/ 203359 h 466725"/>
              <a:gd name="connsiteX51" fmla="*/ 64294 w 476250"/>
              <a:gd name="connsiteY51" fmla="*/ 228124 h 466725"/>
              <a:gd name="connsiteX52" fmla="*/ 13811 w 476250"/>
              <a:gd name="connsiteY52" fmla="*/ 228124 h 466725"/>
              <a:gd name="connsiteX53" fmla="*/ 7144 w 476250"/>
              <a:gd name="connsiteY53" fmla="*/ 235744 h 466725"/>
              <a:gd name="connsiteX54" fmla="*/ 7144 w 476250"/>
              <a:gd name="connsiteY54" fmla="*/ 240506 h 466725"/>
              <a:gd name="connsiteX55" fmla="*/ 13811 w 476250"/>
              <a:gd name="connsiteY55" fmla="*/ 247174 h 466725"/>
              <a:gd name="connsiteX56" fmla="*/ 64294 w 476250"/>
              <a:gd name="connsiteY56" fmla="*/ 247174 h 466725"/>
              <a:gd name="connsiteX57" fmla="*/ 64294 w 476250"/>
              <a:gd name="connsiteY57" fmla="*/ 271939 h 466725"/>
              <a:gd name="connsiteX58" fmla="*/ 13811 w 476250"/>
              <a:gd name="connsiteY58" fmla="*/ 271939 h 466725"/>
              <a:gd name="connsiteX59" fmla="*/ 7144 w 476250"/>
              <a:gd name="connsiteY59" fmla="*/ 278606 h 466725"/>
              <a:gd name="connsiteX60" fmla="*/ 7144 w 476250"/>
              <a:gd name="connsiteY60" fmla="*/ 283369 h 466725"/>
              <a:gd name="connsiteX61" fmla="*/ 13811 w 476250"/>
              <a:gd name="connsiteY61" fmla="*/ 290036 h 466725"/>
              <a:gd name="connsiteX62" fmla="*/ 64294 w 476250"/>
              <a:gd name="connsiteY62" fmla="*/ 290036 h 466725"/>
              <a:gd name="connsiteX63" fmla="*/ 64294 w 476250"/>
              <a:gd name="connsiteY63" fmla="*/ 314801 h 466725"/>
              <a:gd name="connsiteX64" fmla="*/ 13811 w 476250"/>
              <a:gd name="connsiteY64" fmla="*/ 314801 h 466725"/>
              <a:gd name="connsiteX65" fmla="*/ 7144 w 476250"/>
              <a:gd name="connsiteY65" fmla="*/ 321469 h 466725"/>
              <a:gd name="connsiteX66" fmla="*/ 7144 w 476250"/>
              <a:gd name="connsiteY66" fmla="*/ 326231 h 466725"/>
              <a:gd name="connsiteX67" fmla="*/ 13811 w 476250"/>
              <a:gd name="connsiteY67" fmla="*/ 332899 h 466725"/>
              <a:gd name="connsiteX68" fmla="*/ 64294 w 476250"/>
              <a:gd name="connsiteY68" fmla="*/ 332899 h 466725"/>
              <a:gd name="connsiteX69" fmla="*/ 64294 w 476250"/>
              <a:gd name="connsiteY69" fmla="*/ 380524 h 466725"/>
              <a:gd name="connsiteX70" fmla="*/ 88106 w 476250"/>
              <a:gd name="connsiteY70" fmla="*/ 404336 h 466725"/>
              <a:gd name="connsiteX71" fmla="*/ 142399 w 476250"/>
              <a:gd name="connsiteY71" fmla="*/ 404336 h 466725"/>
              <a:gd name="connsiteX72" fmla="*/ 142399 w 476250"/>
              <a:gd name="connsiteY72" fmla="*/ 461486 h 466725"/>
              <a:gd name="connsiteX73" fmla="*/ 149066 w 476250"/>
              <a:gd name="connsiteY73" fmla="*/ 468154 h 466725"/>
              <a:gd name="connsiteX74" fmla="*/ 153829 w 476250"/>
              <a:gd name="connsiteY74" fmla="*/ 468154 h 466725"/>
              <a:gd name="connsiteX75" fmla="*/ 160496 w 476250"/>
              <a:gd name="connsiteY75" fmla="*/ 461486 h 466725"/>
              <a:gd name="connsiteX76" fmla="*/ 160496 w 476250"/>
              <a:gd name="connsiteY76" fmla="*/ 404336 h 466725"/>
              <a:gd name="connsiteX77" fmla="*/ 185261 w 476250"/>
              <a:gd name="connsiteY77" fmla="*/ 404336 h 466725"/>
              <a:gd name="connsiteX78" fmla="*/ 185261 w 476250"/>
              <a:gd name="connsiteY78" fmla="*/ 461486 h 466725"/>
              <a:gd name="connsiteX79" fmla="*/ 191929 w 476250"/>
              <a:gd name="connsiteY79" fmla="*/ 468154 h 466725"/>
              <a:gd name="connsiteX80" fmla="*/ 196691 w 476250"/>
              <a:gd name="connsiteY80" fmla="*/ 468154 h 466725"/>
              <a:gd name="connsiteX81" fmla="*/ 203359 w 476250"/>
              <a:gd name="connsiteY81" fmla="*/ 461486 h 466725"/>
              <a:gd name="connsiteX82" fmla="*/ 203359 w 476250"/>
              <a:gd name="connsiteY82" fmla="*/ 404336 h 466725"/>
              <a:gd name="connsiteX83" fmla="*/ 228124 w 476250"/>
              <a:gd name="connsiteY83" fmla="*/ 404336 h 466725"/>
              <a:gd name="connsiteX84" fmla="*/ 228124 w 476250"/>
              <a:gd name="connsiteY84" fmla="*/ 461486 h 466725"/>
              <a:gd name="connsiteX85" fmla="*/ 234791 w 476250"/>
              <a:gd name="connsiteY85" fmla="*/ 468154 h 466725"/>
              <a:gd name="connsiteX86" fmla="*/ 239554 w 476250"/>
              <a:gd name="connsiteY86" fmla="*/ 468154 h 466725"/>
              <a:gd name="connsiteX87" fmla="*/ 246221 w 476250"/>
              <a:gd name="connsiteY87" fmla="*/ 461486 h 466725"/>
              <a:gd name="connsiteX88" fmla="*/ 246221 w 476250"/>
              <a:gd name="connsiteY88" fmla="*/ 404336 h 466725"/>
              <a:gd name="connsiteX89" fmla="*/ 270986 w 476250"/>
              <a:gd name="connsiteY89" fmla="*/ 404336 h 466725"/>
              <a:gd name="connsiteX90" fmla="*/ 270986 w 476250"/>
              <a:gd name="connsiteY90" fmla="*/ 461486 h 466725"/>
              <a:gd name="connsiteX91" fmla="*/ 277654 w 476250"/>
              <a:gd name="connsiteY91" fmla="*/ 468154 h 466725"/>
              <a:gd name="connsiteX92" fmla="*/ 283369 w 476250"/>
              <a:gd name="connsiteY92" fmla="*/ 468154 h 466725"/>
              <a:gd name="connsiteX93" fmla="*/ 290036 w 476250"/>
              <a:gd name="connsiteY93" fmla="*/ 461486 h 466725"/>
              <a:gd name="connsiteX94" fmla="*/ 290036 w 476250"/>
              <a:gd name="connsiteY94" fmla="*/ 404336 h 466725"/>
              <a:gd name="connsiteX95" fmla="*/ 314801 w 476250"/>
              <a:gd name="connsiteY95" fmla="*/ 404336 h 466725"/>
              <a:gd name="connsiteX96" fmla="*/ 314801 w 476250"/>
              <a:gd name="connsiteY96" fmla="*/ 461486 h 466725"/>
              <a:gd name="connsiteX97" fmla="*/ 321469 w 476250"/>
              <a:gd name="connsiteY97" fmla="*/ 468154 h 466725"/>
              <a:gd name="connsiteX98" fmla="*/ 326231 w 476250"/>
              <a:gd name="connsiteY98" fmla="*/ 468154 h 466725"/>
              <a:gd name="connsiteX99" fmla="*/ 332899 w 476250"/>
              <a:gd name="connsiteY99" fmla="*/ 461486 h 466725"/>
              <a:gd name="connsiteX100" fmla="*/ 332899 w 476250"/>
              <a:gd name="connsiteY100" fmla="*/ 404336 h 466725"/>
              <a:gd name="connsiteX101" fmla="*/ 391001 w 476250"/>
              <a:gd name="connsiteY101" fmla="*/ 404336 h 466725"/>
              <a:gd name="connsiteX102" fmla="*/ 414814 w 476250"/>
              <a:gd name="connsiteY102" fmla="*/ 380524 h 466725"/>
              <a:gd name="connsiteX103" fmla="*/ 414814 w 476250"/>
              <a:gd name="connsiteY103" fmla="*/ 332899 h 466725"/>
              <a:gd name="connsiteX104" fmla="*/ 461486 w 476250"/>
              <a:gd name="connsiteY104" fmla="*/ 332899 h 466725"/>
              <a:gd name="connsiteX105" fmla="*/ 468154 w 476250"/>
              <a:gd name="connsiteY105" fmla="*/ 326231 h 466725"/>
              <a:gd name="connsiteX106" fmla="*/ 468154 w 476250"/>
              <a:gd name="connsiteY106" fmla="*/ 321469 h 466725"/>
              <a:gd name="connsiteX107" fmla="*/ 461486 w 476250"/>
              <a:gd name="connsiteY107" fmla="*/ 314801 h 466725"/>
              <a:gd name="connsiteX108" fmla="*/ 414814 w 476250"/>
              <a:gd name="connsiteY108" fmla="*/ 314801 h 466725"/>
              <a:gd name="connsiteX109" fmla="*/ 414814 w 476250"/>
              <a:gd name="connsiteY109" fmla="*/ 290036 h 466725"/>
              <a:gd name="connsiteX110" fmla="*/ 461486 w 476250"/>
              <a:gd name="connsiteY110" fmla="*/ 290036 h 466725"/>
              <a:gd name="connsiteX111" fmla="*/ 468154 w 476250"/>
              <a:gd name="connsiteY111" fmla="*/ 283369 h 466725"/>
              <a:gd name="connsiteX112" fmla="*/ 468154 w 476250"/>
              <a:gd name="connsiteY112" fmla="*/ 278606 h 466725"/>
              <a:gd name="connsiteX113" fmla="*/ 461486 w 476250"/>
              <a:gd name="connsiteY113" fmla="*/ 271939 h 466725"/>
              <a:gd name="connsiteX114" fmla="*/ 414814 w 476250"/>
              <a:gd name="connsiteY114" fmla="*/ 271939 h 466725"/>
              <a:gd name="connsiteX115" fmla="*/ 414814 w 476250"/>
              <a:gd name="connsiteY115" fmla="*/ 247174 h 466725"/>
              <a:gd name="connsiteX116" fmla="*/ 461486 w 476250"/>
              <a:gd name="connsiteY116" fmla="*/ 247174 h 466725"/>
              <a:gd name="connsiteX117" fmla="*/ 468154 w 476250"/>
              <a:gd name="connsiteY117" fmla="*/ 240506 h 466725"/>
              <a:gd name="connsiteX118" fmla="*/ 468154 w 476250"/>
              <a:gd name="connsiteY118" fmla="*/ 235744 h 466725"/>
              <a:gd name="connsiteX119" fmla="*/ 461486 w 476250"/>
              <a:gd name="connsiteY119" fmla="*/ 229076 h 466725"/>
              <a:gd name="connsiteX120" fmla="*/ 414814 w 476250"/>
              <a:gd name="connsiteY120" fmla="*/ 229076 h 466725"/>
              <a:gd name="connsiteX121" fmla="*/ 414814 w 476250"/>
              <a:gd name="connsiteY121" fmla="*/ 204311 h 466725"/>
              <a:gd name="connsiteX122" fmla="*/ 461486 w 476250"/>
              <a:gd name="connsiteY122" fmla="*/ 204311 h 466725"/>
              <a:gd name="connsiteX123" fmla="*/ 468154 w 476250"/>
              <a:gd name="connsiteY123" fmla="*/ 197644 h 466725"/>
              <a:gd name="connsiteX124" fmla="*/ 468154 w 476250"/>
              <a:gd name="connsiteY124" fmla="*/ 192881 h 466725"/>
              <a:gd name="connsiteX125" fmla="*/ 461486 w 476250"/>
              <a:gd name="connsiteY125" fmla="*/ 186214 h 466725"/>
              <a:gd name="connsiteX126" fmla="*/ 414814 w 476250"/>
              <a:gd name="connsiteY126" fmla="*/ 186214 h 466725"/>
              <a:gd name="connsiteX127" fmla="*/ 414814 w 476250"/>
              <a:gd name="connsiteY127" fmla="*/ 161449 h 466725"/>
              <a:gd name="connsiteX128" fmla="*/ 462439 w 476250"/>
              <a:gd name="connsiteY128" fmla="*/ 161449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476250" h="466725">
                <a:moveTo>
                  <a:pt x="462439" y="160496"/>
                </a:moveTo>
                <a:cubicBezTo>
                  <a:pt x="466249" y="160496"/>
                  <a:pt x="469106" y="157639"/>
                  <a:pt x="469106" y="153829"/>
                </a:cubicBezTo>
                <a:lnTo>
                  <a:pt x="469106" y="149066"/>
                </a:lnTo>
                <a:cubicBezTo>
                  <a:pt x="469106" y="145256"/>
                  <a:pt x="466249" y="142399"/>
                  <a:pt x="462439" y="142399"/>
                </a:cubicBezTo>
                <a:lnTo>
                  <a:pt x="415766" y="142399"/>
                </a:lnTo>
                <a:lnTo>
                  <a:pt x="415766" y="93821"/>
                </a:lnTo>
                <a:cubicBezTo>
                  <a:pt x="415766" y="80486"/>
                  <a:pt x="405289" y="70009"/>
                  <a:pt x="391954" y="70009"/>
                </a:cubicBezTo>
                <a:lnTo>
                  <a:pt x="333851" y="70009"/>
                </a:lnTo>
                <a:lnTo>
                  <a:pt x="333851" y="13811"/>
                </a:lnTo>
                <a:cubicBezTo>
                  <a:pt x="333851" y="10001"/>
                  <a:pt x="330994" y="7144"/>
                  <a:pt x="327184" y="7144"/>
                </a:cubicBezTo>
                <a:lnTo>
                  <a:pt x="322421" y="7144"/>
                </a:lnTo>
                <a:cubicBezTo>
                  <a:pt x="318611" y="7144"/>
                  <a:pt x="315754" y="10001"/>
                  <a:pt x="315754" y="13811"/>
                </a:cubicBezTo>
                <a:lnTo>
                  <a:pt x="315754" y="70009"/>
                </a:lnTo>
                <a:lnTo>
                  <a:pt x="290989" y="70009"/>
                </a:lnTo>
                <a:lnTo>
                  <a:pt x="290989" y="13811"/>
                </a:lnTo>
                <a:cubicBezTo>
                  <a:pt x="290989" y="10001"/>
                  <a:pt x="287179" y="7144"/>
                  <a:pt x="283369" y="7144"/>
                </a:cubicBezTo>
                <a:lnTo>
                  <a:pt x="278606" y="7144"/>
                </a:lnTo>
                <a:cubicBezTo>
                  <a:pt x="274796" y="7144"/>
                  <a:pt x="271939" y="10001"/>
                  <a:pt x="271939" y="13811"/>
                </a:cubicBezTo>
                <a:lnTo>
                  <a:pt x="271939" y="70009"/>
                </a:lnTo>
                <a:lnTo>
                  <a:pt x="247174" y="70009"/>
                </a:lnTo>
                <a:lnTo>
                  <a:pt x="247174" y="13811"/>
                </a:lnTo>
                <a:cubicBezTo>
                  <a:pt x="247174" y="10001"/>
                  <a:pt x="244316" y="7144"/>
                  <a:pt x="240506" y="7144"/>
                </a:cubicBezTo>
                <a:lnTo>
                  <a:pt x="235744" y="7144"/>
                </a:lnTo>
                <a:cubicBezTo>
                  <a:pt x="231934" y="7144"/>
                  <a:pt x="229076" y="10001"/>
                  <a:pt x="229076" y="13811"/>
                </a:cubicBezTo>
                <a:lnTo>
                  <a:pt x="229076" y="70009"/>
                </a:lnTo>
                <a:lnTo>
                  <a:pt x="204311" y="70009"/>
                </a:lnTo>
                <a:lnTo>
                  <a:pt x="204311" y="13811"/>
                </a:lnTo>
                <a:cubicBezTo>
                  <a:pt x="204311" y="10001"/>
                  <a:pt x="201454" y="7144"/>
                  <a:pt x="197644" y="7144"/>
                </a:cubicBezTo>
                <a:lnTo>
                  <a:pt x="192881" y="7144"/>
                </a:lnTo>
                <a:cubicBezTo>
                  <a:pt x="189071" y="7144"/>
                  <a:pt x="186214" y="10001"/>
                  <a:pt x="186214" y="13811"/>
                </a:cubicBezTo>
                <a:lnTo>
                  <a:pt x="186214" y="70009"/>
                </a:lnTo>
                <a:lnTo>
                  <a:pt x="161449" y="70009"/>
                </a:lnTo>
                <a:lnTo>
                  <a:pt x="161449" y="13811"/>
                </a:lnTo>
                <a:cubicBezTo>
                  <a:pt x="161449" y="10001"/>
                  <a:pt x="158591" y="7144"/>
                  <a:pt x="154781" y="7144"/>
                </a:cubicBezTo>
                <a:lnTo>
                  <a:pt x="150019" y="7144"/>
                </a:lnTo>
                <a:cubicBezTo>
                  <a:pt x="146209" y="7144"/>
                  <a:pt x="143351" y="10001"/>
                  <a:pt x="143351" y="13811"/>
                </a:cubicBezTo>
                <a:lnTo>
                  <a:pt x="143351" y="70009"/>
                </a:lnTo>
                <a:lnTo>
                  <a:pt x="88106" y="70009"/>
                </a:lnTo>
                <a:cubicBezTo>
                  <a:pt x="74771" y="70009"/>
                  <a:pt x="64294" y="81439"/>
                  <a:pt x="64294" y="93821"/>
                </a:cubicBezTo>
                <a:lnTo>
                  <a:pt x="64294" y="142399"/>
                </a:lnTo>
                <a:lnTo>
                  <a:pt x="13811" y="142399"/>
                </a:lnTo>
                <a:cubicBezTo>
                  <a:pt x="10001" y="142399"/>
                  <a:pt x="7144" y="145256"/>
                  <a:pt x="7144" y="149066"/>
                </a:cubicBezTo>
                <a:lnTo>
                  <a:pt x="7144" y="153829"/>
                </a:lnTo>
                <a:cubicBezTo>
                  <a:pt x="7144" y="157639"/>
                  <a:pt x="10001" y="160496"/>
                  <a:pt x="13811" y="160496"/>
                </a:cubicBezTo>
                <a:lnTo>
                  <a:pt x="64294" y="160496"/>
                </a:lnTo>
                <a:lnTo>
                  <a:pt x="64294" y="185261"/>
                </a:lnTo>
                <a:lnTo>
                  <a:pt x="13811" y="185261"/>
                </a:lnTo>
                <a:cubicBezTo>
                  <a:pt x="10001" y="185261"/>
                  <a:pt x="7144" y="188119"/>
                  <a:pt x="7144" y="191929"/>
                </a:cubicBezTo>
                <a:lnTo>
                  <a:pt x="7144" y="196691"/>
                </a:lnTo>
                <a:cubicBezTo>
                  <a:pt x="7144" y="200501"/>
                  <a:pt x="10001" y="203359"/>
                  <a:pt x="13811" y="203359"/>
                </a:cubicBezTo>
                <a:lnTo>
                  <a:pt x="64294" y="203359"/>
                </a:lnTo>
                <a:lnTo>
                  <a:pt x="64294" y="228124"/>
                </a:lnTo>
                <a:lnTo>
                  <a:pt x="13811" y="228124"/>
                </a:lnTo>
                <a:cubicBezTo>
                  <a:pt x="10001" y="229076"/>
                  <a:pt x="7144" y="231934"/>
                  <a:pt x="7144" y="235744"/>
                </a:cubicBezTo>
                <a:lnTo>
                  <a:pt x="7144" y="240506"/>
                </a:lnTo>
                <a:cubicBezTo>
                  <a:pt x="7144" y="244316"/>
                  <a:pt x="10001" y="247174"/>
                  <a:pt x="13811" y="247174"/>
                </a:cubicBezTo>
                <a:lnTo>
                  <a:pt x="64294" y="247174"/>
                </a:lnTo>
                <a:lnTo>
                  <a:pt x="64294" y="271939"/>
                </a:lnTo>
                <a:lnTo>
                  <a:pt x="13811" y="271939"/>
                </a:lnTo>
                <a:cubicBezTo>
                  <a:pt x="10001" y="271939"/>
                  <a:pt x="7144" y="274796"/>
                  <a:pt x="7144" y="278606"/>
                </a:cubicBezTo>
                <a:lnTo>
                  <a:pt x="7144" y="283369"/>
                </a:lnTo>
                <a:cubicBezTo>
                  <a:pt x="7144" y="287179"/>
                  <a:pt x="10001" y="290036"/>
                  <a:pt x="13811" y="290036"/>
                </a:cubicBezTo>
                <a:lnTo>
                  <a:pt x="64294" y="290036"/>
                </a:lnTo>
                <a:lnTo>
                  <a:pt x="64294" y="314801"/>
                </a:lnTo>
                <a:lnTo>
                  <a:pt x="13811" y="314801"/>
                </a:lnTo>
                <a:cubicBezTo>
                  <a:pt x="10001" y="314801"/>
                  <a:pt x="7144" y="317659"/>
                  <a:pt x="7144" y="321469"/>
                </a:cubicBezTo>
                <a:lnTo>
                  <a:pt x="7144" y="326231"/>
                </a:lnTo>
                <a:cubicBezTo>
                  <a:pt x="7144" y="330041"/>
                  <a:pt x="10001" y="332899"/>
                  <a:pt x="13811" y="332899"/>
                </a:cubicBezTo>
                <a:lnTo>
                  <a:pt x="64294" y="332899"/>
                </a:lnTo>
                <a:lnTo>
                  <a:pt x="64294" y="380524"/>
                </a:lnTo>
                <a:cubicBezTo>
                  <a:pt x="64294" y="393859"/>
                  <a:pt x="74771" y="404336"/>
                  <a:pt x="88106" y="404336"/>
                </a:cubicBezTo>
                <a:lnTo>
                  <a:pt x="142399" y="404336"/>
                </a:lnTo>
                <a:lnTo>
                  <a:pt x="142399" y="461486"/>
                </a:lnTo>
                <a:cubicBezTo>
                  <a:pt x="142399" y="465296"/>
                  <a:pt x="145256" y="468154"/>
                  <a:pt x="149066" y="468154"/>
                </a:cubicBezTo>
                <a:lnTo>
                  <a:pt x="153829" y="468154"/>
                </a:lnTo>
                <a:cubicBezTo>
                  <a:pt x="157639" y="468154"/>
                  <a:pt x="160496" y="465296"/>
                  <a:pt x="160496" y="461486"/>
                </a:cubicBezTo>
                <a:lnTo>
                  <a:pt x="160496" y="404336"/>
                </a:lnTo>
                <a:lnTo>
                  <a:pt x="185261" y="404336"/>
                </a:lnTo>
                <a:lnTo>
                  <a:pt x="185261" y="461486"/>
                </a:lnTo>
                <a:cubicBezTo>
                  <a:pt x="185261" y="465296"/>
                  <a:pt x="188119" y="468154"/>
                  <a:pt x="191929" y="468154"/>
                </a:cubicBezTo>
                <a:lnTo>
                  <a:pt x="196691" y="468154"/>
                </a:lnTo>
                <a:cubicBezTo>
                  <a:pt x="200501" y="468154"/>
                  <a:pt x="203359" y="465296"/>
                  <a:pt x="203359" y="461486"/>
                </a:cubicBezTo>
                <a:lnTo>
                  <a:pt x="203359" y="404336"/>
                </a:lnTo>
                <a:lnTo>
                  <a:pt x="228124" y="404336"/>
                </a:lnTo>
                <a:lnTo>
                  <a:pt x="228124" y="461486"/>
                </a:lnTo>
                <a:cubicBezTo>
                  <a:pt x="228124" y="465296"/>
                  <a:pt x="230981" y="468154"/>
                  <a:pt x="234791" y="468154"/>
                </a:cubicBezTo>
                <a:lnTo>
                  <a:pt x="239554" y="468154"/>
                </a:lnTo>
                <a:cubicBezTo>
                  <a:pt x="243364" y="468154"/>
                  <a:pt x="246221" y="465296"/>
                  <a:pt x="246221" y="461486"/>
                </a:cubicBezTo>
                <a:lnTo>
                  <a:pt x="246221" y="404336"/>
                </a:lnTo>
                <a:lnTo>
                  <a:pt x="270986" y="404336"/>
                </a:lnTo>
                <a:lnTo>
                  <a:pt x="270986" y="461486"/>
                </a:lnTo>
                <a:cubicBezTo>
                  <a:pt x="270986" y="465296"/>
                  <a:pt x="273844" y="468154"/>
                  <a:pt x="277654" y="468154"/>
                </a:cubicBezTo>
                <a:lnTo>
                  <a:pt x="283369" y="468154"/>
                </a:lnTo>
                <a:cubicBezTo>
                  <a:pt x="287179" y="468154"/>
                  <a:pt x="290036" y="465296"/>
                  <a:pt x="290036" y="461486"/>
                </a:cubicBezTo>
                <a:lnTo>
                  <a:pt x="290036" y="404336"/>
                </a:lnTo>
                <a:lnTo>
                  <a:pt x="314801" y="404336"/>
                </a:lnTo>
                <a:lnTo>
                  <a:pt x="314801" y="461486"/>
                </a:lnTo>
                <a:cubicBezTo>
                  <a:pt x="314801" y="465296"/>
                  <a:pt x="317659" y="468154"/>
                  <a:pt x="321469" y="468154"/>
                </a:cubicBezTo>
                <a:lnTo>
                  <a:pt x="326231" y="468154"/>
                </a:lnTo>
                <a:cubicBezTo>
                  <a:pt x="330041" y="468154"/>
                  <a:pt x="332899" y="465296"/>
                  <a:pt x="332899" y="461486"/>
                </a:cubicBezTo>
                <a:lnTo>
                  <a:pt x="332899" y="404336"/>
                </a:lnTo>
                <a:lnTo>
                  <a:pt x="391001" y="404336"/>
                </a:lnTo>
                <a:cubicBezTo>
                  <a:pt x="404336" y="404336"/>
                  <a:pt x="414814" y="393859"/>
                  <a:pt x="414814" y="380524"/>
                </a:cubicBezTo>
                <a:lnTo>
                  <a:pt x="414814" y="332899"/>
                </a:lnTo>
                <a:lnTo>
                  <a:pt x="461486" y="332899"/>
                </a:lnTo>
                <a:cubicBezTo>
                  <a:pt x="465296" y="332899"/>
                  <a:pt x="468154" y="330041"/>
                  <a:pt x="468154" y="326231"/>
                </a:cubicBezTo>
                <a:lnTo>
                  <a:pt x="468154" y="321469"/>
                </a:lnTo>
                <a:cubicBezTo>
                  <a:pt x="468154" y="317659"/>
                  <a:pt x="465296" y="314801"/>
                  <a:pt x="461486" y="314801"/>
                </a:cubicBezTo>
                <a:lnTo>
                  <a:pt x="414814" y="314801"/>
                </a:lnTo>
                <a:lnTo>
                  <a:pt x="414814" y="290036"/>
                </a:lnTo>
                <a:lnTo>
                  <a:pt x="461486" y="290036"/>
                </a:lnTo>
                <a:cubicBezTo>
                  <a:pt x="465296" y="290036"/>
                  <a:pt x="468154" y="287179"/>
                  <a:pt x="468154" y="283369"/>
                </a:cubicBezTo>
                <a:lnTo>
                  <a:pt x="468154" y="278606"/>
                </a:lnTo>
                <a:cubicBezTo>
                  <a:pt x="468154" y="274796"/>
                  <a:pt x="465296" y="271939"/>
                  <a:pt x="461486" y="271939"/>
                </a:cubicBezTo>
                <a:lnTo>
                  <a:pt x="414814" y="271939"/>
                </a:lnTo>
                <a:lnTo>
                  <a:pt x="414814" y="247174"/>
                </a:lnTo>
                <a:lnTo>
                  <a:pt x="461486" y="247174"/>
                </a:lnTo>
                <a:cubicBezTo>
                  <a:pt x="465296" y="247174"/>
                  <a:pt x="468154" y="244316"/>
                  <a:pt x="468154" y="240506"/>
                </a:cubicBezTo>
                <a:lnTo>
                  <a:pt x="468154" y="235744"/>
                </a:lnTo>
                <a:cubicBezTo>
                  <a:pt x="468154" y="231934"/>
                  <a:pt x="465296" y="229076"/>
                  <a:pt x="461486" y="229076"/>
                </a:cubicBezTo>
                <a:lnTo>
                  <a:pt x="414814" y="229076"/>
                </a:lnTo>
                <a:lnTo>
                  <a:pt x="414814" y="204311"/>
                </a:lnTo>
                <a:lnTo>
                  <a:pt x="461486" y="204311"/>
                </a:lnTo>
                <a:cubicBezTo>
                  <a:pt x="465296" y="204311"/>
                  <a:pt x="468154" y="201454"/>
                  <a:pt x="468154" y="197644"/>
                </a:cubicBezTo>
                <a:lnTo>
                  <a:pt x="468154" y="192881"/>
                </a:lnTo>
                <a:cubicBezTo>
                  <a:pt x="468154" y="189071"/>
                  <a:pt x="465296" y="186214"/>
                  <a:pt x="461486" y="186214"/>
                </a:cubicBezTo>
                <a:lnTo>
                  <a:pt x="414814" y="186214"/>
                </a:lnTo>
                <a:lnTo>
                  <a:pt x="414814" y="161449"/>
                </a:lnTo>
                <a:lnTo>
                  <a:pt x="462439" y="161449"/>
                </a:lnTo>
                <a:close/>
              </a:path>
            </a:pathLst>
          </a:custGeom>
          <a:solidFill>
            <a:srgbClr val="BDBDFF"/>
          </a:solidFill>
          <a:ln/>
        </p:spPr>
        <p:style>
          <a:lnRef idx="1">
            <a:schemeClr val="accent4"/>
          </a:lnRef>
          <a:fillRef idx="2">
            <a:schemeClr val="accent4"/>
          </a:fillRef>
          <a:effectRef idx="1">
            <a:schemeClr val="accent4"/>
          </a:effectRef>
          <a:fontRef idx="minor">
            <a:schemeClr val="dk1"/>
          </a:fontRef>
        </p:style>
        <p:txBody>
          <a:bodyPr rtlCol="0" anchor="ctr"/>
          <a:lstStyle/>
          <a:p>
            <a:endParaRPr lang="en-US" dirty="0"/>
          </a:p>
        </p:txBody>
      </p:sp>
      <p:sp>
        <p:nvSpPr>
          <p:cNvPr id="2" name="TextBox 1"/>
          <p:cNvSpPr txBox="1"/>
          <p:nvPr/>
        </p:nvSpPr>
        <p:spPr>
          <a:xfrm>
            <a:off x="717554" y="444784"/>
            <a:ext cx="6923766" cy="923330"/>
          </a:xfrm>
          <a:prstGeom prst="rect">
            <a:avLst/>
          </a:prstGeom>
          <a:noFill/>
        </p:spPr>
        <p:txBody>
          <a:bodyPr wrap="square" rtlCol="0" anchor="ctr">
            <a:spAutoFit/>
          </a:bodyPr>
          <a:lstStyle/>
          <a:p>
            <a:r>
              <a:rPr lang="en-US" altLang="ko-KR" sz="5400" dirty="0">
                <a:solidFill>
                  <a:srgbClr val="FC08DF"/>
                </a:solidFill>
                <a:cs typeface="Arial" pitchFamily="34" charset="0"/>
              </a:rPr>
              <a:t>Presentation list </a:t>
            </a:r>
            <a:endParaRPr lang="ko-KR" altLang="en-US" sz="5400" dirty="0">
              <a:solidFill>
                <a:srgbClr val="FC08DF"/>
              </a:solidFill>
              <a:cs typeface="Arial" pitchFamily="34" charset="0"/>
            </a:endParaRPr>
          </a:p>
        </p:txBody>
      </p:sp>
      <p:grpSp>
        <p:nvGrpSpPr>
          <p:cNvPr id="4" name="Group 3">
            <a:extLst>
              <a:ext uri="{FF2B5EF4-FFF2-40B4-BE49-F238E27FC236}">
                <a16:creationId xmlns:a16="http://schemas.microsoft.com/office/drawing/2014/main" id="{37F06B10-F2B9-45AE-BAEE-3A25BDC40F60}"/>
              </a:ext>
            </a:extLst>
          </p:cNvPr>
          <p:cNvGrpSpPr/>
          <p:nvPr/>
        </p:nvGrpSpPr>
        <p:grpSpPr>
          <a:xfrm>
            <a:off x="1289743" y="1738059"/>
            <a:ext cx="5365516" cy="684440"/>
            <a:chOff x="1848112" y="1575921"/>
            <a:chExt cx="5365516" cy="769441"/>
          </a:xfrm>
        </p:grpSpPr>
        <p:sp>
          <p:nvSpPr>
            <p:cNvPr id="9" name="TextBox 8"/>
            <p:cNvSpPr txBox="1"/>
            <p:nvPr/>
          </p:nvSpPr>
          <p:spPr>
            <a:xfrm>
              <a:off x="2705936" y="1747736"/>
              <a:ext cx="4507692" cy="570899"/>
            </a:xfrm>
            <a:prstGeom prst="rect">
              <a:avLst/>
            </a:prstGeom>
            <a:noFill/>
          </p:spPr>
          <p:txBody>
            <a:bodyPr wrap="square" lIns="108000" rIns="108000" rtlCol="0">
              <a:spAutoFit/>
            </a:bodyPr>
            <a:lstStyle/>
            <a:p>
              <a:r>
                <a:rPr lang="en-US" altLang="ko-KR" sz="2700" b="1" dirty="0" smtClean="0">
                  <a:solidFill>
                    <a:srgbClr val="7C0454"/>
                  </a:solidFill>
                  <a:cs typeface="Arial" pitchFamily="34" charset="0"/>
                </a:rPr>
                <a:t>overview</a:t>
              </a:r>
              <a:endParaRPr lang="ko-KR" altLang="en-US" sz="2700" b="1" dirty="0">
                <a:solidFill>
                  <a:srgbClr val="7C0454"/>
                </a:solidFill>
                <a:cs typeface="Arial" pitchFamily="34" charset="0"/>
              </a:endParaRPr>
            </a:p>
          </p:txBody>
        </p:sp>
        <p:sp>
          <p:nvSpPr>
            <p:cNvPr id="7" name="TextBox 6"/>
            <p:cNvSpPr txBox="1"/>
            <p:nvPr/>
          </p:nvSpPr>
          <p:spPr>
            <a:xfrm>
              <a:off x="1848112" y="1575921"/>
              <a:ext cx="958096" cy="769441"/>
            </a:xfrm>
            <a:prstGeom prst="rect">
              <a:avLst/>
            </a:prstGeom>
            <a:noFill/>
          </p:spPr>
          <p:txBody>
            <a:bodyPr wrap="square" lIns="108000" rIns="108000" rtlCol="0">
              <a:spAutoFit/>
            </a:bodyPr>
            <a:lstStyle/>
            <a:p>
              <a:pPr algn="ctr"/>
              <a:r>
                <a:rPr lang="en-US" altLang="ko-KR" sz="4400" b="1" dirty="0">
                  <a:solidFill>
                    <a:schemeClr val="tx1">
                      <a:lumMod val="75000"/>
                      <a:lumOff val="25000"/>
                    </a:schemeClr>
                  </a:solidFill>
                  <a:cs typeface="Arial" pitchFamily="34" charset="0"/>
                </a:rPr>
                <a:t>01</a:t>
              </a:r>
              <a:endParaRPr lang="ko-KR" altLang="en-US" sz="4400" b="1" dirty="0">
                <a:solidFill>
                  <a:schemeClr val="tx1">
                    <a:lumMod val="75000"/>
                    <a:lumOff val="25000"/>
                  </a:schemeClr>
                </a:solidFill>
                <a:cs typeface="Arial" pitchFamily="34" charset="0"/>
              </a:endParaRPr>
            </a:p>
          </p:txBody>
        </p:sp>
      </p:grpSp>
      <p:grpSp>
        <p:nvGrpSpPr>
          <p:cNvPr id="17" name="Group 16">
            <a:extLst>
              <a:ext uri="{FF2B5EF4-FFF2-40B4-BE49-F238E27FC236}">
                <a16:creationId xmlns:a16="http://schemas.microsoft.com/office/drawing/2014/main" id="{48C572D2-FF82-4F09-A87C-3D3A60EF1C3D}"/>
              </a:ext>
            </a:extLst>
          </p:cNvPr>
          <p:cNvGrpSpPr/>
          <p:nvPr/>
        </p:nvGrpSpPr>
        <p:grpSpPr>
          <a:xfrm>
            <a:off x="1250506" y="2279028"/>
            <a:ext cx="5383988" cy="769441"/>
            <a:chOff x="1848112" y="1575921"/>
            <a:chExt cx="5383988" cy="769441"/>
          </a:xfrm>
        </p:grpSpPr>
        <p:sp>
          <p:nvSpPr>
            <p:cNvPr id="19" name="TextBox 18">
              <a:extLst>
                <a:ext uri="{FF2B5EF4-FFF2-40B4-BE49-F238E27FC236}">
                  <a16:creationId xmlns:a16="http://schemas.microsoft.com/office/drawing/2014/main" id="{4FCF8A9D-7E22-4279-8535-9C4F0258D7B9}"/>
                </a:ext>
              </a:extLst>
            </p:cNvPr>
            <p:cNvSpPr txBox="1"/>
            <p:nvPr/>
          </p:nvSpPr>
          <p:spPr>
            <a:xfrm>
              <a:off x="2724408" y="1793421"/>
              <a:ext cx="4507692" cy="507831"/>
            </a:xfrm>
            <a:prstGeom prst="rect">
              <a:avLst/>
            </a:prstGeom>
            <a:noFill/>
          </p:spPr>
          <p:txBody>
            <a:bodyPr wrap="square" lIns="108000" rIns="108000" rtlCol="0">
              <a:spAutoFit/>
            </a:bodyPr>
            <a:lstStyle/>
            <a:p>
              <a:r>
                <a:rPr lang="en-US" altLang="ko-KR" sz="2700" b="1" dirty="0" smtClean="0">
                  <a:solidFill>
                    <a:srgbClr val="77095F"/>
                  </a:solidFill>
                  <a:cs typeface="Arial" pitchFamily="34" charset="0"/>
                </a:rPr>
                <a:t>Motivations</a:t>
              </a:r>
              <a:endParaRPr lang="ko-KR" altLang="en-US" sz="2700" b="1" dirty="0">
                <a:solidFill>
                  <a:srgbClr val="77095F"/>
                </a:solidFill>
                <a:cs typeface="Arial" pitchFamily="34" charset="0"/>
              </a:endParaRPr>
            </a:p>
          </p:txBody>
        </p:sp>
        <p:sp>
          <p:nvSpPr>
            <p:cNvPr id="20" name="TextBox 19">
              <a:extLst>
                <a:ext uri="{FF2B5EF4-FFF2-40B4-BE49-F238E27FC236}">
                  <a16:creationId xmlns:a16="http://schemas.microsoft.com/office/drawing/2014/main" id="{3E6D74D0-F347-4E58-A9D8-7E9536FAAEC3}"/>
                </a:ext>
              </a:extLst>
            </p:cNvPr>
            <p:cNvSpPr txBox="1"/>
            <p:nvPr/>
          </p:nvSpPr>
          <p:spPr>
            <a:xfrm>
              <a:off x="1848112" y="1575921"/>
              <a:ext cx="958096" cy="769441"/>
            </a:xfrm>
            <a:prstGeom prst="rect">
              <a:avLst/>
            </a:prstGeom>
            <a:noFill/>
          </p:spPr>
          <p:txBody>
            <a:bodyPr wrap="square" lIns="108000" rIns="108000" rtlCol="0">
              <a:spAutoFit/>
            </a:bodyPr>
            <a:lstStyle/>
            <a:p>
              <a:pPr algn="ctr"/>
              <a:r>
                <a:rPr lang="en-US" altLang="ko-KR" sz="4400" b="1" dirty="0">
                  <a:solidFill>
                    <a:schemeClr val="tx1">
                      <a:lumMod val="75000"/>
                      <a:lumOff val="25000"/>
                    </a:schemeClr>
                  </a:solidFill>
                  <a:cs typeface="Arial" pitchFamily="34" charset="0"/>
                </a:rPr>
                <a:t>02</a:t>
              </a:r>
              <a:endParaRPr lang="ko-KR" altLang="en-US" sz="4400" b="1" dirty="0">
                <a:solidFill>
                  <a:schemeClr val="tx1">
                    <a:lumMod val="75000"/>
                    <a:lumOff val="25000"/>
                  </a:schemeClr>
                </a:solidFill>
                <a:cs typeface="Arial" pitchFamily="34" charset="0"/>
              </a:endParaRPr>
            </a:p>
          </p:txBody>
        </p:sp>
      </p:grpSp>
      <p:grpSp>
        <p:nvGrpSpPr>
          <p:cNvPr id="21" name="Group 20">
            <a:extLst>
              <a:ext uri="{FF2B5EF4-FFF2-40B4-BE49-F238E27FC236}">
                <a16:creationId xmlns:a16="http://schemas.microsoft.com/office/drawing/2014/main" id="{C66517ED-D341-498B-BF06-476933A43F6B}"/>
              </a:ext>
            </a:extLst>
          </p:cNvPr>
          <p:cNvGrpSpPr/>
          <p:nvPr/>
        </p:nvGrpSpPr>
        <p:grpSpPr>
          <a:xfrm>
            <a:off x="1244462" y="2879843"/>
            <a:ext cx="5365516" cy="769441"/>
            <a:chOff x="1848112" y="1575921"/>
            <a:chExt cx="5365516" cy="769441"/>
          </a:xfrm>
        </p:grpSpPr>
        <p:sp>
          <p:nvSpPr>
            <p:cNvPr id="23" name="TextBox 22">
              <a:extLst>
                <a:ext uri="{FF2B5EF4-FFF2-40B4-BE49-F238E27FC236}">
                  <a16:creationId xmlns:a16="http://schemas.microsoft.com/office/drawing/2014/main" id="{190EC436-1B46-49D9-A7E4-ADECB5E929DF}"/>
                </a:ext>
              </a:extLst>
            </p:cNvPr>
            <p:cNvSpPr txBox="1"/>
            <p:nvPr/>
          </p:nvSpPr>
          <p:spPr>
            <a:xfrm>
              <a:off x="2705936" y="1789403"/>
              <a:ext cx="4507692" cy="507831"/>
            </a:xfrm>
            <a:prstGeom prst="rect">
              <a:avLst/>
            </a:prstGeom>
            <a:noFill/>
          </p:spPr>
          <p:txBody>
            <a:bodyPr wrap="square" lIns="108000" rIns="108000" rtlCol="0">
              <a:spAutoFit/>
            </a:bodyPr>
            <a:lstStyle/>
            <a:p>
              <a:r>
                <a:rPr lang="en-US" altLang="ko-KR" sz="2700" b="1" dirty="0" smtClean="0">
                  <a:solidFill>
                    <a:srgbClr val="7C0454"/>
                  </a:solidFill>
                  <a:cs typeface="Arial" pitchFamily="34" charset="0"/>
                </a:rPr>
                <a:t>Applications</a:t>
              </a:r>
              <a:endParaRPr lang="ko-KR" altLang="en-US" sz="2700" b="1" dirty="0">
                <a:solidFill>
                  <a:srgbClr val="7C0454"/>
                </a:solidFill>
                <a:cs typeface="Arial" pitchFamily="34" charset="0"/>
              </a:endParaRPr>
            </a:p>
          </p:txBody>
        </p:sp>
        <p:sp>
          <p:nvSpPr>
            <p:cNvPr id="24" name="TextBox 23">
              <a:extLst>
                <a:ext uri="{FF2B5EF4-FFF2-40B4-BE49-F238E27FC236}">
                  <a16:creationId xmlns:a16="http://schemas.microsoft.com/office/drawing/2014/main" id="{CF831A6C-272F-4BDD-8F88-4227AAB90FB2}"/>
                </a:ext>
              </a:extLst>
            </p:cNvPr>
            <p:cNvSpPr txBox="1"/>
            <p:nvPr/>
          </p:nvSpPr>
          <p:spPr>
            <a:xfrm>
              <a:off x="1848112" y="1575921"/>
              <a:ext cx="958096" cy="769441"/>
            </a:xfrm>
            <a:prstGeom prst="rect">
              <a:avLst/>
            </a:prstGeom>
            <a:noFill/>
          </p:spPr>
          <p:txBody>
            <a:bodyPr wrap="square" lIns="108000" rIns="108000" rtlCol="0">
              <a:spAutoFit/>
            </a:bodyPr>
            <a:lstStyle/>
            <a:p>
              <a:pPr algn="ctr"/>
              <a:r>
                <a:rPr lang="en-US" altLang="ko-KR" sz="4400" b="1" dirty="0">
                  <a:solidFill>
                    <a:schemeClr val="tx1">
                      <a:lumMod val="75000"/>
                      <a:lumOff val="25000"/>
                    </a:schemeClr>
                  </a:solidFill>
                  <a:cs typeface="Arial" pitchFamily="34" charset="0"/>
                </a:rPr>
                <a:t>03</a:t>
              </a:r>
              <a:endParaRPr lang="ko-KR" altLang="en-US" sz="4400" b="1" dirty="0">
                <a:solidFill>
                  <a:schemeClr val="tx1">
                    <a:lumMod val="75000"/>
                    <a:lumOff val="25000"/>
                  </a:schemeClr>
                </a:solidFill>
                <a:cs typeface="Arial" pitchFamily="34" charset="0"/>
              </a:endParaRPr>
            </a:p>
          </p:txBody>
        </p:sp>
      </p:grpSp>
      <p:grpSp>
        <p:nvGrpSpPr>
          <p:cNvPr id="25" name="Group 24">
            <a:extLst>
              <a:ext uri="{FF2B5EF4-FFF2-40B4-BE49-F238E27FC236}">
                <a16:creationId xmlns:a16="http://schemas.microsoft.com/office/drawing/2014/main" id="{1DEE4032-D811-4C99-AE03-98362C887B64}"/>
              </a:ext>
            </a:extLst>
          </p:cNvPr>
          <p:cNvGrpSpPr/>
          <p:nvPr/>
        </p:nvGrpSpPr>
        <p:grpSpPr>
          <a:xfrm>
            <a:off x="1226887" y="3501560"/>
            <a:ext cx="5377393" cy="769441"/>
            <a:chOff x="1848112" y="1575921"/>
            <a:chExt cx="5377393" cy="769441"/>
          </a:xfrm>
        </p:grpSpPr>
        <p:sp>
          <p:nvSpPr>
            <p:cNvPr id="27" name="TextBox 26">
              <a:extLst>
                <a:ext uri="{FF2B5EF4-FFF2-40B4-BE49-F238E27FC236}">
                  <a16:creationId xmlns:a16="http://schemas.microsoft.com/office/drawing/2014/main" id="{3DFCC804-6C1D-4C67-B274-1978635DA6F9}"/>
                </a:ext>
              </a:extLst>
            </p:cNvPr>
            <p:cNvSpPr txBox="1"/>
            <p:nvPr/>
          </p:nvSpPr>
          <p:spPr>
            <a:xfrm>
              <a:off x="2717813" y="1758088"/>
              <a:ext cx="4507692" cy="507831"/>
            </a:xfrm>
            <a:prstGeom prst="rect">
              <a:avLst/>
            </a:prstGeom>
            <a:noFill/>
          </p:spPr>
          <p:txBody>
            <a:bodyPr wrap="square" lIns="108000" rIns="108000" rtlCol="0">
              <a:spAutoFit/>
            </a:bodyPr>
            <a:lstStyle/>
            <a:p>
              <a:r>
                <a:rPr lang="en-US" altLang="ko-KR" sz="2700" b="1" dirty="0" smtClean="0">
                  <a:solidFill>
                    <a:srgbClr val="7C0454"/>
                  </a:solidFill>
                  <a:cs typeface="Arial" pitchFamily="34" charset="0"/>
                </a:rPr>
                <a:t>Project description</a:t>
              </a:r>
              <a:endParaRPr lang="ko-KR" altLang="en-US" sz="2700" b="1" dirty="0">
                <a:solidFill>
                  <a:srgbClr val="7C0454"/>
                </a:solidFill>
                <a:cs typeface="Arial" pitchFamily="34" charset="0"/>
              </a:endParaRPr>
            </a:p>
          </p:txBody>
        </p:sp>
        <p:sp>
          <p:nvSpPr>
            <p:cNvPr id="28" name="TextBox 27">
              <a:extLst>
                <a:ext uri="{FF2B5EF4-FFF2-40B4-BE49-F238E27FC236}">
                  <a16:creationId xmlns:a16="http://schemas.microsoft.com/office/drawing/2014/main" id="{7B7AC64B-48B2-4F4F-A626-7901145018C6}"/>
                </a:ext>
              </a:extLst>
            </p:cNvPr>
            <p:cNvSpPr txBox="1"/>
            <p:nvPr/>
          </p:nvSpPr>
          <p:spPr>
            <a:xfrm>
              <a:off x="1848112" y="1575921"/>
              <a:ext cx="958096" cy="769441"/>
            </a:xfrm>
            <a:prstGeom prst="rect">
              <a:avLst/>
            </a:prstGeom>
            <a:noFill/>
          </p:spPr>
          <p:txBody>
            <a:bodyPr wrap="square" lIns="108000" rIns="108000" rtlCol="0">
              <a:spAutoFit/>
            </a:bodyPr>
            <a:lstStyle/>
            <a:p>
              <a:pPr algn="ctr"/>
              <a:r>
                <a:rPr lang="en-US" altLang="ko-KR" sz="4400" b="1" dirty="0">
                  <a:solidFill>
                    <a:schemeClr val="tx1">
                      <a:lumMod val="75000"/>
                      <a:lumOff val="25000"/>
                    </a:schemeClr>
                  </a:solidFill>
                  <a:cs typeface="Arial" pitchFamily="34" charset="0"/>
                </a:rPr>
                <a:t>04</a:t>
              </a:r>
              <a:endParaRPr lang="ko-KR" altLang="en-US" sz="4400" b="1" dirty="0">
                <a:solidFill>
                  <a:schemeClr val="tx1">
                    <a:lumMod val="75000"/>
                    <a:lumOff val="25000"/>
                  </a:schemeClr>
                </a:solidFill>
                <a:cs typeface="Arial" pitchFamily="34" charset="0"/>
              </a:endParaRPr>
            </a:p>
          </p:txBody>
        </p:sp>
      </p:grpSp>
      <p:pic>
        <p:nvPicPr>
          <p:cNvPr id="5" name="Picture 4">
            <a:extLst>
              <a:ext uri="{FF2B5EF4-FFF2-40B4-BE49-F238E27FC236}">
                <a16:creationId xmlns:a16="http://schemas.microsoft.com/office/drawing/2014/main" id="{3752643B-C395-4561-9930-1E599B936CF1}"/>
              </a:ext>
            </a:extLst>
          </p:cNvPr>
          <p:cNvPicPr>
            <a:picLocks noChangeAspect="1"/>
          </p:cNvPicPr>
          <p:nvPr/>
        </p:nvPicPr>
        <p:blipFill>
          <a:blip r:embed="rId2"/>
          <a:stretch>
            <a:fillRect/>
          </a:stretch>
        </p:blipFill>
        <p:spPr>
          <a:xfrm>
            <a:off x="8118231" y="1613455"/>
            <a:ext cx="2612535" cy="4375793"/>
          </a:xfrm>
          <a:prstGeom prst="rect">
            <a:avLst/>
          </a:prstGeom>
        </p:spPr>
      </p:pic>
      <p:grpSp>
        <p:nvGrpSpPr>
          <p:cNvPr id="29" name="Group 28">
            <a:extLst>
              <a:ext uri="{FF2B5EF4-FFF2-40B4-BE49-F238E27FC236}">
                <a16:creationId xmlns:a16="http://schemas.microsoft.com/office/drawing/2014/main" id="{1DEE4032-D811-4C99-AE03-98362C887B64}"/>
              </a:ext>
            </a:extLst>
          </p:cNvPr>
          <p:cNvGrpSpPr/>
          <p:nvPr/>
        </p:nvGrpSpPr>
        <p:grpSpPr>
          <a:xfrm>
            <a:off x="1198075" y="4188530"/>
            <a:ext cx="5377393" cy="769441"/>
            <a:chOff x="1848112" y="1575921"/>
            <a:chExt cx="5377393" cy="769441"/>
          </a:xfrm>
        </p:grpSpPr>
        <p:sp>
          <p:nvSpPr>
            <p:cNvPr id="30" name="TextBox 29">
              <a:extLst>
                <a:ext uri="{FF2B5EF4-FFF2-40B4-BE49-F238E27FC236}">
                  <a16:creationId xmlns:a16="http://schemas.microsoft.com/office/drawing/2014/main" id="{3DFCC804-6C1D-4C67-B274-1978635DA6F9}"/>
                </a:ext>
              </a:extLst>
            </p:cNvPr>
            <p:cNvSpPr txBox="1"/>
            <p:nvPr/>
          </p:nvSpPr>
          <p:spPr>
            <a:xfrm>
              <a:off x="2717813" y="1758088"/>
              <a:ext cx="4507692" cy="507831"/>
            </a:xfrm>
            <a:prstGeom prst="rect">
              <a:avLst/>
            </a:prstGeom>
            <a:noFill/>
          </p:spPr>
          <p:txBody>
            <a:bodyPr wrap="square" lIns="108000" rIns="108000" rtlCol="0">
              <a:spAutoFit/>
            </a:bodyPr>
            <a:lstStyle/>
            <a:p>
              <a:r>
                <a:rPr lang="en-US" altLang="ko-KR" sz="2700" b="1" dirty="0" smtClean="0">
                  <a:solidFill>
                    <a:srgbClr val="7C0454"/>
                  </a:solidFill>
                  <a:cs typeface="Arial" pitchFamily="34" charset="0"/>
                </a:rPr>
                <a:t>Project steps</a:t>
              </a:r>
              <a:endParaRPr lang="ko-KR" altLang="en-US" sz="2700" b="1" dirty="0">
                <a:solidFill>
                  <a:srgbClr val="7C0454"/>
                </a:solidFill>
                <a:cs typeface="Arial" pitchFamily="34" charset="0"/>
              </a:endParaRPr>
            </a:p>
          </p:txBody>
        </p:sp>
        <p:sp>
          <p:nvSpPr>
            <p:cNvPr id="31" name="TextBox 30">
              <a:extLst>
                <a:ext uri="{FF2B5EF4-FFF2-40B4-BE49-F238E27FC236}">
                  <a16:creationId xmlns:a16="http://schemas.microsoft.com/office/drawing/2014/main" id="{7B7AC64B-48B2-4F4F-A626-7901145018C6}"/>
                </a:ext>
              </a:extLst>
            </p:cNvPr>
            <p:cNvSpPr txBox="1"/>
            <p:nvPr/>
          </p:nvSpPr>
          <p:spPr>
            <a:xfrm>
              <a:off x="1848112" y="1575921"/>
              <a:ext cx="958096" cy="769441"/>
            </a:xfrm>
            <a:prstGeom prst="rect">
              <a:avLst/>
            </a:prstGeom>
            <a:noFill/>
          </p:spPr>
          <p:txBody>
            <a:bodyPr wrap="square" lIns="108000" rIns="108000" rtlCol="0">
              <a:spAutoFit/>
            </a:bodyPr>
            <a:lstStyle/>
            <a:p>
              <a:pPr algn="ctr"/>
              <a:r>
                <a:rPr lang="en-US" altLang="ko-KR" sz="4400" b="1" dirty="0" smtClean="0">
                  <a:solidFill>
                    <a:schemeClr val="tx1">
                      <a:lumMod val="75000"/>
                      <a:lumOff val="25000"/>
                    </a:schemeClr>
                  </a:solidFill>
                  <a:cs typeface="Arial" pitchFamily="34" charset="0"/>
                </a:rPr>
                <a:t>05</a:t>
              </a:r>
              <a:endParaRPr lang="ko-KR" altLang="en-US" sz="4400" b="1" dirty="0">
                <a:solidFill>
                  <a:schemeClr val="tx1">
                    <a:lumMod val="75000"/>
                    <a:lumOff val="25000"/>
                  </a:schemeClr>
                </a:solidFill>
                <a:cs typeface="Arial" pitchFamily="34" charset="0"/>
              </a:endParaRPr>
            </a:p>
          </p:txBody>
        </p:sp>
      </p:grpSp>
      <p:grpSp>
        <p:nvGrpSpPr>
          <p:cNvPr id="32" name="Group 31">
            <a:extLst>
              <a:ext uri="{FF2B5EF4-FFF2-40B4-BE49-F238E27FC236}">
                <a16:creationId xmlns:a16="http://schemas.microsoft.com/office/drawing/2014/main" id="{1DEE4032-D811-4C99-AE03-98362C887B64}"/>
              </a:ext>
            </a:extLst>
          </p:cNvPr>
          <p:cNvGrpSpPr/>
          <p:nvPr/>
        </p:nvGrpSpPr>
        <p:grpSpPr>
          <a:xfrm>
            <a:off x="1198075" y="4752389"/>
            <a:ext cx="5377393" cy="769441"/>
            <a:chOff x="1848112" y="1575921"/>
            <a:chExt cx="5377393" cy="769441"/>
          </a:xfrm>
        </p:grpSpPr>
        <p:sp>
          <p:nvSpPr>
            <p:cNvPr id="33" name="TextBox 32">
              <a:extLst>
                <a:ext uri="{FF2B5EF4-FFF2-40B4-BE49-F238E27FC236}">
                  <a16:creationId xmlns:a16="http://schemas.microsoft.com/office/drawing/2014/main" id="{3DFCC804-6C1D-4C67-B274-1978635DA6F9}"/>
                </a:ext>
              </a:extLst>
            </p:cNvPr>
            <p:cNvSpPr txBox="1"/>
            <p:nvPr/>
          </p:nvSpPr>
          <p:spPr>
            <a:xfrm>
              <a:off x="2717813" y="1758088"/>
              <a:ext cx="4507692" cy="507831"/>
            </a:xfrm>
            <a:prstGeom prst="rect">
              <a:avLst/>
            </a:prstGeom>
            <a:noFill/>
          </p:spPr>
          <p:txBody>
            <a:bodyPr wrap="square" lIns="108000" rIns="108000" rtlCol="0">
              <a:spAutoFit/>
            </a:bodyPr>
            <a:lstStyle/>
            <a:p>
              <a:r>
                <a:rPr lang="en-US" altLang="ko-KR" sz="2700" b="1" dirty="0" smtClean="0">
                  <a:solidFill>
                    <a:srgbClr val="7C0454"/>
                  </a:solidFill>
                  <a:cs typeface="Arial" pitchFamily="34" charset="0"/>
                </a:rPr>
                <a:t>Results and SWOT analysis</a:t>
              </a:r>
              <a:endParaRPr lang="ko-KR" altLang="en-US" sz="2700" b="1" dirty="0">
                <a:solidFill>
                  <a:srgbClr val="7C0454"/>
                </a:solidFill>
                <a:cs typeface="Arial" pitchFamily="34" charset="0"/>
              </a:endParaRPr>
            </a:p>
          </p:txBody>
        </p:sp>
        <p:sp>
          <p:nvSpPr>
            <p:cNvPr id="34" name="TextBox 33">
              <a:extLst>
                <a:ext uri="{FF2B5EF4-FFF2-40B4-BE49-F238E27FC236}">
                  <a16:creationId xmlns:a16="http://schemas.microsoft.com/office/drawing/2014/main" id="{7B7AC64B-48B2-4F4F-A626-7901145018C6}"/>
                </a:ext>
              </a:extLst>
            </p:cNvPr>
            <p:cNvSpPr txBox="1"/>
            <p:nvPr/>
          </p:nvSpPr>
          <p:spPr>
            <a:xfrm>
              <a:off x="1848112" y="1575921"/>
              <a:ext cx="958096" cy="769441"/>
            </a:xfrm>
            <a:prstGeom prst="rect">
              <a:avLst/>
            </a:prstGeom>
            <a:noFill/>
          </p:spPr>
          <p:txBody>
            <a:bodyPr wrap="square" lIns="108000" rIns="108000" rtlCol="0">
              <a:spAutoFit/>
            </a:bodyPr>
            <a:lstStyle/>
            <a:p>
              <a:pPr algn="ctr"/>
              <a:r>
                <a:rPr lang="en-US" altLang="ko-KR" sz="4400" b="1" dirty="0" smtClean="0">
                  <a:solidFill>
                    <a:schemeClr val="tx1">
                      <a:lumMod val="75000"/>
                      <a:lumOff val="25000"/>
                    </a:schemeClr>
                  </a:solidFill>
                  <a:cs typeface="Arial" pitchFamily="34" charset="0"/>
                </a:rPr>
                <a:t>06</a:t>
              </a:r>
              <a:endParaRPr lang="ko-KR" altLang="en-US" sz="4400" b="1" dirty="0">
                <a:solidFill>
                  <a:schemeClr val="tx1">
                    <a:lumMod val="75000"/>
                    <a:lumOff val="25000"/>
                  </a:schemeClr>
                </a:solidFill>
                <a:cs typeface="Arial" pitchFamily="34" charset="0"/>
              </a:endParaRPr>
            </a:p>
          </p:txBody>
        </p:sp>
      </p:grpSp>
      <p:grpSp>
        <p:nvGrpSpPr>
          <p:cNvPr id="35" name="Group 34">
            <a:extLst>
              <a:ext uri="{FF2B5EF4-FFF2-40B4-BE49-F238E27FC236}">
                <a16:creationId xmlns:a16="http://schemas.microsoft.com/office/drawing/2014/main" id="{1DEE4032-D811-4C99-AE03-98362C887B64}"/>
              </a:ext>
            </a:extLst>
          </p:cNvPr>
          <p:cNvGrpSpPr/>
          <p:nvPr/>
        </p:nvGrpSpPr>
        <p:grpSpPr>
          <a:xfrm>
            <a:off x="1198075" y="5408926"/>
            <a:ext cx="5311922" cy="769441"/>
            <a:chOff x="1848112" y="1575921"/>
            <a:chExt cx="5311922" cy="769441"/>
          </a:xfrm>
        </p:grpSpPr>
        <p:sp>
          <p:nvSpPr>
            <p:cNvPr id="36" name="TextBox 35">
              <a:extLst>
                <a:ext uri="{FF2B5EF4-FFF2-40B4-BE49-F238E27FC236}">
                  <a16:creationId xmlns:a16="http://schemas.microsoft.com/office/drawing/2014/main" id="{3DFCC804-6C1D-4C67-B274-1978635DA6F9}"/>
                </a:ext>
              </a:extLst>
            </p:cNvPr>
            <p:cNvSpPr txBox="1"/>
            <p:nvPr/>
          </p:nvSpPr>
          <p:spPr>
            <a:xfrm>
              <a:off x="2652342" y="1741886"/>
              <a:ext cx="4507692" cy="507831"/>
            </a:xfrm>
            <a:prstGeom prst="rect">
              <a:avLst/>
            </a:prstGeom>
            <a:noFill/>
          </p:spPr>
          <p:txBody>
            <a:bodyPr wrap="square" lIns="108000" rIns="108000" rtlCol="0">
              <a:spAutoFit/>
            </a:bodyPr>
            <a:lstStyle/>
            <a:p>
              <a:r>
                <a:rPr lang="en-US" altLang="ko-KR" sz="2700" b="1" dirty="0" smtClean="0">
                  <a:solidFill>
                    <a:srgbClr val="730D47"/>
                  </a:solidFill>
                  <a:cs typeface="Arial" pitchFamily="34" charset="0"/>
                </a:rPr>
                <a:t>Future work</a:t>
              </a:r>
              <a:endParaRPr lang="ko-KR" altLang="en-US" sz="2700" b="1" dirty="0">
                <a:solidFill>
                  <a:srgbClr val="730D47"/>
                </a:solidFill>
                <a:cs typeface="Arial" pitchFamily="34" charset="0"/>
              </a:endParaRPr>
            </a:p>
          </p:txBody>
        </p:sp>
        <p:sp>
          <p:nvSpPr>
            <p:cNvPr id="37" name="TextBox 36">
              <a:extLst>
                <a:ext uri="{FF2B5EF4-FFF2-40B4-BE49-F238E27FC236}">
                  <a16:creationId xmlns:a16="http://schemas.microsoft.com/office/drawing/2014/main" id="{7B7AC64B-48B2-4F4F-A626-7901145018C6}"/>
                </a:ext>
              </a:extLst>
            </p:cNvPr>
            <p:cNvSpPr txBox="1"/>
            <p:nvPr/>
          </p:nvSpPr>
          <p:spPr>
            <a:xfrm>
              <a:off x="1848112" y="1575921"/>
              <a:ext cx="958096" cy="769441"/>
            </a:xfrm>
            <a:prstGeom prst="rect">
              <a:avLst/>
            </a:prstGeom>
            <a:noFill/>
          </p:spPr>
          <p:txBody>
            <a:bodyPr wrap="square" lIns="108000" rIns="108000" rtlCol="0">
              <a:spAutoFit/>
            </a:bodyPr>
            <a:lstStyle/>
            <a:p>
              <a:pPr algn="ctr"/>
              <a:r>
                <a:rPr lang="en-US" altLang="ko-KR" sz="4400" b="1" dirty="0" smtClean="0">
                  <a:solidFill>
                    <a:schemeClr val="tx1">
                      <a:lumMod val="75000"/>
                      <a:lumOff val="25000"/>
                    </a:schemeClr>
                  </a:solidFill>
                  <a:cs typeface="Arial" pitchFamily="34" charset="0"/>
                </a:rPr>
                <a:t>07</a:t>
              </a:r>
              <a:endParaRPr lang="ko-KR" altLang="en-US" sz="4400" b="1" dirty="0">
                <a:solidFill>
                  <a:schemeClr val="tx1">
                    <a:lumMod val="75000"/>
                    <a:lumOff val="25000"/>
                  </a:schemeClr>
                </a:solidFill>
                <a:cs typeface="Arial" pitchFamily="34" charset="0"/>
              </a:endParaRPr>
            </a:p>
          </p:txBody>
        </p:sp>
      </p:grpSp>
    </p:spTree>
    <p:extLst>
      <p:ext uri="{BB962C8B-B14F-4D97-AF65-F5344CB8AC3E}">
        <p14:creationId xmlns:p14="http://schemas.microsoft.com/office/powerpoint/2010/main" val="109219956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F691C40-340A-44BC-A6B3-C3A20A9ED913}"/>
              </a:ext>
            </a:extLst>
          </p:cNvPr>
          <p:cNvSpPr txBox="1"/>
          <p:nvPr/>
        </p:nvSpPr>
        <p:spPr>
          <a:xfrm>
            <a:off x="4018546" y="2649825"/>
            <a:ext cx="4331369" cy="995209"/>
          </a:xfrm>
          <a:prstGeom prst="rect">
            <a:avLst/>
          </a:prstGeom>
          <a:noFill/>
        </p:spPr>
        <p:txBody>
          <a:bodyPr wrap="square" rtlCol="0" anchor="ctr">
            <a:spAutoFit/>
          </a:bodyPr>
          <a:lstStyle/>
          <a:p>
            <a:pPr algn="ctr"/>
            <a:r>
              <a:rPr lang="en-US" altLang="ko-KR" sz="5867" dirty="0">
                <a:solidFill>
                  <a:srgbClr val="77095F"/>
                </a:solidFill>
                <a:cs typeface="Arial" pitchFamily="34" charset="0"/>
              </a:rPr>
              <a:t>Thank You</a:t>
            </a:r>
            <a:endParaRPr lang="ko-KR" altLang="en-US" sz="5867" dirty="0">
              <a:solidFill>
                <a:srgbClr val="77095F"/>
              </a:solidFill>
              <a:cs typeface="Arial" pitchFamily="34" charset="0"/>
            </a:endParaRPr>
          </a:p>
        </p:txBody>
      </p:sp>
      <p:sp>
        <p:nvSpPr>
          <p:cNvPr id="2" name="TextBox 1"/>
          <p:cNvSpPr txBox="1"/>
          <p:nvPr/>
        </p:nvSpPr>
        <p:spPr>
          <a:xfrm>
            <a:off x="5176686" y="3790335"/>
            <a:ext cx="2787444" cy="523220"/>
          </a:xfrm>
          <a:prstGeom prst="rect">
            <a:avLst/>
          </a:prstGeom>
          <a:noFill/>
        </p:spPr>
        <p:txBody>
          <a:bodyPr wrap="square" rtlCol="0">
            <a:spAutoFit/>
          </a:bodyPr>
          <a:lstStyle/>
          <a:p>
            <a:r>
              <a:rPr lang="en-US" sz="2800" dirty="0" smtClean="0">
                <a:solidFill>
                  <a:srgbClr val="FC08DF"/>
                </a:solidFill>
              </a:rPr>
              <a:t>Any Question</a:t>
            </a:r>
            <a:endParaRPr lang="en-US" sz="2800" dirty="0">
              <a:solidFill>
                <a:srgbClr val="FC08DF"/>
              </a:solidFill>
            </a:endParaRPr>
          </a:p>
        </p:txBody>
      </p:sp>
    </p:spTree>
    <p:extLst>
      <p:ext uri="{BB962C8B-B14F-4D97-AF65-F5344CB8AC3E}">
        <p14:creationId xmlns:p14="http://schemas.microsoft.com/office/powerpoint/2010/main" val="258222421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799011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8" name="Group 297">
            <a:extLst>
              <a:ext uri="{FF2B5EF4-FFF2-40B4-BE49-F238E27FC236}">
                <a16:creationId xmlns:a16="http://schemas.microsoft.com/office/drawing/2014/main" id="{3A387BFF-4DBC-46EE-B1D2-25506F702EB3}"/>
              </a:ext>
            </a:extLst>
          </p:cNvPr>
          <p:cNvGrpSpPr/>
          <p:nvPr/>
        </p:nvGrpSpPr>
        <p:grpSpPr>
          <a:xfrm>
            <a:off x="5908535" y="836034"/>
            <a:ext cx="5944026" cy="5482091"/>
            <a:chOff x="4594375" y="96827"/>
            <a:chExt cx="7483064" cy="6700097"/>
          </a:xfrm>
        </p:grpSpPr>
        <p:grpSp>
          <p:nvGrpSpPr>
            <p:cNvPr id="54" name="Graphic 166">
              <a:extLst>
                <a:ext uri="{FF2B5EF4-FFF2-40B4-BE49-F238E27FC236}">
                  <a16:creationId xmlns:a16="http://schemas.microsoft.com/office/drawing/2014/main" id="{DD24B049-2406-4190-AFD8-9AE5D6BE3EFA}"/>
                </a:ext>
              </a:extLst>
            </p:cNvPr>
            <p:cNvGrpSpPr/>
            <p:nvPr/>
          </p:nvGrpSpPr>
          <p:grpSpPr>
            <a:xfrm rot="10800000">
              <a:off x="5030867" y="1166911"/>
              <a:ext cx="5370598" cy="1148680"/>
              <a:chOff x="4298394" y="3045618"/>
              <a:chExt cx="3591640" cy="768191"/>
            </a:xfrm>
            <a:solidFill>
              <a:schemeClr val="bg1"/>
            </a:solidFill>
          </p:grpSpPr>
          <p:sp>
            <p:nvSpPr>
              <p:cNvPr id="256" name="Freeform: Shape 255">
                <a:extLst>
                  <a:ext uri="{FF2B5EF4-FFF2-40B4-BE49-F238E27FC236}">
                    <a16:creationId xmlns:a16="http://schemas.microsoft.com/office/drawing/2014/main" id="{ADFA34FA-530D-4338-B84E-A23F8C1CBCB4}"/>
                  </a:ext>
                </a:extLst>
              </p:cNvPr>
              <p:cNvSpPr/>
              <p:nvPr/>
            </p:nvSpPr>
            <p:spPr>
              <a:xfrm>
                <a:off x="4401979" y="3311365"/>
                <a:ext cx="3476625" cy="200025"/>
              </a:xfrm>
              <a:custGeom>
                <a:avLst/>
                <a:gdLst>
                  <a:gd name="connsiteX0" fmla="*/ 1497806 w 3476625"/>
                  <a:gd name="connsiteY0" fmla="*/ 7144 h 200025"/>
                  <a:gd name="connsiteX1" fmla="*/ 1822609 w 3476625"/>
                  <a:gd name="connsiteY1" fmla="*/ 7144 h 200025"/>
                  <a:gd name="connsiteX2" fmla="*/ 1899761 w 3476625"/>
                  <a:gd name="connsiteY2" fmla="*/ 84296 h 200025"/>
                  <a:gd name="connsiteX3" fmla="*/ 2174081 w 3476625"/>
                  <a:gd name="connsiteY3" fmla="*/ 84296 h 200025"/>
                  <a:gd name="connsiteX4" fmla="*/ 2240756 w 3476625"/>
                  <a:gd name="connsiteY4" fmla="*/ 17621 h 200025"/>
                  <a:gd name="connsiteX5" fmla="*/ 3470434 w 3476625"/>
                  <a:gd name="connsiteY5" fmla="*/ 17621 h 200025"/>
                  <a:gd name="connsiteX6" fmla="*/ 3470434 w 3476625"/>
                  <a:gd name="connsiteY6" fmla="*/ 24289 h 200025"/>
                  <a:gd name="connsiteX7" fmla="*/ 2243614 w 3476625"/>
                  <a:gd name="connsiteY7" fmla="*/ 24289 h 200025"/>
                  <a:gd name="connsiteX8" fmla="*/ 2176939 w 3476625"/>
                  <a:gd name="connsiteY8" fmla="*/ 90964 h 200025"/>
                  <a:gd name="connsiteX9" fmla="*/ 1896904 w 3476625"/>
                  <a:gd name="connsiteY9" fmla="*/ 90964 h 200025"/>
                  <a:gd name="connsiteX10" fmla="*/ 1819751 w 3476625"/>
                  <a:gd name="connsiteY10" fmla="*/ 13811 h 200025"/>
                  <a:gd name="connsiteX11" fmla="*/ 1500664 w 3476625"/>
                  <a:gd name="connsiteY11" fmla="*/ 13811 h 200025"/>
                  <a:gd name="connsiteX12" fmla="*/ 1432084 w 3476625"/>
                  <a:gd name="connsiteY12" fmla="*/ 120491 h 200025"/>
                  <a:gd name="connsiteX13" fmla="*/ 1057751 w 3476625"/>
                  <a:gd name="connsiteY13" fmla="*/ 120491 h 200025"/>
                  <a:gd name="connsiteX14" fmla="*/ 971074 w 3476625"/>
                  <a:gd name="connsiteY14" fmla="*/ 14764 h 200025"/>
                  <a:gd name="connsiteX15" fmla="*/ 379571 w 3476625"/>
                  <a:gd name="connsiteY15" fmla="*/ 14764 h 200025"/>
                  <a:gd name="connsiteX16" fmla="*/ 11906 w 3476625"/>
                  <a:gd name="connsiteY16" fmla="*/ 201454 h 200025"/>
                  <a:gd name="connsiteX17" fmla="*/ 7144 w 3476625"/>
                  <a:gd name="connsiteY17" fmla="*/ 196691 h 200025"/>
                  <a:gd name="connsiteX18" fmla="*/ 376714 w 3476625"/>
                  <a:gd name="connsiteY18" fmla="*/ 8096 h 200025"/>
                  <a:gd name="connsiteX19" fmla="*/ 973931 w 3476625"/>
                  <a:gd name="connsiteY19" fmla="*/ 8096 h 200025"/>
                  <a:gd name="connsiteX20" fmla="*/ 1061561 w 3476625"/>
                  <a:gd name="connsiteY20" fmla="*/ 113824 h 200025"/>
                  <a:gd name="connsiteX21" fmla="*/ 1429226 w 3476625"/>
                  <a:gd name="connsiteY21" fmla="*/ 11382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76625" h="200025">
                    <a:moveTo>
                      <a:pt x="1497806" y="7144"/>
                    </a:moveTo>
                    <a:lnTo>
                      <a:pt x="1822609" y="7144"/>
                    </a:lnTo>
                    <a:lnTo>
                      <a:pt x="1899761" y="84296"/>
                    </a:lnTo>
                    <a:lnTo>
                      <a:pt x="2174081" y="84296"/>
                    </a:lnTo>
                    <a:lnTo>
                      <a:pt x="2240756" y="17621"/>
                    </a:lnTo>
                    <a:lnTo>
                      <a:pt x="3470434" y="17621"/>
                    </a:lnTo>
                    <a:lnTo>
                      <a:pt x="3470434" y="24289"/>
                    </a:lnTo>
                    <a:lnTo>
                      <a:pt x="2243614" y="24289"/>
                    </a:lnTo>
                    <a:lnTo>
                      <a:pt x="2176939" y="90964"/>
                    </a:lnTo>
                    <a:lnTo>
                      <a:pt x="1896904" y="90964"/>
                    </a:lnTo>
                    <a:lnTo>
                      <a:pt x="1819751" y="13811"/>
                    </a:lnTo>
                    <a:lnTo>
                      <a:pt x="1500664" y="13811"/>
                    </a:lnTo>
                    <a:lnTo>
                      <a:pt x="1432084" y="120491"/>
                    </a:lnTo>
                    <a:lnTo>
                      <a:pt x="1057751" y="120491"/>
                    </a:lnTo>
                    <a:lnTo>
                      <a:pt x="971074" y="14764"/>
                    </a:lnTo>
                    <a:lnTo>
                      <a:pt x="379571" y="14764"/>
                    </a:lnTo>
                    <a:lnTo>
                      <a:pt x="11906" y="201454"/>
                    </a:lnTo>
                    <a:lnTo>
                      <a:pt x="7144" y="196691"/>
                    </a:lnTo>
                    <a:lnTo>
                      <a:pt x="376714" y="8096"/>
                    </a:lnTo>
                    <a:lnTo>
                      <a:pt x="973931" y="8096"/>
                    </a:lnTo>
                    <a:lnTo>
                      <a:pt x="1061561" y="113824"/>
                    </a:lnTo>
                    <a:lnTo>
                      <a:pt x="1429226" y="113824"/>
                    </a:lnTo>
                    <a:close/>
                  </a:path>
                </a:pathLst>
              </a:custGeom>
              <a:grpFill/>
              <a:ln w="9525" cap="flat">
                <a:noFill/>
                <a:prstDash val="solid"/>
                <a:miter/>
              </a:ln>
            </p:spPr>
            <p:txBody>
              <a:bodyPr rtlCol="0" anchor="ctr"/>
              <a:lstStyle/>
              <a:p>
                <a:endParaRPr lang="en-US" dirty="0"/>
              </a:p>
            </p:txBody>
          </p:sp>
          <p:sp>
            <p:nvSpPr>
              <p:cNvPr id="257" name="Freeform: Shape 256">
                <a:extLst>
                  <a:ext uri="{FF2B5EF4-FFF2-40B4-BE49-F238E27FC236}">
                    <a16:creationId xmlns:a16="http://schemas.microsoft.com/office/drawing/2014/main" id="{C4CE085A-5B5C-4E08-ABB9-DEB421519985}"/>
                  </a:ext>
                </a:extLst>
              </p:cNvPr>
              <p:cNvSpPr/>
              <p:nvPr/>
            </p:nvSpPr>
            <p:spPr>
              <a:xfrm>
                <a:off x="7851934" y="331231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2859"/>
                      <a:pt x="12859" y="7144"/>
                      <a:pt x="20479" y="7144"/>
                    </a:cubicBezTo>
                    <a:close/>
                  </a:path>
                </a:pathLst>
              </a:custGeom>
              <a:grpFill/>
              <a:ln w="9525" cap="flat">
                <a:noFill/>
                <a:prstDash val="solid"/>
                <a:miter/>
              </a:ln>
            </p:spPr>
            <p:txBody>
              <a:bodyPr rtlCol="0" anchor="ctr"/>
              <a:lstStyle/>
              <a:p>
                <a:endParaRPr lang="en-US" dirty="0"/>
              </a:p>
            </p:txBody>
          </p:sp>
          <p:sp>
            <p:nvSpPr>
              <p:cNvPr id="258" name="Freeform: Shape 257">
                <a:extLst>
                  <a:ext uri="{FF2B5EF4-FFF2-40B4-BE49-F238E27FC236}">
                    <a16:creationId xmlns:a16="http://schemas.microsoft.com/office/drawing/2014/main" id="{5D128A36-2DB1-4E37-BF69-B8D687CE44D9}"/>
                  </a:ext>
                </a:extLst>
              </p:cNvPr>
              <p:cNvSpPr/>
              <p:nvPr/>
            </p:nvSpPr>
            <p:spPr>
              <a:xfrm>
                <a:off x="4391739" y="348972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59" name="Freeform: Shape 258">
                <a:extLst>
                  <a:ext uri="{FF2B5EF4-FFF2-40B4-BE49-F238E27FC236}">
                    <a16:creationId xmlns:a16="http://schemas.microsoft.com/office/drawing/2014/main" id="{16D2BC86-ABD9-43C3-A997-787647211299}"/>
                  </a:ext>
                </a:extLst>
              </p:cNvPr>
              <p:cNvSpPr/>
              <p:nvPr/>
            </p:nvSpPr>
            <p:spPr>
              <a:xfrm>
                <a:off x="4559141" y="3055143"/>
                <a:ext cx="2552700" cy="142875"/>
              </a:xfrm>
              <a:custGeom>
                <a:avLst/>
                <a:gdLst>
                  <a:gd name="connsiteX0" fmla="*/ 7144 w 2552700"/>
                  <a:gd name="connsiteY0" fmla="*/ 7144 h 142875"/>
                  <a:gd name="connsiteX1" fmla="*/ 101441 w 2552700"/>
                  <a:gd name="connsiteY1" fmla="*/ 7144 h 142875"/>
                  <a:gd name="connsiteX2" fmla="*/ 222409 w 2552700"/>
                  <a:gd name="connsiteY2" fmla="*/ 128111 h 142875"/>
                  <a:gd name="connsiteX3" fmla="*/ 813911 w 2552700"/>
                  <a:gd name="connsiteY3" fmla="*/ 128111 h 142875"/>
                  <a:gd name="connsiteX4" fmla="*/ 881539 w 2552700"/>
                  <a:gd name="connsiteY4" fmla="*/ 21431 h 142875"/>
                  <a:gd name="connsiteX5" fmla="*/ 1284446 w 2552700"/>
                  <a:gd name="connsiteY5" fmla="*/ 21431 h 142875"/>
                  <a:gd name="connsiteX6" fmla="*/ 1343501 w 2552700"/>
                  <a:gd name="connsiteY6" fmla="*/ 129064 h 142875"/>
                  <a:gd name="connsiteX7" fmla="*/ 1662589 w 2552700"/>
                  <a:gd name="connsiteY7" fmla="*/ 129064 h 142875"/>
                  <a:gd name="connsiteX8" fmla="*/ 1739741 w 2552700"/>
                  <a:gd name="connsiteY8" fmla="*/ 51911 h 142875"/>
                  <a:gd name="connsiteX9" fmla="*/ 2019776 w 2552700"/>
                  <a:gd name="connsiteY9" fmla="*/ 51911 h 142875"/>
                  <a:gd name="connsiteX10" fmla="*/ 2086451 w 2552700"/>
                  <a:gd name="connsiteY10" fmla="*/ 117634 h 142875"/>
                  <a:gd name="connsiteX11" fmla="*/ 2551271 w 2552700"/>
                  <a:gd name="connsiteY11" fmla="*/ 117634 h 142875"/>
                  <a:gd name="connsiteX12" fmla="*/ 2551271 w 2552700"/>
                  <a:gd name="connsiteY12" fmla="*/ 125254 h 142875"/>
                  <a:gd name="connsiteX13" fmla="*/ 2083594 w 2552700"/>
                  <a:gd name="connsiteY13" fmla="*/ 125254 h 142875"/>
                  <a:gd name="connsiteX14" fmla="*/ 2016919 w 2552700"/>
                  <a:gd name="connsiteY14" fmla="*/ 58579 h 142875"/>
                  <a:gd name="connsiteX15" fmla="*/ 1742599 w 2552700"/>
                  <a:gd name="connsiteY15" fmla="*/ 58579 h 142875"/>
                  <a:gd name="connsiteX16" fmla="*/ 1665446 w 2552700"/>
                  <a:gd name="connsiteY16" fmla="*/ 135731 h 142875"/>
                  <a:gd name="connsiteX17" fmla="*/ 1340644 w 2552700"/>
                  <a:gd name="connsiteY17" fmla="*/ 135731 h 142875"/>
                  <a:gd name="connsiteX18" fmla="*/ 1281589 w 2552700"/>
                  <a:gd name="connsiteY18" fmla="*/ 29051 h 142875"/>
                  <a:gd name="connsiteX19" fmla="*/ 885349 w 2552700"/>
                  <a:gd name="connsiteY19" fmla="*/ 29051 h 142875"/>
                  <a:gd name="connsiteX20" fmla="*/ 816769 w 2552700"/>
                  <a:gd name="connsiteY20" fmla="*/ 134779 h 142875"/>
                  <a:gd name="connsiteX21" fmla="*/ 219551 w 2552700"/>
                  <a:gd name="connsiteY21" fmla="*/ 134779 h 142875"/>
                  <a:gd name="connsiteX22" fmla="*/ 98584 w 2552700"/>
                  <a:gd name="connsiteY22" fmla="*/ 14764 h 142875"/>
                  <a:gd name="connsiteX23" fmla="*/ 7144 w 2552700"/>
                  <a:gd name="connsiteY23" fmla="*/ 14764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52700" h="142875">
                    <a:moveTo>
                      <a:pt x="7144" y="7144"/>
                    </a:moveTo>
                    <a:lnTo>
                      <a:pt x="101441" y="7144"/>
                    </a:lnTo>
                    <a:lnTo>
                      <a:pt x="222409" y="128111"/>
                    </a:lnTo>
                    <a:lnTo>
                      <a:pt x="813911" y="128111"/>
                    </a:lnTo>
                    <a:lnTo>
                      <a:pt x="881539" y="21431"/>
                    </a:lnTo>
                    <a:lnTo>
                      <a:pt x="1284446" y="21431"/>
                    </a:lnTo>
                    <a:lnTo>
                      <a:pt x="1343501" y="129064"/>
                    </a:lnTo>
                    <a:lnTo>
                      <a:pt x="1662589" y="129064"/>
                    </a:lnTo>
                    <a:lnTo>
                      <a:pt x="1739741" y="51911"/>
                    </a:lnTo>
                    <a:lnTo>
                      <a:pt x="2019776" y="51911"/>
                    </a:lnTo>
                    <a:lnTo>
                      <a:pt x="2086451" y="117634"/>
                    </a:lnTo>
                    <a:lnTo>
                      <a:pt x="2551271" y="117634"/>
                    </a:lnTo>
                    <a:lnTo>
                      <a:pt x="2551271" y="125254"/>
                    </a:lnTo>
                    <a:lnTo>
                      <a:pt x="2083594" y="125254"/>
                    </a:lnTo>
                    <a:lnTo>
                      <a:pt x="2016919" y="58579"/>
                    </a:lnTo>
                    <a:lnTo>
                      <a:pt x="1742599" y="58579"/>
                    </a:lnTo>
                    <a:lnTo>
                      <a:pt x="1665446" y="135731"/>
                    </a:lnTo>
                    <a:lnTo>
                      <a:pt x="1340644" y="135731"/>
                    </a:lnTo>
                    <a:lnTo>
                      <a:pt x="1281589" y="29051"/>
                    </a:lnTo>
                    <a:lnTo>
                      <a:pt x="885349" y="29051"/>
                    </a:lnTo>
                    <a:lnTo>
                      <a:pt x="816769" y="134779"/>
                    </a:lnTo>
                    <a:lnTo>
                      <a:pt x="219551" y="134779"/>
                    </a:lnTo>
                    <a:lnTo>
                      <a:pt x="98584" y="14764"/>
                    </a:lnTo>
                    <a:lnTo>
                      <a:pt x="7144" y="14764"/>
                    </a:lnTo>
                    <a:close/>
                  </a:path>
                </a:pathLst>
              </a:custGeom>
              <a:grpFill/>
              <a:ln w="9525" cap="flat">
                <a:noFill/>
                <a:prstDash val="solid"/>
                <a:miter/>
              </a:ln>
            </p:spPr>
            <p:txBody>
              <a:bodyPr rtlCol="0" anchor="ctr"/>
              <a:lstStyle/>
              <a:p>
                <a:endParaRPr lang="en-US" dirty="0"/>
              </a:p>
            </p:txBody>
          </p:sp>
          <p:sp>
            <p:nvSpPr>
              <p:cNvPr id="260" name="Freeform: Shape 259">
                <a:extLst>
                  <a:ext uri="{FF2B5EF4-FFF2-40B4-BE49-F238E27FC236}">
                    <a16:creationId xmlns:a16="http://schemas.microsoft.com/office/drawing/2014/main" id="{3DE54CCF-A671-4D10-AC57-2756B07852EF}"/>
                  </a:ext>
                </a:extLst>
              </p:cNvPr>
              <p:cNvSpPr/>
              <p:nvPr/>
            </p:nvSpPr>
            <p:spPr>
              <a:xfrm>
                <a:off x="7089934" y="315610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3811"/>
                      <a:pt x="12859" y="7144"/>
                      <a:pt x="20479" y="7144"/>
                    </a:cubicBezTo>
                    <a:close/>
                  </a:path>
                </a:pathLst>
              </a:custGeom>
              <a:grpFill/>
              <a:ln w="9525" cap="flat">
                <a:noFill/>
                <a:prstDash val="solid"/>
                <a:miter/>
              </a:ln>
            </p:spPr>
            <p:txBody>
              <a:bodyPr rtlCol="0" anchor="ctr"/>
              <a:lstStyle/>
              <a:p>
                <a:endParaRPr lang="en-US" dirty="0"/>
              </a:p>
            </p:txBody>
          </p:sp>
          <p:sp>
            <p:nvSpPr>
              <p:cNvPr id="261" name="Freeform: Shape 260">
                <a:extLst>
                  <a:ext uri="{FF2B5EF4-FFF2-40B4-BE49-F238E27FC236}">
                    <a16:creationId xmlns:a16="http://schemas.microsoft.com/office/drawing/2014/main" id="{542FF827-3A08-4463-839F-F6BF2DE76D04}"/>
                  </a:ext>
                </a:extLst>
              </p:cNvPr>
              <p:cNvSpPr/>
              <p:nvPr/>
            </p:nvSpPr>
            <p:spPr>
              <a:xfrm>
                <a:off x="4546759" y="3045618"/>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62" name="Freeform: Shape 261">
                <a:extLst>
                  <a:ext uri="{FF2B5EF4-FFF2-40B4-BE49-F238E27FC236}">
                    <a16:creationId xmlns:a16="http://schemas.microsoft.com/office/drawing/2014/main" id="{8038CA91-31B3-4919-A1EF-9016DA68B397}"/>
                  </a:ext>
                </a:extLst>
              </p:cNvPr>
              <p:cNvSpPr/>
              <p:nvPr/>
            </p:nvSpPr>
            <p:spPr>
              <a:xfrm>
                <a:off x="6717506" y="3322796"/>
                <a:ext cx="676275" cy="104775"/>
              </a:xfrm>
              <a:custGeom>
                <a:avLst/>
                <a:gdLst>
                  <a:gd name="connsiteX0" fmla="*/ 668179 w 676275"/>
                  <a:gd name="connsiteY0" fmla="*/ 7144 h 104775"/>
                  <a:gd name="connsiteX1" fmla="*/ 672941 w 676275"/>
                  <a:gd name="connsiteY1" fmla="*/ 11906 h 104775"/>
                  <a:gd name="connsiteX2" fmla="*/ 471964 w 676275"/>
                  <a:gd name="connsiteY2" fmla="*/ 98584 h 104775"/>
                  <a:gd name="connsiteX3" fmla="*/ 7144 w 676275"/>
                  <a:gd name="connsiteY3" fmla="*/ 98584 h 104775"/>
                  <a:gd name="connsiteX4" fmla="*/ 7144 w 676275"/>
                  <a:gd name="connsiteY4" fmla="*/ 91916 h 104775"/>
                  <a:gd name="connsiteX5" fmla="*/ 469106 w 676275"/>
                  <a:gd name="connsiteY5" fmla="*/ 9191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6275" h="104775">
                    <a:moveTo>
                      <a:pt x="668179" y="7144"/>
                    </a:moveTo>
                    <a:lnTo>
                      <a:pt x="672941" y="11906"/>
                    </a:lnTo>
                    <a:lnTo>
                      <a:pt x="471964" y="98584"/>
                    </a:lnTo>
                    <a:lnTo>
                      <a:pt x="7144" y="98584"/>
                    </a:lnTo>
                    <a:lnTo>
                      <a:pt x="7144" y="91916"/>
                    </a:lnTo>
                    <a:lnTo>
                      <a:pt x="469106" y="91916"/>
                    </a:lnTo>
                    <a:close/>
                  </a:path>
                </a:pathLst>
              </a:custGeom>
              <a:grpFill/>
              <a:ln w="9525" cap="flat">
                <a:noFill/>
                <a:prstDash val="solid"/>
                <a:miter/>
              </a:ln>
            </p:spPr>
            <p:txBody>
              <a:bodyPr rtlCol="0" anchor="ctr"/>
              <a:lstStyle/>
              <a:p>
                <a:endParaRPr lang="en-US" dirty="0"/>
              </a:p>
            </p:txBody>
          </p:sp>
          <p:sp>
            <p:nvSpPr>
              <p:cNvPr id="263" name="Freeform: Shape 262">
                <a:extLst>
                  <a:ext uri="{FF2B5EF4-FFF2-40B4-BE49-F238E27FC236}">
                    <a16:creationId xmlns:a16="http://schemas.microsoft.com/office/drawing/2014/main" id="{EB2D25F5-EFB0-41C6-9894-4B4765210B66}"/>
                  </a:ext>
                </a:extLst>
              </p:cNvPr>
              <p:cNvSpPr/>
              <p:nvPr/>
            </p:nvSpPr>
            <p:spPr>
              <a:xfrm>
                <a:off x="6705124" y="3398043"/>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7146" y="7144"/>
                      <a:pt x="20479" y="7144"/>
                    </a:cubicBezTo>
                    <a:close/>
                  </a:path>
                </a:pathLst>
              </a:custGeom>
              <a:grpFill/>
              <a:ln w="9525" cap="flat">
                <a:noFill/>
                <a:prstDash val="solid"/>
                <a:miter/>
              </a:ln>
            </p:spPr>
            <p:txBody>
              <a:bodyPr rtlCol="0" anchor="ctr"/>
              <a:lstStyle/>
              <a:p>
                <a:endParaRPr lang="en-US" dirty="0"/>
              </a:p>
            </p:txBody>
          </p:sp>
          <p:sp>
            <p:nvSpPr>
              <p:cNvPr id="264" name="Freeform: Shape 263">
                <a:extLst>
                  <a:ext uri="{FF2B5EF4-FFF2-40B4-BE49-F238E27FC236}">
                    <a16:creationId xmlns:a16="http://schemas.microsoft.com/office/drawing/2014/main" id="{7A104985-879D-4D52-AE55-D42312D3177C}"/>
                  </a:ext>
                </a:extLst>
              </p:cNvPr>
              <p:cNvSpPr/>
              <p:nvPr/>
            </p:nvSpPr>
            <p:spPr>
              <a:xfrm>
                <a:off x="5352574" y="3312318"/>
                <a:ext cx="742950" cy="485775"/>
              </a:xfrm>
              <a:custGeom>
                <a:avLst/>
                <a:gdLst>
                  <a:gd name="connsiteX0" fmla="*/ 736759 w 742950"/>
                  <a:gd name="connsiteY0" fmla="*/ 7144 h 485775"/>
                  <a:gd name="connsiteX1" fmla="*/ 741521 w 742950"/>
                  <a:gd name="connsiteY1" fmla="*/ 11906 h 485775"/>
                  <a:gd name="connsiteX2" fmla="*/ 552926 w 742950"/>
                  <a:gd name="connsiteY2" fmla="*/ 200501 h 485775"/>
                  <a:gd name="connsiteX3" fmla="*/ 260509 w 742950"/>
                  <a:gd name="connsiteY3" fmla="*/ 200501 h 485775"/>
                  <a:gd name="connsiteX4" fmla="*/ 12859 w 742950"/>
                  <a:gd name="connsiteY4" fmla="*/ 486251 h 485775"/>
                  <a:gd name="connsiteX5" fmla="*/ 7144 w 742950"/>
                  <a:gd name="connsiteY5" fmla="*/ 481489 h 485775"/>
                  <a:gd name="connsiteX6" fmla="*/ 257651 w 742950"/>
                  <a:gd name="connsiteY6" fmla="*/ 192881 h 485775"/>
                  <a:gd name="connsiteX7" fmla="*/ 550069 w 742950"/>
                  <a:gd name="connsiteY7" fmla="*/ 19288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950" h="485775">
                    <a:moveTo>
                      <a:pt x="736759" y="7144"/>
                    </a:moveTo>
                    <a:lnTo>
                      <a:pt x="741521" y="11906"/>
                    </a:lnTo>
                    <a:lnTo>
                      <a:pt x="552926" y="200501"/>
                    </a:lnTo>
                    <a:lnTo>
                      <a:pt x="260509" y="200501"/>
                    </a:lnTo>
                    <a:lnTo>
                      <a:pt x="12859" y="486251"/>
                    </a:lnTo>
                    <a:lnTo>
                      <a:pt x="7144" y="481489"/>
                    </a:lnTo>
                    <a:lnTo>
                      <a:pt x="257651" y="192881"/>
                    </a:lnTo>
                    <a:lnTo>
                      <a:pt x="550069" y="192881"/>
                    </a:lnTo>
                    <a:close/>
                  </a:path>
                </a:pathLst>
              </a:custGeom>
              <a:grpFill/>
              <a:ln w="9525" cap="flat">
                <a:noFill/>
                <a:prstDash val="solid"/>
                <a:miter/>
              </a:ln>
            </p:spPr>
            <p:txBody>
              <a:bodyPr rtlCol="0" anchor="ctr"/>
              <a:lstStyle/>
              <a:p>
                <a:endParaRPr lang="en-US" dirty="0"/>
              </a:p>
            </p:txBody>
          </p:sp>
          <p:sp>
            <p:nvSpPr>
              <p:cNvPr id="265" name="Freeform: Shape 264">
                <a:extLst>
                  <a:ext uri="{FF2B5EF4-FFF2-40B4-BE49-F238E27FC236}">
                    <a16:creationId xmlns:a16="http://schemas.microsoft.com/office/drawing/2014/main" id="{286FDF11-F944-4EF3-8C34-6FFCEAFDE555}"/>
                  </a:ext>
                </a:extLst>
              </p:cNvPr>
              <p:cNvSpPr/>
              <p:nvPr/>
            </p:nvSpPr>
            <p:spPr>
              <a:xfrm>
                <a:off x="5343287" y="3775709"/>
                <a:ext cx="38100" cy="38100"/>
              </a:xfrm>
              <a:custGeom>
                <a:avLst/>
                <a:gdLst>
                  <a:gd name="connsiteX0" fmla="*/ 10716 w 38100"/>
                  <a:gd name="connsiteY0" fmla="*/ 11430 h 38100"/>
                  <a:gd name="connsiteX1" fmla="*/ 10716 w 38100"/>
                  <a:gd name="connsiteY1" fmla="*/ 30480 h 38100"/>
                  <a:gd name="connsiteX2" fmla="*/ 29766 w 38100"/>
                  <a:gd name="connsiteY2" fmla="*/ 30480 h 38100"/>
                  <a:gd name="connsiteX3" fmla="*/ 29766 w 38100"/>
                  <a:gd name="connsiteY3" fmla="*/ 11430 h 38100"/>
                  <a:gd name="connsiteX4" fmla="*/ 10716 w 38100"/>
                  <a:gd name="connsiteY4" fmla="*/ 1143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1430"/>
                    </a:moveTo>
                    <a:cubicBezTo>
                      <a:pt x="5953" y="16192"/>
                      <a:pt x="5953" y="24765"/>
                      <a:pt x="10716" y="30480"/>
                    </a:cubicBezTo>
                    <a:cubicBezTo>
                      <a:pt x="15478" y="35242"/>
                      <a:pt x="24051" y="35242"/>
                      <a:pt x="29766" y="30480"/>
                    </a:cubicBezTo>
                    <a:cubicBezTo>
                      <a:pt x="34528" y="25717"/>
                      <a:pt x="34528" y="17145"/>
                      <a:pt x="29766" y="11430"/>
                    </a:cubicBezTo>
                    <a:cubicBezTo>
                      <a:pt x="24051" y="5715"/>
                      <a:pt x="15478" y="5715"/>
                      <a:pt x="10716" y="11430"/>
                    </a:cubicBezTo>
                    <a:close/>
                  </a:path>
                </a:pathLst>
              </a:custGeom>
              <a:grpFill/>
              <a:ln w="9525" cap="flat">
                <a:noFill/>
                <a:prstDash val="solid"/>
                <a:miter/>
              </a:ln>
            </p:spPr>
            <p:txBody>
              <a:bodyPr rtlCol="0" anchor="ctr"/>
              <a:lstStyle/>
              <a:p>
                <a:endParaRPr lang="en-US" dirty="0"/>
              </a:p>
            </p:txBody>
          </p:sp>
          <p:sp>
            <p:nvSpPr>
              <p:cNvPr id="266" name="Freeform: Shape 265">
                <a:extLst>
                  <a:ext uri="{FF2B5EF4-FFF2-40B4-BE49-F238E27FC236}">
                    <a16:creationId xmlns:a16="http://schemas.microsoft.com/office/drawing/2014/main" id="{AB3FC3F4-97BC-4E9D-AA69-C47A5F4DEB15}"/>
                  </a:ext>
                </a:extLst>
              </p:cNvPr>
              <p:cNvSpPr/>
              <p:nvPr/>
            </p:nvSpPr>
            <p:spPr>
              <a:xfrm>
                <a:off x="4308634" y="3313271"/>
                <a:ext cx="1009650" cy="428625"/>
              </a:xfrm>
              <a:custGeom>
                <a:avLst/>
                <a:gdLst>
                  <a:gd name="connsiteX0" fmla="*/ 998696 w 1009650"/>
                  <a:gd name="connsiteY0" fmla="*/ 7144 h 428625"/>
                  <a:gd name="connsiteX1" fmla="*/ 1003459 w 1009650"/>
                  <a:gd name="connsiteY1" fmla="*/ 11906 h 428625"/>
                  <a:gd name="connsiteX2" fmla="*/ 912019 w 1009650"/>
                  <a:gd name="connsiteY2" fmla="*/ 103346 h 428625"/>
                  <a:gd name="connsiteX3" fmla="*/ 646271 w 1009650"/>
                  <a:gd name="connsiteY3" fmla="*/ 103346 h 428625"/>
                  <a:gd name="connsiteX4" fmla="*/ 476726 w 1009650"/>
                  <a:gd name="connsiteY4" fmla="*/ 272891 h 428625"/>
                  <a:gd name="connsiteX5" fmla="*/ 306229 w 1009650"/>
                  <a:gd name="connsiteY5" fmla="*/ 272891 h 428625"/>
                  <a:gd name="connsiteX6" fmla="*/ 11906 w 1009650"/>
                  <a:gd name="connsiteY6" fmla="*/ 424339 h 428625"/>
                  <a:gd name="connsiteX7" fmla="*/ 7144 w 1009650"/>
                  <a:gd name="connsiteY7" fmla="*/ 419576 h 428625"/>
                  <a:gd name="connsiteX8" fmla="*/ 303371 w 1009650"/>
                  <a:gd name="connsiteY8" fmla="*/ 266224 h 428625"/>
                  <a:gd name="connsiteX9" fmla="*/ 472916 w 1009650"/>
                  <a:gd name="connsiteY9" fmla="*/ 266224 h 428625"/>
                  <a:gd name="connsiteX10" fmla="*/ 643414 w 1009650"/>
                  <a:gd name="connsiteY10" fmla="*/ 95726 h 428625"/>
                  <a:gd name="connsiteX11" fmla="*/ 909161 w 1009650"/>
                  <a:gd name="connsiteY11" fmla="*/ 9572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9650" h="428625">
                    <a:moveTo>
                      <a:pt x="998696" y="7144"/>
                    </a:moveTo>
                    <a:lnTo>
                      <a:pt x="1003459" y="11906"/>
                    </a:lnTo>
                    <a:lnTo>
                      <a:pt x="912019" y="103346"/>
                    </a:lnTo>
                    <a:lnTo>
                      <a:pt x="646271" y="103346"/>
                    </a:lnTo>
                    <a:lnTo>
                      <a:pt x="476726" y="272891"/>
                    </a:lnTo>
                    <a:lnTo>
                      <a:pt x="306229" y="272891"/>
                    </a:lnTo>
                    <a:lnTo>
                      <a:pt x="11906" y="424339"/>
                    </a:lnTo>
                    <a:lnTo>
                      <a:pt x="7144" y="419576"/>
                    </a:lnTo>
                    <a:lnTo>
                      <a:pt x="303371" y="266224"/>
                    </a:lnTo>
                    <a:lnTo>
                      <a:pt x="472916" y="266224"/>
                    </a:lnTo>
                    <a:lnTo>
                      <a:pt x="643414" y="95726"/>
                    </a:lnTo>
                    <a:lnTo>
                      <a:pt x="909161" y="95726"/>
                    </a:lnTo>
                    <a:close/>
                  </a:path>
                </a:pathLst>
              </a:custGeom>
              <a:grpFill/>
              <a:ln w="9525" cap="flat">
                <a:noFill/>
                <a:prstDash val="solid"/>
                <a:miter/>
              </a:ln>
            </p:spPr>
            <p:txBody>
              <a:bodyPr rtlCol="0" anchor="ctr"/>
              <a:lstStyle/>
              <a:p>
                <a:endParaRPr lang="en-US" dirty="0"/>
              </a:p>
            </p:txBody>
          </p:sp>
          <p:sp>
            <p:nvSpPr>
              <p:cNvPr id="267" name="Freeform: Shape 266">
                <a:extLst>
                  <a:ext uri="{FF2B5EF4-FFF2-40B4-BE49-F238E27FC236}">
                    <a16:creationId xmlns:a16="http://schemas.microsoft.com/office/drawing/2014/main" id="{2C711E36-0CDB-4A3A-A8BE-3DCDF0602E4B}"/>
                  </a:ext>
                </a:extLst>
              </p:cNvPr>
              <p:cNvSpPr/>
              <p:nvPr/>
            </p:nvSpPr>
            <p:spPr>
              <a:xfrm>
                <a:off x="4298394" y="371451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68" name="Freeform: Shape 267">
                <a:extLst>
                  <a:ext uri="{FF2B5EF4-FFF2-40B4-BE49-F238E27FC236}">
                    <a16:creationId xmlns:a16="http://schemas.microsoft.com/office/drawing/2014/main" id="{09D6EB11-A836-41C2-8E1F-40F38CC7A83A}"/>
                  </a:ext>
                </a:extLst>
              </p:cNvPr>
              <p:cNvSpPr/>
              <p:nvPr/>
            </p:nvSpPr>
            <p:spPr>
              <a:xfrm>
                <a:off x="6470809" y="3194208"/>
                <a:ext cx="1076325" cy="142875"/>
              </a:xfrm>
              <a:custGeom>
                <a:avLst/>
                <a:gdLst>
                  <a:gd name="connsiteX0" fmla="*/ 11906 w 1076325"/>
                  <a:gd name="connsiteY0" fmla="*/ 7144 h 142875"/>
                  <a:gd name="connsiteX1" fmla="*/ 50006 w 1076325"/>
                  <a:gd name="connsiteY1" fmla="*/ 45244 h 142875"/>
                  <a:gd name="connsiteX2" fmla="*/ 869156 w 1076325"/>
                  <a:gd name="connsiteY2" fmla="*/ 45244 h 142875"/>
                  <a:gd name="connsiteX3" fmla="*/ 1072991 w 1076325"/>
                  <a:gd name="connsiteY3" fmla="*/ 134779 h 142875"/>
                  <a:gd name="connsiteX4" fmla="*/ 1068229 w 1076325"/>
                  <a:gd name="connsiteY4" fmla="*/ 139541 h 142875"/>
                  <a:gd name="connsiteX5" fmla="*/ 866299 w 1076325"/>
                  <a:gd name="connsiteY5" fmla="*/ 51911 h 142875"/>
                  <a:gd name="connsiteX6" fmla="*/ 47149 w 1076325"/>
                  <a:gd name="connsiteY6" fmla="*/ 51911 h 142875"/>
                  <a:gd name="connsiteX7" fmla="*/ 7144 w 1076325"/>
                  <a:gd name="connsiteY7" fmla="*/ 12859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6325" h="142875">
                    <a:moveTo>
                      <a:pt x="11906" y="7144"/>
                    </a:moveTo>
                    <a:lnTo>
                      <a:pt x="50006" y="45244"/>
                    </a:lnTo>
                    <a:lnTo>
                      <a:pt x="869156" y="45244"/>
                    </a:lnTo>
                    <a:lnTo>
                      <a:pt x="1072991" y="134779"/>
                    </a:lnTo>
                    <a:lnTo>
                      <a:pt x="1068229" y="139541"/>
                    </a:lnTo>
                    <a:lnTo>
                      <a:pt x="866299" y="51911"/>
                    </a:lnTo>
                    <a:lnTo>
                      <a:pt x="47149" y="51911"/>
                    </a:lnTo>
                    <a:lnTo>
                      <a:pt x="7144" y="12859"/>
                    </a:lnTo>
                    <a:close/>
                  </a:path>
                </a:pathLst>
              </a:custGeom>
              <a:grpFill/>
              <a:ln w="9525" cap="flat">
                <a:noFill/>
                <a:prstDash val="solid"/>
                <a:miter/>
              </a:ln>
            </p:spPr>
            <p:txBody>
              <a:bodyPr rtlCol="0" anchor="ctr"/>
              <a:lstStyle/>
              <a:p>
                <a:endParaRPr lang="en-US" dirty="0"/>
              </a:p>
            </p:txBody>
          </p:sp>
          <p:sp>
            <p:nvSpPr>
              <p:cNvPr id="269" name="Freeform: Shape 268">
                <a:extLst>
                  <a:ext uri="{FF2B5EF4-FFF2-40B4-BE49-F238E27FC236}">
                    <a16:creationId xmlns:a16="http://schemas.microsoft.com/office/drawing/2014/main" id="{64CA6662-09B2-4225-AD62-979ECE318573}"/>
                  </a:ext>
                </a:extLst>
              </p:cNvPr>
              <p:cNvSpPr/>
              <p:nvPr/>
            </p:nvSpPr>
            <p:spPr>
              <a:xfrm>
                <a:off x="6460569" y="3184921"/>
                <a:ext cx="38100" cy="38100"/>
              </a:xfrm>
              <a:custGeom>
                <a:avLst/>
                <a:gdLst>
                  <a:gd name="connsiteX0" fmla="*/ 29766 w 38100"/>
                  <a:gd name="connsiteY0" fmla="*/ 10716 h 38100"/>
                  <a:gd name="connsiteX1" fmla="*/ 10716 w 38100"/>
                  <a:gd name="connsiteY1" fmla="*/ 10716 h 38100"/>
                  <a:gd name="connsiteX2" fmla="*/ 10716 w 38100"/>
                  <a:gd name="connsiteY2" fmla="*/ 29766 h 38100"/>
                  <a:gd name="connsiteX3" fmla="*/ 29766 w 38100"/>
                  <a:gd name="connsiteY3" fmla="*/ 29766 h 38100"/>
                  <a:gd name="connsiteX4" fmla="*/ 2976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9766" y="10716"/>
                    </a:moveTo>
                    <a:cubicBezTo>
                      <a:pt x="25003" y="5953"/>
                      <a:pt x="16431" y="5953"/>
                      <a:pt x="10716" y="10716"/>
                    </a:cubicBezTo>
                    <a:cubicBezTo>
                      <a:pt x="5953" y="15478"/>
                      <a:pt x="5953" y="24051"/>
                      <a:pt x="10716" y="29766"/>
                    </a:cubicBezTo>
                    <a:cubicBezTo>
                      <a:pt x="15478" y="34528"/>
                      <a:pt x="24051" y="34528"/>
                      <a:pt x="29766" y="29766"/>
                    </a:cubicBezTo>
                    <a:cubicBezTo>
                      <a:pt x="34528" y="24051"/>
                      <a:pt x="34528" y="15478"/>
                      <a:pt x="29766" y="10716"/>
                    </a:cubicBezTo>
                    <a:close/>
                  </a:path>
                </a:pathLst>
              </a:custGeom>
              <a:grpFill/>
              <a:ln w="9525" cap="flat">
                <a:noFill/>
                <a:prstDash val="solid"/>
                <a:miter/>
              </a:ln>
            </p:spPr>
            <p:txBody>
              <a:bodyPr rtlCol="0" anchor="ctr"/>
              <a:lstStyle/>
              <a:p>
                <a:endParaRPr lang="en-US" dirty="0"/>
              </a:p>
            </p:txBody>
          </p:sp>
          <p:sp>
            <p:nvSpPr>
              <p:cNvPr id="270" name="Freeform: Shape 269">
                <a:extLst>
                  <a:ext uri="{FF2B5EF4-FFF2-40B4-BE49-F238E27FC236}">
                    <a16:creationId xmlns:a16="http://schemas.microsoft.com/office/drawing/2014/main" id="{FF268ADE-984D-4689-9CBB-F66A87012CA8}"/>
                  </a:ext>
                </a:extLst>
              </p:cNvPr>
              <p:cNvSpPr/>
              <p:nvPr/>
            </p:nvSpPr>
            <p:spPr>
              <a:xfrm>
                <a:off x="5156359" y="3240881"/>
                <a:ext cx="590550" cy="190500"/>
              </a:xfrm>
              <a:custGeom>
                <a:avLst/>
                <a:gdLst>
                  <a:gd name="connsiteX0" fmla="*/ 7144 w 590550"/>
                  <a:gd name="connsiteY0" fmla="*/ 7144 h 190500"/>
                  <a:gd name="connsiteX1" fmla="*/ 408146 w 590550"/>
                  <a:gd name="connsiteY1" fmla="*/ 7144 h 190500"/>
                  <a:gd name="connsiteX2" fmla="*/ 585311 w 590550"/>
                  <a:gd name="connsiteY2" fmla="*/ 184309 h 190500"/>
                  <a:gd name="connsiteX3" fmla="*/ 580549 w 590550"/>
                  <a:gd name="connsiteY3" fmla="*/ 189071 h 190500"/>
                  <a:gd name="connsiteX4" fmla="*/ 405289 w 590550"/>
                  <a:gd name="connsiteY4" fmla="*/ 13811 h 190500"/>
                  <a:gd name="connsiteX5" fmla="*/ 7144 w 590550"/>
                  <a:gd name="connsiteY5" fmla="*/ 138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550" h="190500">
                    <a:moveTo>
                      <a:pt x="7144" y="7144"/>
                    </a:moveTo>
                    <a:lnTo>
                      <a:pt x="408146" y="7144"/>
                    </a:lnTo>
                    <a:lnTo>
                      <a:pt x="585311" y="184309"/>
                    </a:lnTo>
                    <a:lnTo>
                      <a:pt x="580549" y="189071"/>
                    </a:lnTo>
                    <a:lnTo>
                      <a:pt x="405289" y="13811"/>
                    </a:lnTo>
                    <a:lnTo>
                      <a:pt x="7144" y="13811"/>
                    </a:lnTo>
                    <a:close/>
                  </a:path>
                </a:pathLst>
              </a:custGeom>
              <a:grpFill/>
              <a:ln w="9525" cap="flat">
                <a:noFill/>
                <a:prstDash val="solid"/>
                <a:miter/>
              </a:ln>
            </p:spPr>
            <p:txBody>
              <a:bodyPr rtlCol="0" anchor="ctr"/>
              <a:lstStyle/>
              <a:p>
                <a:endParaRPr lang="en-US" dirty="0"/>
              </a:p>
            </p:txBody>
          </p:sp>
          <p:sp>
            <p:nvSpPr>
              <p:cNvPr id="271" name="Freeform: Shape 270">
                <a:extLst>
                  <a:ext uri="{FF2B5EF4-FFF2-40B4-BE49-F238E27FC236}">
                    <a16:creationId xmlns:a16="http://schemas.microsoft.com/office/drawing/2014/main" id="{8F96B2B5-1018-4C86-B651-F86F6DCF4B5F}"/>
                  </a:ext>
                </a:extLst>
              </p:cNvPr>
              <p:cNvSpPr/>
              <p:nvPr/>
            </p:nvSpPr>
            <p:spPr>
              <a:xfrm>
                <a:off x="5134451" y="323135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72" name="Freeform: Shape 271">
                <a:extLst>
                  <a:ext uri="{FF2B5EF4-FFF2-40B4-BE49-F238E27FC236}">
                    <a16:creationId xmlns:a16="http://schemas.microsoft.com/office/drawing/2014/main" id="{6B434EA9-4D93-4091-801A-8D1CEFA2AB72}"/>
                  </a:ext>
                </a:extLst>
              </p:cNvPr>
              <p:cNvSpPr/>
              <p:nvPr/>
            </p:nvSpPr>
            <p:spPr>
              <a:xfrm>
                <a:off x="5084921" y="3377088"/>
                <a:ext cx="361950" cy="95250"/>
              </a:xfrm>
              <a:custGeom>
                <a:avLst/>
                <a:gdLst>
                  <a:gd name="connsiteX0" fmla="*/ 349091 w 361950"/>
                  <a:gd name="connsiteY0" fmla="*/ 7144 h 95250"/>
                  <a:gd name="connsiteX1" fmla="*/ 354806 w 361950"/>
                  <a:gd name="connsiteY1" fmla="*/ 12859 h 95250"/>
                  <a:gd name="connsiteX2" fmla="*/ 271939 w 361950"/>
                  <a:gd name="connsiteY2" fmla="*/ 94774 h 95250"/>
                  <a:gd name="connsiteX3" fmla="*/ 7144 w 361950"/>
                  <a:gd name="connsiteY3" fmla="*/ 94774 h 95250"/>
                  <a:gd name="connsiteX4" fmla="*/ 7144 w 361950"/>
                  <a:gd name="connsiteY4" fmla="*/ 88106 h 95250"/>
                  <a:gd name="connsiteX5" fmla="*/ 269081 w 361950"/>
                  <a:gd name="connsiteY5" fmla="*/ 8810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950" h="95250">
                    <a:moveTo>
                      <a:pt x="349091" y="7144"/>
                    </a:moveTo>
                    <a:lnTo>
                      <a:pt x="354806" y="12859"/>
                    </a:lnTo>
                    <a:lnTo>
                      <a:pt x="271939" y="94774"/>
                    </a:lnTo>
                    <a:lnTo>
                      <a:pt x="7144" y="94774"/>
                    </a:lnTo>
                    <a:lnTo>
                      <a:pt x="7144" y="88106"/>
                    </a:lnTo>
                    <a:lnTo>
                      <a:pt x="269081" y="88106"/>
                    </a:lnTo>
                    <a:close/>
                  </a:path>
                </a:pathLst>
              </a:custGeom>
              <a:grpFill/>
              <a:ln w="9525" cap="flat">
                <a:noFill/>
                <a:prstDash val="solid"/>
                <a:miter/>
              </a:ln>
            </p:spPr>
            <p:txBody>
              <a:bodyPr rtlCol="0" anchor="ctr"/>
              <a:lstStyle/>
              <a:p>
                <a:endParaRPr lang="en-US" dirty="0"/>
              </a:p>
            </p:txBody>
          </p:sp>
          <p:sp>
            <p:nvSpPr>
              <p:cNvPr id="273" name="Freeform: Shape 272">
                <a:extLst>
                  <a:ext uri="{FF2B5EF4-FFF2-40B4-BE49-F238E27FC236}">
                    <a16:creationId xmlns:a16="http://schemas.microsoft.com/office/drawing/2014/main" id="{0547EB96-535A-441D-8A9C-814876AFB8B2}"/>
                  </a:ext>
                </a:extLst>
              </p:cNvPr>
              <p:cNvSpPr/>
              <p:nvPr/>
            </p:nvSpPr>
            <p:spPr>
              <a:xfrm>
                <a:off x="5072539" y="344852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2861" y="12859"/>
                      <a:pt x="27146" y="7144"/>
                      <a:pt x="20479" y="7144"/>
                    </a:cubicBezTo>
                    <a:close/>
                  </a:path>
                </a:pathLst>
              </a:custGeom>
              <a:grpFill/>
              <a:ln w="9525" cap="flat">
                <a:noFill/>
                <a:prstDash val="solid"/>
                <a:miter/>
              </a:ln>
            </p:spPr>
            <p:txBody>
              <a:bodyPr rtlCol="0" anchor="ctr"/>
              <a:lstStyle/>
              <a:p>
                <a:endParaRPr lang="en-US" dirty="0"/>
              </a:p>
            </p:txBody>
          </p:sp>
          <p:sp>
            <p:nvSpPr>
              <p:cNvPr id="274" name="Freeform: Shape 273">
                <a:extLst>
                  <a:ext uri="{FF2B5EF4-FFF2-40B4-BE49-F238E27FC236}">
                    <a16:creationId xmlns:a16="http://schemas.microsoft.com/office/drawing/2014/main" id="{B8DA4376-393D-4EE2-BC37-BFB07B12051E}"/>
                  </a:ext>
                </a:extLst>
              </p:cNvPr>
              <p:cNvSpPr/>
              <p:nvPr/>
            </p:nvSpPr>
            <p:spPr>
              <a:xfrm>
                <a:off x="5571649" y="3071336"/>
                <a:ext cx="809625" cy="200025"/>
              </a:xfrm>
              <a:custGeom>
                <a:avLst/>
                <a:gdLst>
                  <a:gd name="connsiteX0" fmla="*/ 11906 w 809625"/>
                  <a:gd name="connsiteY0" fmla="*/ 7144 h 200025"/>
                  <a:gd name="connsiteX1" fmla="*/ 192881 w 809625"/>
                  <a:gd name="connsiteY1" fmla="*/ 188119 h 200025"/>
                  <a:gd name="connsiteX2" fmla="*/ 808196 w 809625"/>
                  <a:gd name="connsiteY2" fmla="*/ 188119 h 200025"/>
                  <a:gd name="connsiteX3" fmla="*/ 808196 w 809625"/>
                  <a:gd name="connsiteY3" fmla="*/ 195739 h 200025"/>
                  <a:gd name="connsiteX4" fmla="*/ 190024 w 809625"/>
                  <a:gd name="connsiteY4" fmla="*/ 194786 h 200025"/>
                  <a:gd name="connsiteX5" fmla="*/ 7144 w 809625"/>
                  <a:gd name="connsiteY5" fmla="*/ 1190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625" h="200025">
                    <a:moveTo>
                      <a:pt x="11906" y="7144"/>
                    </a:moveTo>
                    <a:lnTo>
                      <a:pt x="192881" y="188119"/>
                    </a:lnTo>
                    <a:lnTo>
                      <a:pt x="808196" y="188119"/>
                    </a:lnTo>
                    <a:lnTo>
                      <a:pt x="808196" y="195739"/>
                    </a:lnTo>
                    <a:lnTo>
                      <a:pt x="190024" y="194786"/>
                    </a:lnTo>
                    <a:lnTo>
                      <a:pt x="7144" y="11906"/>
                    </a:lnTo>
                    <a:close/>
                  </a:path>
                </a:pathLst>
              </a:custGeom>
              <a:grpFill/>
              <a:ln w="9525" cap="flat">
                <a:noFill/>
                <a:prstDash val="solid"/>
                <a:miter/>
              </a:ln>
            </p:spPr>
            <p:txBody>
              <a:bodyPr rtlCol="0" anchor="ctr"/>
              <a:lstStyle/>
              <a:p>
                <a:endParaRPr lang="en-US" dirty="0"/>
              </a:p>
            </p:txBody>
          </p:sp>
          <p:sp>
            <p:nvSpPr>
              <p:cNvPr id="275" name="Freeform: Shape 274">
                <a:extLst>
                  <a:ext uri="{FF2B5EF4-FFF2-40B4-BE49-F238E27FC236}">
                    <a16:creationId xmlns:a16="http://schemas.microsoft.com/office/drawing/2014/main" id="{5C4E5B74-AF9B-4DFB-9099-7290E9D4F7FD}"/>
                  </a:ext>
                </a:extLst>
              </p:cNvPr>
              <p:cNvSpPr/>
              <p:nvPr/>
            </p:nvSpPr>
            <p:spPr>
              <a:xfrm>
                <a:off x="6358414" y="3242786"/>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8099" y="33814"/>
                      <a:pt x="33814" y="28099"/>
                      <a:pt x="33814" y="20479"/>
                    </a:cubicBezTo>
                    <a:cubicBezTo>
                      <a:pt x="33814" y="12859"/>
                      <a:pt x="28099" y="7144"/>
                      <a:pt x="20479" y="7144"/>
                    </a:cubicBezTo>
                    <a:cubicBezTo>
                      <a:pt x="12859" y="7144"/>
                      <a:pt x="7144" y="12859"/>
                      <a:pt x="7144" y="20479"/>
                    </a:cubicBezTo>
                    <a:cubicBezTo>
                      <a:pt x="7144" y="28099"/>
                      <a:pt x="13811" y="33814"/>
                      <a:pt x="20479" y="33814"/>
                    </a:cubicBezTo>
                    <a:close/>
                  </a:path>
                </a:pathLst>
              </a:custGeom>
              <a:grpFill/>
              <a:ln w="9525" cap="flat">
                <a:noFill/>
                <a:prstDash val="solid"/>
                <a:miter/>
              </a:ln>
            </p:spPr>
            <p:txBody>
              <a:bodyPr rtlCol="0" anchor="ctr"/>
              <a:lstStyle/>
              <a:p>
                <a:endParaRPr lang="en-US" dirty="0"/>
              </a:p>
            </p:txBody>
          </p:sp>
        </p:grpSp>
        <p:pic>
          <p:nvPicPr>
            <p:cNvPr id="55" name="Graphic 54">
              <a:extLst>
                <a:ext uri="{FF2B5EF4-FFF2-40B4-BE49-F238E27FC236}">
                  <a16:creationId xmlns:a16="http://schemas.microsoft.com/office/drawing/2014/main" id="{1E0C24CB-9258-4DD6-968C-7B0363830812}"/>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4594375" y="2168764"/>
              <a:ext cx="5383773" cy="1153665"/>
            </a:xfrm>
            <a:prstGeom prst="rect">
              <a:avLst/>
            </a:prstGeom>
          </p:spPr>
        </p:pic>
        <p:pic>
          <p:nvPicPr>
            <p:cNvPr id="56" name="Graphic 55">
              <a:extLst>
                <a:ext uri="{FF2B5EF4-FFF2-40B4-BE49-F238E27FC236}">
                  <a16:creationId xmlns:a16="http://schemas.microsoft.com/office/drawing/2014/main" id="{AF78C48E-1E9D-4C21-B7F6-733EAC936F23}"/>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5644855" y="3473578"/>
              <a:ext cx="5383773" cy="1153665"/>
            </a:xfrm>
            <a:prstGeom prst="rect">
              <a:avLst/>
            </a:prstGeom>
          </p:spPr>
        </p:pic>
        <p:pic>
          <p:nvPicPr>
            <p:cNvPr id="57" name="Graphic 56">
              <a:extLst>
                <a:ext uri="{FF2B5EF4-FFF2-40B4-BE49-F238E27FC236}">
                  <a16:creationId xmlns:a16="http://schemas.microsoft.com/office/drawing/2014/main" id="{6454CA2C-015F-4BB0-9594-1F18D7B410F5}"/>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6170290" y="4405516"/>
              <a:ext cx="5383773" cy="1153665"/>
            </a:xfrm>
            <a:prstGeom prst="rect">
              <a:avLst/>
            </a:prstGeom>
          </p:spPr>
        </p:pic>
        <p:grpSp>
          <p:nvGrpSpPr>
            <p:cNvPr id="58" name="Graphic 166">
              <a:extLst>
                <a:ext uri="{FF2B5EF4-FFF2-40B4-BE49-F238E27FC236}">
                  <a16:creationId xmlns:a16="http://schemas.microsoft.com/office/drawing/2014/main" id="{3708846D-6ED3-4A0A-8B25-3EFC760A0952}"/>
                </a:ext>
              </a:extLst>
            </p:cNvPr>
            <p:cNvGrpSpPr/>
            <p:nvPr/>
          </p:nvGrpSpPr>
          <p:grpSpPr>
            <a:xfrm rot="10800000">
              <a:off x="5079874" y="2411771"/>
              <a:ext cx="5370598" cy="1148680"/>
              <a:chOff x="4298394" y="3045618"/>
              <a:chExt cx="3591640" cy="768191"/>
            </a:xfrm>
            <a:solidFill>
              <a:schemeClr val="bg1"/>
            </a:solidFill>
          </p:grpSpPr>
          <p:sp>
            <p:nvSpPr>
              <p:cNvPr id="236" name="Freeform: Shape 235">
                <a:extLst>
                  <a:ext uri="{FF2B5EF4-FFF2-40B4-BE49-F238E27FC236}">
                    <a16:creationId xmlns:a16="http://schemas.microsoft.com/office/drawing/2014/main" id="{1624EF58-90D9-4C45-969F-8D407FC234A9}"/>
                  </a:ext>
                </a:extLst>
              </p:cNvPr>
              <p:cNvSpPr/>
              <p:nvPr/>
            </p:nvSpPr>
            <p:spPr>
              <a:xfrm>
                <a:off x="4401979" y="3311366"/>
                <a:ext cx="3476625" cy="200025"/>
              </a:xfrm>
              <a:custGeom>
                <a:avLst/>
                <a:gdLst>
                  <a:gd name="connsiteX0" fmla="*/ 1497806 w 3476625"/>
                  <a:gd name="connsiteY0" fmla="*/ 7144 h 200025"/>
                  <a:gd name="connsiteX1" fmla="*/ 1822609 w 3476625"/>
                  <a:gd name="connsiteY1" fmla="*/ 7144 h 200025"/>
                  <a:gd name="connsiteX2" fmla="*/ 1899761 w 3476625"/>
                  <a:gd name="connsiteY2" fmla="*/ 84296 h 200025"/>
                  <a:gd name="connsiteX3" fmla="*/ 2174081 w 3476625"/>
                  <a:gd name="connsiteY3" fmla="*/ 84296 h 200025"/>
                  <a:gd name="connsiteX4" fmla="*/ 2240756 w 3476625"/>
                  <a:gd name="connsiteY4" fmla="*/ 17621 h 200025"/>
                  <a:gd name="connsiteX5" fmla="*/ 3470434 w 3476625"/>
                  <a:gd name="connsiteY5" fmla="*/ 17621 h 200025"/>
                  <a:gd name="connsiteX6" fmla="*/ 3470434 w 3476625"/>
                  <a:gd name="connsiteY6" fmla="*/ 24289 h 200025"/>
                  <a:gd name="connsiteX7" fmla="*/ 2243614 w 3476625"/>
                  <a:gd name="connsiteY7" fmla="*/ 24289 h 200025"/>
                  <a:gd name="connsiteX8" fmla="*/ 2176939 w 3476625"/>
                  <a:gd name="connsiteY8" fmla="*/ 90964 h 200025"/>
                  <a:gd name="connsiteX9" fmla="*/ 1896904 w 3476625"/>
                  <a:gd name="connsiteY9" fmla="*/ 90964 h 200025"/>
                  <a:gd name="connsiteX10" fmla="*/ 1819751 w 3476625"/>
                  <a:gd name="connsiteY10" fmla="*/ 13811 h 200025"/>
                  <a:gd name="connsiteX11" fmla="*/ 1500664 w 3476625"/>
                  <a:gd name="connsiteY11" fmla="*/ 13811 h 200025"/>
                  <a:gd name="connsiteX12" fmla="*/ 1432084 w 3476625"/>
                  <a:gd name="connsiteY12" fmla="*/ 120491 h 200025"/>
                  <a:gd name="connsiteX13" fmla="*/ 1057751 w 3476625"/>
                  <a:gd name="connsiteY13" fmla="*/ 120491 h 200025"/>
                  <a:gd name="connsiteX14" fmla="*/ 971074 w 3476625"/>
                  <a:gd name="connsiteY14" fmla="*/ 14764 h 200025"/>
                  <a:gd name="connsiteX15" fmla="*/ 379571 w 3476625"/>
                  <a:gd name="connsiteY15" fmla="*/ 14764 h 200025"/>
                  <a:gd name="connsiteX16" fmla="*/ 11906 w 3476625"/>
                  <a:gd name="connsiteY16" fmla="*/ 201454 h 200025"/>
                  <a:gd name="connsiteX17" fmla="*/ 7144 w 3476625"/>
                  <a:gd name="connsiteY17" fmla="*/ 196691 h 200025"/>
                  <a:gd name="connsiteX18" fmla="*/ 376714 w 3476625"/>
                  <a:gd name="connsiteY18" fmla="*/ 8096 h 200025"/>
                  <a:gd name="connsiteX19" fmla="*/ 973931 w 3476625"/>
                  <a:gd name="connsiteY19" fmla="*/ 8096 h 200025"/>
                  <a:gd name="connsiteX20" fmla="*/ 1061561 w 3476625"/>
                  <a:gd name="connsiteY20" fmla="*/ 113824 h 200025"/>
                  <a:gd name="connsiteX21" fmla="*/ 1429226 w 3476625"/>
                  <a:gd name="connsiteY21" fmla="*/ 11382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76625" h="200025">
                    <a:moveTo>
                      <a:pt x="1497806" y="7144"/>
                    </a:moveTo>
                    <a:lnTo>
                      <a:pt x="1822609" y="7144"/>
                    </a:lnTo>
                    <a:lnTo>
                      <a:pt x="1899761" y="84296"/>
                    </a:lnTo>
                    <a:lnTo>
                      <a:pt x="2174081" y="84296"/>
                    </a:lnTo>
                    <a:lnTo>
                      <a:pt x="2240756" y="17621"/>
                    </a:lnTo>
                    <a:lnTo>
                      <a:pt x="3470434" y="17621"/>
                    </a:lnTo>
                    <a:lnTo>
                      <a:pt x="3470434" y="24289"/>
                    </a:lnTo>
                    <a:lnTo>
                      <a:pt x="2243614" y="24289"/>
                    </a:lnTo>
                    <a:lnTo>
                      <a:pt x="2176939" y="90964"/>
                    </a:lnTo>
                    <a:lnTo>
                      <a:pt x="1896904" y="90964"/>
                    </a:lnTo>
                    <a:lnTo>
                      <a:pt x="1819751" y="13811"/>
                    </a:lnTo>
                    <a:lnTo>
                      <a:pt x="1500664" y="13811"/>
                    </a:lnTo>
                    <a:lnTo>
                      <a:pt x="1432084" y="120491"/>
                    </a:lnTo>
                    <a:lnTo>
                      <a:pt x="1057751" y="120491"/>
                    </a:lnTo>
                    <a:lnTo>
                      <a:pt x="971074" y="14764"/>
                    </a:lnTo>
                    <a:lnTo>
                      <a:pt x="379571" y="14764"/>
                    </a:lnTo>
                    <a:lnTo>
                      <a:pt x="11906" y="201454"/>
                    </a:lnTo>
                    <a:lnTo>
                      <a:pt x="7144" y="196691"/>
                    </a:lnTo>
                    <a:lnTo>
                      <a:pt x="376714" y="8096"/>
                    </a:lnTo>
                    <a:lnTo>
                      <a:pt x="973931" y="8096"/>
                    </a:lnTo>
                    <a:lnTo>
                      <a:pt x="1061561" y="113824"/>
                    </a:lnTo>
                    <a:lnTo>
                      <a:pt x="1429226" y="113824"/>
                    </a:lnTo>
                    <a:close/>
                  </a:path>
                </a:pathLst>
              </a:custGeom>
              <a:grpFill/>
              <a:ln w="9525" cap="flat">
                <a:noFill/>
                <a:prstDash val="solid"/>
                <a:miter/>
              </a:ln>
            </p:spPr>
            <p:txBody>
              <a:bodyPr rtlCol="0" anchor="ctr"/>
              <a:lstStyle/>
              <a:p>
                <a:endParaRPr lang="en-US" dirty="0"/>
              </a:p>
            </p:txBody>
          </p:sp>
          <p:sp>
            <p:nvSpPr>
              <p:cNvPr id="237" name="Freeform: Shape 236">
                <a:extLst>
                  <a:ext uri="{FF2B5EF4-FFF2-40B4-BE49-F238E27FC236}">
                    <a16:creationId xmlns:a16="http://schemas.microsoft.com/office/drawing/2014/main" id="{CD526DA9-D6D1-4973-A959-94FE1623D099}"/>
                  </a:ext>
                </a:extLst>
              </p:cNvPr>
              <p:cNvSpPr/>
              <p:nvPr/>
            </p:nvSpPr>
            <p:spPr>
              <a:xfrm>
                <a:off x="7851934" y="331231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2859"/>
                      <a:pt x="12859" y="7144"/>
                      <a:pt x="20479" y="7144"/>
                    </a:cubicBezTo>
                    <a:close/>
                  </a:path>
                </a:pathLst>
              </a:custGeom>
              <a:grpFill/>
              <a:ln w="9525" cap="flat">
                <a:noFill/>
                <a:prstDash val="solid"/>
                <a:miter/>
              </a:ln>
            </p:spPr>
            <p:txBody>
              <a:bodyPr rtlCol="0" anchor="ctr"/>
              <a:lstStyle/>
              <a:p>
                <a:endParaRPr lang="en-US" dirty="0"/>
              </a:p>
            </p:txBody>
          </p:sp>
          <p:sp>
            <p:nvSpPr>
              <p:cNvPr id="238" name="Freeform: Shape 237">
                <a:extLst>
                  <a:ext uri="{FF2B5EF4-FFF2-40B4-BE49-F238E27FC236}">
                    <a16:creationId xmlns:a16="http://schemas.microsoft.com/office/drawing/2014/main" id="{145A0E55-8188-4D39-B863-1CB01A14E87F}"/>
                  </a:ext>
                </a:extLst>
              </p:cNvPr>
              <p:cNvSpPr/>
              <p:nvPr/>
            </p:nvSpPr>
            <p:spPr>
              <a:xfrm>
                <a:off x="4391739" y="348972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39" name="Freeform: Shape 238">
                <a:extLst>
                  <a:ext uri="{FF2B5EF4-FFF2-40B4-BE49-F238E27FC236}">
                    <a16:creationId xmlns:a16="http://schemas.microsoft.com/office/drawing/2014/main" id="{CE6A694E-6853-4A05-A33E-13AEFB3B2DDE}"/>
                  </a:ext>
                </a:extLst>
              </p:cNvPr>
              <p:cNvSpPr/>
              <p:nvPr/>
            </p:nvSpPr>
            <p:spPr>
              <a:xfrm>
                <a:off x="4559141" y="3055143"/>
                <a:ext cx="2552700" cy="142875"/>
              </a:xfrm>
              <a:custGeom>
                <a:avLst/>
                <a:gdLst>
                  <a:gd name="connsiteX0" fmla="*/ 7144 w 2552700"/>
                  <a:gd name="connsiteY0" fmla="*/ 7144 h 142875"/>
                  <a:gd name="connsiteX1" fmla="*/ 101441 w 2552700"/>
                  <a:gd name="connsiteY1" fmla="*/ 7144 h 142875"/>
                  <a:gd name="connsiteX2" fmla="*/ 222409 w 2552700"/>
                  <a:gd name="connsiteY2" fmla="*/ 128111 h 142875"/>
                  <a:gd name="connsiteX3" fmla="*/ 813911 w 2552700"/>
                  <a:gd name="connsiteY3" fmla="*/ 128111 h 142875"/>
                  <a:gd name="connsiteX4" fmla="*/ 881539 w 2552700"/>
                  <a:gd name="connsiteY4" fmla="*/ 21431 h 142875"/>
                  <a:gd name="connsiteX5" fmla="*/ 1284446 w 2552700"/>
                  <a:gd name="connsiteY5" fmla="*/ 21431 h 142875"/>
                  <a:gd name="connsiteX6" fmla="*/ 1343501 w 2552700"/>
                  <a:gd name="connsiteY6" fmla="*/ 129064 h 142875"/>
                  <a:gd name="connsiteX7" fmla="*/ 1662589 w 2552700"/>
                  <a:gd name="connsiteY7" fmla="*/ 129064 h 142875"/>
                  <a:gd name="connsiteX8" fmla="*/ 1739741 w 2552700"/>
                  <a:gd name="connsiteY8" fmla="*/ 51911 h 142875"/>
                  <a:gd name="connsiteX9" fmla="*/ 2019776 w 2552700"/>
                  <a:gd name="connsiteY9" fmla="*/ 51911 h 142875"/>
                  <a:gd name="connsiteX10" fmla="*/ 2086451 w 2552700"/>
                  <a:gd name="connsiteY10" fmla="*/ 117634 h 142875"/>
                  <a:gd name="connsiteX11" fmla="*/ 2551271 w 2552700"/>
                  <a:gd name="connsiteY11" fmla="*/ 117634 h 142875"/>
                  <a:gd name="connsiteX12" fmla="*/ 2551271 w 2552700"/>
                  <a:gd name="connsiteY12" fmla="*/ 125254 h 142875"/>
                  <a:gd name="connsiteX13" fmla="*/ 2083594 w 2552700"/>
                  <a:gd name="connsiteY13" fmla="*/ 125254 h 142875"/>
                  <a:gd name="connsiteX14" fmla="*/ 2016919 w 2552700"/>
                  <a:gd name="connsiteY14" fmla="*/ 58579 h 142875"/>
                  <a:gd name="connsiteX15" fmla="*/ 1742599 w 2552700"/>
                  <a:gd name="connsiteY15" fmla="*/ 58579 h 142875"/>
                  <a:gd name="connsiteX16" fmla="*/ 1665446 w 2552700"/>
                  <a:gd name="connsiteY16" fmla="*/ 135731 h 142875"/>
                  <a:gd name="connsiteX17" fmla="*/ 1340644 w 2552700"/>
                  <a:gd name="connsiteY17" fmla="*/ 135731 h 142875"/>
                  <a:gd name="connsiteX18" fmla="*/ 1281589 w 2552700"/>
                  <a:gd name="connsiteY18" fmla="*/ 29051 h 142875"/>
                  <a:gd name="connsiteX19" fmla="*/ 885349 w 2552700"/>
                  <a:gd name="connsiteY19" fmla="*/ 29051 h 142875"/>
                  <a:gd name="connsiteX20" fmla="*/ 816769 w 2552700"/>
                  <a:gd name="connsiteY20" fmla="*/ 134779 h 142875"/>
                  <a:gd name="connsiteX21" fmla="*/ 219551 w 2552700"/>
                  <a:gd name="connsiteY21" fmla="*/ 134779 h 142875"/>
                  <a:gd name="connsiteX22" fmla="*/ 98584 w 2552700"/>
                  <a:gd name="connsiteY22" fmla="*/ 14764 h 142875"/>
                  <a:gd name="connsiteX23" fmla="*/ 7144 w 2552700"/>
                  <a:gd name="connsiteY23" fmla="*/ 14764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52700" h="142875">
                    <a:moveTo>
                      <a:pt x="7144" y="7144"/>
                    </a:moveTo>
                    <a:lnTo>
                      <a:pt x="101441" y="7144"/>
                    </a:lnTo>
                    <a:lnTo>
                      <a:pt x="222409" y="128111"/>
                    </a:lnTo>
                    <a:lnTo>
                      <a:pt x="813911" y="128111"/>
                    </a:lnTo>
                    <a:lnTo>
                      <a:pt x="881539" y="21431"/>
                    </a:lnTo>
                    <a:lnTo>
                      <a:pt x="1284446" y="21431"/>
                    </a:lnTo>
                    <a:lnTo>
                      <a:pt x="1343501" y="129064"/>
                    </a:lnTo>
                    <a:lnTo>
                      <a:pt x="1662589" y="129064"/>
                    </a:lnTo>
                    <a:lnTo>
                      <a:pt x="1739741" y="51911"/>
                    </a:lnTo>
                    <a:lnTo>
                      <a:pt x="2019776" y="51911"/>
                    </a:lnTo>
                    <a:lnTo>
                      <a:pt x="2086451" y="117634"/>
                    </a:lnTo>
                    <a:lnTo>
                      <a:pt x="2551271" y="117634"/>
                    </a:lnTo>
                    <a:lnTo>
                      <a:pt x="2551271" y="125254"/>
                    </a:lnTo>
                    <a:lnTo>
                      <a:pt x="2083594" y="125254"/>
                    </a:lnTo>
                    <a:lnTo>
                      <a:pt x="2016919" y="58579"/>
                    </a:lnTo>
                    <a:lnTo>
                      <a:pt x="1742599" y="58579"/>
                    </a:lnTo>
                    <a:lnTo>
                      <a:pt x="1665446" y="135731"/>
                    </a:lnTo>
                    <a:lnTo>
                      <a:pt x="1340644" y="135731"/>
                    </a:lnTo>
                    <a:lnTo>
                      <a:pt x="1281589" y="29051"/>
                    </a:lnTo>
                    <a:lnTo>
                      <a:pt x="885349" y="29051"/>
                    </a:lnTo>
                    <a:lnTo>
                      <a:pt x="816769" y="134779"/>
                    </a:lnTo>
                    <a:lnTo>
                      <a:pt x="219551" y="134779"/>
                    </a:lnTo>
                    <a:lnTo>
                      <a:pt x="98584" y="14764"/>
                    </a:lnTo>
                    <a:lnTo>
                      <a:pt x="7144" y="14764"/>
                    </a:lnTo>
                    <a:close/>
                  </a:path>
                </a:pathLst>
              </a:custGeom>
              <a:grpFill/>
              <a:ln w="9525" cap="flat">
                <a:noFill/>
                <a:prstDash val="solid"/>
                <a:miter/>
              </a:ln>
            </p:spPr>
            <p:txBody>
              <a:bodyPr rtlCol="0" anchor="ctr"/>
              <a:lstStyle/>
              <a:p>
                <a:endParaRPr lang="en-US" dirty="0"/>
              </a:p>
            </p:txBody>
          </p:sp>
          <p:sp>
            <p:nvSpPr>
              <p:cNvPr id="240" name="Freeform: Shape 239">
                <a:extLst>
                  <a:ext uri="{FF2B5EF4-FFF2-40B4-BE49-F238E27FC236}">
                    <a16:creationId xmlns:a16="http://schemas.microsoft.com/office/drawing/2014/main" id="{C739DA6E-6293-4EB7-BD8F-972157B644F5}"/>
                  </a:ext>
                </a:extLst>
              </p:cNvPr>
              <p:cNvSpPr/>
              <p:nvPr/>
            </p:nvSpPr>
            <p:spPr>
              <a:xfrm>
                <a:off x="7089934" y="315610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3811"/>
                      <a:pt x="12859" y="7144"/>
                      <a:pt x="20479" y="7144"/>
                    </a:cubicBezTo>
                    <a:close/>
                  </a:path>
                </a:pathLst>
              </a:custGeom>
              <a:grpFill/>
              <a:ln w="9525" cap="flat">
                <a:noFill/>
                <a:prstDash val="solid"/>
                <a:miter/>
              </a:ln>
            </p:spPr>
            <p:txBody>
              <a:bodyPr rtlCol="0" anchor="ctr"/>
              <a:lstStyle/>
              <a:p>
                <a:endParaRPr lang="en-US" dirty="0"/>
              </a:p>
            </p:txBody>
          </p:sp>
          <p:sp>
            <p:nvSpPr>
              <p:cNvPr id="241" name="Freeform: Shape 240">
                <a:extLst>
                  <a:ext uri="{FF2B5EF4-FFF2-40B4-BE49-F238E27FC236}">
                    <a16:creationId xmlns:a16="http://schemas.microsoft.com/office/drawing/2014/main" id="{6D31D40B-B773-4059-9E01-214188B8AEE5}"/>
                  </a:ext>
                </a:extLst>
              </p:cNvPr>
              <p:cNvSpPr/>
              <p:nvPr/>
            </p:nvSpPr>
            <p:spPr>
              <a:xfrm>
                <a:off x="4546759" y="3045618"/>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42" name="Freeform: Shape 241">
                <a:extLst>
                  <a:ext uri="{FF2B5EF4-FFF2-40B4-BE49-F238E27FC236}">
                    <a16:creationId xmlns:a16="http://schemas.microsoft.com/office/drawing/2014/main" id="{9CE84FD8-45FF-419B-BC8B-AFE6CE3080ED}"/>
                  </a:ext>
                </a:extLst>
              </p:cNvPr>
              <p:cNvSpPr/>
              <p:nvPr/>
            </p:nvSpPr>
            <p:spPr>
              <a:xfrm>
                <a:off x="6717506" y="3322796"/>
                <a:ext cx="676275" cy="104775"/>
              </a:xfrm>
              <a:custGeom>
                <a:avLst/>
                <a:gdLst>
                  <a:gd name="connsiteX0" fmla="*/ 668179 w 676275"/>
                  <a:gd name="connsiteY0" fmla="*/ 7144 h 104775"/>
                  <a:gd name="connsiteX1" fmla="*/ 672941 w 676275"/>
                  <a:gd name="connsiteY1" fmla="*/ 11906 h 104775"/>
                  <a:gd name="connsiteX2" fmla="*/ 471964 w 676275"/>
                  <a:gd name="connsiteY2" fmla="*/ 98584 h 104775"/>
                  <a:gd name="connsiteX3" fmla="*/ 7144 w 676275"/>
                  <a:gd name="connsiteY3" fmla="*/ 98584 h 104775"/>
                  <a:gd name="connsiteX4" fmla="*/ 7144 w 676275"/>
                  <a:gd name="connsiteY4" fmla="*/ 91916 h 104775"/>
                  <a:gd name="connsiteX5" fmla="*/ 469106 w 676275"/>
                  <a:gd name="connsiteY5" fmla="*/ 9191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6275" h="104775">
                    <a:moveTo>
                      <a:pt x="668179" y="7144"/>
                    </a:moveTo>
                    <a:lnTo>
                      <a:pt x="672941" y="11906"/>
                    </a:lnTo>
                    <a:lnTo>
                      <a:pt x="471964" y="98584"/>
                    </a:lnTo>
                    <a:lnTo>
                      <a:pt x="7144" y="98584"/>
                    </a:lnTo>
                    <a:lnTo>
                      <a:pt x="7144" y="91916"/>
                    </a:lnTo>
                    <a:lnTo>
                      <a:pt x="469106" y="91916"/>
                    </a:lnTo>
                    <a:close/>
                  </a:path>
                </a:pathLst>
              </a:custGeom>
              <a:grpFill/>
              <a:ln w="9525" cap="flat">
                <a:noFill/>
                <a:prstDash val="solid"/>
                <a:miter/>
              </a:ln>
            </p:spPr>
            <p:txBody>
              <a:bodyPr rtlCol="0" anchor="ctr"/>
              <a:lstStyle/>
              <a:p>
                <a:endParaRPr lang="en-US" dirty="0"/>
              </a:p>
            </p:txBody>
          </p:sp>
          <p:sp>
            <p:nvSpPr>
              <p:cNvPr id="243" name="Freeform: Shape 242">
                <a:extLst>
                  <a:ext uri="{FF2B5EF4-FFF2-40B4-BE49-F238E27FC236}">
                    <a16:creationId xmlns:a16="http://schemas.microsoft.com/office/drawing/2014/main" id="{12617C25-4BE9-4989-BCAC-34B739CAC3C5}"/>
                  </a:ext>
                </a:extLst>
              </p:cNvPr>
              <p:cNvSpPr/>
              <p:nvPr/>
            </p:nvSpPr>
            <p:spPr>
              <a:xfrm>
                <a:off x="6705124" y="3398043"/>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7146" y="7144"/>
                      <a:pt x="20479" y="7144"/>
                    </a:cubicBezTo>
                    <a:close/>
                  </a:path>
                </a:pathLst>
              </a:custGeom>
              <a:grpFill/>
              <a:ln w="9525" cap="flat">
                <a:noFill/>
                <a:prstDash val="solid"/>
                <a:miter/>
              </a:ln>
            </p:spPr>
            <p:txBody>
              <a:bodyPr rtlCol="0" anchor="ctr"/>
              <a:lstStyle/>
              <a:p>
                <a:endParaRPr lang="en-US" dirty="0"/>
              </a:p>
            </p:txBody>
          </p:sp>
          <p:sp>
            <p:nvSpPr>
              <p:cNvPr id="244" name="Freeform: Shape 243">
                <a:extLst>
                  <a:ext uri="{FF2B5EF4-FFF2-40B4-BE49-F238E27FC236}">
                    <a16:creationId xmlns:a16="http://schemas.microsoft.com/office/drawing/2014/main" id="{F9F031F6-6F4F-42A3-BB35-FE5BF3C5B2C8}"/>
                  </a:ext>
                </a:extLst>
              </p:cNvPr>
              <p:cNvSpPr/>
              <p:nvPr/>
            </p:nvSpPr>
            <p:spPr>
              <a:xfrm>
                <a:off x="5352574" y="3312318"/>
                <a:ext cx="742950" cy="485775"/>
              </a:xfrm>
              <a:custGeom>
                <a:avLst/>
                <a:gdLst>
                  <a:gd name="connsiteX0" fmla="*/ 736759 w 742950"/>
                  <a:gd name="connsiteY0" fmla="*/ 7144 h 485775"/>
                  <a:gd name="connsiteX1" fmla="*/ 741521 w 742950"/>
                  <a:gd name="connsiteY1" fmla="*/ 11906 h 485775"/>
                  <a:gd name="connsiteX2" fmla="*/ 552926 w 742950"/>
                  <a:gd name="connsiteY2" fmla="*/ 200501 h 485775"/>
                  <a:gd name="connsiteX3" fmla="*/ 260509 w 742950"/>
                  <a:gd name="connsiteY3" fmla="*/ 200501 h 485775"/>
                  <a:gd name="connsiteX4" fmla="*/ 12859 w 742950"/>
                  <a:gd name="connsiteY4" fmla="*/ 486251 h 485775"/>
                  <a:gd name="connsiteX5" fmla="*/ 7144 w 742950"/>
                  <a:gd name="connsiteY5" fmla="*/ 481489 h 485775"/>
                  <a:gd name="connsiteX6" fmla="*/ 257651 w 742950"/>
                  <a:gd name="connsiteY6" fmla="*/ 192881 h 485775"/>
                  <a:gd name="connsiteX7" fmla="*/ 550069 w 742950"/>
                  <a:gd name="connsiteY7" fmla="*/ 19288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950" h="485775">
                    <a:moveTo>
                      <a:pt x="736759" y="7144"/>
                    </a:moveTo>
                    <a:lnTo>
                      <a:pt x="741521" y="11906"/>
                    </a:lnTo>
                    <a:lnTo>
                      <a:pt x="552926" y="200501"/>
                    </a:lnTo>
                    <a:lnTo>
                      <a:pt x="260509" y="200501"/>
                    </a:lnTo>
                    <a:lnTo>
                      <a:pt x="12859" y="486251"/>
                    </a:lnTo>
                    <a:lnTo>
                      <a:pt x="7144" y="481489"/>
                    </a:lnTo>
                    <a:lnTo>
                      <a:pt x="257651" y="192881"/>
                    </a:lnTo>
                    <a:lnTo>
                      <a:pt x="550069" y="192881"/>
                    </a:lnTo>
                    <a:close/>
                  </a:path>
                </a:pathLst>
              </a:custGeom>
              <a:grpFill/>
              <a:ln w="9525" cap="flat">
                <a:noFill/>
                <a:prstDash val="solid"/>
                <a:miter/>
              </a:ln>
            </p:spPr>
            <p:txBody>
              <a:bodyPr rtlCol="0" anchor="ctr"/>
              <a:lstStyle/>
              <a:p>
                <a:endParaRPr lang="en-US" dirty="0"/>
              </a:p>
            </p:txBody>
          </p:sp>
          <p:sp>
            <p:nvSpPr>
              <p:cNvPr id="245" name="Freeform: Shape 244">
                <a:extLst>
                  <a:ext uri="{FF2B5EF4-FFF2-40B4-BE49-F238E27FC236}">
                    <a16:creationId xmlns:a16="http://schemas.microsoft.com/office/drawing/2014/main" id="{EAF53C6E-A628-4530-A6F2-6C9BD24D25E2}"/>
                  </a:ext>
                </a:extLst>
              </p:cNvPr>
              <p:cNvSpPr/>
              <p:nvPr/>
            </p:nvSpPr>
            <p:spPr>
              <a:xfrm>
                <a:off x="5343287" y="3775709"/>
                <a:ext cx="38100" cy="38100"/>
              </a:xfrm>
              <a:custGeom>
                <a:avLst/>
                <a:gdLst>
                  <a:gd name="connsiteX0" fmla="*/ 10716 w 38100"/>
                  <a:gd name="connsiteY0" fmla="*/ 11430 h 38100"/>
                  <a:gd name="connsiteX1" fmla="*/ 10716 w 38100"/>
                  <a:gd name="connsiteY1" fmla="*/ 30480 h 38100"/>
                  <a:gd name="connsiteX2" fmla="*/ 29766 w 38100"/>
                  <a:gd name="connsiteY2" fmla="*/ 30480 h 38100"/>
                  <a:gd name="connsiteX3" fmla="*/ 29766 w 38100"/>
                  <a:gd name="connsiteY3" fmla="*/ 11430 h 38100"/>
                  <a:gd name="connsiteX4" fmla="*/ 10716 w 38100"/>
                  <a:gd name="connsiteY4" fmla="*/ 1143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1430"/>
                    </a:moveTo>
                    <a:cubicBezTo>
                      <a:pt x="5953" y="16192"/>
                      <a:pt x="5953" y="24765"/>
                      <a:pt x="10716" y="30480"/>
                    </a:cubicBezTo>
                    <a:cubicBezTo>
                      <a:pt x="15478" y="35242"/>
                      <a:pt x="24051" y="35242"/>
                      <a:pt x="29766" y="30480"/>
                    </a:cubicBezTo>
                    <a:cubicBezTo>
                      <a:pt x="34528" y="25717"/>
                      <a:pt x="34528" y="17145"/>
                      <a:pt x="29766" y="11430"/>
                    </a:cubicBezTo>
                    <a:cubicBezTo>
                      <a:pt x="24051" y="5715"/>
                      <a:pt x="15478" y="5715"/>
                      <a:pt x="10716" y="11430"/>
                    </a:cubicBezTo>
                    <a:close/>
                  </a:path>
                </a:pathLst>
              </a:custGeom>
              <a:grpFill/>
              <a:ln w="9525" cap="flat">
                <a:noFill/>
                <a:prstDash val="solid"/>
                <a:miter/>
              </a:ln>
            </p:spPr>
            <p:txBody>
              <a:bodyPr rtlCol="0" anchor="ctr"/>
              <a:lstStyle/>
              <a:p>
                <a:endParaRPr lang="en-US" dirty="0"/>
              </a:p>
            </p:txBody>
          </p:sp>
          <p:sp>
            <p:nvSpPr>
              <p:cNvPr id="246" name="Freeform: Shape 245">
                <a:extLst>
                  <a:ext uri="{FF2B5EF4-FFF2-40B4-BE49-F238E27FC236}">
                    <a16:creationId xmlns:a16="http://schemas.microsoft.com/office/drawing/2014/main" id="{43BEED67-E6D2-4818-9FEA-4FFF618A226C}"/>
                  </a:ext>
                </a:extLst>
              </p:cNvPr>
              <p:cNvSpPr/>
              <p:nvPr/>
            </p:nvSpPr>
            <p:spPr>
              <a:xfrm>
                <a:off x="4308634" y="3313271"/>
                <a:ext cx="1009650" cy="428625"/>
              </a:xfrm>
              <a:custGeom>
                <a:avLst/>
                <a:gdLst>
                  <a:gd name="connsiteX0" fmla="*/ 998696 w 1009650"/>
                  <a:gd name="connsiteY0" fmla="*/ 7144 h 428625"/>
                  <a:gd name="connsiteX1" fmla="*/ 1003459 w 1009650"/>
                  <a:gd name="connsiteY1" fmla="*/ 11906 h 428625"/>
                  <a:gd name="connsiteX2" fmla="*/ 912019 w 1009650"/>
                  <a:gd name="connsiteY2" fmla="*/ 103346 h 428625"/>
                  <a:gd name="connsiteX3" fmla="*/ 646271 w 1009650"/>
                  <a:gd name="connsiteY3" fmla="*/ 103346 h 428625"/>
                  <a:gd name="connsiteX4" fmla="*/ 476726 w 1009650"/>
                  <a:gd name="connsiteY4" fmla="*/ 272891 h 428625"/>
                  <a:gd name="connsiteX5" fmla="*/ 306229 w 1009650"/>
                  <a:gd name="connsiteY5" fmla="*/ 272891 h 428625"/>
                  <a:gd name="connsiteX6" fmla="*/ 11906 w 1009650"/>
                  <a:gd name="connsiteY6" fmla="*/ 424339 h 428625"/>
                  <a:gd name="connsiteX7" fmla="*/ 7144 w 1009650"/>
                  <a:gd name="connsiteY7" fmla="*/ 419576 h 428625"/>
                  <a:gd name="connsiteX8" fmla="*/ 303371 w 1009650"/>
                  <a:gd name="connsiteY8" fmla="*/ 266224 h 428625"/>
                  <a:gd name="connsiteX9" fmla="*/ 472916 w 1009650"/>
                  <a:gd name="connsiteY9" fmla="*/ 266224 h 428625"/>
                  <a:gd name="connsiteX10" fmla="*/ 643414 w 1009650"/>
                  <a:gd name="connsiteY10" fmla="*/ 95726 h 428625"/>
                  <a:gd name="connsiteX11" fmla="*/ 909161 w 1009650"/>
                  <a:gd name="connsiteY11" fmla="*/ 9572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9650" h="428625">
                    <a:moveTo>
                      <a:pt x="998696" y="7144"/>
                    </a:moveTo>
                    <a:lnTo>
                      <a:pt x="1003459" y="11906"/>
                    </a:lnTo>
                    <a:lnTo>
                      <a:pt x="912019" y="103346"/>
                    </a:lnTo>
                    <a:lnTo>
                      <a:pt x="646271" y="103346"/>
                    </a:lnTo>
                    <a:lnTo>
                      <a:pt x="476726" y="272891"/>
                    </a:lnTo>
                    <a:lnTo>
                      <a:pt x="306229" y="272891"/>
                    </a:lnTo>
                    <a:lnTo>
                      <a:pt x="11906" y="424339"/>
                    </a:lnTo>
                    <a:lnTo>
                      <a:pt x="7144" y="419576"/>
                    </a:lnTo>
                    <a:lnTo>
                      <a:pt x="303371" y="266224"/>
                    </a:lnTo>
                    <a:lnTo>
                      <a:pt x="472916" y="266224"/>
                    </a:lnTo>
                    <a:lnTo>
                      <a:pt x="643414" y="95726"/>
                    </a:lnTo>
                    <a:lnTo>
                      <a:pt x="909161" y="95726"/>
                    </a:lnTo>
                    <a:close/>
                  </a:path>
                </a:pathLst>
              </a:custGeom>
              <a:grpFill/>
              <a:ln w="9525" cap="flat">
                <a:noFill/>
                <a:prstDash val="solid"/>
                <a:miter/>
              </a:ln>
            </p:spPr>
            <p:txBody>
              <a:bodyPr rtlCol="0" anchor="ctr"/>
              <a:lstStyle/>
              <a:p>
                <a:endParaRPr lang="en-US" dirty="0"/>
              </a:p>
            </p:txBody>
          </p:sp>
          <p:sp>
            <p:nvSpPr>
              <p:cNvPr id="247" name="Freeform: Shape 246">
                <a:extLst>
                  <a:ext uri="{FF2B5EF4-FFF2-40B4-BE49-F238E27FC236}">
                    <a16:creationId xmlns:a16="http://schemas.microsoft.com/office/drawing/2014/main" id="{C7BC207B-7910-4D92-B102-15CF333F5488}"/>
                  </a:ext>
                </a:extLst>
              </p:cNvPr>
              <p:cNvSpPr/>
              <p:nvPr/>
            </p:nvSpPr>
            <p:spPr>
              <a:xfrm>
                <a:off x="4298394" y="371451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48" name="Freeform: Shape 247">
                <a:extLst>
                  <a:ext uri="{FF2B5EF4-FFF2-40B4-BE49-F238E27FC236}">
                    <a16:creationId xmlns:a16="http://schemas.microsoft.com/office/drawing/2014/main" id="{175053AA-0BFF-4818-A2FF-331A1F9132FD}"/>
                  </a:ext>
                </a:extLst>
              </p:cNvPr>
              <p:cNvSpPr/>
              <p:nvPr/>
            </p:nvSpPr>
            <p:spPr>
              <a:xfrm>
                <a:off x="6470809" y="3194208"/>
                <a:ext cx="1076325" cy="142875"/>
              </a:xfrm>
              <a:custGeom>
                <a:avLst/>
                <a:gdLst>
                  <a:gd name="connsiteX0" fmla="*/ 11906 w 1076325"/>
                  <a:gd name="connsiteY0" fmla="*/ 7144 h 142875"/>
                  <a:gd name="connsiteX1" fmla="*/ 50006 w 1076325"/>
                  <a:gd name="connsiteY1" fmla="*/ 45244 h 142875"/>
                  <a:gd name="connsiteX2" fmla="*/ 869156 w 1076325"/>
                  <a:gd name="connsiteY2" fmla="*/ 45244 h 142875"/>
                  <a:gd name="connsiteX3" fmla="*/ 1072991 w 1076325"/>
                  <a:gd name="connsiteY3" fmla="*/ 134779 h 142875"/>
                  <a:gd name="connsiteX4" fmla="*/ 1068229 w 1076325"/>
                  <a:gd name="connsiteY4" fmla="*/ 139541 h 142875"/>
                  <a:gd name="connsiteX5" fmla="*/ 866299 w 1076325"/>
                  <a:gd name="connsiteY5" fmla="*/ 51911 h 142875"/>
                  <a:gd name="connsiteX6" fmla="*/ 47149 w 1076325"/>
                  <a:gd name="connsiteY6" fmla="*/ 51911 h 142875"/>
                  <a:gd name="connsiteX7" fmla="*/ 7144 w 1076325"/>
                  <a:gd name="connsiteY7" fmla="*/ 12859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6325" h="142875">
                    <a:moveTo>
                      <a:pt x="11906" y="7144"/>
                    </a:moveTo>
                    <a:lnTo>
                      <a:pt x="50006" y="45244"/>
                    </a:lnTo>
                    <a:lnTo>
                      <a:pt x="869156" y="45244"/>
                    </a:lnTo>
                    <a:lnTo>
                      <a:pt x="1072991" y="134779"/>
                    </a:lnTo>
                    <a:lnTo>
                      <a:pt x="1068229" y="139541"/>
                    </a:lnTo>
                    <a:lnTo>
                      <a:pt x="866299" y="51911"/>
                    </a:lnTo>
                    <a:lnTo>
                      <a:pt x="47149" y="51911"/>
                    </a:lnTo>
                    <a:lnTo>
                      <a:pt x="7144" y="12859"/>
                    </a:lnTo>
                    <a:close/>
                  </a:path>
                </a:pathLst>
              </a:custGeom>
              <a:grpFill/>
              <a:ln w="9525" cap="flat">
                <a:noFill/>
                <a:prstDash val="solid"/>
                <a:miter/>
              </a:ln>
            </p:spPr>
            <p:txBody>
              <a:bodyPr rtlCol="0" anchor="ctr"/>
              <a:lstStyle/>
              <a:p>
                <a:endParaRPr lang="en-US" dirty="0"/>
              </a:p>
            </p:txBody>
          </p:sp>
          <p:sp>
            <p:nvSpPr>
              <p:cNvPr id="249" name="Freeform: Shape 248">
                <a:extLst>
                  <a:ext uri="{FF2B5EF4-FFF2-40B4-BE49-F238E27FC236}">
                    <a16:creationId xmlns:a16="http://schemas.microsoft.com/office/drawing/2014/main" id="{649A6F74-27ED-4833-8B23-D0E59E8C9E13}"/>
                  </a:ext>
                </a:extLst>
              </p:cNvPr>
              <p:cNvSpPr/>
              <p:nvPr/>
            </p:nvSpPr>
            <p:spPr>
              <a:xfrm>
                <a:off x="6460569" y="3184921"/>
                <a:ext cx="38100" cy="38100"/>
              </a:xfrm>
              <a:custGeom>
                <a:avLst/>
                <a:gdLst>
                  <a:gd name="connsiteX0" fmla="*/ 29766 w 38100"/>
                  <a:gd name="connsiteY0" fmla="*/ 10716 h 38100"/>
                  <a:gd name="connsiteX1" fmla="*/ 10716 w 38100"/>
                  <a:gd name="connsiteY1" fmla="*/ 10716 h 38100"/>
                  <a:gd name="connsiteX2" fmla="*/ 10716 w 38100"/>
                  <a:gd name="connsiteY2" fmla="*/ 29766 h 38100"/>
                  <a:gd name="connsiteX3" fmla="*/ 29766 w 38100"/>
                  <a:gd name="connsiteY3" fmla="*/ 29766 h 38100"/>
                  <a:gd name="connsiteX4" fmla="*/ 2976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9766" y="10716"/>
                    </a:moveTo>
                    <a:cubicBezTo>
                      <a:pt x="25003" y="5953"/>
                      <a:pt x="16431" y="5953"/>
                      <a:pt x="10716" y="10716"/>
                    </a:cubicBezTo>
                    <a:cubicBezTo>
                      <a:pt x="5953" y="15478"/>
                      <a:pt x="5953" y="24051"/>
                      <a:pt x="10716" y="29766"/>
                    </a:cubicBezTo>
                    <a:cubicBezTo>
                      <a:pt x="15478" y="34528"/>
                      <a:pt x="24051" y="34528"/>
                      <a:pt x="29766" y="29766"/>
                    </a:cubicBezTo>
                    <a:cubicBezTo>
                      <a:pt x="34528" y="24051"/>
                      <a:pt x="34528" y="15478"/>
                      <a:pt x="29766" y="10716"/>
                    </a:cubicBezTo>
                    <a:close/>
                  </a:path>
                </a:pathLst>
              </a:custGeom>
              <a:grpFill/>
              <a:ln w="9525" cap="flat">
                <a:noFill/>
                <a:prstDash val="solid"/>
                <a:miter/>
              </a:ln>
            </p:spPr>
            <p:txBody>
              <a:bodyPr rtlCol="0" anchor="ctr"/>
              <a:lstStyle/>
              <a:p>
                <a:endParaRPr lang="en-US" dirty="0"/>
              </a:p>
            </p:txBody>
          </p:sp>
          <p:sp>
            <p:nvSpPr>
              <p:cNvPr id="250" name="Freeform: Shape 249">
                <a:extLst>
                  <a:ext uri="{FF2B5EF4-FFF2-40B4-BE49-F238E27FC236}">
                    <a16:creationId xmlns:a16="http://schemas.microsoft.com/office/drawing/2014/main" id="{454A433C-80D0-4C87-8CCA-6E91292D451C}"/>
                  </a:ext>
                </a:extLst>
              </p:cNvPr>
              <p:cNvSpPr/>
              <p:nvPr/>
            </p:nvSpPr>
            <p:spPr>
              <a:xfrm>
                <a:off x="5156359" y="3240881"/>
                <a:ext cx="590550" cy="190500"/>
              </a:xfrm>
              <a:custGeom>
                <a:avLst/>
                <a:gdLst>
                  <a:gd name="connsiteX0" fmla="*/ 7144 w 590550"/>
                  <a:gd name="connsiteY0" fmla="*/ 7144 h 190500"/>
                  <a:gd name="connsiteX1" fmla="*/ 408146 w 590550"/>
                  <a:gd name="connsiteY1" fmla="*/ 7144 h 190500"/>
                  <a:gd name="connsiteX2" fmla="*/ 585311 w 590550"/>
                  <a:gd name="connsiteY2" fmla="*/ 184309 h 190500"/>
                  <a:gd name="connsiteX3" fmla="*/ 580549 w 590550"/>
                  <a:gd name="connsiteY3" fmla="*/ 189071 h 190500"/>
                  <a:gd name="connsiteX4" fmla="*/ 405289 w 590550"/>
                  <a:gd name="connsiteY4" fmla="*/ 13811 h 190500"/>
                  <a:gd name="connsiteX5" fmla="*/ 7144 w 590550"/>
                  <a:gd name="connsiteY5" fmla="*/ 138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550" h="190500">
                    <a:moveTo>
                      <a:pt x="7144" y="7144"/>
                    </a:moveTo>
                    <a:lnTo>
                      <a:pt x="408146" y="7144"/>
                    </a:lnTo>
                    <a:lnTo>
                      <a:pt x="585311" y="184309"/>
                    </a:lnTo>
                    <a:lnTo>
                      <a:pt x="580549" y="189071"/>
                    </a:lnTo>
                    <a:lnTo>
                      <a:pt x="405289" y="13811"/>
                    </a:lnTo>
                    <a:lnTo>
                      <a:pt x="7144" y="13811"/>
                    </a:lnTo>
                    <a:close/>
                  </a:path>
                </a:pathLst>
              </a:custGeom>
              <a:grpFill/>
              <a:ln w="9525" cap="flat">
                <a:noFill/>
                <a:prstDash val="solid"/>
                <a:miter/>
              </a:ln>
            </p:spPr>
            <p:txBody>
              <a:bodyPr rtlCol="0" anchor="ctr"/>
              <a:lstStyle/>
              <a:p>
                <a:endParaRPr lang="en-US" dirty="0"/>
              </a:p>
            </p:txBody>
          </p:sp>
          <p:sp>
            <p:nvSpPr>
              <p:cNvPr id="251" name="Freeform: Shape 250">
                <a:extLst>
                  <a:ext uri="{FF2B5EF4-FFF2-40B4-BE49-F238E27FC236}">
                    <a16:creationId xmlns:a16="http://schemas.microsoft.com/office/drawing/2014/main" id="{D8958BE3-8C7B-40DC-9CA4-52B68533795F}"/>
                  </a:ext>
                </a:extLst>
              </p:cNvPr>
              <p:cNvSpPr/>
              <p:nvPr/>
            </p:nvSpPr>
            <p:spPr>
              <a:xfrm>
                <a:off x="5134451" y="323135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52" name="Freeform: Shape 251">
                <a:extLst>
                  <a:ext uri="{FF2B5EF4-FFF2-40B4-BE49-F238E27FC236}">
                    <a16:creationId xmlns:a16="http://schemas.microsoft.com/office/drawing/2014/main" id="{454A47C9-FFC7-451F-8D34-A167ACFDFD4A}"/>
                  </a:ext>
                </a:extLst>
              </p:cNvPr>
              <p:cNvSpPr/>
              <p:nvPr/>
            </p:nvSpPr>
            <p:spPr>
              <a:xfrm>
                <a:off x="5084921" y="3377088"/>
                <a:ext cx="361950" cy="95250"/>
              </a:xfrm>
              <a:custGeom>
                <a:avLst/>
                <a:gdLst>
                  <a:gd name="connsiteX0" fmla="*/ 349091 w 361950"/>
                  <a:gd name="connsiteY0" fmla="*/ 7144 h 95250"/>
                  <a:gd name="connsiteX1" fmla="*/ 354806 w 361950"/>
                  <a:gd name="connsiteY1" fmla="*/ 12859 h 95250"/>
                  <a:gd name="connsiteX2" fmla="*/ 271939 w 361950"/>
                  <a:gd name="connsiteY2" fmla="*/ 94774 h 95250"/>
                  <a:gd name="connsiteX3" fmla="*/ 7144 w 361950"/>
                  <a:gd name="connsiteY3" fmla="*/ 94774 h 95250"/>
                  <a:gd name="connsiteX4" fmla="*/ 7144 w 361950"/>
                  <a:gd name="connsiteY4" fmla="*/ 88106 h 95250"/>
                  <a:gd name="connsiteX5" fmla="*/ 269081 w 361950"/>
                  <a:gd name="connsiteY5" fmla="*/ 8810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950" h="95250">
                    <a:moveTo>
                      <a:pt x="349091" y="7144"/>
                    </a:moveTo>
                    <a:lnTo>
                      <a:pt x="354806" y="12859"/>
                    </a:lnTo>
                    <a:lnTo>
                      <a:pt x="271939" y="94774"/>
                    </a:lnTo>
                    <a:lnTo>
                      <a:pt x="7144" y="94774"/>
                    </a:lnTo>
                    <a:lnTo>
                      <a:pt x="7144" y="88106"/>
                    </a:lnTo>
                    <a:lnTo>
                      <a:pt x="269081" y="88106"/>
                    </a:lnTo>
                    <a:close/>
                  </a:path>
                </a:pathLst>
              </a:custGeom>
              <a:grpFill/>
              <a:ln w="9525" cap="flat">
                <a:noFill/>
                <a:prstDash val="solid"/>
                <a:miter/>
              </a:ln>
            </p:spPr>
            <p:txBody>
              <a:bodyPr rtlCol="0" anchor="ctr"/>
              <a:lstStyle/>
              <a:p>
                <a:endParaRPr lang="en-US" dirty="0"/>
              </a:p>
            </p:txBody>
          </p:sp>
          <p:sp>
            <p:nvSpPr>
              <p:cNvPr id="253" name="Freeform: Shape 252">
                <a:extLst>
                  <a:ext uri="{FF2B5EF4-FFF2-40B4-BE49-F238E27FC236}">
                    <a16:creationId xmlns:a16="http://schemas.microsoft.com/office/drawing/2014/main" id="{E504B9E8-456C-4828-B157-D5FE0C962550}"/>
                  </a:ext>
                </a:extLst>
              </p:cNvPr>
              <p:cNvSpPr/>
              <p:nvPr/>
            </p:nvSpPr>
            <p:spPr>
              <a:xfrm>
                <a:off x="5072539" y="344852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2861" y="12859"/>
                      <a:pt x="27146" y="7144"/>
                      <a:pt x="20479" y="7144"/>
                    </a:cubicBezTo>
                    <a:close/>
                  </a:path>
                </a:pathLst>
              </a:custGeom>
              <a:grpFill/>
              <a:ln w="9525" cap="flat">
                <a:noFill/>
                <a:prstDash val="solid"/>
                <a:miter/>
              </a:ln>
            </p:spPr>
            <p:txBody>
              <a:bodyPr rtlCol="0" anchor="ctr"/>
              <a:lstStyle/>
              <a:p>
                <a:endParaRPr lang="en-US" dirty="0"/>
              </a:p>
            </p:txBody>
          </p:sp>
          <p:sp>
            <p:nvSpPr>
              <p:cNvPr id="254" name="Freeform: Shape 253">
                <a:extLst>
                  <a:ext uri="{FF2B5EF4-FFF2-40B4-BE49-F238E27FC236}">
                    <a16:creationId xmlns:a16="http://schemas.microsoft.com/office/drawing/2014/main" id="{1D04E453-8E10-48BD-B556-00C08DC1031A}"/>
                  </a:ext>
                </a:extLst>
              </p:cNvPr>
              <p:cNvSpPr/>
              <p:nvPr/>
            </p:nvSpPr>
            <p:spPr>
              <a:xfrm>
                <a:off x="5571649" y="3071336"/>
                <a:ext cx="809625" cy="200025"/>
              </a:xfrm>
              <a:custGeom>
                <a:avLst/>
                <a:gdLst>
                  <a:gd name="connsiteX0" fmla="*/ 11906 w 809625"/>
                  <a:gd name="connsiteY0" fmla="*/ 7144 h 200025"/>
                  <a:gd name="connsiteX1" fmla="*/ 192881 w 809625"/>
                  <a:gd name="connsiteY1" fmla="*/ 188119 h 200025"/>
                  <a:gd name="connsiteX2" fmla="*/ 808196 w 809625"/>
                  <a:gd name="connsiteY2" fmla="*/ 188119 h 200025"/>
                  <a:gd name="connsiteX3" fmla="*/ 808196 w 809625"/>
                  <a:gd name="connsiteY3" fmla="*/ 195739 h 200025"/>
                  <a:gd name="connsiteX4" fmla="*/ 190024 w 809625"/>
                  <a:gd name="connsiteY4" fmla="*/ 194786 h 200025"/>
                  <a:gd name="connsiteX5" fmla="*/ 7144 w 809625"/>
                  <a:gd name="connsiteY5" fmla="*/ 1190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625" h="200025">
                    <a:moveTo>
                      <a:pt x="11906" y="7144"/>
                    </a:moveTo>
                    <a:lnTo>
                      <a:pt x="192881" y="188119"/>
                    </a:lnTo>
                    <a:lnTo>
                      <a:pt x="808196" y="188119"/>
                    </a:lnTo>
                    <a:lnTo>
                      <a:pt x="808196" y="195739"/>
                    </a:lnTo>
                    <a:lnTo>
                      <a:pt x="190024" y="194786"/>
                    </a:lnTo>
                    <a:lnTo>
                      <a:pt x="7144" y="11906"/>
                    </a:lnTo>
                    <a:close/>
                  </a:path>
                </a:pathLst>
              </a:custGeom>
              <a:grpFill/>
              <a:ln w="9525" cap="flat">
                <a:noFill/>
                <a:prstDash val="solid"/>
                <a:miter/>
              </a:ln>
            </p:spPr>
            <p:txBody>
              <a:bodyPr rtlCol="0" anchor="ctr"/>
              <a:lstStyle/>
              <a:p>
                <a:endParaRPr lang="en-US" dirty="0"/>
              </a:p>
            </p:txBody>
          </p:sp>
          <p:sp>
            <p:nvSpPr>
              <p:cNvPr id="255" name="Freeform: Shape 254">
                <a:extLst>
                  <a:ext uri="{FF2B5EF4-FFF2-40B4-BE49-F238E27FC236}">
                    <a16:creationId xmlns:a16="http://schemas.microsoft.com/office/drawing/2014/main" id="{99B9C8C9-1886-4A0B-8BFF-F753F2E1AAC5}"/>
                  </a:ext>
                </a:extLst>
              </p:cNvPr>
              <p:cNvSpPr/>
              <p:nvPr/>
            </p:nvSpPr>
            <p:spPr>
              <a:xfrm>
                <a:off x="6358414" y="3242786"/>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8099" y="33814"/>
                      <a:pt x="33814" y="28099"/>
                      <a:pt x="33814" y="20479"/>
                    </a:cubicBezTo>
                    <a:cubicBezTo>
                      <a:pt x="33814" y="12859"/>
                      <a:pt x="28099" y="7144"/>
                      <a:pt x="20479" y="7144"/>
                    </a:cubicBezTo>
                    <a:cubicBezTo>
                      <a:pt x="12859" y="7144"/>
                      <a:pt x="7144" y="12859"/>
                      <a:pt x="7144" y="20479"/>
                    </a:cubicBezTo>
                    <a:cubicBezTo>
                      <a:pt x="7144" y="28099"/>
                      <a:pt x="13811" y="33814"/>
                      <a:pt x="20479" y="33814"/>
                    </a:cubicBezTo>
                    <a:close/>
                  </a:path>
                </a:pathLst>
              </a:custGeom>
              <a:grpFill/>
              <a:ln w="9525" cap="flat">
                <a:noFill/>
                <a:prstDash val="solid"/>
                <a:miter/>
              </a:ln>
            </p:spPr>
            <p:txBody>
              <a:bodyPr rtlCol="0" anchor="ctr"/>
              <a:lstStyle/>
              <a:p>
                <a:endParaRPr lang="en-US" dirty="0"/>
              </a:p>
            </p:txBody>
          </p:sp>
        </p:grpSp>
        <p:grpSp>
          <p:nvGrpSpPr>
            <p:cNvPr id="59" name="Graphic 166">
              <a:extLst>
                <a:ext uri="{FF2B5EF4-FFF2-40B4-BE49-F238E27FC236}">
                  <a16:creationId xmlns:a16="http://schemas.microsoft.com/office/drawing/2014/main" id="{B750ED0C-289A-4042-A006-648AD033C4EF}"/>
                </a:ext>
              </a:extLst>
            </p:cNvPr>
            <p:cNvGrpSpPr/>
            <p:nvPr/>
          </p:nvGrpSpPr>
          <p:grpSpPr>
            <a:xfrm>
              <a:off x="6426468" y="96827"/>
              <a:ext cx="4000541" cy="855648"/>
              <a:chOff x="4298394" y="3045618"/>
              <a:chExt cx="3591640" cy="768191"/>
            </a:xfrm>
            <a:solidFill>
              <a:schemeClr val="bg1"/>
            </a:solidFill>
          </p:grpSpPr>
          <p:sp>
            <p:nvSpPr>
              <p:cNvPr id="216" name="Freeform: Shape 215">
                <a:extLst>
                  <a:ext uri="{FF2B5EF4-FFF2-40B4-BE49-F238E27FC236}">
                    <a16:creationId xmlns:a16="http://schemas.microsoft.com/office/drawing/2014/main" id="{28724574-9161-4A75-A4BD-D39719BCD1FB}"/>
                  </a:ext>
                </a:extLst>
              </p:cNvPr>
              <p:cNvSpPr/>
              <p:nvPr/>
            </p:nvSpPr>
            <p:spPr>
              <a:xfrm>
                <a:off x="4401979" y="3311366"/>
                <a:ext cx="3476624" cy="200025"/>
              </a:xfrm>
              <a:custGeom>
                <a:avLst/>
                <a:gdLst>
                  <a:gd name="connsiteX0" fmla="*/ 1497806 w 3476625"/>
                  <a:gd name="connsiteY0" fmla="*/ 7144 h 200025"/>
                  <a:gd name="connsiteX1" fmla="*/ 1822609 w 3476625"/>
                  <a:gd name="connsiteY1" fmla="*/ 7144 h 200025"/>
                  <a:gd name="connsiteX2" fmla="*/ 1899761 w 3476625"/>
                  <a:gd name="connsiteY2" fmla="*/ 84296 h 200025"/>
                  <a:gd name="connsiteX3" fmla="*/ 2174081 w 3476625"/>
                  <a:gd name="connsiteY3" fmla="*/ 84296 h 200025"/>
                  <a:gd name="connsiteX4" fmla="*/ 2240756 w 3476625"/>
                  <a:gd name="connsiteY4" fmla="*/ 17621 h 200025"/>
                  <a:gd name="connsiteX5" fmla="*/ 3470434 w 3476625"/>
                  <a:gd name="connsiteY5" fmla="*/ 17621 h 200025"/>
                  <a:gd name="connsiteX6" fmla="*/ 3470434 w 3476625"/>
                  <a:gd name="connsiteY6" fmla="*/ 24289 h 200025"/>
                  <a:gd name="connsiteX7" fmla="*/ 2243614 w 3476625"/>
                  <a:gd name="connsiteY7" fmla="*/ 24289 h 200025"/>
                  <a:gd name="connsiteX8" fmla="*/ 2176939 w 3476625"/>
                  <a:gd name="connsiteY8" fmla="*/ 90964 h 200025"/>
                  <a:gd name="connsiteX9" fmla="*/ 1896904 w 3476625"/>
                  <a:gd name="connsiteY9" fmla="*/ 90964 h 200025"/>
                  <a:gd name="connsiteX10" fmla="*/ 1819751 w 3476625"/>
                  <a:gd name="connsiteY10" fmla="*/ 13811 h 200025"/>
                  <a:gd name="connsiteX11" fmla="*/ 1500664 w 3476625"/>
                  <a:gd name="connsiteY11" fmla="*/ 13811 h 200025"/>
                  <a:gd name="connsiteX12" fmla="*/ 1432084 w 3476625"/>
                  <a:gd name="connsiteY12" fmla="*/ 120491 h 200025"/>
                  <a:gd name="connsiteX13" fmla="*/ 1057751 w 3476625"/>
                  <a:gd name="connsiteY13" fmla="*/ 120491 h 200025"/>
                  <a:gd name="connsiteX14" fmla="*/ 971074 w 3476625"/>
                  <a:gd name="connsiteY14" fmla="*/ 14764 h 200025"/>
                  <a:gd name="connsiteX15" fmla="*/ 379571 w 3476625"/>
                  <a:gd name="connsiteY15" fmla="*/ 14764 h 200025"/>
                  <a:gd name="connsiteX16" fmla="*/ 11906 w 3476625"/>
                  <a:gd name="connsiteY16" fmla="*/ 201454 h 200025"/>
                  <a:gd name="connsiteX17" fmla="*/ 7144 w 3476625"/>
                  <a:gd name="connsiteY17" fmla="*/ 196691 h 200025"/>
                  <a:gd name="connsiteX18" fmla="*/ 376714 w 3476625"/>
                  <a:gd name="connsiteY18" fmla="*/ 8096 h 200025"/>
                  <a:gd name="connsiteX19" fmla="*/ 973931 w 3476625"/>
                  <a:gd name="connsiteY19" fmla="*/ 8096 h 200025"/>
                  <a:gd name="connsiteX20" fmla="*/ 1061561 w 3476625"/>
                  <a:gd name="connsiteY20" fmla="*/ 113824 h 200025"/>
                  <a:gd name="connsiteX21" fmla="*/ 1429226 w 3476625"/>
                  <a:gd name="connsiteY21" fmla="*/ 11382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76625" h="200025">
                    <a:moveTo>
                      <a:pt x="1497806" y="7144"/>
                    </a:moveTo>
                    <a:lnTo>
                      <a:pt x="1822609" y="7144"/>
                    </a:lnTo>
                    <a:lnTo>
                      <a:pt x="1899761" y="84296"/>
                    </a:lnTo>
                    <a:lnTo>
                      <a:pt x="2174081" y="84296"/>
                    </a:lnTo>
                    <a:lnTo>
                      <a:pt x="2240756" y="17621"/>
                    </a:lnTo>
                    <a:lnTo>
                      <a:pt x="3470434" y="17621"/>
                    </a:lnTo>
                    <a:lnTo>
                      <a:pt x="3470434" y="24289"/>
                    </a:lnTo>
                    <a:lnTo>
                      <a:pt x="2243614" y="24289"/>
                    </a:lnTo>
                    <a:lnTo>
                      <a:pt x="2176939" y="90964"/>
                    </a:lnTo>
                    <a:lnTo>
                      <a:pt x="1896904" y="90964"/>
                    </a:lnTo>
                    <a:lnTo>
                      <a:pt x="1819751" y="13811"/>
                    </a:lnTo>
                    <a:lnTo>
                      <a:pt x="1500664" y="13811"/>
                    </a:lnTo>
                    <a:lnTo>
                      <a:pt x="1432084" y="120491"/>
                    </a:lnTo>
                    <a:lnTo>
                      <a:pt x="1057751" y="120491"/>
                    </a:lnTo>
                    <a:lnTo>
                      <a:pt x="971074" y="14764"/>
                    </a:lnTo>
                    <a:lnTo>
                      <a:pt x="379571" y="14764"/>
                    </a:lnTo>
                    <a:lnTo>
                      <a:pt x="11906" y="201454"/>
                    </a:lnTo>
                    <a:lnTo>
                      <a:pt x="7144" y="196691"/>
                    </a:lnTo>
                    <a:lnTo>
                      <a:pt x="376714" y="8096"/>
                    </a:lnTo>
                    <a:lnTo>
                      <a:pt x="973931" y="8096"/>
                    </a:lnTo>
                    <a:lnTo>
                      <a:pt x="1061561" y="113824"/>
                    </a:lnTo>
                    <a:lnTo>
                      <a:pt x="1429226" y="113824"/>
                    </a:lnTo>
                    <a:close/>
                  </a:path>
                </a:pathLst>
              </a:custGeom>
              <a:grpFill/>
              <a:ln w="9525" cap="flat">
                <a:noFill/>
                <a:prstDash val="solid"/>
                <a:miter/>
              </a:ln>
            </p:spPr>
            <p:txBody>
              <a:bodyPr rtlCol="0" anchor="ctr"/>
              <a:lstStyle/>
              <a:p>
                <a:endParaRPr lang="en-US" dirty="0"/>
              </a:p>
            </p:txBody>
          </p:sp>
          <p:sp>
            <p:nvSpPr>
              <p:cNvPr id="217" name="Freeform: Shape 216">
                <a:extLst>
                  <a:ext uri="{FF2B5EF4-FFF2-40B4-BE49-F238E27FC236}">
                    <a16:creationId xmlns:a16="http://schemas.microsoft.com/office/drawing/2014/main" id="{5BD29B1E-711F-43F2-8BFA-33A728ED8A77}"/>
                  </a:ext>
                </a:extLst>
              </p:cNvPr>
              <p:cNvSpPr/>
              <p:nvPr/>
            </p:nvSpPr>
            <p:spPr>
              <a:xfrm>
                <a:off x="7851934" y="331231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2859"/>
                      <a:pt x="12859" y="7144"/>
                      <a:pt x="20479" y="7144"/>
                    </a:cubicBezTo>
                    <a:close/>
                  </a:path>
                </a:pathLst>
              </a:custGeom>
              <a:grpFill/>
              <a:ln w="9525" cap="flat">
                <a:noFill/>
                <a:prstDash val="solid"/>
                <a:miter/>
              </a:ln>
            </p:spPr>
            <p:txBody>
              <a:bodyPr rtlCol="0" anchor="ctr"/>
              <a:lstStyle/>
              <a:p>
                <a:endParaRPr lang="en-US" dirty="0"/>
              </a:p>
            </p:txBody>
          </p:sp>
          <p:sp>
            <p:nvSpPr>
              <p:cNvPr id="218" name="Freeform: Shape 217">
                <a:extLst>
                  <a:ext uri="{FF2B5EF4-FFF2-40B4-BE49-F238E27FC236}">
                    <a16:creationId xmlns:a16="http://schemas.microsoft.com/office/drawing/2014/main" id="{F33EED04-7588-42FF-934B-E86882AD0ECC}"/>
                  </a:ext>
                </a:extLst>
              </p:cNvPr>
              <p:cNvSpPr/>
              <p:nvPr/>
            </p:nvSpPr>
            <p:spPr>
              <a:xfrm>
                <a:off x="4391739" y="348972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19" name="Freeform: Shape 218">
                <a:extLst>
                  <a:ext uri="{FF2B5EF4-FFF2-40B4-BE49-F238E27FC236}">
                    <a16:creationId xmlns:a16="http://schemas.microsoft.com/office/drawing/2014/main" id="{EF2E67A8-27F3-45B3-88EC-819163621644}"/>
                  </a:ext>
                </a:extLst>
              </p:cNvPr>
              <p:cNvSpPr/>
              <p:nvPr/>
            </p:nvSpPr>
            <p:spPr>
              <a:xfrm>
                <a:off x="4559141" y="3055143"/>
                <a:ext cx="2552700" cy="142875"/>
              </a:xfrm>
              <a:custGeom>
                <a:avLst/>
                <a:gdLst>
                  <a:gd name="connsiteX0" fmla="*/ 7144 w 2552700"/>
                  <a:gd name="connsiteY0" fmla="*/ 7144 h 142875"/>
                  <a:gd name="connsiteX1" fmla="*/ 101441 w 2552700"/>
                  <a:gd name="connsiteY1" fmla="*/ 7144 h 142875"/>
                  <a:gd name="connsiteX2" fmla="*/ 222409 w 2552700"/>
                  <a:gd name="connsiteY2" fmla="*/ 128111 h 142875"/>
                  <a:gd name="connsiteX3" fmla="*/ 813911 w 2552700"/>
                  <a:gd name="connsiteY3" fmla="*/ 128111 h 142875"/>
                  <a:gd name="connsiteX4" fmla="*/ 881539 w 2552700"/>
                  <a:gd name="connsiteY4" fmla="*/ 21431 h 142875"/>
                  <a:gd name="connsiteX5" fmla="*/ 1284446 w 2552700"/>
                  <a:gd name="connsiteY5" fmla="*/ 21431 h 142875"/>
                  <a:gd name="connsiteX6" fmla="*/ 1343501 w 2552700"/>
                  <a:gd name="connsiteY6" fmla="*/ 129064 h 142875"/>
                  <a:gd name="connsiteX7" fmla="*/ 1662589 w 2552700"/>
                  <a:gd name="connsiteY7" fmla="*/ 129064 h 142875"/>
                  <a:gd name="connsiteX8" fmla="*/ 1739741 w 2552700"/>
                  <a:gd name="connsiteY8" fmla="*/ 51911 h 142875"/>
                  <a:gd name="connsiteX9" fmla="*/ 2019776 w 2552700"/>
                  <a:gd name="connsiteY9" fmla="*/ 51911 h 142875"/>
                  <a:gd name="connsiteX10" fmla="*/ 2086451 w 2552700"/>
                  <a:gd name="connsiteY10" fmla="*/ 117634 h 142875"/>
                  <a:gd name="connsiteX11" fmla="*/ 2551271 w 2552700"/>
                  <a:gd name="connsiteY11" fmla="*/ 117634 h 142875"/>
                  <a:gd name="connsiteX12" fmla="*/ 2551271 w 2552700"/>
                  <a:gd name="connsiteY12" fmla="*/ 125254 h 142875"/>
                  <a:gd name="connsiteX13" fmla="*/ 2083594 w 2552700"/>
                  <a:gd name="connsiteY13" fmla="*/ 125254 h 142875"/>
                  <a:gd name="connsiteX14" fmla="*/ 2016919 w 2552700"/>
                  <a:gd name="connsiteY14" fmla="*/ 58579 h 142875"/>
                  <a:gd name="connsiteX15" fmla="*/ 1742599 w 2552700"/>
                  <a:gd name="connsiteY15" fmla="*/ 58579 h 142875"/>
                  <a:gd name="connsiteX16" fmla="*/ 1665446 w 2552700"/>
                  <a:gd name="connsiteY16" fmla="*/ 135731 h 142875"/>
                  <a:gd name="connsiteX17" fmla="*/ 1340644 w 2552700"/>
                  <a:gd name="connsiteY17" fmla="*/ 135731 h 142875"/>
                  <a:gd name="connsiteX18" fmla="*/ 1281589 w 2552700"/>
                  <a:gd name="connsiteY18" fmla="*/ 29051 h 142875"/>
                  <a:gd name="connsiteX19" fmla="*/ 885349 w 2552700"/>
                  <a:gd name="connsiteY19" fmla="*/ 29051 h 142875"/>
                  <a:gd name="connsiteX20" fmla="*/ 816769 w 2552700"/>
                  <a:gd name="connsiteY20" fmla="*/ 134779 h 142875"/>
                  <a:gd name="connsiteX21" fmla="*/ 219551 w 2552700"/>
                  <a:gd name="connsiteY21" fmla="*/ 134779 h 142875"/>
                  <a:gd name="connsiteX22" fmla="*/ 98584 w 2552700"/>
                  <a:gd name="connsiteY22" fmla="*/ 14764 h 142875"/>
                  <a:gd name="connsiteX23" fmla="*/ 7144 w 2552700"/>
                  <a:gd name="connsiteY23" fmla="*/ 14764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52700" h="142875">
                    <a:moveTo>
                      <a:pt x="7144" y="7144"/>
                    </a:moveTo>
                    <a:lnTo>
                      <a:pt x="101441" y="7144"/>
                    </a:lnTo>
                    <a:lnTo>
                      <a:pt x="222409" y="128111"/>
                    </a:lnTo>
                    <a:lnTo>
                      <a:pt x="813911" y="128111"/>
                    </a:lnTo>
                    <a:lnTo>
                      <a:pt x="881539" y="21431"/>
                    </a:lnTo>
                    <a:lnTo>
                      <a:pt x="1284446" y="21431"/>
                    </a:lnTo>
                    <a:lnTo>
                      <a:pt x="1343501" y="129064"/>
                    </a:lnTo>
                    <a:lnTo>
                      <a:pt x="1662589" y="129064"/>
                    </a:lnTo>
                    <a:lnTo>
                      <a:pt x="1739741" y="51911"/>
                    </a:lnTo>
                    <a:lnTo>
                      <a:pt x="2019776" y="51911"/>
                    </a:lnTo>
                    <a:lnTo>
                      <a:pt x="2086451" y="117634"/>
                    </a:lnTo>
                    <a:lnTo>
                      <a:pt x="2551271" y="117634"/>
                    </a:lnTo>
                    <a:lnTo>
                      <a:pt x="2551271" y="125254"/>
                    </a:lnTo>
                    <a:lnTo>
                      <a:pt x="2083594" y="125254"/>
                    </a:lnTo>
                    <a:lnTo>
                      <a:pt x="2016919" y="58579"/>
                    </a:lnTo>
                    <a:lnTo>
                      <a:pt x="1742599" y="58579"/>
                    </a:lnTo>
                    <a:lnTo>
                      <a:pt x="1665446" y="135731"/>
                    </a:lnTo>
                    <a:lnTo>
                      <a:pt x="1340644" y="135731"/>
                    </a:lnTo>
                    <a:lnTo>
                      <a:pt x="1281589" y="29051"/>
                    </a:lnTo>
                    <a:lnTo>
                      <a:pt x="885349" y="29051"/>
                    </a:lnTo>
                    <a:lnTo>
                      <a:pt x="816769" y="134779"/>
                    </a:lnTo>
                    <a:lnTo>
                      <a:pt x="219551" y="134779"/>
                    </a:lnTo>
                    <a:lnTo>
                      <a:pt x="98584" y="14764"/>
                    </a:lnTo>
                    <a:lnTo>
                      <a:pt x="7144" y="14764"/>
                    </a:lnTo>
                    <a:close/>
                  </a:path>
                </a:pathLst>
              </a:custGeom>
              <a:grpFill/>
              <a:ln w="9525" cap="flat">
                <a:noFill/>
                <a:prstDash val="solid"/>
                <a:miter/>
              </a:ln>
            </p:spPr>
            <p:txBody>
              <a:bodyPr rtlCol="0" anchor="ctr"/>
              <a:lstStyle/>
              <a:p>
                <a:endParaRPr lang="en-US" dirty="0"/>
              </a:p>
            </p:txBody>
          </p:sp>
          <p:sp>
            <p:nvSpPr>
              <p:cNvPr id="220" name="Freeform: Shape 219">
                <a:extLst>
                  <a:ext uri="{FF2B5EF4-FFF2-40B4-BE49-F238E27FC236}">
                    <a16:creationId xmlns:a16="http://schemas.microsoft.com/office/drawing/2014/main" id="{C04954B9-D07D-423E-B2E0-83669D9C0A00}"/>
                  </a:ext>
                </a:extLst>
              </p:cNvPr>
              <p:cNvSpPr/>
              <p:nvPr/>
            </p:nvSpPr>
            <p:spPr>
              <a:xfrm>
                <a:off x="7089934" y="315610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3811"/>
                      <a:pt x="12859" y="7144"/>
                      <a:pt x="20479" y="7144"/>
                    </a:cubicBezTo>
                    <a:close/>
                  </a:path>
                </a:pathLst>
              </a:custGeom>
              <a:grpFill/>
              <a:ln w="9525" cap="flat">
                <a:noFill/>
                <a:prstDash val="solid"/>
                <a:miter/>
              </a:ln>
            </p:spPr>
            <p:txBody>
              <a:bodyPr rtlCol="0" anchor="ctr"/>
              <a:lstStyle/>
              <a:p>
                <a:endParaRPr lang="en-US" dirty="0"/>
              </a:p>
            </p:txBody>
          </p:sp>
          <p:sp>
            <p:nvSpPr>
              <p:cNvPr id="221" name="Freeform: Shape 220">
                <a:extLst>
                  <a:ext uri="{FF2B5EF4-FFF2-40B4-BE49-F238E27FC236}">
                    <a16:creationId xmlns:a16="http://schemas.microsoft.com/office/drawing/2014/main" id="{27CCE5F1-3C34-4771-BF97-25F919D70549}"/>
                  </a:ext>
                </a:extLst>
              </p:cNvPr>
              <p:cNvSpPr/>
              <p:nvPr/>
            </p:nvSpPr>
            <p:spPr>
              <a:xfrm>
                <a:off x="4546759" y="3045618"/>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22" name="Freeform: Shape 221">
                <a:extLst>
                  <a:ext uri="{FF2B5EF4-FFF2-40B4-BE49-F238E27FC236}">
                    <a16:creationId xmlns:a16="http://schemas.microsoft.com/office/drawing/2014/main" id="{7D9E1B22-B75F-48EE-A8A9-532F76B0A8E9}"/>
                  </a:ext>
                </a:extLst>
              </p:cNvPr>
              <p:cNvSpPr/>
              <p:nvPr/>
            </p:nvSpPr>
            <p:spPr>
              <a:xfrm>
                <a:off x="6717506" y="3322796"/>
                <a:ext cx="676275" cy="104775"/>
              </a:xfrm>
              <a:custGeom>
                <a:avLst/>
                <a:gdLst>
                  <a:gd name="connsiteX0" fmla="*/ 668179 w 676275"/>
                  <a:gd name="connsiteY0" fmla="*/ 7144 h 104775"/>
                  <a:gd name="connsiteX1" fmla="*/ 672941 w 676275"/>
                  <a:gd name="connsiteY1" fmla="*/ 11906 h 104775"/>
                  <a:gd name="connsiteX2" fmla="*/ 471964 w 676275"/>
                  <a:gd name="connsiteY2" fmla="*/ 98584 h 104775"/>
                  <a:gd name="connsiteX3" fmla="*/ 7144 w 676275"/>
                  <a:gd name="connsiteY3" fmla="*/ 98584 h 104775"/>
                  <a:gd name="connsiteX4" fmla="*/ 7144 w 676275"/>
                  <a:gd name="connsiteY4" fmla="*/ 91916 h 104775"/>
                  <a:gd name="connsiteX5" fmla="*/ 469106 w 676275"/>
                  <a:gd name="connsiteY5" fmla="*/ 9191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6275" h="104775">
                    <a:moveTo>
                      <a:pt x="668179" y="7144"/>
                    </a:moveTo>
                    <a:lnTo>
                      <a:pt x="672941" y="11906"/>
                    </a:lnTo>
                    <a:lnTo>
                      <a:pt x="471964" y="98584"/>
                    </a:lnTo>
                    <a:lnTo>
                      <a:pt x="7144" y="98584"/>
                    </a:lnTo>
                    <a:lnTo>
                      <a:pt x="7144" y="91916"/>
                    </a:lnTo>
                    <a:lnTo>
                      <a:pt x="469106" y="91916"/>
                    </a:lnTo>
                    <a:close/>
                  </a:path>
                </a:pathLst>
              </a:custGeom>
              <a:grpFill/>
              <a:ln w="9525" cap="flat">
                <a:noFill/>
                <a:prstDash val="solid"/>
                <a:miter/>
              </a:ln>
            </p:spPr>
            <p:txBody>
              <a:bodyPr rtlCol="0" anchor="ctr"/>
              <a:lstStyle/>
              <a:p>
                <a:endParaRPr lang="en-US" dirty="0"/>
              </a:p>
            </p:txBody>
          </p:sp>
          <p:sp>
            <p:nvSpPr>
              <p:cNvPr id="223" name="Freeform: Shape 222">
                <a:extLst>
                  <a:ext uri="{FF2B5EF4-FFF2-40B4-BE49-F238E27FC236}">
                    <a16:creationId xmlns:a16="http://schemas.microsoft.com/office/drawing/2014/main" id="{DBF11BCD-F134-417F-B8FA-CBCC9E0D1D90}"/>
                  </a:ext>
                </a:extLst>
              </p:cNvPr>
              <p:cNvSpPr/>
              <p:nvPr/>
            </p:nvSpPr>
            <p:spPr>
              <a:xfrm>
                <a:off x="6705124" y="3398043"/>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7146" y="7144"/>
                      <a:pt x="20479" y="7144"/>
                    </a:cubicBezTo>
                    <a:close/>
                  </a:path>
                </a:pathLst>
              </a:custGeom>
              <a:grpFill/>
              <a:ln w="9525" cap="flat">
                <a:noFill/>
                <a:prstDash val="solid"/>
                <a:miter/>
              </a:ln>
            </p:spPr>
            <p:txBody>
              <a:bodyPr rtlCol="0" anchor="ctr"/>
              <a:lstStyle/>
              <a:p>
                <a:endParaRPr lang="en-US" dirty="0"/>
              </a:p>
            </p:txBody>
          </p:sp>
          <p:sp>
            <p:nvSpPr>
              <p:cNvPr id="224" name="Freeform: Shape 223">
                <a:extLst>
                  <a:ext uri="{FF2B5EF4-FFF2-40B4-BE49-F238E27FC236}">
                    <a16:creationId xmlns:a16="http://schemas.microsoft.com/office/drawing/2014/main" id="{69DE9CBE-F340-4A51-A894-62FCEE8BCB07}"/>
                  </a:ext>
                </a:extLst>
              </p:cNvPr>
              <p:cNvSpPr/>
              <p:nvPr/>
            </p:nvSpPr>
            <p:spPr>
              <a:xfrm>
                <a:off x="5352574" y="3312318"/>
                <a:ext cx="742950" cy="485775"/>
              </a:xfrm>
              <a:custGeom>
                <a:avLst/>
                <a:gdLst>
                  <a:gd name="connsiteX0" fmla="*/ 736759 w 742950"/>
                  <a:gd name="connsiteY0" fmla="*/ 7144 h 485775"/>
                  <a:gd name="connsiteX1" fmla="*/ 741521 w 742950"/>
                  <a:gd name="connsiteY1" fmla="*/ 11906 h 485775"/>
                  <a:gd name="connsiteX2" fmla="*/ 552926 w 742950"/>
                  <a:gd name="connsiteY2" fmla="*/ 200501 h 485775"/>
                  <a:gd name="connsiteX3" fmla="*/ 260509 w 742950"/>
                  <a:gd name="connsiteY3" fmla="*/ 200501 h 485775"/>
                  <a:gd name="connsiteX4" fmla="*/ 12859 w 742950"/>
                  <a:gd name="connsiteY4" fmla="*/ 486251 h 485775"/>
                  <a:gd name="connsiteX5" fmla="*/ 7144 w 742950"/>
                  <a:gd name="connsiteY5" fmla="*/ 481489 h 485775"/>
                  <a:gd name="connsiteX6" fmla="*/ 257651 w 742950"/>
                  <a:gd name="connsiteY6" fmla="*/ 192881 h 485775"/>
                  <a:gd name="connsiteX7" fmla="*/ 550069 w 742950"/>
                  <a:gd name="connsiteY7" fmla="*/ 19288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950" h="485775">
                    <a:moveTo>
                      <a:pt x="736759" y="7144"/>
                    </a:moveTo>
                    <a:lnTo>
                      <a:pt x="741521" y="11906"/>
                    </a:lnTo>
                    <a:lnTo>
                      <a:pt x="552926" y="200501"/>
                    </a:lnTo>
                    <a:lnTo>
                      <a:pt x="260509" y="200501"/>
                    </a:lnTo>
                    <a:lnTo>
                      <a:pt x="12859" y="486251"/>
                    </a:lnTo>
                    <a:lnTo>
                      <a:pt x="7144" y="481489"/>
                    </a:lnTo>
                    <a:lnTo>
                      <a:pt x="257651" y="192881"/>
                    </a:lnTo>
                    <a:lnTo>
                      <a:pt x="550069" y="192881"/>
                    </a:lnTo>
                    <a:close/>
                  </a:path>
                </a:pathLst>
              </a:custGeom>
              <a:grpFill/>
              <a:ln w="9525" cap="flat">
                <a:noFill/>
                <a:prstDash val="solid"/>
                <a:miter/>
              </a:ln>
            </p:spPr>
            <p:txBody>
              <a:bodyPr rtlCol="0" anchor="ctr"/>
              <a:lstStyle/>
              <a:p>
                <a:endParaRPr lang="en-US" dirty="0"/>
              </a:p>
            </p:txBody>
          </p:sp>
          <p:sp>
            <p:nvSpPr>
              <p:cNvPr id="225" name="Freeform: Shape 224">
                <a:extLst>
                  <a:ext uri="{FF2B5EF4-FFF2-40B4-BE49-F238E27FC236}">
                    <a16:creationId xmlns:a16="http://schemas.microsoft.com/office/drawing/2014/main" id="{9B6AFBFA-2ED5-4013-BF04-EE7FF56C9BA6}"/>
                  </a:ext>
                </a:extLst>
              </p:cNvPr>
              <p:cNvSpPr/>
              <p:nvPr/>
            </p:nvSpPr>
            <p:spPr>
              <a:xfrm>
                <a:off x="5343287" y="3775709"/>
                <a:ext cx="38100" cy="38100"/>
              </a:xfrm>
              <a:custGeom>
                <a:avLst/>
                <a:gdLst>
                  <a:gd name="connsiteX0" fmla="*/ 10716 w 38100"/>
                  <a:gd name="connsiteY0" fmla="*/ 11430 h 38100"/>
                  <a:gd name="connsiteX1" fmla="*/ 10716 w 38100"/>
                  <a:gd name="connsiteY1" fmla="*/ 30480 h 38100"/>
                  <a:gd name="connsiteX2" fmla="*/ 29766 w 38100"/>
                  <a:gd name="connsiteY2" fmla="*/ 30480 h 38100"/>
                  <a:gd name="connsiteX3" fmla="*/ 29766 w 38100"/>
                  <a:gd name="connsiteY3" fmla="*/ 11430 h 38100"/>
                  <a:gd name="connsiteX4" fmla="*/ 10716 w 38100"/>
                  <a:gd name="connsiteY4" fmla="*/ 1143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1430"/>
                    </a:moveTo>
                    <a:cubicBezTo>
                      <a:pt x="5953" y="16192"/>
                      <a:pt x="5953" y="24765"/>
                      <a:pt x="10716" y="30480"/>
                    </a:cubicBezTo>
                    <a:cubicBezTo>
                      <a:pt x="15478" y="35242"/>
                      <a:pt x="24051" y="35242"/>
                      <a:pt x="29766" y="30480"/>
                    </a:cubicBezTo>
                    <a:cubicBezTo>
                      <a:pt x="34528" y="25717"/>
                      <a:pt x="34528" y="17145"/>
                      <a:pt x="29766" y="11430"/>
                    </a:cubicBezTo>
                    <a:cubicBezTo>
                      <a:pt x="24051" y="5715"/>
                      <a:pt x="15478" y="5715"/>
                      <a:pt x="10716" y="11430"/>
                    </a:cubicBezTo>
                    <a:close/>
                  </a:path>
                </a:pathLst>
              </a:custGeom>
              <a:grpFill/>
              <a:ln w="9525" cap="flat">
                <a:noFill/>
                <a:prstDash val="solid"/>
                <a:miter/>
              </a:ln>
            </p:spPr>
            <p:txBody>
              <a:bodyPr rtlCol="0" anchor="ctr"/>
              <a:lstStyle/>
              <a:p>
                <a:endParaRPr lang="en-US" dirty="0"/>
              </a:p>
            </p:txBody>
          </p:sp>
          <p:sp>
            <p:nvSpPr>
              <p:cNvPr id="226" name="Freeform: Shape 225">
                <a:extLst>
                  <a:ext uri="{FF2B5EF4-FFF2-40B4-BE49-F238E27FC236}">
                    <a16:creationId xmlns:a16="http://schemas.microsoft.com/office/drawing/2014/main" id="{5F3347CF-DBE3-4CDA-B478-AAC7A31AC31F}"/>
                  </a:ext>
                </a:extLst>
              </p:cNvPr>
              <p:cNvSpPr/>
              <p:nvPr/>
            </p:nvSpPr>
            <p:spPr>
              <a:xfrm>
                <a:off x="4308634" y="3313271"/>
                <a:ext cx="1009650" cy="428625"/>
              </a:xfrm>
              <a:custGeom>
                <a:avLst/>
                <a:gdLst>
                  <a:gd name="connsiteX0" fmla="*/ 998696 w 1009650"/>
                  <a:gd name="connsiteY0" fmla="*/ 7144 h 428625"/>
                  <a:gd name="connsiteX1" fmla="*/ 1003459 w 1009650"/>
                  <a:gd name="connsiteY1" fmla="*/ 11906 h 428625"/>
                  <a:gd name="connsiteX2" fmla="*/ 912019 w 1009650"/>
                  <a:gd name="connsiteY2" fmla="*/ 103346 h 428625"/>
                  <a:gd name="connsiteX3" fmla="*/ 646271 w 1009650"/>
                  <a:gd name="connsiteY3" fmla="*/ 103346 h 428625"/>
                  <a:gd name="connsiteX4" fmla="*/ 476726 w 1009650"/>
                  <a:gd name="connsiteY4" fmla="*/ 272891 h 428625"/>
                  <a:gd name="connsiteX5" fmla="*/ 306229 w 1009650"/>
                  <a:gd name="connsiteY5" fmla="*/ 272891 h 428625"/>
                  <a:gd name="connsiteX6" fmla="*/ 11906 w 1009650"/>
                  <a:gd name="connsiteY6" fmla="*/ 424339 h 428625"/>
                  <a:gd name="connsiteX7" fmla="*/ 7144 w 1009650"/>
                  <a:gd name="connsiteY7" fmla="*/ 419576 h 428625"/>
                  <a:gd name="connsiteX8" fmla="*/ 303371 w 1009650"/>
                  <a:gd name="connsiteY8" fmla="*/ 266224 h 428625"/>
                  <a:gd name="connsiteX9" fmla="*/ 472916 w 1009650"/>
                  <a:gd name="connsiteY9" fmla="*/ 266224 h 428625"/>
                  <a:gd name="connsiteX10" fmla="*/ 643414 w 1009650"/>
                  <a:gd name="connsiteY10" fmla="*/ 95726 h 428625"/>
                  <a:gd name="connsiteX11" fmla="*/ 909161 w 1009650"/>
                  <a:gd name="connsiteY11" fmla="*/ 9572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9650" h="428625">
                    <a:moveTo>
                      <a:pt x="998696" y="7144"/>
                    </a:moveTo>
                    <a:lnTo>
                      <a:pt x="1003459" y="11906"/>
                    </a:lnTo>
                    <a:lnTo>
                      <a:pt x="912019" y="103346"/>
                    </a:lnTo>
                    <a:lnTo>
                      <a:pt x="646271" y="103346"/>
                    </a:lnTo>
                    <a:lnTo>
                      <a:pt x="476726" y="272891"/>
                    </a:lnTo>
                    <a:lnTo>
                      <a:pt x="306229" y="272891"/>
                    </a:lnTo>
                    <a:lnTo>
                      <a:pt x="11906" y="424339"/>
                    </a:lnTo>
                    <a:lnTo>
                      <a:pt x="7144" y="419576"/>
                    </a:lnTo>
                    <a:lnTo>
                      <a:pt x="303371" y="266224"/>
                    </a:lnTo>
                    <a:lnTo>
                      <a:pt x="472916" y="266224"/>
                    </a:lnTo>
                    <a:lnTo>
                      <a:pt x="643414" y="95726"/>
                    </a:lnTo>
                    <a:lnTo>
                      <a:pt x="909161" y="95726"/>
                    </a:lnTo>
                    <a:close/>
                  </a:path>
                </a:pathLst>
              </a:custGeom>
              <a:grpFill/>
              <a:ln w="9525" cap="flat">
                <a:noFill/>
                <a:prstDash val="solid"/>
                <a:miter/>
              </a:ln>
            </p:spPr>
            <p:txBody>
              <a:bodyPr rtlCol="0" anchor="ctr"/>
              <a:lstStyle/>
              <a:p>
                <a:endParaRPr lang="en-US" dirty="0"/>
              </a:p>
            </p:txBody>
          </p:sp>
          <p:sp>
            <p:nvSpPr>
              <p:cNvPr id="227" name="Freeform: Shape 226">
                <a:extLst>
                  <a:ext uri="{FF2B5EF4-FFF2-40B4-BE49-F238E27FC236}">
                    <a16:creationId xmlns:a16="http://schemas.microsoft.com/office/drawing/2014/main" id="{2F2CDDAF-D11F-41F1-BA02-8FF777E9B128}"/>
                  </a:ext>
                </a:extLst>
              </p:cNvPr>
              <p:cNvSpPr/>
              <p:nvPr/>
            </p:nvSpPr>
            <p:spPr>
              <a:xfrm>
                <a:off x="4298394" y="371451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28" name="Freeform: Shape 227">
                <a:extLst>
                  <a:ext uri="{FF2B5EF4-FFF2-40B4-BE49-F238E27FC236}">
                    <a16:creationId xmlns:a16="http://schemas.microsoft.com/office/drawing/2014/main" id="{02D585F5-6D8C-4454-A20B-67B432A847F8}"/>
                  </a:ext>
                </a:extLst>
              </p:cNvPr>
              <p:cNvSpPr/>
              <p:nvPr/>
            </p:nvSpPr>
            <p:spPr>
              <a:xfrm>
                <a:off x="6470809" y="3194208"/>
                <a:ext cx="1076325" cy="142875"/>
              </a:xfrm>
              <a:custGeom>
                <a:avLst/>
                <a:gdLst>
                  <a:gd name="connsiteX0" fmla="*/ 11906 w 1076325"/>
                  <a:gd name="connsiteY0" fmla="*/ 7144 h 142875"/>
                  <a:gd name="connsiteX1" fmla="*/ 50006 w 1076325"/>
                  <a:gd name="connsiteY1" fmla="*/ 45244 h 142875"/>
                  <a:gd name="connsiteX2" fmla="*/ 869156 w 1076325"/>
                  <a:gd name="connsiteY2" fmla="*/ 45244 h 142875"/>
                  <a:gd name="connsiteX3" fmla="*/ 1072991 w 1076325"/>
                  <a:gd name="connsiteY3" fmla="*/ 134779 h 142875"/>
                  <a:gd name="connsiteX4" fmla="*/ 1068229 w 1076325"/>
                  <a:gd name="connsiteY4" fmla="*/ 139541 h 142875"/>
                  <a:gd name="connsiteX5" fmla="*/ 866299 w 1076325"/>
                  <a:gd name="connsiteY5" fmla="*/ 51911 h 142875"/>
                  <a:gd name="connsiteX6" fmla="*/ 47149 w 1076325"/>
                  <a:gd name="connsiteY6" fmla="*/ 51911 h 142875"/>
                  <a:gd name="connsiteX7" fmla="*/ 7144 w 1076325"/>
                  <a:gd name="connsiteY7" fmla="*/ 12859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6325" h="142875">
                    <a:moveTo>
                      <a:pt x="11906" y="7144"/>
                    </a:moveTo>
                    <a:lnTo>
                      <a:pt x="50006" y="45244"/>
                    </a:lnTo>
                    <a:lnTo>
                      <a:pt x="869156" y="45244"/>
                    </a:lnTo>
                    <a:lnTo>
                      <a:pt x="1072991" y="134779"/>
                    </a:lnTo>
                    <a:lnTo>
                      <a:pt x="1068229" y="139541"/>
                    </a:lnTo>
                    <a:lnTo>
                      <a:pt x="866299" y="51911"/>
                    </a:lnTo>
                    <a:lnTo>
                      <a:pt x="47149" y="51911"/>
                    </a:lnTo>
                    <a:lnTo>
                      <a:pt x="7144" y="12859"/>
                    </a:lnTo>
                    <a:close/>
                  </a:path>
                </a:pathLst>
              </a:custGeom>
              <a:grpFill/>
              <a:ln w="9525" cap="flat">
                <a:noFill/>
                <a:prstDash val="solid"/>
                <a:miter/>
              </a:ln>
            </p:spPr>
            <p:txBody>
              <a:bodyPr rtlCol="0" anchor="ctr"/>
              <a:lstStyle/>
              <a:p>
                <a:endParaRPr lang="en-US" dirty="0"/>
              </a:p>
            </p:txBody>
          </p:sp>
          <p:sp>
            <p:nvSpPr>
              <p:cNvPr id="229" name="Freeform: Shape 228">
                <a:extLst>
                  <a:ext uri="{FF2B5EF4-FFF2-40B4-BE49-F238E27FC236}">
                    <a16:creationId xmlns:a16="http://schemas.microsoft.com/office/drawing/2014/main" id="{3D49F772-3505-465F-A63E-64B9406DA65A}"/>
                  </a:ext>
                </a:extLst>
              </p:cNvPr>
              <p:cNvSpPr/>
              <p:nvPr/>
            </p:nvSpPr>
            <p:spPr>
              <a:xfrm>
                <a:off x="6460569" y="3184921"/>
                <a:ext cx="38100" cy="38100"/>
              </a:xfrm>
              <a:custGeom>
                <a:avLst/>
                <a:gdLst>
                  <a:gd name="connsiteX0" fmla="*/ 29766 w 38100"/>
                  <a:gd name="connsiteY0" fmla="*/ 10716 h 38100"/>
                  <a:gd name="connsiteX1" fmla="*/ 10716 w 38100"/>
                  <a:gd name="connsiteY1" fmla="*/ 10716 h 38100"/>
                  <a:gd name="connsiteX2" fmla="*/ 10716 w 38100"/>
                  <a:gd name="connsiteY2" fmla="*/ 29766 h 38100"/>
                  <a:gd name="connsiteX3" fmla="*/ 29766 w 38100"/>
                  <a:gd name="connsiteY3" fmla="*/ 29766 h 38100"/>
                  <a:gd name="connsiteX4" fmla="*/ 2976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9766" y="10716"/>
                    </a:moveTo>
                    <a:cubicBezTo>
                      <a:pt x="25003" y="5953"/>
                      <a:pt x="16431" y="5953"/>
                      <a:pt x="10716" y="10716"/>
                    </a:cubicBezTo>
                    <a:cubicBezTo>
                      <a:pt x="5953" y="15478"/>
                      <a:pt x="5953" y="24051"/>
                      <a:pt x="10716" y="29766"/>
                    </a:cubicBezTo>
                    <a:cubicBezTo>
                      <a:pt x="15478" y="34528"/>
                      <a:pt x="24051" y="34528"/>
                      <a:pt x="29766" y="29766"/>
                    </a:cubicBezTo>
                    <a:cubicBezTo>
                      <a:pt x="34528" y="24051"/>
                      <a:pt x="34528" y="15478"/>
                      <a:pt x="29766" y="10716"/>
                    </a:cubicBezTo>
                    <a:close/>
                  </a:path>
                </a:pathLst>
              </a:custGeom>
              <a:grpFill/>
              <a:ln w="9525" cap="flat">
                <a:noFill/>
                <a:prstDash val="solid"/>
                <a:miter/>
              </a:ln>
            </p:spPr>
            <p:txBody>
              <a:bodyPr rtlCol="0" anchor="ctr"/>
              <a:lstStyle/>
              <a:p>
                <a:endParaRPr lang="en-US" dirty="0"/>
              </a:p>
            </p:txBody>
          </p:sp>
          <p:sp>
            <p:nvSpPr>
              <p:cNvPr id="230" name="Freeform: Shape 229">
                <a:extLst>
                  <a:ext uri="{FF2B5EF4-FFF2-40B4-BE49-F238E27FC236}">
                    <a16:creationId xmlns:a16="http://schemas.microsoft.com/office/drawing/2014/main" id="{B42531F8-8AAA-47B5-BA56-8ACA1852A11C}"/>
                  </a:ext>
                </a:extLst>
              </p:cNvPr>
              <p:cNvSpPr/>
              <p:nvPr/>
            </p:nvSpPr>
            <p:spPr>
              <a:xfrm>
                <a:off x="5156359" y="3240881"/>
                <a:ext cx="590550" cy="190500"/>
              </a:xfrm>
              <a:custGeom>
                <a:avLst/>
                <a:gdLst>
                  <a:gd name="connsiteX0" fmla="*/ 7144 w 590550"/>
                  <a:gd name="connsiteY0" fmla="*/ 7144 h 190500"/>
                  <a:gd name="connsiteX1" fmla="*/ 408146 w 590550"/>
                  <a:gd name="connsiteY1" fmla="*/ 7144 h 190500"/>
                  <a:gd name="connsiteX2" fmla="*/ 585311 w 590550"/>
                  <a:gd name="connsiteY2" fmla="*/ 184309 h 190500"/>
                  <a:gd name="connsiteX3" fmla="*/ 580549 w 590550"/>
                  <a:gd name="connsiteY3" fmla="*/ 189071 h 190500"/>
                  <a:gd name="connsiteX4" fmla="*/ 405289 w 590550"/>
                  <a:gd name="connsiteY4" fmla="*/ 13811 h 190500"/>
                  <a:gd name="connsiteX5" fmla="*/ 7144 w 590550"/>
                  <a:gd name="connsiteY5" fmla="*/ 138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550" h="190500">
                    <a:moveTo>
                      <a:pt x="7144" y="7144"/>
                    </a:moveTo>
                    <a:lnTo>
                      <a:pt x="408146" y="7144"/>
                    </a:lnTo>
                    <a:lnTo>
                      <a:pt x="585311" y="184309"/>
                    </a:lnTo>
                    <a:lnTo>
                      <a:pt x="580549" y="189071"/>
                    </a:lnTo>
                    <a:lnTo>
                      <a:pt x="405289" y="13811"/>
                    </a:lnTo>
                    <a:lnTo>
                      <a:pt x="7144" y="13811"/>
                    </a:lnTo>
                    <a:close/>
                  </a:path>
                </a:pathLst>
              </a:custGeom>
              <a:grpFill/>
              <a:ln w="9525" cap="flat">
                <a:noFill/>
                <a:prstDash val="solid"/>
                <a:miter/>
              </a:ln>
            </p:spPr>
            <p:txBody>
              <a:bodyPr rtlCol="0" anchor="ctr"/>
              <a:lstStyle/>
              <a:p>
                <a:endParaRPr lang="en-US" dirty="0"/>
              </a:p>
            </p:txBody>
          </p:sp>
          <p:sp>
            <p:nvSpPr>
              <p:cNvPr id="231" name="Freeform: Shape 230">
                <a:extLst>
                  <a:ext uri="{FF2B5EF4-FFF2-40B4-BE49-F238E27FC236}">
                    <a16:creationId xmlns:a16="http://schemas.microsoft.com/office/drawing/2014/main" id="{84DB7EEC-0746-4F19-A157-93DF59F46264}"/>
                  </a:ext>
                </a:extLst>
              </p:cNvPr>
              <p:cNvSpPr/>
              <p:nvPr/>
            </p:nvSpPr>
            <p:spPr>
              <a:xfrm>
                <a:off x="5134451" y="323135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32" name="Freeform: Shape 231">
                <a:extLst>
                  <a:ext uri="{FF2B5EF4-FFF2-40B4-BE49-F238E27FC236}">
                    <a16:creationId xmlns:a16="http://schemas.microsoft.com/office/drawing/2014/main" id="{1732578E-DCEF-4C73-8F1B-B1A00B603AA3}"/>
                  </a:ext>
                </a:extLst>
              </p:cNvPr>
              <p:cNvSpPr/>
              <p:nvPr/>
            </p:nvSpPr>
            <p:spPr>
              <a:xfrm>
                <a:off x="5084921" y="3377088"/>
                <a:ext cx="361950" cy="95250"/>
              </a:xfrm>
              <a:custGeom>
                <a:avLst/>
                <a:gdLst>
                  <a:gd name="connsiteX0" fmla="*/ 349091 w 361950"/>
                  <a:gd name="connsiteY0" fmla="*/ 7144 h 95250"/>
                  <a:gd name="connsiteX1" fmla="*/ 354806 w 361950"/>
                  <a:gd name="connsiteY1" fmla="*/ 12859 h 95250"/>
                  <a:gd name="connsiteX2" fmla="*/ 271939 w 361950"/>
                  <a:gd name="connsiteY2" fmla="*/ 94774 h 95250"/>
                  <a:gd name="connsiteX3" fmla="*/ 7144 w 361950"/>
                  <a:gd name="connsiteY3" fmla="*/ 94774 h 95250"/>
                  <a:gd name="connsiteX4" fmla="*/ 7144 w 361950"/>
                  <a:gd name="connsiteY4" fmla="*/ 88106 h 95250"/>
                  <a:gd name="connsiteX5" fmla="*/ 269081 w 361950"/>
                  <a:gd name="connsiteY5" fmla="*/ 8810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950" h="95250">
                    <a:moveTo>
                      <a:pt x="349091" y="7144"/>
                    </a:moveTo>
                    <a:lnTo>
                      <a:pt x="354806" y="12859"/>
                    </a:lnTo>
                    <a:lnTo>
                      <a:pt x="271939" y="94774"/>
                    </a:lnTo>
                    <a:lnTo>
                      <a:pt x="7144" y="94774"/>
                    </a:lnTo>
                    <a:lnTo>
                      <a:pt x="7144" y="88106"/>
                    </a:lnTo>
                    <a:lnTo>
                      <a:pt x="269081" y="88106"/>
                    </a:lnTo>
                    <a:close/>
                  </a:path>
                </a:pathLst>
              </a:custGeom>
              <a:grpFill/>
              <a:ln w="9525" cap="flat">
                <a:noFill/>
                <a:prstDash val="solid"/>
                <a:miter/>
              </a:ln>
            </p:spPr>
            <p:txBody>
              <a:bodyPr rtlCol="0" anchor="ctr"/>
              <a:lstStyle/>
              <a:p>
                <a:endParaRPr lang="en-US" dirty="0"/>
              </a:p>
            </p:txBody>
          </p:sp>
          <p:sp>
            <p:nvSpPr>
              <p:cNvPr id="233" name="Freeform: Shape 232">
                <a:extLst>
                  <a:ext uri="{FF2B5EF4-FFF2-40B4-BE49-F238E27FC236}">
                    <a16:creationId xmlns:a16="http://schemas.microsoft.com/office/drawing/2014/main" id="{69A7F52A-6059-44D0-B752-DAA6EF3A6B25}"/>
                  </a:ext>
                </a:extLst>
              </p:cNvPr>
              <p:cNvSpPr/>
              <p:nvPr/>
            </p:nvSpPr>
            <p:spPr>
              <a:xfrm>
                <a:off x="5072539" y="344852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2861" y="12859"/>
                      <a:pt x="27146" y="7144"/>
                      <a:pt x="20479" y="7144"/>
                    </a:cubicBezTo>
                    <a:close/>
                  </a:path>
                </a:pathLst>
              </a:custGeom>
              <a:grpFill/>
              <a:ln w="9525" cap="flat">
                <a:noFill/>
                <a:prstDash val="solid"/>
                <a:miter/>
              </a:ln>
            </p:spPr>
            <p:txBody>
              <a:bodyPr rtlCol="0" anchor="ctr"/>
              <a:lstStyle/>
              <a:p>
                <a:endParaRPr lang="en-US" dirty="0"/>
              </a:p>
            </p:txBody>
          </p:sp>
          <p:sp>
            <p:nvSpPr>
              <p:cNvPr id="234" name="Freeform: Shape 233">
                <a:extLst>
                  <a:ext uri="{FF2B5EF4-FFF2-40B4-BE49-F238E27FC236}">
                    <a16:creationId xmlns:a16="http://schemas.microsoft.com/office/drawing/2014/main" id="{25B7E0FE-7FA9-4582-9939-C30283374168}"/>
                  </a:ext>
                </a:extLst>
              </p:cNvPr>
              <p:cNvSpPr/>
              <p:nvPr/>
            </p:nvSpPr>
            <p:spPr>
              <a:xfrm>
                <a:off x="5571649" y="3071336"/>
                <a:ext cx="809625" cy="200025"/>
              </a:xfrm>
              <a:custGeom>
                <a:avLst/>
                <a:gdLst>
                  <a:gd name="connsiteX0" fmla="*/ 11906 w 809625"/>
                  <a:gd name="connsiteY0" fmla="*/ 7144 h 200025"/>
                  <a:gd name="connsiteX1" fmla="*/ 192881 w 809625"/>
                  <a:gd name="connsiteY1" fmla="*/ 188119 h 200025"/>
                  <a:gd name="connsiteX2" fmla="*/ 808196 w 809625"/>
                  <a:gd name="connsiteY2" fmla="*/ 188119 h 200025"/>
                  <a:gd name="connsiteX3" fmla="*/ 808196 w 809625"/>
                  <a:gd name="connsiteY3" fmla="*/ 195739 h 200025"/>
                  <a:gd name="connsiteX4" fmla="*/ 190024 w 809625"/>
                  <a:gd name="connsiteY4" fmla="*/ 194786 h 200025"/>
                  <a:gd name="connsiteX5" fmla="*/ 7144 w 809625"/>
                  <a:gd name="connsiteY5" fmla="*/ 1190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625" h="200025">
                    <a:moveTo>
                      <a:pt x="11906" y="7144"/>
                    </a:moveTo>
                    <a:lnTo>
                      <a:pt x="192881" y="188119"/>
                    </a:lnTo>
                    <a:lnTo>
                      <a:pt x="808196" y="188119"/>
                    </a:lnTo>
                    <a:lnTo>
                      <a:pt x="808196" y="195739"/>
                    </a:lnTo>
                    <a:lnTo>
                      <a:pt x="190024" y="194786"/>
                    </a:lnTo>
                    <a:lnTo>
                      <a:pt x="7144" y="11906"/>
                    </a:lnTo>
                    <a:close/>
                  </a:path>
                </a:pathLst>
              </a:custGeom>
              <a:grpFill/>
              <a:ln w="9525" cap="flat">
                <a:noFill/>
                <a:prstDash val="solid"/>
                <a:miter/>
              </a:ln>
            </p:spPr>
            <p:txBody>
              <a:bodyPr rtlCol="0" anchor="ctr"/>
              <a:lstStyle/>
              <a:p>
                <a:endParaRPr lang="en-US" dirty="0"/>
              </a:p>
            </p:txBody>
          </p:sp>
          <p:sp>
            <p:nvSpPr>
              <p:cNvPr id="235" name="Freeform: Shape 234">
                <a:extLst>
                  <a:ext uri="{FF2B5EF4-FFF2-40B4-BE49-F238E27FC236}">
                    <a16:creationId xmlns:a16="http://schemas.microsoft.com/office/drawing/2014/main" id="{E39AE861-DAFB-4D5C-B925-5D662262A309}"/>
                  </a:ext>
                </a:extLst>
              </p:cNvPr>
              <p:cNvSpPr/>
              <p:nvPr/>
            </p:nvSpPr>
            <p:spPr>
              <a:xfrm>
                <a:off x="6358414" y="3242786"/>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8099" y="33814"/>
                      <a:pt x="33814" y="28099"/>
                      <a:pt x="33814" y="20479"/>
                    </a:cubicBezTo>
                    <a:cubicBezTo>
                      <a:pt x="33814" y="12859"/>
                      <a:pt x="28099" y="7144"/>
                      <a:pt x="20479" y="7144"/>
                    </a:cubicBezTo>
                    <a:cubicBezTo>
                      <a:pt x="12859" y="7144"/>
                      <a:pt x="7144" y="12859"/>
                      <a:pt x="7144" y="20479"/>
                    </a:cubicBezTo>
                    <a:cubicBezTo>
                      <a:pt x="7144" y="28099"/>
                      <a:pt x="13811" y="33814"/>
                      <a:pt x="20479" y="33814"/>
                    </a:cubicBezTo>
                    <a:close/>
                  </a:path>
                </a:pathLst>
              </a:custGeom>
              <a:grpFill/>
              <a:ln w="9525" cap="flat">
                <a:noFill/>
                <a:prstDash val="solid"/>
                <a:miter/>
              </a:ln>
            </p:spPr>
            <p:txBody>
              <a:bodyPr rtlCol="0" anchor="ctr"/>
              <a:lstStyle/>
              <a:p>
                <a:endParaRPr lang="en-US" dirty="0"/>
              </a:p>
            </p:txBody>
          </p:sp>
        </p:grpSp>
        <p:grpSp>
          <p:nvGrpSpPr>
            <p:cNvPr id="60" name="Graphic 234">
              <a:extLst>
                <a:ext uri="{FF2B5EF4-FFF2-40B4-BE49-F238E27FC236}">
                  <a16:creationId xmlns:a16="http://schemas.microsoft.com/office/drawing/2014/main" id="{1CD6633D-075C-4F2F-8A39-1EB734ED587A}"/>
                </a:ext>
              </a:extLst>
            </p:cNvPr>
            <p:cNvGrpSpPr/>
            <p:nvPr/>
          </p:nvGrpSpPr>
          <p:grpSpPr>
            <a:xfrm>
              <a:off x="5399552" y="412759"/>
              <a:ext cx="5236443" cy="1785631"/>
              <a:chOff x="7533181" y="1351306"/>
              <a:chExt cx="4265296" cy="1454469"/>
            </a:xfrm>
            <a:solidFill>
              <a:schemeClr val="bg1"/>
            </a:solidFill>
          </p:grpSpPr>
          <p:sp>
            <p:nvSpPr>
              <p:cNvPr id="210" name="Freeform: Shape 209">
                <a:extLst>
                  <a:ext uri="{FF2B5EF4-FFF2-40B4-BE49-F238E27FC236}">
                    <a16:creationId xmlns:a16="http://schemas.microsoft.com/office/drawing/2014/main" id="{4C7749AE-DB5D-4D28-A812-D4764E453164}"/>
                  </a:ext>
                </a:extLst>
              </p:cNvPr>
              <p:cNvSpPr/>
              <p:nvPr/>
            </p:nvSpPr>
            <p:spPr>
              <a:xfrm>
                <a:off x="8179930" y="1579907"/>
                <a:ext cx="3581400" cy="762000"/>
              </a:xfrm>
              <a:custGeom>
                <a:avLst/>
                <a:gdLst>
                  <a:gd name="connsiteX0" fmla="*/ 37624 w 3581400"/>
                  <a:gd name="connsiteY0" fmla="*/ 761524 h 762000"/>
                  <a:gd name="connsiteX1" fmla="*/ 7144 w 3581400"/>
                  <a:gd name="connsiteY1" fmla="*/ 731044 h 762000"/>
                  <a:gd name="connsiteX2" fmla="*/ 37624 w 3581400"/>
                  <a:gd name="connsiteY2" fmla="*/ 700564 h 762000"/>
                  <a:gd name="connsiteX3" fmla="*/ 64294 w 3581400"/>
                  <a:gd name="connsiteY3" fmla="*/ 715804 h 762000"/>
                  <a:gd name="connsiteX4" fmla="*/ 1177766 w 3581400"/>
                  <a:gd name="connsiteY4" fmla="*/ 715804 h 762000"/>
                  <a:gd name="connsiteX5" fmla="*/ 1060609 w 3581400"/>
                  <a:gd name="connsiteY5" fmla="*/ 597694 h 762000"/>
                  <a:gd name="connsiteX6" fmla="*/ 376714 w 3581400"/>
                  <a:gd name="connsiteY6" fmla="*/ 597694 h 762000"/>
                  <a:gd name="connsiteX7" fmla="*/ 350044 w 3581400"/>
                  <a:gd name="connsiteY7" fmla="*/ 612934 h 762000"/>
                  <a:gd name="connsiteX8" fmla="*/ 319564 w 3581400"/>
                  <a:gd name="connsiteY8" fmla="*/ 582454 h 762000"/>
                  <a:gd name="connsiteX9" fmla="*/ 350044 w 3581400"/>
                  <a:gd name="connsiteY9" fmla="*/ 551974 h 762000"/>
                  <a:gd name="connsiteX10" fmla="*/ 376714 w 3581400"/>
                  <a:gd name="connsiteY10" fmla="*/ 567214 h 762000"/>
                  <a:gd name="connsiteX11" fmla="*/ 804386 w 3581400"/>
                  <a:gd name="connsiteY11" fmla="*/ 567214 h 762000"/>
                  <a:gd name="connsiteX12" fmla="*/ 755809 w 3581400"/>
                  <a:gd name="connsiteY12" fmla="*/ 518636 h 762000"/>
                  <a:gd name="connsiteX13" fmla="*/ 469106 w 3581400"/>
                  <a:gd name="connsiteY13" fmla="*/ 518636 h 762000"/>
                  <a:gd name="connsiteX14" fmla="*/ 442436 w 3581400"/>
                  <a:gd name="connsiteY14" fmla="*/ 533876 h 762000"/>
                  <a:gd name="connsiteX15" fmla="*/ 411956 w 3581400"/>
                  <a:gd name="connsiteY15" fmla="*/ 503396 h 762000"/>
                  <a:gd name="connsiteX16" fmla="*/ 442436 w 3581400"/>
                  <a:gd name="connsiteY16" fmla="*/ 472916 h 762000"/>
                  <a:gd name="connsiteX17" fmla="*/ 469106 w 3581400"/>
                  <a:gd name="connsiteY17" fmla="*/ 488156 h 762000"/>
                  <a:gd name="connsiteX18" fmla="*/ 768191 w 3581400"/>
                  <a:gd name="connsiteY18" fmla="*/ 488156 h 762000"/>
                  <a:gd name="connsiteX19" fmla="*/ 846296 w 3581400"/>
                  <a:gd name="connsiteY19" fmla="*/ 566261 h 762000"/>
                  <a:gd name="connsiteX20" fmla="*/ 1072039 w 3581400"/>
                  <a:gd name="connsiteY20" fmla="*/ 566261 h 762000"/>
                  <a:gd name="connsiteX21" fmla="*/ 1219676 w 3581400"/>
                  <a:gd name="connsiteY21" fmla="*/ 713899 h 762000"/>
                  <a:gd name="connsiteX22" fmla="*/ 1376839 w 3581400"/>
                  <a:gd name="connsiteY22" fmla="*/ 713899 h 762000"/>
                  <a:gd name="connsiteX23" fmla="*/ 1540669 w 3581400"/>
                  <a:gd name="connsiteY23" fmla="*/ 550069 h 762000"/>
                  <a:gd name="connsiteX24" fmla="*/ 2015014 w 3581400"/>
                  <a:gd name="connsiteY24" fmla="*/ 550069 h 762000"/>
                  <a:gd name="connsiteX25" fmla="*/ 2253139 w 3581400"/>
                  <a:gd name="connsiteY25" fmla="*/ 311944 h 762000"/>
                  <a:gd name="connsiteX26" fmla="*/ 2012156 w 3581400"/>
                  <a:gd name="connsiteY26" fmla="*/ 311944 h 762000"/>
                  <a:gd name="connsiteX27" fmla="*/ 1900714 w 3581400"/>
                  <a:gd name="connsiteY27" fmla="*/ 426244 h 762000"/>
                  <a:gd name="connsiteX28" fmla="*/ 1742599 w 3581400"/>
                  <a:gd name="connsiteY28" fmla="*/ 426244 h 762000"/>
                  <a:gd name="connsiteX29" fmla="*/ 1715929 w 3581400"/>
                  <a:gd name="connsiteY29" fmla="*/ 441484 h 762000"/>
                  <a:gd name="connsiteX30" fmla="*/ 1685449 w 3581400"/>
                  <a:gd name="connsiteY30" fmla="*/ 411004 h 762000"/>
                  <a:gd name="connsiteX31" fmla="*/ 1715929 w 3581400"/>
                  <a:gd name="connsiteY31" fmla="*/ 380524 h 762000"/>
                  <a:gd name="connsiteX32" fmla="*/ 1742599 w 3581400"/>
                  <a:gd name="connsiteY32" fmla="*/ 395764 h 762000"/>
                  <a:gd name="connsiteX33" fmla="*/ 1888331 w 3581400"/>
                  <a:gd name="connsiteY33" fmla="*/ 395764 h 762000"/>
                  <a:gd name="connsiteX34" fmla="*/ 1970246 w 3581400"/>
                  <a:gd name="connsiteY34" fmla="*/ 313849 h 762000"/>
                  <a:gd name="connsiteX35" fmla="*/ 1623536 w 3581400"/>
                  <a:gd name="connsiteY35" fmla="*/ 313849 h 762000"/>
                  <a:gd name="connsiteX36" fmla="*/ 1400651 w 3581400"/>
                  <a:gd name="connsiteY36" fmla="*/ 536734 h 762000"/>
                  <a:gd name="connsiteX37" fmla="*/ 1393031 w 3581400"/>
                  <a:gd name="connsiteY37" fmla="*/ 566261 h 762000"/>
                  <a:gd name="connsiteX38" fmla="*/ 1371124 w 3581400"/>
                  <a:gd name="connsiteY38" fmla="*/ 574834 h 762000"/>
                  <a:gd name="connsiteX39" fmla="*/ 1349216 w 3581400"/>
                  <a:gd name="connsiteY39" fmla="*/ 566261 h 762000"/>
                  <a:gd name="connsiteX40" fmla="*/ 1340644 w 3581400"/>
                  <a:gd name="connsiteY40" fmla="*/ 544354 h 762000"/>
                  <a:gd name="connsiteX41" fmla="*/ 1349216 w 3581400"/>
                  <a:gd name="connsiteY41" fmla="*/ 522446 h 762000"/>
                  <a:gd name="connsiteX42" fmla="*/ 1371124 w 3581400"/>
                  <a:gd name="connsiteY42" fmla="*/ 513874 h 762000"/>
                  <a:gd name="connsiteX43" fmla="*/ 1379696 w 3581400"/>
                  <a:gd name="connsiteY43" fmla="*/ 514826 h 762000"/>
                  <a:gd name="connsiteX44" fmla="*/ 1439704 w 3581400"/>
                  <a:gd name="connsiteY44" fmla="*/ 454819 h 762000"/>
                  <a:gd name="connsiteX45" fmla="*/ 1025366 w 3581400"/>
                  <a:gd name="connsiteY45" fmla="*/ 454819 h 762000"/>
                  <a:gd name="connsiteX46" fmla="*/ 988219 w 3581400"/>
                  <a:gd name="connsiteY46" fmla="*/ 417671 h 762000"/>
                  <a:gd name="connsiteX47" fmla="*/ 979646 w 3581400"/>
                  <a:gd name="connsiteY47" fmla="*/ 418624 h 762000"/>
                  <a:gd name="connsiteX48" fmla="*/ 957739 w 3581400"/>
                  <a:gd name="connsiteY48" fmla="*/ 410051 h 762000"/>
                  <a:gd name="connsiteX49" fmla="*/ 949166 w 3581400"/>
                  <a:gd name="connsiteY49" fmla="*/ 388144 h 762000"/>
                  <a:gd name="connsiteX50" fmla="*/ 957739 w 3581400"/>
                  <a:gd name="connsiteY50" fmla="*/ 366236 h 762000"/>
                  <a:gd name="connsiteX51" fmla="*/ 979646 w 3581400"/>
                  <a:gd name="connsiteY51" fmla="*/ 357664 h 762000"/>
                  <a:gd name="connsiteX52" fmla="*/ 1001554 w 3581400"/>
                  <a:gd name="connsiteY52" fmla="*/ 366236 h 762000"/>
                  <a:gd name="connsiteX53" fmla="*/ 1009174 w 3581400"/>
                  <a:gd name="connsiteY53" fmla="*/ 395764 h 762000"/>
                  <a:gd name="connsiteX54" fmla="*/ 1037749 w 3581400"/>
                  <a:gd name="connsiteY54" fmla="*/ 424339 h 762000"/>
                  <a:gd name="connsiteX55" fmla="*/ 1470184 w 3581400"/>
                  <a:gd name="connsiteY55" fmla="*/ 424339 h 762000"/>
                  <a:gd name="connsiteX56" fmla="*/ 1611154 w 3581400"/>
                  <a:gd name="connsiteY56" fmla="*/ 283369 h 762000"/>
                  <a:gd name="connsiteX57" fmla="*/ 2285524 w 3581400"/>
                  <a:gd name="connsiteY57" fmla="*/ 283369 h 762000"/>
                  <a:gd name="connsiteX58" fmla="*/ 2289334 w 3581400"/>
                  <a:gd name="connsiteY58" fmla="*/ 279559 h 762000"/>
                  <a:gd name="connsiteX59" fmla="*/ 2294096 w 3581400"/>
                  <a:gd name="connsiteY59" fmla="*/ 283369 h 762000"/>
                  <a:gd name="connsiteX60" fmla="*/ 2574131 w 3581400"/>
                  <a:gd name="connsiteY60" fmla="*/ 283369 h 762000"/>
                  <a:gd name="connsiteX61" fmla="*/ 2774156 w 3581400"/>
                  <a:gd name="connsiteY61" fmla="*/ 83344 h 762000"/>
                  <a:gd name="connsiteX62" fmla="*/ 2961799 w 3581400"/>
                  <a:gd name="connsiteY62" fmla="*/ 83344 h 762000"/>
                  <a:gd name="connsiteX63" fmla="*/ 3022759 w 3581400"/>
                  <a:gd name="connsiteY63" fmla="*/ 22384 h 762000"/>
                  <a:gd name="connsiteX64" fmla="*/ 3525679 w 3581400"/>
                  <a:gd name="connsiteY64" fmla="*/ 22384 h 762000"/>
                  <a:gd name="connsiteX65" fmla="*/ 3552349 w 3581400"/>
                  <a:gd name="connsiteY65" fmla="*/ 7144 h 762000"/>
                  <a:gd name="connsiteX66" fmla="*/ 3582829 w 3581400"/>
                  <a:gd name="connsiteY66" fmla="*/ 37624 h 762000"/>
                  <a:gd name="connsiteX67" fmla="*/ 3552349 w 3581400"/>
                  <a:gd name="connsiteY67" fmla="*/ 68104 h 762000"/>
                  <a:gd name="connsiteX68" fmla="*/ 3525679 w 3581400"/>
                  <a:gd name="connsiteY68" fmla="*/ 52864 h 762000"/>
                  <a:gd name="connsiteX69" fmla="*/ 3036094 w 3581400"/>
                  <a:gd name="connsiteY69" fmla="*/ 52864 h 762000"/>
                  <a:gd name="connsiteX70" fmla="*/ 2975134 w 3581400"/>
                  <a:gd name="connsiteY70" fmla="*/ 113824 h 762000"/>
                  <a:gd name="connsiteX71" fmla="*/ 2787491 w 3581400"/>
                  <a:gd name="connsiteY71" fmla="*/ 113824 h 762000"/>
                  <a:gd name="connsiteX72" fmla="*/ 2588419 w 3581400"/>
                  <a:gd name="connsiteY72" fmla="*/ 312896 h 762000"/>
                  <a:gd name="connsiteX73" fmla="*/ 2299811 w 3581400"/>
                  <a:gd name="connsiteY73" fmla="*/ 312896 h 762000"/>
                  <a:gd name="connsiteX74" fmla="*/ 2206466 w 3581400"/>
                  <a:gd name="connsiteY74" fmla="*/ 406241 h 762000"/>
                  <a:gd name="connsiteX75" fmla="*/ 2329339 w 3581400"/>
                  <a:gd name="connsiteY75" fmla="*/ 406241 h 762000"/>
                  <a:gd name="connsiteX76" fmla="*/ 2387441 w 3581400"/>
                  <a:gd name="connsiteY76" fmla="*/ 464344 h 762000"/>
                  <a:gd name="connsiteX77" fmla="*/ 2396014 w 3581400"/>
                  <a:gd name="connsiteY77" fmla="*/ 463391 h 762000"/>
                  <a:gd name="connsiteX78" fmla="*/ 2417921 w 3581400"/>
                  <a:gd name="connsiteY78" fmla="*/ 471964 h 762000"/>
                  <a:gd name="connsiteX79" fmla="*/ 2426494 w 3581400"/>
                  <a:gd name="connsiteY79" fmla="*/ 493871 h 762000"/>
                  <a:gd name="connsiteX80" fmla="*/ 2417921 w 3581400"/>
                  <a:gd name="connsiteY80" fmla="*/ 515779 h 762000"/>
                  <a:gd name="connsiteX81" fmla="*/ 2396014 w 3581400"/>
                  <a:gd name="connsiteY81" fmla="*/ 524351 h 762000"/>
                  <a:gd name="connsiteX82" fmla="*/ 2374106 w 3581400"/>
                  <a:gd name="connsiteY82" fmla="*/ 515779 h 762000"/>
                  <a:gd name="connsiteX83" fmla="*/ 2366486 w 3581400"/>
                  <a:gd name="connsiteY83" fmla="*/ 486251 h 762000"/>
                  <a:gd name="connsiteX84" fmla="*/ 2317909 w 3581400"/>
                  <a:gd name="connsiteY84" fmla="*/ 437674 h 762000"/>
                  <a:gd name="connsiteX85" fmla="*/ 2176939 w 3581400"/>
                  <a:gd name="connsiteY85" fmla="*/ 437674 h 762000"/>
                  <a:gd name="connsiteX86" fmla="*/ 2032159 w 3581400"/>
                  <a:gd name="connsiteY86" fmla="*/ 582454 h 762000"/>
                  <a:gd name="connsiteX87" fmla="*/ 1557814 w 3581400"/>
                  <a:gd name="connsiteY87" fmla="*/ 582454 h 762000"/>
                  <a:gd name="connsiteX88" fmla="*/ 1393984 w 3581400"/>
                  <a:gd name="connsiteY88" fmla="*/ 746284 h 762000"/>
                  <a:gd name="connsiteX89" fmla="*/ 64294 w 3581400"/>
                  <a:gd name="connsiteY89" fmla="*/ 746284 h 762000"/>
                  <a:gd name="connsiteX90" fmla="*/ 37624 w 3581400"/>
                  <a:gd name="connsiteY90" fmla="*/ 761524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581400" h="762000">
                    <a:moveTo>
                      <a:pt x="37624" y="761524"/>
                    </a:moveTo>
                    <a:cubicBezTo>
                      <a:pt x="20479" y="761524"/>
                      <a:pt x="7144" y="748189"/>
                      <a:pt x="7144" y="731044"/>
                    </a:cubicBezTo>
                    <a:cubicBezTo>
                      <a:pt x="7144" y="713899"/>
                      <a:pt x="20479" y="700564"/>
                      <a:pt x="37624" y="700564"/>
                    </a:cubicBezTo>
                    <a:cubicBezTo>
                      <a:pt x="49054" y="700564"/>
                      <a:pt x="58579" y="706279"/>
                      <a:pt x="64294" y="715804"/>
                    </a:cubicBezTo>
                    <a:lnTo>
                      <a:pt x="1177766" y="715804"/>
                    </a:lnTo>
                    <a:lnTo>
                      <a:pt x="1060609" y="597694"/>
                    </a:lnTo>
                    <a:lnTo>
                      <a:pt x="376714" y="597694"/>
                    </a:lnTo>
                    <a:cubicBezTo>
                      <a:pt x="370999" y="607219"/>
                      <a:pt x="361474" y="612934"/>
                      <a:pt x="350044" y="612934"/>
                    </a:cubicBezTo>
                    <a:cubicBezTo>
                      <a:pt x="332899" y="612934"/>
                      <a:pt x="319564" y="599599"/>
                      <a:pt x="319564" y="582454"/>
                    </a:cubicBezTo>
                    <a:cubicBezTo>
                      <a:pt x="319564" y="565309"/>
                      <a:pt x="332899" y="551974"/>
                      <a:pt x="350044" y="551974"/>
                    </a:cubicBezTo>
                    <a:cubicBezTo>
                      <a:pt x="361474" y="551974"/>
                      <a:pt x="370999" y="557689"/>
                      <a:pt x="376714" y="567214"/>
                    </a:cubicBezTo>
                    <a:lnTo>
                      <a:pt x="804386" y="567214"/>
                    </a:lnTo>
                    <a:lnTo>
                      <a:pt x="755809" y="518636"/>
                    </a:lnTo>
                    <a:lnTo>
                      <a:pt x="469106" y="518636"/>
                    </a:lnTo>
                    <a:cubicBezTo>
                      <a:pt x="463391" y="528161"/>
                      <a:pt x="453866" y="533876"/>
                      <a:pt x="442436" y="533876"/>
                    </a:cubicBezTo>
                    <a:cubicBezTo>
                      <a:pt x="425291" y="533876"/>
                      <a:pt x="411956" y="520541"/>
                      <a:pt x="411956" y="503396"/>
                    </a:cubicBezTo>
                    <a:cubicBezTo>
                      <a:pt x="411956" y="486251"/>
                      <a:pt x="425291" y="472916"/>
                      <a:pt x="442436" y="472916"/>
                    </a:cubicBezTo>
                    <a:cubicBezTo>
                      <a:pt x="453866" y="472916"/>
                      <a:pt x="463391" y="478631"/>
                      <a:pt x="469106" y="488156"/>
                    </a:cubicBezTo>
                    <a:lnTo>
                      <a:pt x="768191" y="488156"/>
                    </a:lnTo>
                    <a:lnTo>
                      <a:pt x="846296" y="566261"/>
                    </a:lnTo>
                    <a:lnTo>
                      <a:pt x="1072039" y="566261"/>
                    </a:lnTo>
                    <a:lnTo>
                      <a:pt x="1219676" y="713899"/>
                    </a:lnTo>
                    <a:lnTo>
                      <a:pt x="1376839" y="713899"/>
                    </a:lnTo>
                    <a:lnTo>
                      <a:pt x="1540669" y="550069"/>
                    </a:lnTo>
                    <a:lnTo>
                      <a:pt x="2015014" y="550069"/>
                    </a:lnTo>
                    <a:lnTo>
                      <a:pt x="2253139" y="311944"/>
                    </a:lnTo>
                    <a:lnTo>
                      <a:pt x="2012156" y="311944"/>
                    </a:lnTo>
                    <a:lnTo>
                      <a:pt x="1900714" y="426244"/>
                    </a:lnTo>
                    <a:lnTo>
                      <a:pt x="1742599" y="426244"/>
                    </a:lnTo>
                    <a:cubicBezTo>
                      <a:pt x="1736884" y="435769"/>
                      <a:pt x="1727359" y="441484"/>
                      <a:pt x="1715929" y="441484"/>
                    </a:cubicBezTo>
                    <a:cubicBezTo>
                      <a:pt x="1698784" y="441484"/>
                      <a:pt x="1685449" y="428149"/>
                      <a:pt x="1685449" y="411004"/>
                    </a:cubicBezTo>
                    <a:cubicBezTo>
                      <a:pt x="1685449" y="393859"/>
                      <a:pt x="1698784" y="380524"/>
                      <a:pt x="1715929" y="380524"/>
                    </a:cubicBezTo>
                    <a:cubicBezTo>
                      <a:pt x="1727359" y="380524"/>
                      <a:pt x="1736884" y="386239"/>
                      <a:pt x="1742599" y="395764"/>
                    </a:cubicBezTo>
                    <a:lnTo>
                      <a:pt x="1888331" y="395764"/>
                    </a:lnTo>
                    <a:lnTo>
                      <a:pt x="1970246" y="313849"/>
                    </a:lnTo>
                    <a:lnTo>
                      <a:pt x="1623536" y="313849"/>
                    </a:lnTo>
                    <a:lnTo>
                      <a:pt x="1400651" y="536734"/>
                    </a:lnTo>
                    <a:cubicBezTo>
                      <a:pt x="1403509" y="547211"/>
                      <a:pt x="1400651" y="558641"/>
                      <a:pt x="1393031" y="566261"/>
                    </a:cubicBezTo>
                    <a:cubicBezTo>
                      <a:pt x="1387316" y="571976"/>
                      <a:pt x="1379696" y="574834"/>
                      <a:pt x="1371124" y="574834"/>
                    </a:cubicBezTo>
                    <a:cubicBezTo>
                      <a:pt x="1362551" y="574834"/>
                      <a:pt x="1354931" y="571976"/>
                      <a:pt x="1349216" y="566261"/>
                    </a:cubicBezTo>
                    <a:cubicBezTo>
                      <a:pt x="1343501" y="560546"/>
                      <a:pt x="1340644" y="552926"/>
                      <a:pt x="1340644" y="544354"/>
                    </a:cubicBezTo>
                    <a:cubicBezTo>
                      <a:pt x="1340644" y="535781"/>
                      <a:pt x="1343501" y="528161"/>
                      <a:pt x="1349216" y="522446"/>
                    </a:cubicBezTo>
                    <a:cubicBezTo>
                      <a:pt x="1354931" y="516731"/>
                      <a:pt x="1362551" y="513874"/>
                      <a:pt x="1371124" y="513874"/>
                    </a:cubicBezTo>
                    <a:cubicBezTo>
                      <a:pt x="1373981" y="513874"/>
                      <a:pt x="1376839" y="513874"/>
                      <a:pt x="1379696" y="514826"/>
                    </a:cubicBezTo>
                    <a:lnTo>
                      <a:pt x="1439704" y="454819"/>
                    </a:lnTo>
                    <a:lnTo>
                      <a:pt x="1025366" y="454819"/>
                    </a:lnTo>
                    <a:lnTo>
                      <a:pt x="988219" y="417671"/>
                    </a:lnTo>
                    <a:cubicBezTo>
                      <a:pt x="985361" y="418624"/>
                      <a:pt x="982504" y="418624"/>
                      <a:pt x="979646" y="418624"/>
                    </a:cubicBezTo>
                    <a:cubicBezTo>
                      <a:pt x="971074" y="418624"/>
                      <a:pt x="963454" y="415766"/>
                      <a:pt x="957739" y="410051"/>
                    </a:cubicBezTo>
                    <a:cubicBezTo>
                      <a:pt x="952024" y="404336"/>
                      <a:pt x="949166" y="396716"/>
                      <a:pt x="949166" y="388144"/>
                    </a:cubicBezTo>
                    <a:cubicBezTo>
                      <a:pt x="949166" y="379571"/>
                      <a:pt x="952024" y="371951"/>
                      <a:pt x="957739" y="366236"/>
                    </a:cubicBezTo>
                    <a:cubicBezTo>
                      <a:pt x="963454" y="360521"/>
                      <a:pt x="971074" y="357664"/>
                      <a:pt x="979646" y="357664"/>
                    </a:cubicBezTo>
                    <a:cubicBezTo>
                      <a:pt x="988219" y="357664"/>
                      <a:pt x="995839" y="360521"/>
                      <a:pt x="1001554" y="366236"/>
                    </a:cubicBezTo>
                    <a:cubicBezTo>
                      <a:pt x="1009174" y="373856"/>
                      <a:pt x="1012031" y="385286"/>
                      <a:pt x="1009174" y="395764"/>
                    </a:cubicBezTo>
                    <a:lnTo>
                      <a:pt x="1037749" y="424339"/>
                    </a:lnTo>
                    <a:lnTo>
                      <a:pt x="1470184" y="424339"/>
                    </a:lnTo>
                    <a:lnTo>
                      <a:pt x="1611154" y="283369"/>
                    </a:lnTo>
                    <a:lnTo>
                      <a:pt x="2285524" y="283369"/>
                    </a:lnTo>
                    <a:lnTo>
                      <a:pt x="2289334" y="279559"/>
                    </a:lnTo>
                    <a:lnTo>
                      <a:pt x="2294096" y="283369"/>
                    </a:lnTo>
                    <a:lnTo>
                      <a:pt x="2574131" y="283369"/>
                    </a:lnTo>
                    <a:lnTo>
                      <a:pt x="2774156" y="83344"/>
                    </a:lnTo>
                    <a:lnTo>
                      <a:pt x="2961799" y="83344"/>
                    </a:lnTo>
                    <a:lnTo>
                      <a:pt x="3022759" y="22384"/>
                    </a:lnTo>
                    <a:lnTo>
                      <a:pt x="3525679" y="22384"/>
                    </a:lnTo>
                    <a:cubicBezTo>
                      <a:pt x="3531394" y="12859"/>
                      <a:pt x="3540919" y="7144"/>
                      <a:pt x="3552349" y="7144"/>
                    </a:cubicBezTo>
                    <a:cubicBezTo>
                      <a:pt x="3569494" y="7144"/>
                      <a:pt x="3582829" y="20479"/>
                      <a:pt x="3582829" y="37624"/>
                    </a:cubicBezTo>
                    <a:cubicBezTo>
                      <a:pt x="3582829" y="54769"/>
                      <a:pt x="3569494" y="68104"/>
                      <a:pt x="3552349" y="68104"/>
                    </a:cubicBezTo>
                    <a:cubicBezTo>
                      <a:pt x="3540919" y="68104"/>
                      <a:pt x="3531394" y="62389"/>
                      <a:pt x="3525679" y="52864"/>
                    </a:cubicBezTo>
                    <a:lnTo>
                      <a:pt x="3036094" y="52864"/>
                    </a:lnTo>
                    <a:lnTo>
                      <a:pt x="2975134" y="113824"/>
                    </a:lnTo>
                    <a:lnTo>
                      <a:pt x="2787491" y="113824"/>
                    </a:lnTo>
                    <a:lnTo>
                      <a:pt x="2588419" y="312896"/>
                    </a:lnTo>
                    <a:lnTo>
                      <a:pt x="2299811" y="312896"/>
                    </a:lnTo>
                    <a:lnTo>
                      <a:pt x="2206466" y="406241"/>
                    </a:lnTo>
                    <a:lnTo>
                      <a:pt x="2329339" y="406241"/>
                    </a:lnTo>
                    <a:lnTo>
                      <a:pt x="2387441" y="464344"/>
                    </a:lnTo>
                    <a:cubicBezTo>
                      <a:pt x="2390299" y="463391"/>
                      <a:pt x="2393156" y="463391"/>
                      <a:pt x="2396014" y="463391"/>
                    </a:cubicBezTo>
                    <a:cubicBezTo>
                      <a:pt x="2404586" y="463391"/>
                      <a:pt x="2412206" y="466249"/>
                      <a:pt x="2417921" y="471964"/>
                    </a:cubicBezTo>
                    <a:cubicBezTo>
                      <a:pt x="2423636" y="477679"/>
                      <a:pt x="2426494" y="485299"/>
                      <a:pt x="2426494" y="493871"/>
                    </a:cubicBezTo>
                    <a:cubicBezTo>
                      <a:pt x="2426494" y="502444"/>
                      <a:pt x="2423636" y="510064"/>
                      <a:pt x="2417921" y="515779"/>
                    </a:cubicBezTo>
                    <a:cubicBezTo>
                      <a:pt x="2412206" y="521494"/>
                      <a:pt x="2404586" y="524351"/>
                      <a:pt x="2396014" y="524351"/>
                    </a:cubicBezTo>
                    <a:cubicBezTo>
                      <a:pt x="2387441" y="524351"/>
                      <a:pt x="2379821" y="521494"/>
                      <a:pt x="2374106" y="515779"/>
                    </a:cubicBezTo>
                    <a:cubicBezTo>
                      <a:pt x="2366486" y="508159"/>
                      <a:pt x="2363629" y="496729"/>
                      <a:pt x="2366486" y="486251"/>
                    </a:cubicBezTo>
                    <a:lnTo>
                      <a:pt x="2317909" y="437674"/>
                    </a:lnTo>
                    <a:lnTo>
                      <a:pt x="2176939" y="437674"/>
                    </a:lnTo>
                    <a:lnTo>
                      <a:pt x="2032159" y="582454"/>
                    </a:lnTo>
                    <a:lnTo>
                      <a:pt x="1557814" y="582454"/>
                    </a:lnTo>
                    <a:lnTo>
                      <a:pt x="1393984" y="746284"/>
                    </a:lnTo>
                    <a:lnTo>
                      <a:pt x="64294" y="746284"/>
                    </a:lnTo>
                    <a:cubicBezTo>
                      <a:pt x="59531" y="754856"/>
                      <a:pt x="49054" y="761524"/>
                      <a:pt x="37624" y="761524"/>
                    </a:cubicBezTo>
                    <a:close/>
                  </a:path>
                </a:pathLst>
              </a:custGeom>
              <a:grpFill/>
              <a:ln w="9525" cap="flat">
                <a:noFill/>
                <a:prstDash val="solid"/>
                <a:miter/>
              </a:ln>
            </p:spPr>
            <p:txBody>
              <a:bodyPr rtlCol="0" anchor="ctr"/>
              <a:lstStyle/>
              <a:p>
                <a:endParaRPr lang="en-US" dirty="0"/>
              </a:p>
            </p:txBody>
          </p:sp>
          <p:sp>
            <p:nvSpPr>
              <p:cNvPr id="211" name="Freeform: Shape 210">
                <a:extLst>
                  <a:ext uri="{FF2B5EF4-FFF2-40B4-BE49-F238E27FC236}">
                    <a16:creationId xmlns:a16="http://schemas.microsoft.com/office/drawing/2014/main" id="{8B0957CE-252E-43B9-B05C-E467062431CB}"/>
                  </a:ext>
                </a:extLst>
              </p:cNvPr>
              <p:cNvSpPr/>
              <p:nvPr/>
            </p:nvSpPr>
            <p:spPr>
              <a:xfrm>
                <a:off x="8190407" y="1590385"/>
                <a:ext cx="3562350" cy="742950"/>
              </a:xfrm>
              <a:custGeom>
                <a:avLst/>
                <a:gdLst>
                  <a:gd name="connsiteX0" fmla="*/ 2567464 w 3562350"/>
                  <a:gd name="connsiteY0" fmla="*/ 282416 h 742950"/>
                  <a:gd name="connsiteX1" fmla="*/ 2279809 w 3562350"/>
                  <a:gd name="connsiteY1" fmla="*/ 282416 h 742950"/>
                  <a:gd name="connsiteX2" fmla="*/ 2278856 w 3562350"/>
                  <a:gd name="connsiteY2" fmla="*/ 281464 h 742950"/>
                  <a:gd name="connsiteX3" fmla="*/ 2277904 w 3562350"/>
                  <a:gd name="connsiteY3" fmla="*/ 282416 h 742950"/>
                  <a:gd name="connsiteX4" fmla="*/ 1603534 w 3562350"/>
                  <a:gd name="connsiteY4" fmla="*/ 282416 h 742950"/>
                  <a:gd name="connsiteX5" fmla="*/ 1461611 w 3562350"/>
                  <a:gd name="connsiteY5" fmla="*/ 424339 h 742950"/>
                  <a:gd name="connsiteX6" fmla="*/ 1021556 w 3562350"/>
                  <a:gd name="connsiteY6" fmla="*/ 424339 h 742950"/>
                  <a:gd name="connsiteX7" fmla="*/ 986314 w 3562350"/>
                  <a:gd name="connsiteY7" fmla="*/ 389096 h 742950"/>
                  <a:gd name="connsiteX8" fmla="*/ 982504 w 3562350"/>
                  <a:gd name="connsiteY8" fmla="*/ 363379 h 742950"/>
                  <a:gd name="connsiteX9" fmla="*/ 952024 w 3562350"/>
                  <a:gd name="connsiteY9" fmla="*/ 363379 h 742950"/>
                  <a:gd name="connsiteX10" fmla="*/ 952024 w 3562350"/>
                  <a:gd name="connsiteY10" fmla="*/ 392906 h 742950"/>
                  <a:gd name="connsiteX11" fmla="*/ 977741 w 3562350"/>
                  <a:gd name="connsiteY11" fmla="*/ 396716 h 742950"/>
                  <a:gd name="connsiteX12" fmla="*/ 1016794 w 3562350"/>
                  <a:gd name="connsiteY12" fmla="*/ 435769 h 742950"/>
                  <a:gd name="connsiteX13" fmla="*/ 1450181 w 3562350"/>
                  <a:gd name="connsiteY13" fmla="*/ 435769 h 742950"/>
                  <a:gd name="connsiteX14" fmla="*/ 1370171 w 3562350"/>
                  <a:gd name="connsiteY14" fmla="*/ 515779 h 742950"/>
                  <a:gd name="connsiteX15" fmla="*/ 1344454 w 3562350"/>
                  <a:gd name="connsiteY15" fmla="*/ 519589 h 742950"/>
                  <a:gd name="connsiteX16" fmla="*/ 1344454 w 3562350"/>
                  <a:gd name="connsiteY16" fmla="*/ 549116 h 742950"/>
                  <a:gd name="connsiteX17" fmla="*/ 1373981 w 3562350"/>
                  <a:gd name="connsiteY17" fmla="*/ 549116 h 742950"/>
                  <a:gd name="connsiteX18" fmla="*/ 1377791 w 3562350"/>
                  <a:gd name="connsiteY18" fmla="*/ 523399 h 742950"/>
                  <a:gd name="connsiteX19" fmla="*/ 1608296 w 3562350"/>
                  <a:gd name="connsiteY19" fmla="*/ 292894 h 742950"/>
                  <a:gd name="connsiteX20" fmla="*/ 1982629 w 3562350"/>
                  <a:gd name="connsiteY20" fmla="*/ 292894 h 742950"/>
                  <a:gd name="connsiteX21" fmla="*/ 1881664 w 3562350"/>
                  <a:gd name="connsiteY21" fmla="*/ 393859 h 742950"/>
                  <a:gd name="connsiteX22" fmla="*/ 1726406 w 3562350"/>
                  <a:gd name="connsiteY22" fmla="*/ 393859 h 742950"/>
                  <a:gd name="connsiteX23" fmla="*/ 1706404 w 3562350"/>
                  <a:gd name="connsiteY23" fmla="*/ 378619 h 742950"/>
                  <a:gd name="connsiteX24" fmla="*/ 1685449 w 3562350"/>
                  <a:gd name="connsiteY24" fmla="*/ 399574 h 742950"/>
                  <a:gd name="connsiteX25" fmla="*/ 1706404 w 3562350"/>
                  <a:gd name="connsiteY25" fmla="*/ 420529 h 742950"/>
                  <a:gd name="connsiteX26" fmla="*/ 1726406 w 3562350"/>
                  <a:gd name="connsiteY26" fmla="*/ 405289 h 742950"/>
                  <a:gd name="connsiteX27" fmla="*/ 1886426 w 3562350"/>
                  <a:gd name="connsiteY27" fmla="*/ 405289 h 742950"/>
                  <a:gd name="connsiteX28" fmla="*/ 1998821 w 3562350"/>
                  <a:gd name="connsiteY28" fmla="*/ 292894 h 742950"/>
                  <a:gd name="connsiteX29" fmla="*/ 2267426 w 3562350"/>
                  <a:gd name="connsiteY29" fmla="*/ 292894 h 742950"/>
                  <a:gd name="connsiteX30" fmla="*/ 2010251 w 3562350"/>
                  <a:gd name="connsiteY30" fmla="*/ 550069 h 742950"/>
                  <a:gd name="connsiteX31" fmla="*/ 1535906 w 3562350"/>
                  <a:gd name="connsiteY31" fmla="*/ 550069 h 742950"/>
                  <a:gd name="connsiteX32" fmla="*/ 1372076 w 3562350"/>
                  <a:gd name="connsiteY32" fmla="*/ 713899 h 742950"/>
                  <a:gd name="connsiteX33" fmla="*/ 1207294 w 3562350"/>
                  <a:gd name="connsiteY33" fmla="*/ 713899 h 742950"/>
                  <a:gd name="connsiteX34" fmla="*/ 1059656 w 3562350"/>
                  <a:gd name="connsiteY34" fmla="*/ 566261 h 742950"/>
                  <a:gd name="connsiteX35" fmla="*/ 833914 w 3562350"/>
                  <a:gd name="connsiteY35" fmla="*/ 566261 h 742950"/>
                  <a:gd name="connsiteX36" fmla="*/ 833914 w 3562350"/>
                  <a:gd name="connsiteY36" fmla="*/ 566261 h 742950"/>
                  <a:gd name="connsiteX37" fmla="*/ 755809 w 3562350"/>
                  <a:gd name="connsiteY37" fmla="*/ 488156 h 742950"/>
                  <a:gd name="connsiteX38" fmla="*/ 453866 w 3562350"/>
                  <a:gd name="connsiteY38" fmla="*/ 488156 h 742950"/>
                  <a:gd name="connsiteX39" fmla="*/ 433864 w 3562350"/>
                  <a:gd name="connsiteY39" fmla="*/ 472916 h 742950"/>
                  <a:gd name="connsiteX40" fmla="*/ 412909 w 3562350"/>
                  <a:gd name="connsiteY40" fmla="*/ 493871 h 742950"/>
                  <a:gd name="connsiteX41" fmla="*/ 433864 w 3562350"/>
                  <a:gd name="connsiteY41" fmla="*/ 514826 h 742950"/>
                  <a:gd name="connsiteX42" fmla="*/ 453866 w 3562350"/>
                  <a:gd name="connsiteY42" fmla="*/ 499586 h 742950"/>
                  <a:gd name="connsiteX43" fmla="*/ 750094 w 3562350"/>
                  <a:gd name="connsiteY43" fmla="*/ 499586 h 742950"/>
                  <a:gd name="connsiteX44" fmla="*/ 817721 w 3562350"/>
                  <a:gd name="connsiteY44" fmla="*/ 567214 h 742950"/>
                  <a:gd name="connsiteX45" fmla="*/ 360521 w 3562350"/>
                  <a:gd name="connsiteY45" fmla="*/ 567214 h 742950"/>
                  <a:gd name="connsiteX46" fmla="*/ 340519 w 3562350"/>
                  <a:gd name="connsiteY46" fmla="*/ 551974 h 742950"/>
                  <a:gd name="connsiteX47" fmla="*/ 319564 w 3562350"/>
                  <a:gd name="connsiteY47" fmla="*/ 572929 h 742950"/>
                  <a:gd name="connsiteX48" fmla="*/ 340519 w 3562350"/>
                  <a:gd name="connsiteY48" fmla="*/ 593884 h 742950"/>
                  <a:gd name="connsiteX49" fmla="*/ 360521 w 3562350"/>
                  <a:gd name="connsiteY49" fmla="*/ 578644 h 742950"/>
                  <a:gd name="connsiteX50" fmla="*/ 1054894 w 3562350"/>
                  <a:gd name="connsiteY50" fmla="*/ 578644 h 742950"/>
                  <a:gd name="connsiteX51" fmla="*/ 1191101 w 3562350"/>
                  <a:gd name="connsiteY51" fmla="*/ 714851 h 742950"/>
                  <a:gd name="connsiteX52" fmla="*/ 48101 w 3562350"/>
                  <a:gd name="connsiteY52" fmla="*/ 714851 h 742950"/>
                  <a:gd name="connsiteX53" fmla="*/ 28099 w 3562350"/>
                  <a:gd name="connsiteY53" fmla="*/ 699611 h 742950"/>
                  <a:gd name="connsiteX54" fmla="*/ 7144 w 3562350"/>
                  <a:gd name="connsiteY54" fmla="*/ 720566 h 742950"/>
                  <a:gd name="connsiteX55" fmla="*/ 28099 w 3562350"/>
                  <a:gd name="connsiteY55" fmla="*/ 741521 h 742950"/>
                  <a:gd name="connsiteX56" fmla="*/ 48101 w 3562350"/>
                  <a:gd name="connsiteY56" fmla="*/ 726281 h 742950"/>
                  <a:gd name="connsiteX57" fmla="*/ 1376839 w 3562350"/>
                  <a:gd name="connsiteY57" fmla="*/ 726281 h 742950"/>
                  <a:gd name="connsiteX58" fmla="*/ 1540669 w 3562350"/>
                  <a:gd name="connsiteY58" fmla="*/ 561499 h 742950"/>
                  <a:gd name="connsiteX59" fmla="*/ 2015014 w 3562350"/>
                  <a:gd name="connsiteY59" fmla="*/ 561499 h 742950"/>
                  <a:gd name="connsiteX60" fmla="*/ 2159794 w 3562350"/>
                  <a:gd name="connsiteY60" fmla="*/ 417671 h 742950"/>
                  <a:gd name="connsiteX61" fmla="*/ 2308384 w 3562350"/>
                  <a:gd name="connsiteY61" fmla="*/ 417671 h 742950"/>
                  <a:gd name="connsiteX62" fmla="*/ 2364581 w 3562350"/>
                  <a:gd name="connsiteY62" fmla="*/ 473869 h 742950"/>
                  <a:gd name="connsiteX63" fmla="*/ 2368391 w 3562350"/>
                  <a:gd name="connsiteY63" fmla="*/ 499586 h 742950"/>
                  <a:gd name="connsiteX64" fmla="*/ 2397919 w 3562350"/>
                  <a:gd name="connsiteY64" fmla="*/ 499586 h 742950"/>
                  <a:gd name="connsiteX65" fmla="*/ 2397919 w 3562350"/>
                  <a:gd name="connsiteY65" fmla="*/ 470059 h 742950"/>
                  <a:gd name="connsiteX66" fmla="*/ 2372201 w 3562350"/>
                  <a:gd name="connsiteY66" fmla="*/ 466249 h 742950"/>
                  <a:gd name="connsiteX67" fmla="*/ 2313146 w 3562350"/>
                  <a:gd name="connsiteY67" fmla="*/ 407194 h 742950"/>
                  <a:gd name="connsiteX68" fmla="*/ 2170271 w 3562350"/>
                  <a:gd name="connsiteY68" fmla="*/ 407194 h 742950"/>
                  <a:gd name="connsiteX69" fmla="*/ 2283619 w 3562350"/>
                  <a:gd name="connsiteY69" fmla="*/ 293846 h 742950"/>
                  <a:gd name="connsiteX70" fmla="*/ 2572226 w 3562350"/>
                  <a:gd name="connsiteY70" fmla="*/ 293846 h 742950"/>
                  <a:gd name="connsiteX71" fmla="*/ 2771299 w 3562350"/>
                  <a:gd name="connsiteY71" fmla="*/ 94774 h 742950"/>
                  <a:gd name="connsiteX72" fmla="*/ 2959894 w 3562350"/>
                  <a:gd name="connsiteY72" fmla="*/ 94774 h 742950"/>
                  <a:gd name="connsiteX73" fmla="*/ 3020854 w 3562350"/>
                  <a:gd name="connsiteY73" fmla="*/ 33814 h 742950"/>
                  <a:gd name="connsiteX74" fmla="*/ 3520916 w 3562350"/>
                  <a:gd name="connsiteY74" fmla="*/ 33814 h 742950"/>
                  <a:gd name="connsiteX75" fmla="*/ 3540919 w 3562350"/>
                  <a:gd name="connsiteY75" fmla="*/ 49054 h 742950"/>
                  <a:gd name="connsiteX76" fmla="*/ 3561874 w 3562350"/>
                  <a:gd name="connsiteY76" fmla="*/ 28099 h 742950"/>
                  <a:gd name="connsiteX77" fmla="*/ 3540919 w 3562350"/>
                  <a:gd name="connsiteY77" fmla="*/ 7144 h 742950"/>
                  <a:gd name="connsiteX78" fmla="*/ 3520916 w 3562350"/>
                  <a:gd name="connsiteY78" fmla="*/ 22384 h 742950"/>
                  <a:gd name="connsiteX79" fmla="*/ 3016091 w 3562350"/>
                  <a:gd name="connsiteY79" fmla="*/ 22384 h 742950"/>
                  <a:gd name="connsiteX80" fmla="*/ 2955131 w 3562350"/>
                  <a:gd name="connsiteY80" fmla="*/ 83344 h 742950"/>
                  <a:gd name="connsiteX81" fmla="*/ 2767489 w 3562350"/>
                  <a:gd name="connsiteY81" fmla="*/ 83344 h 742950"/>
                  <a:gd name="connsiteX82" fmla="*/ 2567464 w 3562350"/>
                  <a:gd name="connsiteY82" fmla="*/ 282416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562350" h="742950">
                    <a:moveTo>
                      <a:pt x="2567464" y="282416"/>
                    </a:moveTo>
                    <a:lnTo>
                      <a:pt x="2279809" y="282416"/>
                    </a:lnTo>
                    <a:lnTo>
                      <a:pt x="2278856" y="281464"/>
                    </a:lnTo>
                    <a:lnTo>
                      <a:pt x="2277904" y="282416"/>
                    </a:lnTo>
                    <a:lnTo>
                      <a:pt x="1603534" y="282416"/>
                    </a:lnTo>
                    <a:lnTo>
                      <a:pt x="1461611" y="424339"/>
                    </a:lnTo>
                    <a:lnTo>
                      <a:pt x="1021556" y="424339"/>
                    </a:lnTo>
                    <a:lnTo>
                      <a:pt x="986314" y="389096"/>
                    </a:lnTo>
                    <a:cubicBezTo>
                      <a:pt x="991076" y="381476"/>
                      <a:pt x="990124" y="370999"/>
                      <a:pt x="982504" y="363379"/>
                    </a:cubicBezTo>
                    <a:cubicBezTo>
                      <a:pt x="973931" y="354806"/>
                      <a:pt x="960596" y="354806"/>
                      <a:pt x="952024" y="363379"/>
                    </a:cubicBezTo>
                    <a:cubicBezTo>
                      <a:pt x="943451" y="371951"/>
                      <a:pt x="943451" y="385286"/>
                      <a:pt x="952024" y="392906"/>
                    </a:cubicBezTo>
                    <a:cubicBezTo>
                      <a:pt x="958691" y="399574"/>
                      <a:pt x="969169" y="400526"/>
                      <a:pt x="977741" y="396716"/>
                    </a:cubicBezTo>
                    <a:lnTo>
                      <a:pt x="1016794" y="435769"/>
                    </a:lnTo>
                    <a:lnTo>
                      <a:pt x="1450181" y="435769"/>
                    </a:lnTo>
                    <a:lnTo>
                      <a:pt x="1370171" y="515779"/>
                    </a:lnTo>
                    <a:cubicBezTo>
                      <a:pt x="1362551" y="511016"/>
                      <a:pt x="1352074" y="511969"/>
                      <a:pt x="1344454" y="519589"/>
                    </a:cubicBezTo>
                    <a:cubicBezTo>
                      <a:pt x="1335881" y="528161"/>
                      <a:pt x="1335881" y="541496"/>
                      <a:pt x="1344454" y="549116"/>
                    </a:cubicBezTo>
                    <a:cubicBezTo>
                      <a:pt x="1353026" y="557689"/>
                      <a:pt x="1366361" y="557689"/>
                      <a:pt x="1373981" y="549116"/>
                    </a:cubicBezTo>
                    <a:cubicBezTo>
                      <a:pt x="1380649" y="542449"/>
                      <a:pt x="1381601" y="531971"/>
                      <a:pt x="1377791" y="523399"/>
                    </a:cubicBezTo>
                    <a:lnTo>
                      <a:pt x="1608296" y="292894"/>
                    </a:lnTo>
                    <a:lnTo>
                      <a:pt x="1982629" y="292894"/>
                    </a:lnTo>
                    <a:lnTo>
                      <a:pt x="1881664" y="393859"/>
                    </a:lnTo>
                    <a:lnTo>
                      <a:pt x="1726406" y="393859"/>
                    </a:lnTo>
                    <a:cubicBezTo>
                      <a:pt x="1723549" y="385286"/>
                      <a:pt x="1715929" y="378619"/>
                      <a:pt x="1706404" y="378619"/>
                    </a:cubicBezTo>
                    <a:cubicBezTo>
                      <a:pt x="1694974" y="378619"/>
                      <a:pt x="1685449" y="388144"/>
                      <a:pt x="1685449" y="399574"/>
                    </a:cubicBezTo>
                    <a:cubicBezTo>
                      <a:pt x="1685449" y="411004"/>
                      <a:pt x="1694974" y="420529"/>
                      <a:pt x="1706404" y="420529"/>
                    </a:cubicBezTo>
                    <a:cubicBezTo>
                      <a:pt x="1715929" y="420529"/>
                      <a:pt x="1724501" y="413861"/>
                      <a:pt x="1726406" y="405289"/>
                    </a:cubicBezTo>
                    <a:lnTo>
                      <a:pt x="1886426" y="405289"/>
                    </a:lnTo>
                    <a:lnTo>
                      <a:pt x="1998821" y="292894"/>
                    </a:lnTo>
                    <a:lnTo>
                      <a:pt x="2267426" y="292894"/>
                    </a:lnTo>
                    <a:lnTo>
                      <a:pt x="2010251" y="550069"/>
                    </a:lnTo>
                    <a:lnTo>
                      <a:pt x="1535906" y="550069"/>
                    </a:lnTo>
                    <a:lnTo>
                      <a:pt x="1372076" y="713899"/>
                    </a:lnTo>
                    <a:lnTo>
                      <a:pt x="1207294" y="713899"/>
                    </a:lnTo>
                    <a:lnTo>
                      <a:pt x="1059656" y="566261"/>
                    </a:lnTo>
                    <a:lnTo>
                      <a:pt x="833914" y="566261"/>
                    </a:lnTo>
                    <a:lnTo>
                      <a:pt x="833914" y="566261"/>
                    </a:lnTo>
                    <a:lnTo>
                      <a:pt x="755809" y="488156"/>
                    </a:lnTo>
                    <a:lnTo>
                      <a:pt x="453866" y="488156"/>
                    </a:lnTo>
                    <a:cubicBezTo>
                      <a:pt x="451009" y="479584"/>
                      <a:pt x="443389" y="472916"/>
                      <a:pt x="433864" y="472916"/>
                    </a:cubicBezTo>
                    <a:cubicBezTo>
                      <a:pt x="422434" y="472916"/>
                      <a:pt x="412909" y="482441"/>
                      <a:pt x="412909" y="493871"/>
                    </a:cubicBezTo>
                    <a:cubicBezTo>
                      <a:pt x="412909" y="505301"/>
                      <a:pt x="422434" y="514826"/>
                      <a:pt x="433864" y="514826"/>
                    </a:cubicBezTo>
                    <a:cubicBezTo>
                      <a:pt x="443389" y="514826"/>
                      <a:pt x="451961" y="508159"/>
                      <a:pt x="453866" y="499586"/>
                    </a:cubicBezTo>
                    <a:lnTo>
                      <a:pt x="750094" y="499586"/>
                    </a:lnTo>
                    <a:lnTo>
                      <a:pt x="817721" y="567214"/>
                    </a:lnTo>
                    <a:lnTo>
                      <a:pt x="360521" y="567214"/>
                    </a:lnTo>
                    <a:cubicBezTo>
                      <a:pt x="357664" y="558641"/>
                      <a:pt x="350044" y="551974"/>
                      <a:pt x="340519" y="551974"/>
                    </a:cubicBezTo>
                    <a:cubicBezTo>
                      <a:pt x="329089" y="551974"/>
                      <a:pt x="319564" y="561499"/>
                      <a:pt x="319564" y="572929"/>
                    </a:cubicBezTo>
                    <a:cubicBezTo>
                      <a:pt x="319564" y="584359"/>
                      <a:pt x="329089" y="593884"/>
                      <a:pt x="340519" y="593884"/>
                    </a:cubicBezTo>
                    <a:cubicBezTo>
                      <a:pt x="350044" y="593884"/>
                      <a:pt x="358616" y="587216"/>
                      <a:pt x="360521" y="578644"/>
                    </a:cubicBezTo>
                    <a:lnTo>
                      <a:pt x="1054894" y="578644"/>
                    </a:lnTo>
                    <a:lnTo>
                      <a:pt x="1191101" y="714851"/>
                    </a:lnTo>
                    <a:lnTo>
                      <a:pt x="48101" y="714851"/>
                    </a:lnTo>
                    <a:cubicBezTo>
                      <a:pt x="45244" y="706279"/>
                      <a:pt x="37624" y="699611"/>
                      <a:pt x="28099" y="699611"/>
                    </a:cubicBezTo>
                    <a:cubicBezTo>
                      <a:pt x="16669" y="699611"/>
                      <a:pt x="7144" y="709136"/>
                      <a:pt x="7144" y="720566"/>
                    </a:cubicBezTo>
                    <a:cubicBezTo>
                      <a:pt x="7144" y="731996"/>
                      <a:pt x="16669" y="741521"/>
                      <a:pt x="28099" y="741521"/>
                    </a:cubicBezTo>
                    <a:cubicBezTo>
                      <a:pt x="37624" y="741521"/>
                      <a:pt x="46196" y="734854"/>
                      <a:pt x="48101" y="726281"/>
                    </a:cubicBezTo>
                    <a:lnTo>
                      <a:pt x="1376839" y="726281"/>
                    </a:lnTo>
                    <a:lnTo>
                      <a:pt x="1540669" y="561499"/>
                    </a:lnTo>
                    <a:lnTo>
                      <a:pt x="2015014" y="561499"/>
                    </a:lnTo>
                    <a:lnTo>
                      <a:pt x="2159794" y="417671"/>
                    </a:lnTo>
                    <a:lnTo>
                      <a:pt x="2308384" y="417671"/>
                    </a:lnTo>
                    <a:lnTo>
                      <a:pt x="2364581" y="473869"/>
                    </a:lnTo>
                    <a:cubicBezTo>
                      <a:pt x="2359819" y="481489"/>
                      <a:pt x="2360771" y="491966"/>
                      <a:pt x="2368391" y="499586"/>
                    </a:cubicBezTo>
                    <a:cubicBezTo>
                      <a:pt x="2376964" y="508159"/>
                      <a:pt x="2390299" y="508159"/>
                      <a:pt x="2397919" y="499586"/>
                    </a:cubicBezTo>
                    <a:cubicBezTo>
                      <a:pt x="2406491" y="491014"/>
                      <a:pt x="2406491" y="477679"/>
                      <a:pt x="2397919" y="470059"/>
                    </a:cubicBezTo>
                    <a:cubicBezTo>
                      <a:pt x="2391251" y="463391"/>
                      <a:pt x="2380774" y="462439"/>
                      <a:pt x="2372201" y="466249"/>
                    </a:cubicBezTo>
                    <a:lnTo>
                      <a:pt x="2313146" y="407194"/>
                    </a:lnTo>
                    <a:lnTo>
                      <a:pt x="2170271" y="407194"/>
                    </a:lnTo>
                    <a:lnTo>
                      <a:pt x="2283619" y="293846"/>
                    </a:lnTo>
                    <a:lnTo>
                      <a:pt x="2572226" y="293846"/>
                    </a:lnTo>
                    <a:lnTo>
                      <a:pt x="2771299" y="94774"/>
                    </a:lnTo>
                    <a:lnTo>
                      <a:pt x="2959894" y="94774"/>
                    </a:lnTo>
                    <a:lnTo>
                      <a:pt x="3020854" y="33814"/>
                    </a:lnTo>
                    <a:lnTo>
                      <a:pt x="3520916" y="33814"/>
                    </a:lnTo>
                    <a:cubicBezTo>
                      <a:pt x="3523774" y="42386"/>
                      <a:pt x="3531394" y="49054"/>
                      <a:pt x="3540919" y="49054"/>
                    </a:cubicBezTo>
                    <a:cubicBezTo>
                      <a:pt x="3552349" y="49054"/>
                      <a:pt x="3561874" y="39529"/>
                      <a:pt x="3561874" y="28099"/>
                    </a:cubicBezTo>
                    <a:cubicBezTo>
                      <a:pt x="3561874" y="16669"/>
                      <a:pt x="3552349" y="7144"/>
                      <a:pt x="3540919" y="7144"/>
                    </a:cubicBezTo>
                    <a:cubicBezTo>
                      <a:pt x="3531394" y="7144"/>
                      <a:pt x="3522821" y="13811"/>
                      <a:pt x="3520916" y="22384"/>
                    </a:cubicBezTo>
                    <a:lnTo>
                      <a:pt x="3016091" y="22384"/>
                    </a:lnTo>
                    <a:lnTo>
                      <a:pt x="2955131" y="83344"/>
                    </a:lnTo>
                    <a:lnTo>
                      <a:pt x="2767489" y="83344"/>
                    </a:lnTo>
                    <a:lnTo>
                      <a:pt x="2567464" y="282416"/>
                    </a:lnTo>
                    <a:close/>
                  </a:path>
                </a:pathLst>
              </a:custGeom>
              <a:grpFill/>
              <a:ln w="9525" cap="flat">
                <a:noFill/>
                <a:prstDash val="solid"/>
                <a:miter/>
              </a:ln>
            </p:spPr>
            <p:txBody>
              <a:bodyPr rtlCol="0" anchor="ctr"/>
              <a:lstStyle/>
              <a:p>
                <a:endParaRPr lang="en-US" dirty="0"/>
              </a:p>
            </p:txBody>
          </p:sp>
          <p:sp>
            <p:nvSpPr>
              <p:cNvPr id="212" name="Freeform: Shape 211">
                <a:extLst>
                  <a:ext uri="{FF2B5EF4-FFF2-40B4-BE49-F238E27FC236}">
                    <a16:creationId xmlns:a16="http://schemas.microsoft.com/office/drawing/2014/main" id="{6F73D7B8-5FF8-4CDE-863D-912A2F210B87}"/>
                  </a:ext>
                </a:extLst>
              </p:cNvPr>
              <p:cNvSpPr/>
              <p:nvPr/>
            </p:nvSpPr>
            <p:spPr>
              <a:xfrm>
                <a:off x="7533181" y="1351306"/>
                <a:ext cx="3552825" cy="771525"/>
              </a:xfrm>
              <a:custGeom>
                <a:avLst/>
                <a:gdLst>
                  <a:gd name="connsiteX0" fmla="*/ 271939 w 3552825"/>
                  <a:gd name="connsiteY0" fmla="*/ 772954 h 771525"/>
                  <a:gd name="connsiteX1" fmla="*/ 241459 w 3552825"/>
                  <a:gd name="connsiteY1" fmla="*/ 742474 h 771525"/>
                  <a:gd name="connsiteX2" fmla="*/ 271939 w 3552825"/>
                  <a:gd name="connsiteY2" fmla="*/ 711994 h 771525"/>
                  <a:gd name="connsiteX3" fmla="*/ 298609 w 3552825"/>
                  <a:gd name="connsiteY3" fmla="*/ 727234 h 771525"/>
                  <a:gd name="connsiteX4" fmla="*/ 817721 w 3552825"/>
                  <a:gd name="connsiteY4" fmla="*/ 727234 h 771525"/>
                  <a:gd name="connsiteX5" fmla="*/ 890111 w 3552825"/>
                  <a:gd name="connsiteY5" fmla="*/ 653891 h 771525"/>
                  <a:gd name="connsiteX6" fmla="*/ 64294 w 3552825"/>
                  <a:gd name="connsiteY6" fmla="*/ 653891 h 771525"/>
                  <a:gd name="connsiteX7" fmla="*/ 37624 w 3552825"/>
                  <a:gd name="connsiteY7" fmla="*/ 669131 h 771525"/>
                  <a:gd name="connsiteX8" fmla="*/ 7144 w 3552825"/>
                  <a:gd name="connsiteY8" fmla="*/ 638651 h 771525"/>
                  <a:gd name="connsiteX9" fmla="*/ 37624 w 3552825"/>
                  <a:gd name="connsiteY9" fmla="*/ 608171 h 771525"/>
                  <a:gd name="connsiteX10" fmla="*/ 64294 w 3552825"/>
                  <a:gd name="connsiteY10" fmla="*/ 623411 h 771525"/>
                  <a:gd name="connsiteX11" fmla="*/ 1397794 w 3552825"/>
                  <a:gd name="connsiteY11" fmla="*/ 623411 h 771525"/>
                  <a:gd name="connsiteX12" fmla="*/ 1762601 w 3552825"/>
                  <a:gd name="connsiteY12" fmla="*/ 258604 h 771525"/>
                  <a:gd name="connsiteX13" fmla="*/ 2255044 w 3552825"/>
                  <a:gd name="connsiteY13" fmla="*/ 258604 h 771525"/>
                  <a:gd name="connsiteX14" fmla="*/ 2179796 w 3552825"/>
                  <a:gd name="connsiteY14" fmla="*/ 183356 h 771525"/>
                  <a:gd name="connsiteX15" fmla="*/ 1637824 w 3552825"/>
                  <a:gd name="connsiteY15" fmla="*/ 183356 h 771525"/>
                  <a:gd name="connsiteX16" fmla="*/ 1289209 w 3552825"/>
                  <a:gd name="connsiteY16" fmla="*/ 531971 h 771525"/>
                  <a:gd name="connsiteX17" fmla="*/ 803434 w 3552825"/>
                  <a:gd name="connsiteY17" fmla="*/ 531971 h 771525"/>
                  <a:gd name="connsiteX18" fmla="*/ 776764 w 3552825"/>
                  <a:gd name="connsiteY18" fmla="*/ 547211 h 771525"/>
                  <a:gd name="connsiteX19" fmla="*/ 746284 w 3552825"/>
                  <a:gd name="connsiteY19" fmla="*/ 516731 h 771525"/>
                  <a:gd name="connsiteX20" fmla="*/ 776764 w 3552825"/>
                  <a:gd name="connsiteY20" fmla="*/ 486251 h 771525"/>
                  <a:gd name="connsiteX21" fmla="*/ 803434 w 3552825"/>
                  <a:gd name="connsiteY21" fmla="*/ 501491 h 771525"/>
                  <a:gd name="connsiteX22" fmla="*/ 1117759 w 3552825"/>
                  <a:gd name="connsiteY22" fmla="*/ 501491 h 771525"/>
                  <a:gd name="connsiteX23" fmla="*/ 1021556 w 3552825"/>
                  <a:gd name="connsiteY23" fmla="*/ 405289 h 771525"/>
                  <a:gd name="connsiteX24" fmla="*/ 211931 w 3552825"/>
                  <a:gd name="connsiteY24" fmla="*/ 405289 h 771525"/>
                  <a:gd name="connsiteX25" fmla="*/ 100489 w 3552825"/>
                  <a:gd name="connsiteY25" fmla="*/ 294799 h 771525"/>
                  <a:gd name="connsiteX26" fmla="*/ 91916 w 3552825"/>
                  <a:gd name="connsiteY26" fmla="*/ 295751 h 771525"/>
                  <a:gd name="connsiteX27" fmla="*/ 70009 w 3552825"/>
                  <a:gd name="connsiteY27" fmla="*/ 287179 h 771525"/>
                  <a:gd name="connsiteX28" fmla="*/ 70009 w 3552825"/>
                  <a:gd name="connsiteY28" fmla="*/ 243364 h 771525"/>
                  <a:gd name="connsiteX29" fmla="*/ 91916 w 3552825"/>
                  <a:gd name="connsiteY29" fmla="*/ 234791 h 771525"/>
                  <a:gd name="connsiteX30" fmla="*/ 113824 w 3552825"/>
                  <a:gd name="connsiteY30" fmla="*/ 243364 h 771525"/>
                  <a:gd name="connsiteX31" fmla="*/ 121444 w 3552825"/>
                  <a:gd name="connsiteY31" fmla="*/ 272891 h 771525"/>
                  <a:gd name="connsiteX32" fmla="*/ 224314 w 3552825"/>
                  <a:gd name="connsiteY32" fmla="*/ 375761 h 771525"/>
                  <a:gd name="connsiteX33" fmla="*/ 1033939 w 3552825"/>
                  <a:gd name="connsiteY33" fmla="*/ 375761 h 771525"/>
                  <a:gd name="connsiteX34" fmla="*/ 1160621 w 3552825"/>
                  <a:gd name="connsiteY34" fmla="*/ 502444 h 771525"/>
                  <a:gd name="connsiteX35" fmla="*/ 1276826 w 3552825"/>
                  <a:gd name="connsiteY35" fmla="*/ 502444 h 771525"/>
                  <a:gd name="connsiteX36" fmla="*/ 1625441 w 3552825"/>
                  <a:gd name="connsiteY36" fmla="*/ 153829 h 771525"/>
                  <a:gd name="connsiteX37" fmla="*/ 2193131 w 3552825"/>
                  <a:gd name="connsiteY37" fmla="*/ 153829 h 771525"/>
                  <a:gd name="connsiteX38" fmla="*/ 2298859 w 3552825"/>
                  <a:gd name="connsiteY38" fmla="*/ 259556 h 771525"/>
                  <a:gd name="connsiteX39" fmla="*/ 2721769 w 3552825"/>
                  <a:gd name="connsiteY39" fmla="*/ 259556 h 771525"/>
                  <a:gd name="connsiteX40" fmla="*/ 2973229 w 3552825"/>
                  <a:gd name="connsiteY40" fmla="*/ 7144 h 771525"/>
                  <a:gd name="connsiteX41" fmla="*/ 3548539 w 3552825"/>
                  <a:gd name="connsiteY41" fmla="*/ 7144 h 771525"/>
                  <a:gd name="connsiteX42" fmla="*/ 3548539 w 3552825"/>
                  <a:gd name="connsiteY42" fmla="*/ 37624 h 771525"/>
                  <a:gd name="connsiteX43" fmla="*/ 2985611 w 3552825"/>
                  <a:gd name="connsiteY43" fmla="*/ 37624 h 771525"/>
                  <a:gd name="connsiteX44" fmla="*/ 2733199 w 3552825"/>
                  <a:gd name="connsiteY44" fmla="*/ 290036 h 771525"/>
                  <a:gd name="connsiteX45" fmla="*/ 1774984 w 3552825"/>
                  <a:gd name="connsiteY45" fmla="*/ 290036 h 771525"/>
                  <a:gd name="connsiteX46" fmla="*/ 1635919 w 3552825"/>
                  <a:gd name="connsiteY46" fmla="*/ 429101 h 771525"/>
                  <a:gd name="connsiteX47" fmla="*/ 1871186 w 3552825"/>
                  <a:gd name="connsiteY47" fmla="*/ 429101 h 771525"/>
                  <a:gd name="connsiteX48" fmla="*/ 1968341 w 3552825"/>
                  <a:gd name="connsiteY48" fmla="*/ 526256 h 771525"/>
                  <a:gd name="connsiteX49" fmla="*/ 1976914 w 3552825"/>
                  <a:gd name="connsiteY49" fmla="*/ 525304 h 771525"/>
                  <a:gd name="connsiteX50" fmla="*/ 1998821 w 3552825"/>
                  <a:gd name="connsiteY50" fmla="*/ 533876 h 771525"/>
                  <a:gd name="connsiteX51" fmla="*/ 2007394 w 3552825"/>
                  <a:gd name="connsiteY51" fmla="*/ 555784 h 771525"/>
                  <a:gd name="connsiteX52" fmla="*/ 1998821 w 3552825"/>
                  <a:gd name="connsiteY52" fmla="*/ 577691 h 771525"/>
                  <a:gd name="connsiteX53" fmla="*/ 1976914 w 3552825"/>
                  <a:gd name="connsiteY53" fmla="*/ 586264 h 771525"/>
                  <a:gd name="connsiteX54" fmla="*/ 1955006 w 3552825"/>
                  <a:gd name="connsiteY54" fmla="*/ 577691 h 771525"/>
                  <a:gd name="connsiteX55" fmla="*/ 1947386 w 3552825"/>
                  <a:gd name="connsiteY55" fmla="*/ 548164 h 771525"/>
                  <a:gd name="connsiteX56" fmla="*/ 1859756 w 3552825"/>
                  <a:gd name="connsiteY56" fmla="*/ 460534 h 771525"/>
                  <a:gd name="connsiteX57" fmla="*/ 1606391 w 3552825"/>
                  <a:gd name="connsiteY57" fmla="*/ 460534 h 771525"/>
                  <a:gd name="connsiteX58" fmla="*/ 1410176 w 3552825"/>
                  <a:gd name="connsiteY58" fmla="*/ 654844 h 771525"/>
                  <a:gd name="connsiteX59" fmla="*/ 932974 w 3552825"/>
                  <a:gd name="connsiteY59" fmla="*/ 654844 h 771525"/>
                  <a:gd name="connsiteX60" fmla="*/ 830104 w 3552825"/>
                  <a:gd name="connsiteY60" fmla="*/ 757714 h 771525"/>
                  <a:gd name="connsiteX61" fmla="*/ 298609 w 3552825"/>
                  <a:gd name="connsiteY61" fmla="*/ 757714 h 771525"/>
                  <a:gd name="connsiteX62" fmla="*/ 271939 w 3552825"/>
                  <a:gd name="connsiteY62" fmla="*/ 772954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552825" h="771525">
                    <a:moveTo>
                      <a:pt x="271939" y="772954"/>
                    </a:moveTo>
                    <a:cubicBezTo>
                      <a:pt x="254794" y="772954"/>
                      <a:pt x="241459" y="759619"/>
                      <a:pt x="241459" y="742474"/>
                    </a:cubicBezTo>
                    <a:cubicBezTo>
                      <a:pt x="241459" y="725329"/>
                      <a:pt x="254794" y="711994"/>
                      <a:pt x="271939" y="711994"/>
                    </a:cubicBezTo>
                    <a:cubicBezTo>
                      <a:pt x="283369" y="711994"/>
                      <a:pt x="292894" y="717709"/>
                      <a:pt x="298609" y="727234"/>
                    </a:cubicBezTo>
                    <a:lnTo>
                      <a:pt x="817721" y="727234"/>
                    </a:lnTo>
                    <a:lnTo>
                      <a:pt x="890111" y="653891"/>
                    </a:lnTo>
                    <a:lnTo>
                      <a:pt x="64294" y="653891"/>
                    </a:lnTo>
                    <a:cubicBezTo>
                      <a:pt x="58579" y="663416"/>
                      <a:pt x="49054" y="669131"/>
                      <a:pt x="37624" y="669131"/>
                    </a:cubicBezTo>
                    <a:cubicBezTo>
                      <a:pt x="20479" y="669131"/>
                      <a:pt x="7144" y="655796"/>
                      <a:pt x="7144" y="638651"/>
                    </a:cubicBezTo>
                    <a:cubicBezTo>
                      <a:pt x="7144" y="621506"/>
                      <a:pt x="20479" y="608171"/>
                      <a:pt x="37624" y="608171"/>
                    </a:cubicBezTo>
                    <a:cubicBezTo>
                      <a:pt x="49054" y="608171"/>
                      <a:pt x="58579" y="613886"/>
                      <a:pt x="64294" y="623411"/>
                    </a:cubicBezTo>
                    <a:lnTo>
                      <a:pt x="1397794" y="623411"/>
                    </a:lnTo>
                    <a:lnTo>
                      <a:pt x="1762601" y="258604"/>
                    </a:lnTo>
                    <a:lnTo>
                      <a:pt x="2255044" y="258604"/>
                    </a:lnTo>
                    <a:lnTo>
                      <a:pt x="2179796" y="183356"/>
                    </a:lnTo>
                    <a:lnTo>
                      <a:pt x="1637824" y="183356"/>
                    </a:lnTo>
                    <a:lnTo>
                      <a:pt x="1289209" y="531971"/>
                    </a:lnTo>
                    <a:lnTo>
                      <a:pt x="803434" y="531971"/>
                    </a:lnTo>
                    <a:cubicBezTo>
                      <a:pt x="797719" y="541496"/>
                      <a:pt x="788194" y="547211"/>
                      <a:pt x="776764" y="547211"/>
                    </a:cubicBezTo>
                    <a:cubicBezTo>
                      <a:pt x="759619" y="547211"/>
                      <a:pt x="746284" y="533876"/>
                      <a:pt x="746284" y="516731"/>
                    </a:cubicBezTo>
                    <a:cubicBezTo>
                      <a:pt x="746284" y="499586"/>
                      <a:pt x="759619" y="486251"/>
                      <a:pt x="776764" y="486251"/>
                    </a:cubicBezTo>
                    <a:cubicBezTo>
                      <a:pt x="788194" y="486251"/>
                      <a:pt x="797719" y="491966"/>
                      <a:pt x="803434" y="501491"/>
                    </a:cubicBezTo>
                    <a:lnTo>
                      <a:pt x="1117759" y="501491"/>
                    </a:lnTo>
                    <a:lnTo>
                      <a:pt x="1021556" y="405289"/>
                    </a:lnTo>
                    <a:lnTo>
                      <a:pt x="211931" y="405289"/>
                    </a:lnTo>
                    <a:lnTo>
                      <a:pt x="100489" y="294799"/>
                    </a:lnTo>
                    <a:cubicBezTo>
                      <a:pt x="97631" y="295751"/>
                      <a:pt x="94774" y="295751"/>
                      <a:pt x="91916" y="295751"/>
                    </a:cubicBezTo>
                    <a:cubicBezTo>
                      <a:pt x="83344" y="295751"/>
                      <a:pt x="75724" y="292894"/>
                      <a:pt x="70009" y="287179"/>
                    </a:cubicBezTo>
                    <a:cubicBezTo>
                      <a:pt x="57626" y="274796"/>
                      <a:pt x="57626" y="255746"/>
                      <a:pt x="70009" y="243364"/>
                    </a:cubicBezTo>
                    <a:cubicBezTo>
                      <a:pt x="75724" y="237649"/>
                      <a:pt x="83344" y="234791"/>
                      <a:pt x="91916" y="234791"/>
                    </a:cubicBezTo>
                    <a:cubicBezTo>
                      <a:pt x="100489" y="234791"/>
                      <a:pt x="108109" y="237649"/>
                      <a:pt x="113824" y="243364"/>
                    </a:cubicBezTo>
                    <a:cubicBezTo>
                      <a:pt x="121444" y="250984"/>
                      <a:pt x="124301" y="262414"/>
                      <a:pt x="121444" y="272891"/>
                    </a:cubicBezTo>
                    <a:lnTo>
                      <a:pt x="224314" y="375761"/>
                    </a:lnTo>
                    <a:lnTo>
                      <a:pt x="1033939" y="375761"/>
                    </a:lnTo>
                    <a:lnTo>
                      <a:pt x="1160621" y="502444"/>
                    </a:lnTo>
                    <a:lnTo>
                      <a:pt x="1276826" y="502444"/>
                    </a:lnTo>
                    <a:lnTo>
                      <a:pt x="1625441" y="153829"/>
                    </a:lnTo>
                    <a:lnTo>
                      <a:pt x="2193131" y="153829"/>
                    </a:lnTo>
                    <a:lnTo>
                      <a:pt x="2298859" y="259556"/>
                    </a:lnTo>
                    <a:lnTo>
                      <a:pt x="2721769" y="259556"/>
                    </a:lnTo>
                    <a:lnTo>
                      <a:pt x="2973229" y="7144"/>
                    </a:lnTo>
                    <a:lnTo>
                      <a:pt x="3548539" y="7144"/>
                    </a:lnTo>
                    <a:lnTo>
                      <a:pt x="3548539" y="37624"/>
                    </a:lnTo>
                    <a:lnTo>
                      <a:pt x="2985611" y="37624"/>
                    </a:lnTo>
                    <a:lnTo>
                      <a:pt x="2733199" y="290036"/>
                    </a:lnTo>
                    <a:lnTo>
                      <a:pt x="1774984" y="290036"/>
                    </a:lnTo>
                    <a:lnTo>
                      <a:pt x="1635919" y="429101"/>
                    </a:lnTo>
                    <a:lnTo>
                      <a:pt x="1871186" y="429101"/>
                    </a:lnTo>
                    <a:lnTo>
                      <a:pt x="1968341" y="526256"/>
                    </a:lnTo>
                    <a:cubicBezTo>
                      <a:pt x="1971199" y="525304"/>
                      <a:pt x="1974056" y="525304"/>
                      <a:pt x="1976914" y="525304"/>
                    </a:cubicBezTo>
                    <a:cubicBezTo>
                      <a:pt x="1985486" y="525304"/>
                      <a:pt x="1993106" y="528161"/>
                      <a:pt x="1998821" y="533876"/>
                    </a:cubicBezTo>
                    <a:cubicBezTo>
                      <a:pt x="2004536" y="539591"/>
                      <a:pt x="2007394" y="547211"/>
                      <a:pt x="2007394" y="555784"/>
                    </a:cubicBezTo>
                    <a:cubicBezTo>
                      <a:pt x="2007394" y="564356"/>
                      <a:pt x="2004536" y="571976"/>
                      <a:pt x="1998821" y="577691"/>
                    </a:cubicBezTo>
                    <a:cubicBezTo>
                      <a:pt x="1993106" y="583406"/>
                      <a:pt x="1985486" y="586264"/>
                      <a:pt x="1976914" y="586264"/>
                    </a:cubicBezTo>
                    <a:cubicBezTo>
                      <a:pt x="1968341" y="586264"/>
                      <a:pt x="1960721" y="583406"/>
                      <a:pt x="1955006" y="577691"/>
                    </a:cubicBezTo>
                    <a:cubicBezTo>
                      <a:pt x="1947386" y="570071"/>
                      <a:pt x="1944529" y="558641"/>
                      <a:pt x="1947386" y="548164"/>
                    </a:cubicBezTo>
                    <a:lnTo>
                      <a:pt x="1859756" y="460534"/>
                    </a:lnTo>
                    <a:lnTo>
                      <a:pt x="1606391" y="460534"/>
                    </a:lnTo>
                    <a:lnTo>
                      <a:pt x="1410176" y="654844"/>
                    </a:lnTo>
                    <a:lnTo>
                      <a:pt x="932974" y="654844"/>
                    </a:lnTo>
                    <a:lnTo>
                      <a:pt x="830104" y="757714"/>
                    </a:lnTo>
                    <a:lnTo>
                      <a:pt x="298609" y="757714"/>
                    </a:lnTo>
                    <a:cubicBezTo>
                      <a:pt x="292894" y="767239"/>
                      <a:pt x="283369" y="772954"/>
                      <a:pt x="271939" y="772954"/>
                    </a:cubicBezTo>
                    <a:close/>
                  </a:path>
                </a:pathLst>
              </a:custGeom>
              <a:grpFill/>
              <a:ln w="9525" cap="flat">
                <a:noFill/>
                <a:prstDash val="solid"/>
                <a:miter/>
              </a:ln>
            </p:spPr>
            <p:txBody>
              <a:bodyPr rtlCol="0" anchor="ctr"/>
              <a:lstStyle/>
              <a:p>
                <a:endParaRPr lang="en-US" dirty="0"/>
              </a:p>
            </p:txBody>
          </p:sp>
          <p:sp>
            <p:nvSpPr>
              <p:cNvPr id="213" name="Freeform: Shape 212">
                <a:extLst>
                  <a:ext uri="{FF2B5EF4-FFF2-40B4-BE49-F238E27FC236}">
                    <a16:creationId xmlns:a16="http://schemas.microsoft.com/office/drawing/2014/main" id="{4AD449A4-D004-481D-B64C-6A77AE060BDA}"/>
                  </a:ext>
                </a:extLst>
              </p:cNvPr>
              <p:cNvSpPr/>
              <p:nvPr/>
            </p:nvSpPr>
            <p:spPr>
              <a:xfrm>
                <a:off x="7543660" y="1360832"/>
                <a:ext cx="3533775" cy="752475"/>
              </a:xfrm>
              <a:custGeom>
                <a:avLst/>
                <a:gdLst>
                  <a:gd name="connsiteX0" fmla="*/ 903446 w 3533775"/>
                  <a:gd name="connsiteY0" fmla="*/ 634841 h 752475"/>
                  <a:gd name="connsiteX1" fmla="*/ 812006 w 3533775"/>
                  <a:gd name="connsiteY1" fmla="*/ 727234 h 752475"/>
                  <a:gd name="connsiteX2" fmla="*/ 281464 w 3533775"/>
                  <a:gd name="connsiteY2" fmla="*/ 727234 h 752475"/>
                  <a:gd name="connsiteX3" fmla="*/ 261461 w 3533775"/>
                  <a:gd name="connsiteY3" fmla="*/ 711994 h 752475"/>
                  <a:gd name="connsiteX4" fmla="*/ 240506 w 3533775"/>
                  <a:gd name="connsiteY4" fmla="*/ 732949 h 752475"/>
                  <a:gd name="connsiteX5" fmla="*/ 261461 w 3533775"/>
                  <a:gd name="connsiteY5" fmla="*/ 753904 h 752475"/>
                  <a:gd name="connsiteX6" fmla="*/ 281464 w 3533775"/>
                  <a:gd name="connsiteY6" fmla="*/ 738664 h 752475"/>
                  <a:gd name="connsiteX7" fmla="*/ 815816 w 3533775"/>
                  <a:gd name="connsiteY7" fmla="*/ 738664 h 752475"/>
                  <a:gd name="connsiteX8" fmla="*/ 918686 w 3533775"/>
                  <a:gd name="connsiteY8" fmla="*/ 635794 h 752475"/>
                  <a:gd name="connsiteX9" fmla="*/ 917734 w 3533775"/>
                  <a:gd name="connsiteY9" fmla="*/ 634841 h 752475"/>
                  <a:gd name="connsiteX10" fmla="*/ 1395889 w 3533775"/>
                  <a:gd name="connsiteY10" fmla="*/ 634841 h 752475"/>
                  <a:gd name="connsiteX11" fmla="*/ 1591151 w 3533775"/>
                  <a:gd name="connsiteY11" fmla="*/ 439579 h 752475"/>
                  <a:gd name="connsiteX12" fmla="*/ 1852136 w 3533775"/>
                  <a:gd name="connsiteY12" fmla="*/ 439579 h 752475"/>
                  <a:gd name="connsiteX13" fmla="*/ 1947386 w 3533775"/>
                  <a:gd name="connsiteY13" fmla="*/ 534829 h 752475"/>
                  <a:gd name="connsiteX14" fmla="*/ 1951196 w 3533775"/>
                  <a:gd name="connsiteY14" fmla="*/ 560546 h 752475"/>
                  <a:gd name="connsiteX15" fmla="*/ 1980724 w 3533775"/>
                  <a:gd name="connsiteY15" fmla="*/ 560546 h 752475"/>
                  <a:gd name="connsiteX16" fmla="*/ 1980724 w 3533775"/>
                  <a:gd name="connsiteY16" fmla="*/ 531019 h 752475"/>
                  <a:gd name="connsiteX17" fmla="*/ 1955006 w 3533775"/>
                  <a:gd name="connsiteY17" fmla="*/ 527209 h 752475"/>
                  <a:gd name="connsiteX18" fmla="*/ 1856899 w 3533775"/>
                  <a:gd name="connsiteY18" fmla="*/ 429101 h 752475"/>
                  <a:gd name="connsiteX19" fmla="*/ 1602581 w 3533775"/>
                  <a:gd name="connsiteY19" fmla="*/ 429101 h 752475"/>
                  <a:gd name="connsiteX20" fmla="*/ 1760696 w 3533775"/>
                  <a:gd name="connsiteY20" fmla="*/ 270986 h 752475"/>
                  <a:gd name="connsiteX21" fmla="*/ 2718911 w 3533775"/>
                  <a:gd name="connsiteY21" fmla="*/ 270986 h 752475"/>
                  <a:gd name="connsiteX22" fmla="*/ 2971324 w 3533775"/>
                  <a:gd name="connsiteY22" fmla="*/ 18574 h 752475"/>
                  <a:gd name="connsiteX23" fmla="*/ 3528536 w 3533775"/>
                  <a:gd name="connsiteY23" fmla="*/ 18574 h 752475"/>
                  <a:gd name="connsiteX24" fmla="*/ 3528536 w 3533775"/>
                  <a:gd name="connsiteY24" fmla="*/ 7144 h 752475"/>
                  <a:gd name="connsiteX25" fmla="*/ 2966561 w 3533775"/>
                  <a:gd name="connsiteY25" fmla="*/ 7144 h 752475"/>
                  <a:gd name="connsiteX26" fmla="*/ 2714149 w 3533775"/>
                  <a:gd name="connsiteY26" fmla="*/ 259556 h 752475"/>
                  <a:gd name="connsiteX27" fmla="*/ 2282666 w 3533775"/>
                  <a:gd name="connsiteY27" fmla="*/ 259556 h 752475"/>
                  <a:gd name="connsiteX28" fmla="*/ 2282666 w 3533775"/>
                  <a:gd name="connsiteY28" fmla="*/ 259556 h 752475"/>
                  <a:gd name="connsiteX29" fmla="*/ 2177891 w 3533775"/>
                  <a:gd name="connsiteY29" fmla="*/ 153829 h 752475"/>
                  <a:gd name="connsiteX30" fmla="*/ 1617821 w 3533775"/>
                  <a:gd name="connsiteY30" fmla="*/ 153829 h 752475"/>
                  <a:gd name="connsiteX31" fmla="*/ 1270159 w 3533775"/>
                  <a:gd name="connsiteY31" fmla="*/ 502444 h 752475"/>
                  <a:gd name="connsiteX32" fmla="*/ 1146334 w 3533775"/>
                  <a:gd name="connsiteY32" fmla="*/ 502444 h 752475"/>
                  <a:gd name="connsiteX33" fmla="*/ 1020604 w 3533775"/>
                  <a:gd name="connsiteY33" fmla="*/ 376714 h 752475"/>
                  <a:gd name="connsiteX34" fmla="*/ 210979 w 3533775"/>
                  <a:gd name="connsiteY34" fmla="*/ 376714 h 752475"/>
                  <a:gd name="connsiteX35" fmla="*/ 100489 w 3533775"/>
                  <a:gd name="connsiteY35" fmla="*/ 266224 h 752475"/>
                  <a:gd name="connsiteX36" fmla="*/ 96679 w 3533775"/>
                  <a:gd name="connsiteY36" fmla="*/ 240506 h 752475"/>
                  <a:gd name="connsiteX37" fmla="*/ 67151 w 3533775"/>
                  <a:gd name="connsiteY37" fmla="*/ 240506 h 752475"/>
                  <a:gd name="connsiteX38" fmla="*/ 67151 w 3533775"/>
                  <a:gd name="connsiteY38" fmla="*/ 270034 h 752475"/>
                  <a:gd name="connsiteX39" fmla="*/ 92869 w 3533775"/>
                  <a:gd name="connsiteY39" fmla="*/ 273844 h 752475"/>
                  <a:gd name="connsiteX40" fmla="*/ 206216 w 3533775"/>
                  <a:gd name="connsiteY40" fmla="*/ 387191 h 752475"/>
                  <a:gd name="connsiteX41" fmla="*/ 1015841 w 3533775"/>
                  <a:gd name="connsiteY41" fmla="*/ 387191 h 752475"/>
                  <a:gd name="connsiteX42" fmla="*/ 1130141 w 3533775"/>
                  <a:gd name="connsiteY42" fmla="*/ 502444 h 752475"/>
                  <a:gd name="connsiteX43" fmla="*/ 786289 w 3533775"/>
                  <a:gd name="connsiteY43" fmla="*/ 502444 h 752475"/>
                  <a:gd name="connsiteX44" fmla="*/ 766286 w 3533775"/>
                  <a:gd name="connsiteY44" fmla="*/ 487204 h 752475"/>
                  <a:gd name="connsiteX45" fmla="*/ 745331 w 3533775"/>
                  <a:gd name="connsiteY45" fmla="*/ 508159 h 752475"/>
                  <a:gd name="connsiteX46" fmla="*/ 766286 w 3533775"/>
                  <a:gd name="connsiteY46" fmla="*/ 529114 h 752475"/>
                  <a:gd name="connsiteX47" fmla="*/ 786289 w 3533775"/>
                  <a:gd name="connsiteY47" fmla="*/ 513874 h 752475"/>
                  <a:gd name="connsiteX48" fmla="*/ 1274921 w 3533775"/>
                  <a:gd name="connsiteY48" fmla="*/ 513874 h 752475"/>
                  <a:gd name="connsiteX49" fmla="*/ 1623536 w 3533775"/>
                  <a:gd name="connsiteY49" fmla="*/ 165259 h 752475"/>
                  <a:gd name="connsiteX50" fmla="*/ 2174081 w 3533775"/>
                  <a:gd name="connsiteY50" fmla="*/ 165259 h 752475"/>
                  <a:gd name="connsiteX51" fmla="*/ 2268379 w 3533775"/>
                  <a:gd name="connsiteY51" fmla="*/ 259556 h 752475"/>
                  <a:gd name="connsiteX52" fmla="*/ 1756886 w 3533775"/>
                  <a:gd name="connsiteY52" fmla="*/ 259556 h 752475"/>
                  <a:gd name="connsiteX53" fmla="*/ 1392079 w 3533775"/>
                  <a:gd name="connsiteY53" fmla="*/ 624364 h 752475"/>
                  <a:gd name="connsiteX54" fmla="*/ 48101 w 3533775"/>
                  <a:gd name="connsiteY54" fmla="*/ 624364 h 752475"/>
                  <a:gd name="connsiteX55" fmla="*/ 28099 w 3533775"/>
                  <a:gd name="connsiteY55" fmla="*/ 609124 h 752475"/>
                  <a:gd name="connsiteX56" fmla="*/ 7144 w 3533775"/>
                  <a:gd name="connsiteY56" fmla="*/ 630079 h 752475"/>
                  <a:gd name="connsiteX57" fmla="*/ 28099 w 3533775"/>
                  <a:gd name="connsiteY57" fmla="*/ 651034 h 752475"/>
                  <a:gd name="connsiteX58" fmla="*/ 48101 w 3533775"/>
                  <a:gd name="connsiteY58" fmla="*/ 635794 h 752475"/>
                  <a:gd name="connsiteX59" fmla="*/ 903446 w 3533775"/>
                  <a:gd name="connsiteY59" fmla="*/ 63579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533775" h="752475">
                    <a:moveTo>
                      <a:pt x="903446" y="634841"/>
                    </a:moveTo>
                    <a:lnTo>
                      <a:pt x="812006" y="727234"/>
                    </a:lnTo>
                    <a:lnTo>
                      <a:pt x="281464" y="727234"/>
                    </a:lnTo>
                    <a:cubicBezTo>
                      <a:pt x="278606" y="718661"/>
                      <a:pt x="270986" y="711994"/>
                      <a:pt x="261461" y="711994"/>
                    </a:cubicBezTo>
                    <a:cubicBezTo>
                      <a:pt x="250031" y="711994"/>
                      <a:pt x="240506" y="721519"/>
                      <a:pt x="240506" y="732949"/>
                    </a:cubicBezTo>
                    <a:cubicBezTo>
                      <a:pt x="240506" y="744379"/>
                      <a:pt x="250031" y="753904"/>
                      <a:pt x="261461" y="753904"/>
                    </a:cubicBezTo>
                    <a:cubicBezTo>
                      <a:pt x="270986" y="753904"/>
                      <a:pt x="279559" y="747236"/>
                      <a:pt x="281464" y="738664"/>
                    </a:cubicBezTo>
                    <a:lnTo>
                      <a:pt x="815816" y="738664"/>
                    </a:lnTo>
                    <a:lnTo>
                      <a:pt x="918686" y="635794"/>
                    </a:lnTo>
                    <a:lnTo>
                      <a:pt x="917734" y="634841"/>
                    </a:lnTo>
                    <a:lnTo>
                      <a:pt x="1395889" y="634841"/>
                    </a:lnTo>
                    <a:lnTo>
                      <a:pt x="1591151" y="439579"/>
                    </a:lnTo>
                    <a:lnTo>
                      <a:pt x="1852136" y="439579"/>
                    </a:lnTo>
                    <a:lnTo>
                      <a:pt x="1947386" y="534829"/>
                    </a:lnTo>
                    <a:cubicBezTo>
                      <a:pt x="1942624" y="542449"/>
                      <a:pt x="1943576" y="552926"/>
                      <a:pt x="1951196" y="560546"/>
                    </a:cubicBezTo>
                    <a:cubicBezTo>
                      <a:pt x="1959769" y="569119"/>
                      <a:pt x="1973104" y="569119"/>
                      <a:pt x="1980724" y="560546"/>
                    </a:cubicBezTo>
                    <a:cubicBezTo>
                      <a:pt x="1989296" y="551974"/>
                      <a:pt x="1989296" y="538639"/>
                      <a:pt x="1980724" y="531019"/>
                    </a:cubicBezTo>
                    <a:cubicBezTo>
                      <a:pt x="1974056" y="524351"/>
                      <a:pt x="1963579" y="523399"/>
                      <a:pt x="1955006" y="527209"/>
                    </a:cubicBezTo>
                    <a:lnTo>
                      <a:pt x="1856899" y="429101"/>
                    </a:lnTo>
                    <a:lnTo>
                      <a:pt x="1602581" y="429101"/>
                    </a:lnTo>
                    <a:lnTo>
                      <a:pt x="1760696" y="270986"/>
                    </a:lnTo>
                    <a:lnTo>
                      <a:pt x="2718911" y="270986"/>
                    </a:lnTo>
                    <a:lnTo>
                      <a:pt x="2971324" y="18574"/>
                    </a:lnTo>
                    <a:lnTo>
                      <a:pt x="3528536" y="18574"/>
                    </a:lnTo>
                    <a:lnTo>
                      <a:pt x="3528536" y="7144"/>
                    </a:lnTo>
                    <a:lnTo>
                      <a:pt x="2966561" y="7144"/>
                    </a:lnTo>
                    <a:lnTo>
                      <a:pt x="2714149" y="259556"/>
                    </a:lnTo>
                    <a:lnTo>
                      <a:pt x="2282666" y="259556"/>
                    </a:lnTo>
                    <a:lnTo>
                      <a:pt x="2282666" y="259556"/>
                    </a:lnTo>
                    <a:lnTo>
                      <a:pt x="2177891" y="153829"/>
                    </a:lnTo>
                    <a:lnTo>
                      <a:pt x="1617821" y="153829"/>
                    </a:lnTo>
                    <a:lnTo>
                      <a:pt x="1270159" y="502444"/>
                    </a:lnTo>
                    <a:lnTo>
                      <a:pt x="1146334" y="502444"/>
                    </a:lnTo>
                    <a:lnTo>
                      <a:pt x="1020604" y="376714"/>
                    </a:lnTo>
                    <a:lnTo>
                      <a:pt x="210979" y="376714"/>
                    </a:lnTo>
                    <a:lnTo>
                      <a:pt x="100489" y="266224"/>
                    </a:lnTo>
                    <a:cubicBezTo>
                      <a:pt x="105251" y="258604"/>
                      <a:pt x="104299" y="248126"/>
                      <a:pt x="96679" y="240506"/>
                    </a:cubicBezTo>
                    <a:cubicBezTo>
                      <a:pt x="88106" y="231934"/>
                      <a:pt x="74771" y="231934"/>
                      <a:pt x="67151" y="240506"/>
                    </a:cubicBezTo>
                    <a:cubicBezTo>
                      <a:pt x="58579" y="249079"/>
                      <a:pt x="58579" y="262414"/>
                      <a:pt x="67151" y="270034"/>
                    </a:cubicBezTo>
                    <a:cubicBezTo>
                      <a:pt x="73819" y="276701"/>
                      <a:pt x="84296" y="277654"/>
                      <a:pt x="92869" y="273844"/>
                    </a:cubicBezTo>
                    <a:lnTo>
                      <a:pt x="206216" y="387191"/>
                    </a:lnTo>
                    <a:lnTo>
                      <a:pt x="1015841" y="387191"/>
                    </a:lnTo>
                    <a:lnTo>
                      <a:pt x="1130141" y="502444"/>
                    </a:lnTo>
                    <a:lnTo>
                      <a:pt x="786289" y="502444"/>
                    </a:lnTo>
                    <a:cubicBezTo>
                      <a:pt x="783431" y="493871"/>
                      <a:pt x="775811" y="487204"/>
                      <a:pt x="766286" y="487204"/>
                    </a:cubicBezTo>
                    <a:cubicBezTo>
                      <a:pt x="754856" y="487204"/>
                      <a:pt x="745331" y="496729"/>
                      <a:pt x="745331" y="508159"/>
                    </a:cubicBezTo>
                    <a:cubicBezTo>
                      <a:pt x="745331" y="519589"/>
                      <a:pt x="754856" y="529114"/>
                      <a:pt x="766286" y="529114"/>
                    </a:cubicBezTo>
                    <a:cubicBezTo>
                      <a:pt x="775811" y="529114"/>
                      <a:pt x="784384" y="522446"/>
                      <a:pt x="786289" y="513874"/>
                    </a:cubicBezTo>
                    <a:lnTo>
                      <a:pt x="1274921" y="513874"/>
                    </a:lnTo>
                    <a:lnTo>
                      <a:pt x="1623536" y="165259"/>
                    </a:lnTo>
                    <a:lnTo>
                      <a:pt x="2174081" y="165259"/>
                    </a:lnTo>
                    <a:lnTo>
                      <a:pt x="2268379" y="259556"/>
                    </a:lnTo>
                    <a:lnTo>
                      <a:pt x="1756886" y="259556"/>
                    </a:lnTo>
                    <a:lnTo>
                      <a:pt x="1392079" y="624364"/>
                    </a:lnTo>
                    <a:lnTo>
                      <a:pt x="48101" y="624364"/>
                    </a:lnTo>
                    <a:cubicBezTo>
                      <a:pt x="45244" y="615791"/>
                      <a:pt x="37624" y="609124"/>
                      <a:pt x="28099" y="609124"/>
                    </a:cubicBezTo>
                    <a:cubicBezTo>
                      <a:pt x="16669" y="609124"/>
                      <a:pt x="7144" y="618649"/>
                      <a:pt x="7144" y="630079"/>
                    </a:cubicBezTo>
                    <a:cubicBezTo>
                      <a:pt x="7144" y="641509"/>
                      <a:pt x="16669" y="651034"/>
                      <a:pt x="28099" y="651034"/>
                    </a:cubicBezTo>
                    <a:cubicBezTo>
                      <a:pt x="37624" y="651034"/>
                      <a:pt x="46196" y="644366"/>
                      <a:pt x="48101" y="635794"/>
                    </a:cubicBezTo>
                    <a:lnTo>
                      <a:pt x="903446" y="635794"/>
                    </a:lnTo>
                    <a:close/>
                  </a:path>
                </a:pathLst>
              </a:custGeom>
              <a:grpFill/>
              <a:ln w="9525" cap="flat">
                <a:noFill/>
                <a:prstDash val="solid"/>
                <a:miter/>
              </a:ln>
            </p:spPr>
            <p:txBody>
              <a:bodyPr rtlCol="0" anchor="ctr"/>
              <a:lstStyle/>
              <a:p>
                <a:endParaRPr lang="en-US" dirty="0"/>
              </a:p>
            </p:txBody>
          </p:sp>
          <p:sp>
            <p:nvSpPr>
              <p:cNvPr id="214" name="Freeform: Shape 213">
                <a:extLst>
                  <a:ext uri="{FF2B5EF4-FFF2-40B4-BE49-F238E27FC236}">
                    <a16:creationId xmlns:a16="http://schemas.microsoft.com/office/drawing/2014/main" id="{66D652F4-1A3B-4937-9AF1-126236AD03CE}"/>
                  </a:ext>
                </a:extLst>
              </p:cNvPr>
              <p:cNvSpPr/>
              <p:nvPr/>
            </p:nvSpPr>
            <p:spPr>
              <a:xfrm>
                <a:off x="7588427" y="1653250"/>
                <a:ext cx="4210050" cy="1152525"/>
              </a:xfrm>
              <a:custGeom>
                <a:avLst/>
                <a:gdLst>
                  <a:gd name="connsiteX0" fmla="*/ 37624 w 4210050"/>
                  <a:gd name="connsiteY0" fmla="*/ 1153954 h 1152525"/>
                  <a:gd name="connsiteX1" fmla="*/ 15716 w 4210050"/>
                  <a:gd name="connsiteY1" fmla="*/ 1145381 h 1152525"/>
                  <a:gd name="connsiteX2" fmla="*/ 7144 w 4210050"/>
                  <a:gd name="connsiteY2" fmla="*/ 1123474 h 1152525"/>
                  <a:gd name="connsiteX3" fmla="*/ 16669 w 4210050"/>
                  <a:gd name="connsiteY3" fmla="*/ 1101566 h 1152525"/>
                  <a:gd name="connsiteX4" fmla="*/ 38576 w 4210050"/>
                  <a:gd name="connsiteY4" fmla="*/ 1092994 h 1152525"/>
                  <a:gd name="connsiteX5" fmla="*/ 47149 w 4210050"/>
                  <a:gd name="connsiteY5" fmla="*/ 1093946 h 1152525"/>
                  <a:gd name="connsiteX6" fmla="*/ 185261 w 4210050"/>
                  <a:gd name="connsiteY6" fmla="*/ 955834 h 1152525"/>
                  <a:gd name="connsiteX7" fmla="*/ 1015841 w 4210050"/>
                  <a:gd name="connsiteY7" fmla="*/ 955834 h 1152525"/>
                  <a:gd name="connsiteX8" fmla="*/ 1182529 w 4210050"/>
                  <a:gd name="connsiteY8" fmla="*/ 789146 h 1152525"/>
                  <a:gd name="connsiteX9" fmla="*/ 524351 w 4210050"/>
                  <a:gd name="connsiteY9" fmla="*/ 789146 h 1152525"/>
                  <a:gd name="connsiteX10" fmla="*/ 455771 w 4210050"/>
                  <a:gd name="connsiteY10" fmla="*/ 720566 h 1152525"/>
                  <a:gd name="connsiteX11" fmla="*/ 447199 w 4210050"/>
                  <a:gd name="connsiteY11" fmla="*/ 721519 h 1152525"/>
                  <a:gd name="connsiteX12" fmla="*/ 425291 w 4210050"/>
                  <a:gd name="connsiteY12" fmla="*/ 712946 h 1152525"/>
                  <a:gd name="connsiteX13" fmla="*/ 416719 w 4210050"/>
                  <a:gd name="connsiteY13" fmla="*/ 691039 h 1152525"/>
                  <a:gd name="connsiteX14" fmla="*/ 425291 w 4210050"/>
                  <a:gd name="connsiteY14" fmla="*/ 669131 h 1152525"/>
                  <a:gd name="connsiteX15" fmla="*/ 447199 w 4210050"/>
                  <a:gd name="connsiteY15" fmla="*/ 660559 h 1152525"/>
                  <a:gd name="connsiteX16" fmla="*/ 469106 w 4210050"/>
                  <a:gd name="connsiteY16" fmla="*/ 669131 h 1152525"/>
                  <a:gd name="connsiteX17" fmla="*/ 476726 w 4210050"/>
                  <a:gd name="connsiteY17" fmla="*/ 698659 h 1152525"/>
                  <a:gd name="connsiteX18" fmla="*/ 536734 w 4210050"/>
                  <a:gd name="connsiteY18" fmla="*/ 758666 h 1152525"/>
                  <a:gd name="connsiteX19" fmla="*/ 1423511 w 4210050"/>
                  <a:gd name="connsiteY19" fmla="*/ 758666 h 1152525"/>
                  <a:gd name="connsiteX20" fmla="*/ 1546384 w 4210050"/>
                  <a:gd name="connsiteY20" fmla="*/ 881539 h 1152525"/>
                  <a:gd name="connsiteX21" fmla="*/ 1890236 w 4210050"/>
                  <a:gd name="connsiteY21" fmla="*/ 881539 h 1152525"/>
                  <a:gd name="connsiteX22" fmla="*/ 1800701 w 4210050"/>
                  <a:gd name="connsiteY22" fmla="*/ 792004 h 1152525"/>
                  <a:gd name="connsiteX23" fmla="*/ 1578769 w 4210050"/>
                  <a:gd name="connsiteY23" fmla="*/ 792004 h 1152525"/>
                  <a:gd name="connsiteX24" fmla="*/ 1552099 w 4210050"/>
                  <a:gd name="connsiteY24" fmla="*/ 807244 h 1152525"/>
                  <a:gd name="connsiteX25" fmla="*/ 1521619 w 4210050"/>
                  <a:gd name="connsiteY25" fmla="*/ 776764 h 1152525"/>
                  <a:gd name="connsiteX26" fmla="*/ 1552099 w 4210050"/>
                  <a:gd name="connsiteY26" fmla="*/ 746284 h 1152525"/>
                  <a:gd name="connsiteX27" fmla="*/ 1578769 w 4210050"/>
                  <a:gd name="connsiteY27" fmla="*/ 761524 h 1152525"/>
                  <a:gd name="connsiteX28" fmla="*/ 1813084 w 4210050"/>
                  <a:gd name="connsiteY28" fmla="*/ 761524 h 1152525"/>
                  <a:gd name="connsiteX29" fmla="*/ 1932146 w 4210050"/>
                  <a:gd name="connsiteY29" fmla="*/ 880586 h 1152525"/>
                  <a:gd name="connsiteX30" fmla="*/ 2062639 w 4210050"/>
                  <a:gd name="connsiteY30" fmla="*/ 880586 h 1152525"/>
                  <a:gd name="connsiteX31" fmla="*/ 2237899 w 4210050"/>
                  <a:gd name="connsiteY31" fmla="*/ 705326 h 1152525"/>
                  <a:gd name="connsiteX32" fmla="*/ 2118836 w 4210050"/>
                  <a:gd name="connsiteY32" fmla="*/ 705326 h 1152525"/>
                  <a:gd name="connsiteX33" fmla="*/ 2095024 w 4210050"/>
                  <a:gd name="connsiteY33" fmla="*/ 729139 h 1152525"/>
                  <a:gd name="connsiteX34" fmla="*/ 2087404 w 4210050"/>
                  <a:gd name="connsiteY34" fmla="*/ 758666 h 1152525"/>
                  <a:gd name="connsiteX35" fmla="*/ 2065496 w 4210050"/>
                  <a:gd name="connsiteY35" fmla="*/ 767239 h 1152525"/>
                  <a:gd name="connsiteX36" fmla="*/ 2043589 w 4210050"/>
                  <a:gd name="connsiteY36" fmla="*/ 758666 h 1152525"/>
                  <a:gd name="connsiteX37" fmla="*/ 2035016 w 4210050"/>
                  <a:gd name="connsiteY37" fmla="*/ 736759 h 1152525"/>
                  <a:gd name="connsiteX38" fmla="*/ 2043589 w 4210050"/>
                  <a:gd name="connsiteY38" fmla="*/ 714851 h 1152525"/>
                  <a:gd name="connsiteX39" fmla="*/ 2065496 w 4210050"/>
                  <a:gd name="connsiteY39" fmla="*/ 706279 h 1152525"/>
                  <a:gd name="connsiteX40" fmla="*/ 2074069 w 4210050"/>
                  <a:gd name="connsiteY40" fmla="*/ 707231 h 1152525"/>
                  <a:gd name="connsiteX41" fmla="*/ 2107406 w 4210050"/>
                  <a:gd name="connsiteY41" fmla="*/ 673894 h 1152525"/>
                  <a:gd name="connsiteX42" fmla="*/ 2380774 w 4210050"/>
                  <a:gd name="connsiteY42" fmla="*/ 673894 h 1152525"/>
                  <a:gd name="connsiteX43" fmla="*/ 2480786 w 4210050"/>
                  <a:gd name="connsiteY43" fmla="*/ 573881 h 1152525"/>
                  <a:gd name="connsiteX44" fmla="*/ 2959894 w 4210050"/>
                  <a:gd name="connsiteY44" fmla="*/ 573881 h 1152525"/>
                  <a:gd name="connsiteX45" fmla="*/ 3093244 w 4210050"/>
                  <a:gd name="connsiteY45" fmla="*/ 440531 h 1152525"/>
                  <a:gd name="connsiteX46" fmla="*/ 3409474 w 4210050"/>
                  <a:gd name="connsiteY46" fmla="*/ 440531 h 1152525"/>
                  <a:gd name="connsiteX47" fmla="*/ 3698081 w 4210050"/>
                  <a:gd name="connsiteY47" fmla="*/ 151924 h 1152525"/>
                  <a:gd name="connsiteX48" fmla="*/ 3527584 w 4210050"/>
                  <a:gd name="connsiteY48" fmla="*/ 151924 h 1152525"/>
                  <a:gd name="connsiteX49" fmla="*/ 3337084 w 4210050"/>
                  <a:gd name="connsiteY49" fmla="*/ 342424 h 1152525"/>
                  <a:gd name="connsiteX50" fmla="*/ 3170396 w 4210050"/>
                  <a:gd name="connsiteY50" fmla="*/ 342424 h 1152525"/>
                  <a:gd name="connsiteX51" fmla="*/ 3143726 w 4210050"/>
                  <a:gd name="connsiteY51" fmla="*/ 357664 h 1152525"/>
                  <a:gd name="connsiteX52" fmla="*/ 3113246 w 4210050"/>
                  <a:gd name="connsiteY52" fmla="*/ 327184 h 1152525"/>
                  <a:gd name="connsiteX53" fmla="*/ 3143726 w 4210050"/>
                  <a:gd name="connsiteY53" fmla="*/ 296704 h 1152525"/>
                  <a:gd name="connsiteX54" fmla="*/ 3170396 w 4210050"/>
                  <a:gd name="connsiteY54" fmla="*/ 311944 h 1152525"/>
                  <a:gd name="connsiteX55" fmla="*/ 3323749 w 4210050"/>
                  <a:gd name="connsiteY55" fmla="*/ 311944 h 1152525"/>
                  <a:gd name="connsiteX56" fmla="*/ 3514249 w 4210050"/>
                  <a:gd name="connsiteY56" fmla="*/ 121444 h 1152525"/>
                  <a:gd name="connsiteX57" fmla="*/ 3727609 w 4210050"/>
                  <a:gd name="connsiteY57" fmla="*/ 121444 h 1152525"/>
                  <a:gd name="connsiteX58" fmla="*/ 3841909 w 4210050"/>
                  <a:gd name="connsiteY58" fmla="*/ 7144 h 1152525"/>
                  <a:gd name="connsiteX59" fmla="*/ 4072414 w 4210050"/>
                  <a:gd name="connsiteY59" fmla="*/ 7144 h 1152525"/>
                  <a:gd name="connsiteX60" fmla="*/ 4172426 w 4210050"/>
                  <a:gd name="connsiteY60" fmla="*/ 107156 h 1152525"/>
                  <a:gd name="connsiteX61" fmla="*/ 4180999 w 4210050"/>
                  <a:gd name="connsiteY61" fmla="*/ 106204 h 1152525"/>
                  <a:gd name="connsiteX62" fmla="*/ 4202906 w 4210050"/>
                  <a:gd name="connsiteY62" fmla="*/ 114776 h 1152525"/>
                  <a:gd name="connsiteX63" fmla="*/ 4211479 w 4210050"/>
                  <a:gd name="connsiteY63" fmla="*/ 136684 h 1152525"/>
                  <a:gd name="connsiteX64" fmla="*/ 4202906 w 4210050"/>
                  <a:gd name="connsiteY64" fmla="*/ 158591 h 1152525"/>
                  <a:gd name="connsiteX65" fmla="*/ 4180999 w 4210050"/>
                  <a:gd name="connsiteY65" fmla="*/ 167164 h 1152525"/>
                  <a:gd name="connsiteX66" fmla="*/ 4159091 w 4210050"/>
                  <a:gd name="connsiteY66" fmla="*/ 158591 h 1152525"/>
                  <a:gd name="connsiteX67" fmla="*/ 4151471 w 4210050"/>
                  <a:gd name="connsiteY67" fmla="*/ 129064 h 1152525"/>
                  <a:gd name="connsiteX68" fmla="*/ 4060984 w 4210050"/>
                  <a:gd name="connsiteY68" fmla="*/ 38576 h 1152525"/>
                  <a:gd name="connsiteX69" fmla="*/ 3856196 w 4210050"/>
                  <a:gd name="connsiteY69" fmla="*/ 38576 h 1152525"/>
                  <a:gd name="connsiteX70" fmla="*/ 3422809 w 4210050"/>
                  <a:gd name="connsiteY70" fmla="*/ 471964 h 1152525"/>
                  <a:gd name="connsiteX71" fmla="*/ 3104674 w 4210050"/>
                  <a:gd name="connsiteY71" fmla="*/ 471964 h 1152525"/>
                  <a:gd name="connsiteX72" fmla="*/ 2767489 w 4210050"/>
                  <a:gd name="connsiteY72" fmla="*/ 809149 h 1152525"/>
                  <a:gd name="connsiteX73" fmla="*/ 2343626 w 4210050"/>
                  <a:gd name="connsiteY73" fmla="*/ 809149 h 1152525"/>
                  <a:gd name="connsiteX74" fmla="*/ 2316956 w 4210050"/>
                  <a:gd name="connsiteY74" fmla="*/ 824389 h 1152525"/>
                  <a:gd name="connsiteX75" fmla="*/ 2286476 w 4210050"/>
                  <a:gd name="connsiteY75" fmla="*/ 793909 h 1152525"/>
                  <a:gd name="connsiteX76" fmla="*/ 2316956 w 4210050"/>
                  <a:gd name="connsiteY76" fmla="*/ 763429 h 1152525"/>
                  <a:gd name="connsiteX77" fmla="*/ 2343626 w 4210050"/>
                  <a:gd name="connsiteY77" fmla="*/ 778669 h 1152525"/>
                  <a:gd name="connsiteX78" fmla="*/ 2755106 w 4210050"/>
                  <a:gd name="connsiteY78" fmla="*/ 778669 h 1152525"/>
                  <a:gd name="connsiteX79" fmla="*/ 2928461 w 4210050"/>
                  <a:gd name="connsiteY79" fmla="*/ 605314 h 1152525"/>
                  <a:gd name="connsiteX80" fmla="*/ 2492216 w 4210050"/>
                  <a:gd name="connsiteY80" fmla="*/ 605314 h 1152525"/>
                  <a:gd name="connsiteX81" fmla="*/ 2392204 w 4210050"/>
                  <a:gd name="connsiteY81" fmla="*/ 705326 h 1152525"/>
                  <a:gd name="connsiteX82" fmla="*/ 2279809 w 4210050"/>
                  <a:gd name="connsiteY82" fmla="*/ 705326 h 1152525"/>
                  <a:gd name="connsiteX83" fmla="*/ 2075021 w 4210050"/>
                  <a:gd name="connsiteY83" fmla="*/ 910114 h 1152525"/>
                  <a:gd name="connsiteX84" fmla="*/ 1533049 w 4210050"/>
                  <a:gd name="connsiteY84" fmla="*/ 910114 h 1152525"/>
                  <a:gd name="connsiteX85" fmla="*/ 1410176 w 4210050"/>
                  <a:gd name="connsiteY85" fmla="*/ 787241 h 1152525"/>
                  <a:gd name="connsiteX86" fmla="*/ 1222534 w 4210050"/>
                  <a:gd name="connsiteY86" fmla="*/ 787241 h 1152525"/>
                  <a:gd name="connsiteX87" fmla="*/ 1026319 w 4210050"/>
                  <a:gd name="connsiteY87" fmla="*/ 983456 h 1152525"/>
                  <a:gd name="connsiteX88" fmla="*/ 195739 w 4210050"/>
                  <a:gd name="connsiteY88" fmla="*/ 983456 h 1152525"/>
                  <a:gd name="connsiteX89" fmla="*/ 67151 w 4210050"/>
                  <a:gd name="connsiteY89" fmla="*/ 1114901 h 1152525"/>
                  <a:gd name="connsiteX90" fmla="*/ 59531 w 4210050"/>
                  <a:gd name="connsiteY90" fmla="*/ 1144429 h 1152525"/>
                  <a:gd name="connsiteX91" fmla="*/ 37624 w 4210050"/>
                  <a:gd name="connsiteY91" fmla="*/ 1153954 h 115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210050" h="1152525">
                    <a:moveTo>
                      <a:pt x="37624" y="1153954"/>
                    </a:moveTo>
                    <a:cubicBezTo>
                      <a:pt x="29051" y="1153954"/>
                      <a:pt x="21431" y="1151096"/>
                      <a:pt x="15716" y="1145381"/>
                    </a:cubicBezTo>
                    <a:cubicBezTo>
                      <a:pt x="10001" y="1139666"/>
                      <a:pt x="7144" y="1132046"/>
                      <a:pt x="7144" y="1123474"/>
                    </a:cubicBezTo>
                    <a:cubicBezTo>
                      <a:pt x="7144" y="1114901"/>
                      <a:pt x="10001" y="1107281"/>
                      <a:pt x="16669" y="1101566"/>
                    </a:cubicBezTo>
                    <a:cubicBezTo>
                      <a:pt x="22384" y="1095851"/>
                      <a:pt x="30004" y="1092994"/>
                      <a:pt x="38576" y="1092994"/>
                    </a:cubicBezTo>
                    <a:cubicBezTo>
                      <a:pt x="41434" y="1092994"/>
                      <a:pt x="44291" y="1092994"/>
                      <a:pt x="47149" y="1093946"/>
                    </a:cubicBezTo>
                    <a:lnTo>
                      <a:pt x="185261" y="955834"/>
                    </a:lnTo>
                    <a:lnTo>
                      <a:pt x="1015841" y="955834"/>
                    </a:lnTo>
                    <a:lnTo>
                      <a:pt x="1182529" y="789146"/>
                    </a:lnTo>
                    <a:lnTo>
                      <a:pt x="524351" y="789146"/>
                    </a:lnTo>
                    <a:lnTo>
                      <a:pt x="455771" y="720566"/>
                    </a:lnTo>
                    <a:cubicBezTo>
                      <a:pt x="452914" y="721519"/>
                      <a:pt x="450056" y="721519"/>
                      <a:pt x="447199" y="721519"/>
                    </a:cubicBezTo>
                    <a:cubicBezTo>
                      <a:pt x="438626" y="721519"/>
                      <a:pt x="431006" y="718661"/>
                      <a:pt x="425291" y="712946"/>
                    </a:cubicBezTo>
                    <a:cubicBezTo>
                      <a:pt x="419576" y="707231"/>
                      <a:pt x="416719" y="699611"/>
                      <a:pt x="416719" y="691039"/>
                    </a:cubicBezTo>
                    <a:cubicBezTo>
                      <a:pt x="416719" y="682466"/>
                      <a:pt x="419576" y="674846"/>
                      <a:pt x="425291" y="669131"/>
                    </a:cubicBezTo>
                    <a:cubicBezTo>
                      <a:pt x="431006" y="663416"/>
                      <a:pt x="438626" y="660559"/>
                      <a:pt x="447199" y="660559"/>
                    </a:cubicBezTo>
                    <a:cubicBezTo>
                      <a:pt x="455771" y="660559"/>
                      <a:pt x="463391" y="663416"/>
                      <a:pt x="469106" y="669131"/>
                    </a:cubicBezTo>
                    <a:cubicBezTo>
                      <a:pt x="476726" y="676751"/>
                      <a:pt x="479584" y="688181"/>
                      <a:pt x="476726" y="698659"/>
                    </a:cubicBezTo>
                    <a:lnTo>
                      <a:pt x="536734" y="758666"/>
                    </a:lnTo>
                    <a:lnTo>
                      <a:pt x="1423511" y="758666"/>
                    </a:lnTo>
                    <a:lnTo>
                      <a:pt x="1546384" y="881539"/>
                    </a:lnTo>
                    <a:lnTo>
                      <a:pt x="1890236" y="881539"/>
                    </a:lnTo>
                    <a:lnTo>
                      <a:pt x="1800701" y="792004"/>
                    </a:lnTo>
                    <a:lnTo>
                      <a:pt x="1578769" y="792004"/>
                    </a:lnTo>
                    <a:cubicBezTo>
                      <a:pt x="1573054" y="801529"/>
                      <a:pt x="1563529" y="807244"/>
                      <a:pt x="1552099" y="807244"/>
                    </a:cubicBezTo>
                    <a:cubicBezTo>
                      <a:pt x="1534954" y="807244"/>
                      <a:pt x="1521619" y="793909"/>
                      <a:pt x="1521619" y="776764"/>
                    </a:cubicBezTo>
                    <a:cubicBezTo>
                      <a:pt x="1521619" y="759619"/>
                      <a:pt x="1534954" y="746284"/>
                      <a:pt x="1552099" y="746284"/>
                    </a:cubicBezTo>
                    <a:cubicBezTo>
                      <a:pt x="1563529" y="746284"/>
                      <a:pt x="1573054" y="751999"/>
                      <a:pt x="1578769" y="761524"/>
                    </a:cubicBezTo>
                    <a:lnTo>
                      <a:pt x="1813084" y="761524"/>
                    </a:lnTo>
                    <a:lnTo>
                      <a:pt x="1932146" y="880586"/>
                    </a:lnTo>
                    <a:lnTo>
                      <a:pt x="2062639" y="880586"/>
                    </a:lnTo>
                    <a:lnTo>
                      <a:pt x="2237899" y="705326"/>
                    </a:lnTo>
                    <a:lnTo>
                      <a:pt x="2118836" y="705326"/>
                    </a:lnTo>
                    <a:lnTo>
                      <a:pt x="2095024" y="729139"/>
                    </a:lnTo>
                    <a:cubicBezTo>
                      <a:pt x="2097881" y="739616"/>
                      <a:pt x="2095024" y="751046"/>
                      <a:pt x="2087404" y="758666"/>
                    </a:cubicBezTo>
                    <a:cubicBezTo>
                      <a:pt x="2081689" y="764381"/>
                      <a:pt x="2074069" y="767239"/>
                      <a:pt x="2065496" y="767239"/>
                    </a:cubicBezTo>
                    <a:cubicBezTo>
                      <a:pt x="2056924" y="767239"/>
                      <a:pt x="2049304" y="764381"/>
                      <a:pt x="2043589" y="758666"/>
                    </a:cubicBezTo>
                    <a:cubicBezTo>
                      <a:pt x="2037874" y="752951"/>
                      <a:pt x="2035016" y="745331"/>
                      <a:pt x="2035016" y="736759"/>
                    </a:cubicBezTo>
                    <a:cubicBezTo>
                      <a:pt x="2035016" y="728186"/>
                      <a:pt x="2037874" y="720566"/>
                      <a:pt x="2043589" y="714851"/>
                    </a:cubicBezTo>
                    <a:cubicBezTo>
                      <a:pt x="2049304" y="709136"/>
                      <a:pt x="2056924" y="706279"/>
                      <a:pt x="2065496" y="706279"/>
                    </a:cubicBezTo>
                    <a:cubicBezTo>
                      <a:pt x="2068354" y="706279"/>
                      <a:pt x="2071211" y="706279"/>
                      <a:pt x="2074069" y="707231"/>
                    </a:cubicBezTo>
                    <a:lnTo>
                      <a:pt x="2107406" y="673894"/>
                    </a:lnTo>
                    <a:lnTo>
                      <a:pt x="2380774" y="673894"/>
                    </a:lnTo>
                    <a:lnTo>
                      <a:pt x="2480786" y="573881"/>
                    </a:lnTo>
                    <a:lnTo>
                      <a:pt x="2959894" y="573881"/>
                    </a:lnTo>
                    <a:lnTo>
                      <a:pt x="3093244" y="440531"/>
                    </a:lnTo>
                    <a:lnTo>
                      <a:pt x="3409474" y="440531"/>
                    </a:lnTo>
                    <a:lnTo>
                      <a:pt x="3698081" y="151924"/>
                    </a:lnTo>
                    <a:lnTo>
                      <a:pt x="3527584" y="151924"/>
                    </a:lnTo>
                    <a:lnTo>
                      <a:pt x="3337084" y="342424"/>
                    </a:lnTo>
                    <a:lnTo>
                      <a:pt x="3170396" y="342424"/>
                    </a:lnTo>
                    <a:cubicBezTo>
                      <a:pt x="3164681" y="351949"/>
                      <a:pt x="3155156" y="357664"/>
                      <a:pt x="3143726" y="357664"/>
                    </a:cubicBezTo>
                    <a:cubicBezTo>
                      <a:pt x="3126581" y="357664"/>
                      <a:pt x="3113246" y="344329"/>
                      <a:pt x="3113246" y="327184"/>
                    </a:cubicBezTo>
                    <a:cubicBezTo>
                      <a:pt x="3113246" y="310039"/>
                      <a:pt x="3126581" y="296704"/>
                      <a:pt x="3143726" y="296704"/>
                    </a:cubicBezTo>
                    <a:cubicBezTo>
                      <a:pt x="3155156" y="296704"/>
                      <a:pt x="3164681" y="302419"/>
                      <a:pt x="3170396" y="311944"/>
                    </a:cubicBezTo>
                    <a:lnTo>
                      <a:pt x="3323749" y="311944"/>
                    </a:lnTo>
                    <a:lnTo>
                      <a:pt x="3514249" y="121444"/>
                    </a:lnTo>
                    <a:lnTo>
                      <a:pt x="3727609" y="121444"/>
                    </a:lnTo>
                    <a:lnTo>
                      <a:pt x="3841909" y="7144"/>
                    </a:lnTo>
                    <a:lnTo>
                      <a:pt x="4072414" y="7144"/>
                    </a:lnTo>
                    <a:lnTo>
                      <a:pt x="4172426" y="107156"/>
                    </a:lnTo>
                    <a:cubicBezTo>
                      <a:pt x="4175284" y="106204"/>
                      <a:pt x="4178141" y="106204"/>
                      <a:pt x="4180999" y="106204"/>
                    </a:cubicBezTo>
                    <a:cubicBezTo>
                      <a:pt x="4189571" y="106204"/>
                      <a:pt x="4197192" y="109061"/>
                      <a:pt x="4202906" y="114776"/>
                    </a:cubicBezTo>
                    <a:cubicBezTo>
                      <a:pt x="4208621" y="120491"/>
                      <a:pt x="4211479" y="128111"/>
                      <a:pt x="4211479" y="136684"/>
                    </a:cubicBezTo>
                    <a:cubicBezTo>
                      <a:pt x="4211479" y="145256"/>
                      <a:pt x="4208621" y="152876"/>
                      <a:pt x="4202906" y="158591"/>
                    </a:cubicBezTo>
                    <a:cubicBezTo>
                      <a:pt x="4197192" y="164306"/>
                      <a:pt x="4189571" y="167164"/>
                      <a:pt x="4180999" y="167164"/>
                    </a:cubicBezTo>
                    <a:cubicBezTo>
                      <a:pt x="4172426" y="167164"/>
                      <a:pt x="4164806" y="164306"/>
                      <a:pt x="4159091" y="158591"/>
                    </a:cubicBezTo>
                    <a:cubicBezTo>
                      <a:pt x="4151471" y="150971"/>
                      <a:pt x="4148614" y="139541"/>
                      <a:pt x="4151471" y="129064"/>
                    </a:cubicBezTo>
                    <a:lnTo>
                      <a:pt x="4060984" y="38576"/>
                    </a:lnTo>
                    <a:lnTo>
                      <a:pt x="3856196" y="38576"/>
                    </a:lnTo>
                    <a:lnTo>
                      <a:pt x="3422809" y="471964"/>
                    </a:lnTo>
                    <a:lnTo>
                      <a:pt x="3104674" y="471964"/>
                    </a:lnTo>
                    <a:lnTo>
                      <a:pt x="2767489" y="809149"/>
                    </a:lnTo>
                    <a:lnTo>
                      <a:pt x="2343626" y="809149"/>
                    </a:lnTo>
                    <a:cubicBezTo>
                      <a:pt x="2337911" y="818674"/>
                      <a:pt x="2328386" y="824389"/>
                      <a:pt x="2316956" y="824389"/>
                    </a:cubicBezTo>
                    <a:cubicBezTo>
                      <a:pt x="2299811" y="824389"/>
                      <a:pt x="2286476" y="811054"/>
                      <a:pt x="2286476" y="793909"/>
                    </a:cubicBezTo>
                    <a:cubicBezTo>
                      <a:pt x="2286476" y="776764"/>
                      <a:pt x="2299811" y="763429"/>
                      <a:pt x="2316956" y="763429"/>
                    </a:cubicBezTo>
                    <a:cubicBezTo>
                      <a:pt x="2328386" y="763429"/>
                      <a:pt x="2337911" y="769144"/>
                      <a:pt x="2343626" y="778669"/>
                    </a:cubicBezTo>
                    <a:lnTo>
                      <a:pt x="2755106" y="778669"/>
                    </a:lnTo>
                    <a:lnTo>
                      <a:pt x="2928461" y="605314"/>
                    </a:lnTo>
                    <a:lnTo>
                      <a:pt x="2492216" y="605314"/>
                    </a:lnTo>
                    <a:lnTo>
                      <a:pt x="2392204" y="705326"/>
                    </a:lnTo>
                    <a:lnTo>
                      <a:pt x="2279809" y="705326"/>
                    </a:lnTo>
                    <a:lnTo>
                      <a:pt x="2075021" y="910114"/>
                    </a:lnTo>
                    <a:lnTo>
                      <a:pt x="1533049" y="910114"/>
                    </a:lnTo>
                    <a:lnTo>
                      <a:pt x="1410176" y="787241"/>
                    </a:lnTo>
                    <a:lnTo>
                      <a:pt x="1222534" y="787241"/>
                    </a:lnTo>
                    <a:lnTo>
                      <a:pt x="1026319" y="983456"/>
                    </a:lnTo>
                    <a:lnTo>
                      <a:pt x="195739" y="983456"/>
                    </a:lnTo>
                    <a:lnTo>
                      <a:pt x="67151" y="1114901"/>
                    </a:lnTo>
                    <a:cubicBezTo>
                      <a:pt x="70009" y="1125379"/>
                      <a:pt x="67151" y="1136809"/>
                      <a:pt x="59531" y="1144429"/>
                    </a:cubicBezTo>
                    <a:cubicBezTo>
                      <a:pt x="52864" y="1150144"/>
                      <a:pt x="45244" y="1153954"/>
                      <a:pt x="37624" y="1153954"/>
                    </a:cubicBezTo>
                    <a:close/>
                  </a:path>
                </a:pathLst>
              </a:custGeom>
              <a:grpFill/>
              <a:ln w="9525" cap="flat">
                <a:noFill/>
                <a:prstDash val="solid"/>
                <a:miter/>
              </a:ln>
            </p:spPr>
            <p:txBody>
              <a:bodyPr rtlCol="0" anchor="ctr"/>
              <a:lstStyle/>
              <a:p>
                <a:endParaRPr lang="en-US" dirty="0"/>
              </a:p>
            </p:txBody>
          </p:sp>
          <p:sp>
            <p:nvSpPr>
              <p:cNvPr id="215" name="Freeform: Shape 214">
                <a:extLst>
                  <a:ext uri="{FF2B5EF4-FFF2-40B4-BE49-F238E27FC236}">
                    <a16:creationId xmlns:a16="http://schemas.microsoft.com/office/drawing/2014/main" id="{EE9C6946-5F86-4016-A2FE-B2CD46A04113}"/>
                  </a:ext>
                </a:extLst>
              </p:cNvPr>
              <p:cNvSpPr/>
              <p:nvPr/>
            </p:nvSpPr>
            <p:spPr>
              <a:xfrm>
                <a:off x="7596285" y="1665632"/>
                <a:ext cx="4200525" cy="1133475"/>
              </a:xfrm>
              <a:custGeom>
                <a:avLst/>
                <a:gdLst>
                  <a:gd name="connsiteX0" fmla="*/ 4187428 w 4200525"/>
                  <a:gd name="connsiteY0" fmla="*/ 111919 h 1133475"/>
                  <a:gd name="connsiteX1" fmla="*/ 4161711 w 4200525"/>
                  <a:gd name="connsiteY1" fmla="*/ 108109 h 1133475"/>
                  <a:gd name="connsiteX2" fmla="*/ 4060746 w 4200525"/>
                  <a:gd name="connsiteY2" fmla="*/ 7144 h 1133475"/>
                  <a:gd name="connsiteX3" fmla="*/ 3838813 w 4200525"/>
                  <a:gd name="connsiteY3" fmla="*/ 7144 h 1133475"/>
                  <a:gd name="connsiteX4" fmla="*/ 3724513 w 4200525"/>
                  <a:gd name="connsiteY4" fmla="*/ 121444 h 1133475"/>
                  <a:gd name="connsiteX5" fmla="*/ 3511153 w 4200525"/>
                  <a:gd name="connsiteY5" fmla="*/ 121444 h 1133475"/>
                  <a:gd name="connsiteX6" fmla="*/ 3320653 w 4200525"/>
                  <a:gd name="connsiteY6" fmla="*/ 311944 h 1133475"/>
                  <a:gd name="connsiteX7" fmla="*/ 3155871 w 4200525"/>
                  <a:gd name="connsiteY7" fmla="*/ 311944 h 1133475"/>
                  <a:gd name="connsiteX8" fmla="*/ 3135868 w 4200525"/>
                  <a:gd name="connsiteY8" fmla="*/ 296704 h 1133475"/>
                  <a:gd name="connsiteX9" fmla="*/ 3114913 w 4200525"/>
                  <a:gd name="connsiteY9" fmla="*/ 317659 h 1133475"/>
                  <a:gd name="connsiteX10" fmla="*/ 3135868 w 4200525"/>
                  <a:gd name="connsiteY10" fmla="*/ 338614 h 1133475"/>
                  <a:gd name="connsiteX11" fmla="*/ 3155871 w 4200525"/>
                  <a:gd name="connsiteY11" fmla="*/ 323374 h 1133475"/>
                  <a:gd name="connsiteX12" fmla="*/ 3325416 w 4200525"/>
                  <a:gd name="connsiteY12" fmla="*/ 323374 h 1133475"/>
                  <a:gd name="connsiteX13" fmla="*/ 3515916 w 4200525"/>
                  <a:gd name="connsiteY13" fmla="*/ 132874 h 1133475"/>
                  <a:gd name="connsiteX14" fmla="*/ 3713083 w 4200525"/>
                  <a:gd name="connsiteY14" fmla="*/ 132874 h 1133475"/>
                  <a:gd name="connsiteX15" fmla="*/ 3405426 w 4200525"/>
                  <a:gd name="connsiteY15" fmla="*/ 440531 h 1133475"/>
                  <a:gd name="connsiteX16" fmla="*/ 3089196 w 4200525"/>
                  <a:gd name="connsiteY16" fmla="*/ 440531 h 1133475"/>
                  <a:gd name="connsiteX17" fmla="*/ 2955846 w 4200525"/>
                  <a:gd name="connsiteY17" fmla="*/ 573881 h 1133475"/>
                  <a:gd name="connsiteX18" fmla="*/ 2476738 w 4200525"/>
                  <a:gd name="connsiteY18" fmla="*/ 573881 h 1133475"/>
                  <a:gd name="connsiteX19" fmla="*/ 2376726 w 4200525"/>
                  <a:gd name="connsiteY19" fmla="*/ 673894 h 1133475"/>
                  <a:gd name="connsiteX20" fmla="*/ 2102406 w 4200525"/>
                  <a:gd name="connsiteY20" fmla="*/ 673894 h 1133475"/>
                  <a:gd name="connsiteX21" fmla="*/ 2067163 w 4200525"/>
                  <a:gd name="connsiteY21" fmla="*/ 709136 h 1133475"/>
                  <a:gd name="connsiteX22" fmla="*/ 2041446 w 4200525"/>
                  <a:gd name="connsiteY22" fmla="*/ 712946 h 1133475"/>
                  <a:gd name="connsiteX23" fmla="*/ 2041446 w 4200525"/>
                  <a:gd name="connsiteY23" fmla="*/ 742474 h 1133475"/>
                  <a:gd name="connsiteX24" fmla="*/ 2070973 w 4200525"/>
                  <a:gd name="connsiteY24" fmla="*/ 742474 h 1133475"/>
                  <a:gd name="connsiteX25" fmla="*/ 2074783 w 4200525"/>
                  <a:gd name="connsiteY25" fmla="*/ 716756 h 1133475"/>
                  <a:gd name="connsiteX26" fmla="*/ 2106216 w 4200525"/>
                  <a:gd name="connsiteY26" fmla="*/ 685324 h 1133475"/>
                  <a:gd name="connsiteX27" fmla="*/ 2251948 w 4200525"/>
                  <a:gd name="connsiteY27" fmla="*/ 685324 h 1133475"/>
                  <a:gd name="connsiteX28" fmla="*/ 2058591 w 4200525"/>
                  <a:gd name="connsiteY28" fmla="*/ 878681 h 1133475"/>
                  <a:gd name="connsiteX29" fmla="*/ 1920478 w 4200525"/>
                  <a:gd name="connsiteY29" fmla="*/ 878681 h 1133475"/>
                  <a:gd name="connsiteX30" fmla="*/ 1801416 w 4200525"/>
                  <a:gd name="connsiteY30" fmla="*/ 759619 h 1133475"/>
                  <a:gd name="connsiteX31" fmla="*/ 1564243 w 4200525"/>
                  <a:gd name="connsiteY31" fmla="*/ 759619 h 1133475"/>
                  <a:gd name="connsiteX32" fmla="*/ 1544241 w 4200525"/>
                  <a:gd name="connsiteY32" fmla="*/ 744379 h 1133475"/>
                  <a:gd name="connsiteX33" fmla="*/ 1523286 w 4200525"/>
                  <a:gd name="connsiteY33" fmla="*/ 765334 h 1133475"/>
                  <a:gd name="connsiteX34" fmla="*/ 1544241 w 4200525"/>
                  <a:gd name="connsiteY34" fmla="*/ 786289 h 1133475"/>
                  <a:gd name="connsiteX35" fmla="*/ 1564243 w 4200525"/>
                  <a:gd name="connsiteY35" fmla="*/ 771049 h 1133475"/>
                  <a:gd name="connsiteX36" fmla="*/ 1796653 w 4200525"/>
                  <a:gd name="connsiteY36" fmla="*/ 771049 h 1133475"/>
                  <a:gd name="connsiteX37" fmla="*/ 1905238 w 4200525"/>
                  <a:gd name="connsiteY37" fmla="*/ 879634 h 1133475"/>
                  <a:gd name="connsiteX38" fmla="*/ 1533763 w 4200525"/>
                  <a:gd name="connsiteY38" fmla="*/ 879634 h 1133475"/>
                  <a:gd name="connsiteX39" fmla="*/ 1410891 w 4200525"/>
                  <a:gd name="connsiteY39" fmla="*/ 755809 h 1133475"/>
                  <a:gd name="connsiteX40" fmla="*/ 525066 w 4200525"/>
                  <a:gd name="connsiteY40" fmla="*/ 755809 h 1133475"/>
                  <a:gd name="connsiteX41" fmla="*/ 458391 w 4200525"/>
                  <a:gd name="connsiteY41" fmla="*/ 689134 h 1133475"/>
                  <a:gd name="connsiteX42" fmla="*/ 454581 w 4200525"/>
                  <a:gd name="connsiteY42" fmla="*/ 663416 h 1133475"/>
                  <a:gd name="connsiteX43" fmla="*/ 425053 w 4200525"/>
                  <a:gd name="connsiteY43" fmla="*/ 663416 h 1133475"/>
                  <a:gd name="connsiteX44" fmla="*/ 425053 w 4200525"/>
                  <a:gd name="connsiteY44" fmla="*/ 692944 h 1133475"/>
                  <a:gd name="connsiteX45" fmla="*/ 450771 w 4200525"/>
                  <a:gd name="connsiteY45" fmla="*/ 696754 h 1133475"/>
                  <a:gd name="connsiteX46" fmla="*/ 521256 w 4200525"/>
                  <a:gd name="connsiteY46" fmla="*/ 767239 h 1133475"/>
                  <a:gd name="connsiteX47" fmla="*/ 1195626 w 4200525"/>
                  <a:gd name="connsiteY47" fmla="*/ 767239 h 1133475"/>
                  <a:gd name="connsiteX48" fmla="*/ 1009888 w 4200525"/>
                  <a:gd name="connsiteY48" fmla="*/ 952976 h 1133475"/>
                  <a:gd name="connsiteX49" fmla="*/ 179308 w 4200525"/>
                  <a:gd name="connsiteY49" fmla="*/ 952976 h 1133475"/>
                  <a:gd name="connsiteX50" fmla="*/ 39291 w 4200525"/>
                  <a:gd name="connsiteY50" fmla="*/ 1092041 h 1133475"/>
                  <a:gd name="connsiteX51" fmla="*/ 13573 w 4200525"/>
                  <a:gd name="connsiteY51" fmla="*/ 1095851 h 1133475"/>
                  <a:gd name="connsiteX52" fmla="*/ 13573 w 4200525"/>
                  <a:gd name="connsiteY52" fmla="*/ 1125379 h 1133475"/>
                  <a:gd name="connsiteX53" fmla="*/ 43101 w 4200525"/>
                  <a:gd name="connsiteY53" fmla="*/ 1125379 h 1133475"/>
                  <a:gd name="connsiteX54" fmla="*/ 46911 w 4200525"/>
                  <a:gd name="connsiteY54" fmla="*/ 1099661 h 1133475"/>
                  <a:gd name="connsiteX55" fmla="*/ 183118 w 4200525"/>
                  <a:gd name="connsiteY55" fmla="*/ 963454 h 1133475"/>
                  <a:gd name="connsiteX56" fmla="*/ 1013698 w 4200525"/>
                  <a:gd name="connsiteY56" fmla="*/ 963454 h 1133475"/>
                  <a:gd name="connsiteX57" fmla="*/ 1209913 w 4200525"/>
                  <a:gd name="connsiteY57" fmla="*/ 767239 h 1133475"/>
                  <a:gd name="connsiteX58" fmla="*/ 1405176 w 4200525"/>
                  <a:gd name="connsiteY58" fmla="*/ 767239 h 1133475"/>
                  <a:gd name="connsiteX59" fmla="*/ 1528048 w 4200525"/>
                  <a:gd name="connsiteY59" fmla="*/ 890111 h 1133475"/>
                  <a:gd name="connsiteX60" fmla="*/ 2062401 w 4200525"/>
                  <a:gd name="connsiteY60" fmla="*/ 890111 h 1133475"/>
                  <a:gd name="connsiteX61" fmla="*/ 2267188 w 4200525"/>
                  <a:gd name="connsiteY61" fmla="*/ 685324 h 1133475"/>
                  <a:gd name="connsiteX62" fmla="*/ 2379583 w 4200525"/>
                  <a:gd name="connsiteY62" fmla="*/ 685324 h 1133475"/>
                  <a:gd name="connsiteX63" fmla="*/ 2479596 w 4200525"/>
                  <a:gd name="connsiteY63" fmla="*/ 585311 h 1133475"/>
                  <a:gd name="connsiteX64" fmla="*/ 2944416 w 4200525"/>
                  <a:gd name="connsiteY64" fmla="*/ 585311 h 1133475"/>
                  <a:gd name="connsiteX65" fmla="*/ 2752011 w 4200525"/>
                  <a:gd name="connsiteY65" fmla="*/ 777716 h 1133475"/>
                  <a:gd name="connsiteX66" fmla="*/ 2330053 w 4200525"/>
                  <a:gd name="connsiteY66" fmla="*/ 777716 h 1133475"/>
                  <a:gd name="connsiteX67" fmla="*/ 2310051 w 4200525"/>
                  <a:gd name="connsiteY67" fmla="*/ 762476 h 1133475"/>
                  <a:gd name="connsiteX68" fmla="*/ 2289096 w 4200525"/>
                  <a:gd name="connsiteY68" fmla="*/ 783431 h 1133475"/>
                  <a:gd name="connsiteX69" fmla="*/ 2310051 w 4200525"/>
                  <a:gd name="connsiteY69" fmla="*/ 804386 h 1133475"/>
                  <a:gd name="connsiteX70" fmla="*/ 2330053 w 4200525"/>
                  <a:gd name="connsiteY70" fmla="*/ 789146 h 1133475"/>
                  <a:gd name="connsiteX71" fmla="*/ 2756773 w 4200525"/>
                  <a:gd name="connsiteY71" fmla="*/ 789146 h 1133475"/>
                  <a:gd name="connsiteX72" fmla="*/ 3093958 w 4200525"/>
                  <a:gd name="connsiteY72" fmla="*/ 451961 h 1133475"/>
                  <a:gd name="connsiteX73" fmla="*/ 3410188 w 4200525"/>
                  <a:gd name="connsiteY73" fmla="*/ 451961 h 1133475"/>
                  <a:gd name="connsiteX74" fmla="*/ 3843576 w 4200525"/>
                  <a:gd name="connsiteY74" fmla="*/ 18574 h 1133475"/>
                  <a:gd name="connsiteX75" fmla="*/ 4056936 w 4200525"/>
                  <a:gd name="connsiteY75" fmla="*/ 18574 h 1133475"/>
                  <a:gd name="connsiteX76" fmla="*/ 4154091 w 4200525"/>
                  <a:gd name="connsiteY76" fmla="*/ 116681 h 1133475"/>
                  <a:gd name="connsiteX77" fmla="*/ 4157901 w 4200525"/>
                  <a:gd name="connsiteY77" fmla="*/ 142399 h 1133475"/>
                  <a:gd name="connsiteX78" fmla="*/ 4187428 w 4200525"/>
                  <a:gd name="connsiteY78" fmla="*/ 142399 h 1133475"/>
                  <a:gd name="connsiteX79" fmla="*/ 4187428 w 4200525"/>
                  <a:gd name="connsiteY79" fmla="*/ 111919 h 113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200525" h="1133475">
                    <a:moveTo>
                      <a:pt x="4187428" y="111919"/>
                    </a:moveTo>
                    <a:cubicBezTo>
                      <a:pt x="4180761" y="105251"/>
                      <a:pt x="4170283" y="104299"/>
                      <a:pt x="4161711" y="108109"/>
                    </a:cubicBezTo>
                    <a:lnTo>
                      <a:pt x="4060746" y="7144"/>
                    </a:lnTo>
                    <a:lnTo>
                      <a:pt x="3838813" y="7144"/>
                    </a:lnTo>
                    <a:lnTo>
                      <a:pt x="3724513" y="121444"/>
                    </a:lnTo>
                    <a:lnTo>
                      <a:pt x="3511153" y="121444"/>
                    </a:lnTo>
                    <a:lnTo>
                      <a:pt x="3320653" y="311944"/>
                    </a:lnTo>
                    <a:lnTo>
                      <a:pt x="3155871" y="311944"/>
                    </a:lnTo>
                    <a:cubicBezTo>
                      <a:pt x="3153013" y="303371"/>
                      <a:pt x="3145393" y="296704"/>
                      <a:pt x="3135868" y="296704"/>
                    </a:cubicBezTo>
                    <a:cubicBezTo>
                      <a:pt x="3124438" y="296704"/>
                      <a:pt x="3114913" y="306229"/>
                      <a:pt x="3114913" y="317659"/>
                    </a:cubicBezTo>
                    <a:cubicBezTo>
                      <a:pt x="3114913" y="329089"/>
                      <a:pt x="3124438" y="338614"/>
                      <a:pt x="3135868" y="338614"/>
                    </a:cubicBezTo>
                    <a:cubicBezTo>
                      <a:pt x="3145393" y="338614"/>
                      <a:pt x="3153966" y="331946"/>
                      <a:pt x="3155871" y="323374"/>
                    </a:cubicBezTo>
                    <a:lnTo>
                      <a:pt x="3325416" y="323374"/>
                    </a:lnTo>
                    <a:lnTo>
                      <a:pt x="3515916" y="132874"/>
                    </a:lnTo>
                    <a:lnTo>
                      <a:pt x="3713083" y="132874"/>
                    </a:lnTo>
                    <a:lnTo>
                      <a:pt x="3405426" y="440531"/>
                    </a:lnTo>
                    <a:lnTo>
                      <a:pt x="3089196" y="440531"/>
                    </a:lnTo>
                    <a:lnTo>
                      <a:pt x="2955846" y="573881"/>
                    </a:lnTo>
                    <a:lnTo>
                      <a:pt x="2476738" y="573881"/>
                    </a:lnTo>
                    <a:lnTo>
                      <a:pt x="2376726" y="673894"/>
                    </a:lnTo>
                    <a:lnTo>
                      <a:pt x="2102406" y="673894"/>
                    </a:lnTo>
                    <a:lnTo>
                      <a:pt x="2067163" y="709136"/>
                    </a:lnTo>
                    <a:cubicBezTo>
                      <a:pt x="2059543" y="704374"/>
                      <a:pt x="2049066" y="705326"/>
                      <a:pt x="2041446" y="712946"/>
                    </a:cubicBezTo>
                    <a:cubicBezTo>
                      <a:pt x="2032873" y="721519"/>
                      <a:pt x="2032873" y="734854"/>
                      <a:pt x="2041446" y="742474"/>
                    </a:cubicBezTo>
                    <a:cubicBezTo>
                      <a:pt x="2050018" y="751046"/>
                      <a:pt x="2063353" y="751046"/>
                      <a:pt x="2070973" y="742474"/>
                    </a:cubicBezTo>
                    <a:cubicBezTo>
                      <a:pt x="2077641" y="735806"/>
                      <a:pt x="2078593" y="725329"/>
                      <a:pt x="2074783" y="716756"/>
                    </a:cubicBezTo>
                    <a:lnTo>
                      <a:pt x="2106216" y="685324"/>
                    </a:lnTo>
                    <a:lnTo>
                      <a:pt x="2251948" y="685324"/>
                    </a:lnTo>
                    <a:lnTo>
                      <a:pt x="2058591" y="878681"/>
                    </a:lnTo>
                    <a:lnTo>
                      <a:pt x="1920478" y="878681"/>
                    </a:lnTo>
                    <a:lnTo>
                      <a:pt x="1801416" y="759619"/>
                    </a:lnTo>
                    <a:lnTo>
                      <a:pt x="1564243" y="759619"/>
                    </a:lnTo>
                    <a:cubicBezTo>
                      <a:pt x="1561386" y="751046"/>
                      <a:pt x="1553766" y="744379"/>
                      <a:pt x="1544241" y="744379"/>
                    </a:cubicBezTo>
                    <a:cubicBezTo>
                      <a:pt x="1532811" y="744379"/>
                      <a:pt x="1523286" y="753904"/>
                      <a:pt x="1523286" y="765334"/>
                    </a:cubicBezTo>
                    <a:cubicBezTo>
                      <a:pt x="1523286" y="776764"/>
                      <a:pt x="1532811" y="786289"/>
                      <a:pt x="1544241" y="786289"/>
                    </a:cubicBezTo>
                    <a:cubicBezTo>
                      <a:pt x="1553766" y="786289"/>
                      <a:pt x="1562338" y="779621"/>
                      <a:pt x="1564243" y="771049"/>
                    </a:cubicBezTo>
                    <a:lnTo>
                      <a:pt x="1796653" y="771049"/>
                    </a:lnTo>
                    <a:lnTo>
                      <a:pt x="1905238" y="879634"/>
                    </a:lnTo>
                    <a:lnTo>
                      <a:pt x="1533763" y="879634"/>
                    </a:lnTo>
                    <a:lnTo>
                      <a:pt x="1410891" y="755809"/>
                    </a:lnTo>
                    <a:lnTo>
                      <a:pt x="525066" y="755809"/>
                    </a:lnTo>
                    <a:lnTo>
                      <a:pt x="458391" y="689134"/>
                    </a:lnTo>
                    <a:cubicBezTo>
                      <a:pt x="463153" y="681514"/>
                      <a:pt x="462201" y="671036"/>
                      <a:pt x="454581" y="663416"/>
                    </a:cubicBezTo>
                    <a:cubicBezTo>
                      <a:pt x="446008" y="654844"/>
                      <a:pt x="432673" y="654844"/>
                      <a:pt x="425053" y="663416"/>
                    </a:cubicBezTo>
                    <a:cubicBezTo>
                      <a:pt x="416481" y="671989"/>
                      <a:pt x="416481" y="685324"/>
                      <a:pt x="425053" y="692944"/>
                    </a:cubicBezTo>
                    <a:cubicBezTo>
                      <a:pt x="431721" y="699611"/>
                      <a:pt x="442198" y="700564"/>
                      <a:pt x="450771" y="696754"/>
                    </a:cubicBezTo>
                    <a:lnTo>
                      <a:pt x="521256" y="767239"/>
                    </a:lnTo>
                    <a:lnTo>
                      <a:pt x="1195626" y="767239"/>
                    </a:lnTo>
                    <a:lnTo>
                      <a:pt x="1009888" y="952976"/>
                    </a:lnTo>
                    <a:lnTo>
                      <a:pt x="179308" y="952976"/>
                    </a:lnTo>
                    <a:lnTo>
                      <a:pt x="39291" y="1092041"/>
                    </a:lnTo>
                    <a:cubicBezTo>
                      <a:pt x="31671" y="1087279"/>
                      <a:pt x="21193" y="1088231"/>
                      <a:pt x="13573" y="1095851"/>
                    </a:cubicBezTo>
                    <a:cubicBezTo>
                      <a:pt x="5001" y="1104424"/>
                      <a:pt x="5001" y="1117759"/>
                      <a:pt x="13573" y="1125379"/>
                    </a:cubicBezTo>
                    <a:cubicBezTo>
                      <a:pt x="22146" y="1133951"/>
                      <a:pt x="35481" y="1133951"/>
                      <a:pt x="43101" y="1125379"/>
                    </a:cubicBezTo>
                    <a:cubicBezTo>
                      <a:pt x="49768" y="1118711"/>
                      <a:pt x="50721" y="1108234"/>
                      <a:pt x="46911" y="1099661"/>
                    </a:cubicBezTo>
                    <a:lnTo>
                      <a:pt x="183118" y="963454"/>
                    </a:lnTo>
                    <a:lnTo>
                      <a:pt x="1013698" y="963454"/>
                    </a:lnTo>
                    <a:lnTo>
                      <a:pt x="1209913" y="767239"/>
                    </a:lnTo>
                    <a:lnTo>
                      <a:pt x="1405176" y="767239"/>
                    </a:lnTo>
                    <a:lnTo>
                      <a:pt x="1528048" y="890111"/>
                    </a:lnTo>
                    <a:lnTo>
                      <a:pt x="2062401" y="890111"/>
                    </a:lnTo>
                    <a:lnTo>
                      <a:pt x="2267188" y="685324"/>
                    </a:lnTo>
                    <a:lnTo>
                      <a:pt x="2379583" y="685324"/>
                    </a:lnTo>
                    <a:lnTo>
                      <a:pt x="2479596" y="585311"/>
                    </a:lnTo>
                    <a:lnTo>
                      <a:pt x="2944416" y="585311"/>
                    </a:lnTo>
                    <a:lnTo>
                      <a:pt x="2752011" y="777716"/>
                    </a:lnTo>
                    <a:lnTo>
                      <a:pt x="2330053" y="777716"/>
                    </a:lnTo>
                    <a:cubicBezTo>
                      <a:pt x="2327196" y="769144"/>
                      <a:pt x="2319576" y="762476"/>
                      <a:pt x="2310051" y="762476"/>
                    </a:cubicBezTo>
                    <a:cubicBezTo>
                      <a:pt x="2298621" y="762476"/>
                      <a:pt x="2289096" y="772001"/>
                      <a:pt x="2289096" y="783431"/>
                    </a:cubicBezTo>
                    <a:cubicBezTo>
                      <a:pt x="2289096" y="794861"/>
                      <a:pt x="2298621" y="804386"/>
                      <a:pt x="2310051" y="804386"/>
                    </a:cubicBezTo>
                    <a:cubicBezTo>
                      <a:pt x="2319576" y="804386"/>
                      <a:pt x="2328148" y="797719"/>
                      <a:pt x="2330053" y="789146"/>
                    </a:cubicBezTo>
                    <a:lnTo>
                      <a:pt x="2756773" y="789146"/>
                    </a:lnTo>
                    <a:lnTo>
                      <a:pt x="3093958" y="451961"/>
                    </a:lnTo>
                    <a:lnTo>
                      <a:pt x="3410188" y="451961"/>
                    </a:lnTo>
                    <a:lnTo>
                      <a:pt x="3843576" y="18574"/>
                    </a:lnTo>
                    <a:lnTo>
                      <a:pt x="4056936" y="18574"/>
                    </a:lnTo>
                    <a:lnTo>
                      <a:pt x="4154091" y="116681"/>
                    </a:lnTo>
                    <a:cubicBezTo>
                      <a:pt x="4149328" y="124301"/>
                      <a:pt x="4150281" y="134779"/>
                      <a:pt x="4157901" y="142399"/>
                    </a:cubicBezTo>
                    <a:cubicBezTo>
                      <a:pt x="4166473" y="150971"/>
                      <a:pt x="4179808" y="150971"/>
                      <a:pt x="4187428" y="142399"/>
                    </a:cubicBezTo>
                    <a:cubicBezTo>
                      <a:pt x="4196001" y="133826"/>
                      <a:pt x="4196001" y="120491"/>
                      <a:pt x="4187428" y="111919"/>
                    </a:cubicBezTo>
                    <a:close/>
                  </a:path>
                </a:pathLst>
              </a:custGeom>
              <a:grpFill/>
              <a:ln w="9525" cap="flat">
                <a:noFill/>
                <a:prstDash val="solid"/>
                <a:miter/>
              </a:ln>
            </p:spPr>
            <p:txBody>
              <a:bodyPr rtlCol="0" anchor="ctr"/>
              <a:lstStyle/>
              <a:p>
                <a:endParaRPr lang="en-US" dirty="0"/>
              </a:p>
            </p:txBody>
          </p:sp>
        </p:grpSp>
        <p:grpSp>
          <p:nvGrpSpPr>
            <p:cNvPr id="61" name="Graphic 166">
              <a:extLst>
                <a:ext uri="{FF2B5EF4-FFF2-40B4-BE49-F238E27FC236}">
                  <a16:creationId xmlns:a16="http://schemas.microsoft.com/office/drawing/2014/main" id="{16769924-464A-4713-8E50-F889EAEB0482}"/>
                </a:ext>
              </a:extLst>
            </p:cNvPr>
            <p:cNvGrpSpPr/>
            <p:nvPr/>
          </p:nvGrpSpPr>
          <p:grpSpPr>
            <a:xfrm>
              <a:off x="6715061" y="5486362"/>
              <a:ext cx="3989135" cy="838142"/>
              <a:chOff x="4305300" y="3052762"/>
              <a:chExt cx="3581400" cy="752475"/>
            </a:xfrm>
            <a:solidFill>
              <a:schemeClr val="bg1"/>
            </a:solidFill>
          </p:grpSpPr>
          <p:sp>
            <p:nvSpPr>
              <p:cNvPr id="190" name="Freeform: Shape 189">
                <a:extLst>
                  <a:ext uri="{FF2B5EF4-FFF2-40B4-BE49-F238E27FC236}">
                    <a16:creationId xmlns:a16="http://schemas.microsoft.com/office/drawing/2014/main" id="{5BF0D0BF-1BAC-403F-8842-DA4B0E2C8EAA}"/>
                  </a:ext>
                </a:extLst>
              </p:cNvPr>
              <p:cNvSpPr/>
              <p:nvPr/>
            </p:nvSpPr>
            <p:spPr>
              <a:xfrm>
                <a:off x="4401979" y="3311366"/>
                <a:ext cx="3476625" cy="200025"/>
              </a:xfrm>
              <a:custGeom>
                <a:avLst/>
                <a:gdLst>
                  <a:gd name="connsiteX0" fmla="*/ 1497806 w 3476625"/>
                  <a:gd name="connsiteY0" fmla="*/ 7144 h 200025"/>
                  <a:gd name="connsiteX1" fmla="*/ 1822609 w 3476625"/>
                  <a:gd name="connsiteY1" fmla="*/ 7144 h 200025"/>
                  <a:gd name="connsiteX2" fmla="*/ 1899761 w 3476625"/>
                  <a:gd name="connsiteY2" fmla="*/ 84296 h 200025"/>
                  <a:gd name="connsiteX3" fmla="*/ 2174081 w 3476625"/>
                  <a:gd name="connsiteY3" fmla="*/ 84296 h 200025"/>
                  <a:gd name="connsiteX4" fmla="*/ 2240756 w 3476625"/>
                  <a:gd name="connsiteY4" fmla="*/ 17621 h 200025"/>
                  <a:gd name="connsiteX5" fmla="*/ 3470434 w 3476625"/>
                  <a:gd name="connsiteY5" fmla="*/ 17621 h 200025"/>
                  <a:gd name="connsiteX6" fmla="*/ 3470434 w 3476625"/>
                  <a:gd name="connsiteY6" fmla="*/ 24289 h 200025"/>
                  <a:gd name="connsiteX7" fmla="*/ 2243614 w 3476625"/>
                  <a:gd name="connsiteY7" fmla="*/ 24289 h 200025"/>
                  <a:gd name="connsiteX8" fmla="*/ 2176939 w 3476625"/>
                  <a:gd name="connsiteY8" fmla="*/ 90964 h 200025"/>
                  <a:gd name="connsiteX9" fmla="*/ 1896904 w 3476625"/>
                  <a:gd name="connsiteY9" fmla="*/ 90964 h 200025"/>
                  <a:gd name="connsiteX10" fmla="*/ 1819751 w 3476625"/>
                  <a:gd name="connsiteY10" fmla="*/ 13811 h 200025"/>
                  <a:gd name="connsiteX11" fmla="*/ 1500664 w 3476625"/>
                  <a:gd name="connsiteY11" fmla="*/ 13811 h 200025"/>
                  <a:gd name="connsiteX12" fmla="*/ 1432084 w 3476625"/>
                  <a:gd name="connsiteY12" fmla="*/ 120491 h 200025"/>
                  <a:gd name="connsiteX13" fmla="*/ 1057751 w 3476625"/>
                  <a:gd name="connsiteY13" fmla="*/ 120491 h 200025"/>
                  <a:gd name="connsiteX14" fmla="*/ 971074 w 3476625"/>
                  <a:gd name="connsiteY14" fmla="*/ 14764 h 200025"/>
                  <a:gd name="connsiteX15" fmla="*/ 379571 w 3476625"/>
                  <a:gd name="connsiteY15" fmla="*/ 14764 h 200025"/>
                  <a:gd name="connsiteX16" fmla="*/ 11906 w 3476625"/>
                  <a:gd name="connsiteY16" fmla="*/ 201454 h 200025"/>
                  <a:gd name="connsiteX17" fmla="*/ 7144 w 3476625"/>
                  <a:gd name="connsiteY17" fmla="*/ 196691 h 200025"/>
                  <a:gd name="connsiteX18" fmla="*/ 376714 w 3476625"/>
                  <a:gd name="connsiteY18" fmla="*/ 8096 h 200025"/>
                  <a:gd name="connsiteX19" fmla="*/ 973931 w 3476625"/>
                  <a:gd name="connsiteY19" fmla="*/ 8096 h 200025"/>
                  <a:gd name="connsiteX20" fmla="*/ 1061561 w 3476625"/>
                  <a:gd name="connsiteY20" fmla="*/ 113824 h 200025"/>
                  <a:gd name="connsiteX21" fmla="*/ 1429226 w 3476625"/>
                  <a:gd name="connsiteY21" fmla="*/ 11382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76625" h="200025">
                    <a:moveTo>
                      <a:pt x="1497806" y="7144"/>
                    </a:moveTo>
                    <a:lnTo>
                      <a:pt x="1822609" y="7144"/>
                    </a:lnTo>
                    <a:lnTo>
                      <a:pt x="1899761" y="84296"/>
                    </a:lnTo>
                    <a:lnTo>
                      <a:pt x="2174081" y="84296"/>
                    </a:lnTo>
                    <a:lnTo>
                      <a:pt x="2240756" y="17621"/>
                    </a:lnTo>
                    <a:lnTo>
                      <a:pt x="3470434" y="17621"/>
                    </a:lnTo>
                    <a:lnTo>
                      <a:pt x="3470434" y="24289"/>
                    </a:lnTo>
                    <a:lnTo>
                      <a:pt x="2243614" y="24289"/>
                    </a:lnTo>
                    <a:lnTo>
                      <a:pt x="2176939" y="90964"/>
                    </a:lnTo>
                    <a:lnTo>
                      <a:pt x="1896904" y="90964"/>
                    </a:lnTo>
                    <a:lnTo>
                      <a:pt x="1819751" y="13811"/>
                    </a:lnTo>
                    <a:lnTo>
                      <a:pt x="1500664" y="13811"/>
                    </a:lnTo>
                    <a:lnTo>
                      <a:pt x="1432084" y="120491"/>
                    </a:lnTo>
                    <a:lnTo>
                      <a:pt x="1057751" y="120491"/>
                    </a:lnTo>
                    <a:lnTo>
                      <a:pt x="971074" y="14764"/>
                    </a:lnTo>
                    <a:lnTo>
                      <a:pt x="379571" y="14764"/>
                    </a:lnTo>
                    <a:lnTo>
                      <a:pt x="11906" y="201454"/>
                    </a:lnTo>
                    <a:lnTo>
                      <a:pt x="7144" y="196691"/>
                    </a:lnTo>
                    <a:lnTo>
                      <a:pt x="376714" y="8096"/>
                    </a:lnTo>
                    <a:lnTo>
                      <a:pt x="973931" y="8096"/>
                    </a:lnTo>
                    <a:lnTo>
                      <a:pt x="1061561" y="113824"/>
                    </a:lnTo>
                    <a:lnTo>
                      <a:pt x="1429226" y="113824"/>
                    </a:lnTo>
                    <a:close/>
                  </a:path>
                </a:pathLst>
              </a:custGeom>
              <a:grpFill/>
              <a:ln w="9525" cap="flat">
                <a:noFill/>
                <a:prstDash val="solid"/>
                <a:miter/>
              </a:ln>
            </p:spPr>
            <p:txBody>
              <a:bodyPr rtlCol="0" anchor="ctr"/>
              <a:lstStyle/>
              <a:p>
                <a:endParaRPr lang="en-US" dirty="0"/>
              </a:p>
            </p:txBody>
          </p:sp>
          <p:sp>
            <p:nvSpPr>
              <p:cNvPr id="191" name="Freeform: Shape 190">
                <a:extLst>
                  <a:ext uri="{FF2B5EF4-FFF2-40B4-BE49-F238E27FC236}">
                    <a16:creationId xmlns:a16="http://schemas.microsoft.com/office/drawing/2014/main" id="{4C97C16A-C57E-4ACF-BB33-C29236CB1D9E}"/>
                  </a:ext>
                </a:extLst>
              </p:cNvPr>
              <p:cNvSpPr/>
              <p:nvPr/>
            </p:nvSpPr>
            <p:spPr>
              <a:xfrm>
                <a:off x="7851934" y="331231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2859"/>
                      <a:pt x="12859" y="7144"/>
                      <a:pt x="20479" y="7144"/>
                    </a:cubicBezTo>
                    <a:close/>
                  </a:path>
                </a:pathLst>
              </a:custGeom>
              <a:grpFill/>
              <a:ln w="9525" cap="flat">
                <a:noFill/>
                <a:prstDash val="solid"/>
                <a:miter/>
              </a:ln>
            </p:spPr>
            <p:txBody>
              <a:bodyPr rtlCol="0" anchor="ctr"/>
              <a:lstStyle/>
              <a:p>
                <a:endParaRPr lang="en-US" dirty="0"/>
              </a:p>
            </p:txBody>
          </p:sp>
          <p:sp>
            <p:nvSpPr>
              <p:cNvPr id="192" name="Freeform: Shape 191">
                <a:extLst>
                  <a:ext uri="{FF2B5EF4-FFF2-40B4-BE49-F238E27FC236}">
                    <a16:creationId xmlns:a16="http://schemas.microsoft.com/office/drawing/2014/main" id="{E7FD0F2D-BF02-4FA4-BDB8-7550CD485520}"/>
                  </a:ext>
                </a:extLst>
              </p:cNvPr>
              <p:cNvSpPr/>
              <p:nvPr/>
            </p:nvSpPr>
            <p:spPr>
              <a:xfrm>
                <a:off x="4391739" y="348972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193" name="Freeform: Shape 192">
                <a:extLst>
                  <a:ext uri="{FF2B5EF4-FFF2-40B4-BE49-F238E27FC236}">
                    <a16:creationId xmlns:a16="http://schemas.microsoft.com/office/drawing/2014/main" id="{5E356F91-A046-4658-A7FD-F2AC31372912}"/>
                  </a:ext>
                </a:extLst>
              </p:cNvPr>
              <p:cNvSpPr/>
              <p:nvPr/>
            </p:nvSpPr>
            <p:spPr>
              <a:xfrm>
                <a:off x="4559141" y="3055143"/>
                <a:ext cx="2552700" cy="142875"/>
              </a:xfrm>
              <a:custGeom>
                <a:avLst/>
                <a:gdLst>
                  <a:gd name="connsiteX0" fmla="*/ 7144 w 2552700"/>
                  <a:gd name="connsiteY0" fmla="*/ 7144 h 142875"/>
                  <a:gd name="connsiteX1" fmla="*/ 101441 w 2552700"/>
                  <a:gd name="connsiteY1" fmla="*/ 7144 h 142875"/>
                  <a:gd name="connsiteX2" fmla="*/ 222409 w 2552700"/>
                  <a:gd name="connsiteY2" fmla="*/ 128111 h 142875"/>
                  <a:gd name="connsiteX3" fmla="*/ 813911 w 2552700"/>
                  <a:gd name="connsiteY3" fmla="*/ 128111 h 142875"/>
                  <a:gd name="connsiteX4" fmla="*/ 881539 w 2552700"/>
                  <a:gd name="connsiteY4" fmla="*/ 21431 h 142875"/>
                  <a:gd name="connsiteX5" fmla="*/ 1284446 w 2552700"/>
                  <a:gd name="connsiteY5" fmla="*/ 21431 h 142875"/>
                  <a:gd name="connsiteX6" fmla="*/ 1343501 w 2552700"/>
                  <a:gd name="connsiteY6" fmla="*/ 129064 h 142875"/>
                  <a:gd name="connsiteX7" fmla="*/ 1662589 w 2552700"/>
                  <a:gd name="connsiteY7" fmla="*/ 129064 h 142875"/>
                  <a:gd name="connsiteX8" fmla="*/ 1739741 w 2552700"/>
                  <a:gd name="connsiteY8" fmla="*/ 51911 h 142875"/>
                  <a:gd name="connsiteX9" fmla="*/ 2019776 w 2552700"/>
                  <a:gd name="connsiteY9" fmla="*/ 51911 h 142875"/>
                  <a:gd name="connsiteX10" fmla="*/ 2086451 w 2552700"/>
                  <a:gd name="connsiteY10" fmla="*/ 117634 h 142875"/>
                  <a:gd name="connsiteX11" fmla="*/ 2551271 w 2552700"/>
                  <a:gd name="connsiteY11" fmla="*/ 117634 h 142875"/>
                  <a:gd name="connsiteX12" fmla="*/ 2551271 w 2552700"/>
                  <a:gd name="connsiteY12" fmla="*/ 125254 h 142875"/>
                  <a:gd name="connsiteX13" fmla="*/ 2083594 w 2552700"/>
                  <a:gd name="connsiteY13" fmla="*/ 125254 h 142875"/>
                  <a:gd name="connsiteX14" fmla="*/ 2016919 w 2552700"/>
                  <a:gd name="connsiteY14" fmla="*/ 58579 h 142875"/>
                  <a:gd name="connsiteX15" fmla="*/ 1742599 w 2552700"/>
                  <a:gd name="connsiteY15" fmla="*/ 58579 h 142875"/>
                  <a:gd name="connsiteX16" fmla="*/ 1665446 w 2552700"/>
                  <a:gd name="connsiteY16" fmla="*/ 135731 h 142875"/>
                  <a:gd name="connsiteX17" fmla="*/ 1340644 w 2552700"/>
                  <a:gd name="connsiteY17" fmla="*/ 135731 h 142875"/>
                  <a:gd name="connsiteX18" fmla="*/ 1281589 w 2552700"/>
                  <a:gd name="connsiteY18" fmla="*/ 29051 h 142875"/>
                  <a:gd name="connsiteX19" fmla="*/ 885349 w 2552700"/>
                  <a:gd name="connsiteY19" fmla="*/ 29051 h 142875"/>
                  <a:gd name="connsiteX20" fmla="*/ 816769 w 2552700"/>
                  <a:gd name="connsiteY20" fmla="*/ 134779 h 142875"/>
                  <a:gd name="connsiteX21" fmla="*/ 219551 w 2552700"/>
                  <a:gd name="connsiteY21" fmla="*/ 134779 h 142875"/>
                  <a:gd name="connsiteX22" fmla="*/ 98584 w 2552700"/>
                  <a:gd name="connsiteY22" fmla="*/ 14764 h 142875"/>
                  <a:gd name="connsiteX23" fmla="*/ 7144 w 2552700"/>
                  <a:gd name="connsiteY23" fmla="*/ 14764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52700" h="142875">
                    <a:moveTo>
                      <a:pt x="7144" y="7144"/>
                    </a:moveTo>
                    <a:lnTo>
                      <a:pt x="101441" y="7144"/>
                    </a:lnTo>
                    <a:lnTo>
                      <a:pt x="222409" y="128111"/>
                    </a:lnTo>
                    <a:lnTo>
                      <a:pt x="813911" y="128111"/>
                    </a:lnTo>
                    <a:lnTo>
                      <a:pt x="881539" y="21431"/>
                    </a:lnTo>
                    <a:lnTo>
                      <a:pt x="1284446" y="21431"/>
                    </a:lnTo>
                    <a:lnTo>
                      <a:pt x="1343501" y="129064"/>
                    </a:lnTo>
                    <a:lnTo>
                      <a:pt x="1662589" y="129064"/>
                    </a:lnTo>
                    <a:lnTo>
                      <a:pt x="1739741" y="51911"/>
                    </a:lnTo>
                    <a:lnTo>
                      <a:pt x="2019776" y="51911"/>
                    </a:lnTo>
                    <a:lnTo>
                      <a:pt x="2086451" y="117634"/>
                    </a:lnTo>
                    <a:lnTo>
                      <a:pt x="2551271" y="117634"/>
                    </a:lnTo>
                    <a:lnTo>
                      <a:pt x="2551271" y="125254"/>
                    </a:lnTo>
                    <a:lnTo>
                      <a:pt x="2083594" y="125254"/>
                    </a:lnTo>
                    <a:lnTo>
                      <a:pt x="2016919" y="58579"/>
                    </a:lnTo>
                    <a:lnTo>
                      <a:pt x="1742599" y="58579"/>
                    </a:lnTo>
                    <a:lnTo>
                      <a:pt x="1665446" y="135731"/>
                    </a:lnTo>
                    <a:lnTo>
                      <a:pt x="1340644" y="135731"/>
                    </a:lnTo>
                    <a:lnTo>
                      <a:pt x="1281589" y="29051"/>
                    </a:lnTo>
                    <a:lnTo>
                      <a:pt x="885349" y="29051"/>
                    </a:lnTo>
                    <a:lnTo>
                      <a:pt x="816769" y="134779"/>
                    </a:lnTo>
                    <a:lnTo>
                      <a:pt x="219551" y="134779"/>
                    </a:lnTo>
                    <a:lnTo>
                      <a:pt x="98584" y="14764"/>
                    </a:lnTo>
                    <a:lnTo>
                      <a:pt x="7144" y="14764"/>
                    </a:lnTo>
                    <a:close/>
                  </a:path>
                </a:pathLst>
              </a:custGeom>
              <a:grpFill/>
              <a:ln w="9525" cap="flat">
                <a:noFill/>
                <a:prstDash val="solid"/>
                <a:miter/>
              </a:ln>
            </p:spPr>
            <p:txBody>
              <a:bodyPr rtlCol="0" anchor="ctr"/>
              <a:lstStyle/>
              <a:p>
                <a:endParaRPr lang="en-US" dirty="0"/>
              </a:p>
            </p:txBody>
          </p:sp>
          <p:sp>
            <p:nvSpPr>
              <p:cNvPr id="194" name="Freeform: Shape 193">
                <a:extLst>
                  <a:ext uri="{FF2B5EF4-FFF2-40B4-BE49-F238E27FC236}">
                    <a16:creationId xmlns:a16="http://schemas.microsoft.com/office/drawing/2014/main" id="{2476DAF5-069D-4C00-A840-34DB3B13CD34}"/>
                  </a:ext>
                </a:extLst>
              </p:cNvPr>
              <p:cNvSpPr/>
              <p:nvPr/>
            </p:nvSpPr>
            <p:spPr>
              <a:xfrm>
                <a:off x="7089934" y="315610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3811"/>
                      <a:pt x="12859" y="7144"/>
                      <a:pt x="20479" y="7144"/>
                    </a:cubicBezTo>
                    <a:close/>
                  </a:path>
                </a:pathLst>
              </a:custGeom>
              <a:grpFill/>
              <a:ln w="9525" cap="flat">
                <a:noFill/>
                <a:prstDash val="solid"/>
                <a:miter/>
              </a:ln>
            </p:spPr>
            <p:txBody>
              <a:bodyPr rtlCol="0" anchor="ctr"/>
              <a:lstStyle/>
              <a:p>
                <a:endParaRPr lang="en-US" dirty="0"/>
              </a:p>
            </p:txBody>
          </p:sp>
          <p:sp>
            <p:nvSpPr>
              <p:cNvPr id="195" name="Freeform: Shape 194">
                <a:extLst>
                  <a:ext uri="{FF2B5EF4-FFF2-40B4-BE49-F238E27FC236}">
                    <a16:creationId xmlns:a16="http://schemas.microsoft.com/office/drawing/2014/main" id="{AE095B6E-C018-445C-B521-10101B9EB2E0}"/>
                  </a:ext>
                </a:extLst>
              </p:cNvPr>
              <p:cNvSpPr/>
              <p:nvPr/>
            </p:nvSpPr>
            <p:spPr>
              <a:xfrm>
                <a:off x="4546759" y="3045618"/>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196" name="Freeform: Shape 195">
                <a:extLst>
                  <a:ext uri="{FF2B5EF4-FFF2-40B4-BE49-F238E27FC236}">
                    <a16:creationId xmlns:a16="http://schemas.microsoft.com/office/drawing/2014/main" id="{535CF749-62F5-4590-833F-3D5B50D50BF6}"/>
                  </a:ext>
                </a:extLst>
              </p:cNvPr>
              <p:cNvSpPr/>
              <p:nvPr/>
            </p:nvSpPr>
            <p:spPr>
              <a:xfrm>
                <a:off x="6717506" y="3322796"/>
                <a:ext cx="676275" cy="104775"/>
              </a:xfrm>
              <a:custGeom>
                <a:avLst/>
                <a:gdLst>
                  <a:gd name="connsiteX0" fmla="*/ 668179 w 676275"/>
                  <a:gd name="connsiteY0" fmla="*/ 7144 h 104775"/>
                  <a:gd name="connsiteX1" fmla="*/ 672941 w 676275"/>
                  <a:gd name="connsiteY1" fmla="*/ 11906 h 104775"/>
                  <a:gd name="connsiteX2" fmla="*/ 471964 w 676275"/>
                  <a:gd name="connsiteY2" fmla="*/ 98584 h 104775"/>
                  <a:gd name="connsiteX3" fmla="*/ 7144 w 676275"/>
                  <a:gd name="connsiteY3" fmla="*/ 98584 h 104775"/>
                  <a:gd name="connsiteX4" fmla="*/ 7144 w 676275"/>
                  <a:gd name="connsiteY4" fmla="*/ 91916 h 104775"/>
                  <a:gd name="connsiteX5" fmla="*/ 469106 w 676275"/>
                  <a:gd name="connsiteY5" fmla="*/ 9191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6275" h="104775">
                    <a:moveTo>
                      <a:pt x="668179" y="7144"/>
                    </a:moveTo>
                    <a:lnTo>
                      <a:pt x="672941" y="11906"/>
                    </a:lnTo>
                    <a:lnTo>
                      <a:pt x="471964" y="98584"/>
                    </a:lnTo>
                    <a:lnTo>
                      <a:pt x="7144" y="98584"/>
                    </a:lnTo>
                    <a:lnTo>
                      <a:pt x="7144" y="91916"/>
                    </a:lnTo>
                    <a:lnTo>
                      <a:pt x="469106" y="91916"/>
                    </a:lnTo>
                    <a:close/>
                  </a:path>
                </a:pathLst>
              </a:custGeom>
              <a:grpFill/>
              <a:ln w="9525" cap="flat">
                <a:noFill/>
                <a:prstDash val="solid"/>
                <a:miter/>
              </a:ln>
            </p:spPr>
            <p:txBody>
              <a:bodyPr rtlCol="0" anchor="ctr"/>
              <a:lstStyle/>
              <a:p>
                <a:endParaRPr lang="en-US" dirty="0"/>
              </a:p>
            </p:txBody>
          </p:sp>
          <p:sp>
            <p:nvSpPr>
              <p:cNvPr id="197" name="Freeform: Shape 196">
                <a:extLst>
                  <a:ext uri="{FF2B5EF4-FFF2-40B4-BE49-F238E27FC236}">
                    <a16:creationId xmlns:a16="http://schemas.microsoft.com/office/drawing/2014/main" id="{B73037C8-9D87-41BE-BFFC-A98AA59E7EBA}"/>
                  </a:ext>
                </a:extLst>
              </p:cNvPr>
              <p:cNvSpPr/>
              <p:nvPr/>
            </p:nvSpPr>
            <p:spPr>
              <a:xfrm>
                <a:off x="6705124" y="3398043"/>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7146" y="7144"/>
                      <a:pt x="20479" y="7144"/>
                    </a:cubicBezTo>
                    <a:close/>
                  </a:path>
                </a:pathLst>
              </a:custGeom>
              <a:grpFill/>
              <a:ln w="9525" cap="flat">
                <a:noFill/>
                <a:prstDash val="solid"/>
                <a:miter/>
              </a:ln>
            </p:spPr>
            <p:txBody>
              <a:bodyPr rtlCol="0" anchor="ctr"/>
              <a:lstStyle/>
              <a:p>
                <a:endParaRPr lang="en-US" dirty="0"/>
              </a:p>
            </p:txBody>
          </p:sp>
          <p:sp>
            <p:nvSpPr>
              <p:cNvPr id="198" name="Freeform: Shape 197">
                <a:extLst>
                  <a:ext uri="{FF2B5EF4-FFF2-40B4-BE49-F238E27FC236}">
                    <a16:creationId xmlns:a16="http://schemas.microsoft.com/office/drawing/2014/main" id="{6F8031E0-D780-4201-88C4-C2849C07C0F5}"/>
                  </a:ext>
                </a:extLst>
              </p:cNvPr>
              <p:cNvSpPr/>
              <p:nvPr/>
            </p:nvSpPr>
            <p:spPr>
              <a:xfrm>
                <a:off x="5352574" y="3312318"/>
                <a:ext cx="742950" cy="485775"/>
              </a:xfrm>
              <a:custGeom>
                <a:avLst/>
                <a:gdLst>
                  <a:gd name="connsiteX0" fmla="*/ 736759 w 742950"/>
                  <a:gd name="connsiteY0" fmla="*/ 7144 h 485775"/>
                  <a:gd name="connsiteX1" fmla="*/ 741521 w 742950"/>
                  <a:gd name="connsiteY1" fmla="*/ 11906 h 485775"/>
                  <a:gd name="connsiteX2" fmla="*/ 552926 w 742950"/>
                  <a:gd name="connsiteY2" fmla="*/ 200501 h 485775"/>
                  <a:gd name="connsiteX3" fmla="*/ 260509 w 742950"/>
                  <a:gd name="connsiteY3" fmla="*/ 200501 h 485775"/>
                  <a:gd name="connsiteX4" fmla="*/ 12859 w 742950"/>
                  <a:gd name="connsiteY4" fmla="*/ 486251 h 485775"/>
                  <a:gd name="connsiteX5" fmla="*/ 7144 w 742950"/>
                  <a:gd name="connsiteY5" fmla="*/ 481489 h 485775"/>
                  <a:gd name="connsiteX6" fmla="*/ 257651 w 742950"/>
                  <a:gd name="connsiteY6" fmla="*/ 192881 h 485775"/>
                  <a:gd name="connsiteX7" fmla="*/ 550069 w 742950"/>
                  <a:gd name="connsiteY7" fmla="*/ 19288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950" h="485775">
                    <a:moveTo>
                      <a:pt x="736759" y="7144"/>
                    </a:moveTo>
                    <a:lnTo>
                      <a:pt x="741521" y="11906"/>
                    </a:lnTo>
                    <a:lnTo>
                      <a:pt x="552926" y="200501"/>
                    </a:lnTo>
                    <a:lnTo>
                      <a:pt x="260509" y="200501"/>
                    </a:lnTo>
                    <a:lnTo>
                      <a:pt x="12859" y="486251"/>
                    </a:lnTo>
                    <a:lnTo>
                      <a:pt x="7144" y="481489"/>
                    </a:lnTo>
                    <a:lnTo>
                      <a:pt x="257651" y="192881"/>
                    </a:lnTo>
                    <a:lnTo>
                      <a:pt x="550069" y="192881"/>
                    </a:lnTo>
                    <a:close/>
                  </a:path>
                </a:pathLst>
              </a:custGeom>
              <a:grpFill/>
              <a:ln w="9525" cap="flat">
                <a:noFill/>
                <a:prstDash val="solid"/>
                <a:miter/>
              </a:ln>
            </p:spPr>
            <p:txBody>
              <a:bodyPr rtlCol="0" anchor="ctr"/>
              <a:lstStyle/>
              <a:p>
                <a:endParaRPr lang="en-US" dirty="0"/>
              </a:p>
            </p:txBody>
          </p:sp>
          <p:sp>
            <p:nvSpPr>
              <p:cNvPr id="199" name="Freeform: Shape 198">
                <a:extLst>
                  <a:ext uri="{FF2B5EF4-FFF2-40B4-BE49-F238E27FC236}">
                    <a16:creationId xmlns:a16="http://schemas.microsoft.com/office/drawing/2014/main" id="{1C142BC8-0251-4228-95A2-869175A00643}"/>
                  </a:ext>
                </a:extLst>
              </p:cNvPr>
              <p:cNvSpPr/>
              <p:nvPr/>
            </p:nvSpPr>
            <p:spPr>
              <a:xfrm>
                <a:off x="5343287" y="3775709"/>
                <a:ext cx="38100" cy="38100"/>
              </a:xfrm>
              <a:custGeom>
                <a:avLst/>
                <a:gdLst>
                  <a:gd name="connsiteX0" fmla="*/ 10716 w 38100"/>
                  <a:gd name="connsiteY0" fmla="*/ 11430 h 38100"/>
                  <a:gd name="connsiteX1" fmla="*/ 10716 w 38100"/>
                  <a:gd name="connsiteY1" fmla="*/ 30480 h 38100"/>
                  <a:gd name="connsiteX2" fmla="*/ 29766 w 38100"/>
                  <a:gd name="connsiteY2" fmla="*/ 30480 h 38100"/>
                  <a:gd name="connsiteX3" fmla="*/ 29766 w 38100"/>
                  <a:gd name="connsiteY3" fmla="*/ 11430 h 38100"/>
                  <a:gd name="connsiteX4" fmla="*/ 10716 w 38100"/>
                  <a:gd name="connsiteY4" fmla="*/ 1143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1430"/>
                    </a:moveTo>
                    <a:cubicBezTo>
                      <a:pt x="5953" y="16192"/>
                      <a:pt x="5953" y="24765"/>
                      <a:pt x="10716" y="30480"/>
                    </a:cubicBezTo>
                    <a:cubicBezTo>
                      <a:pt x="15478" y="35242"/>
                      <a:pt x="24051" y="35242"/>
                      <a:pt x="29766" y="30480"/>
                    </a:cubicBezTo>
                    <a:cubicBezTo>
                      <a:pt x="34528" y="25717"/>
                      <a:pt x="34528" y="17145"/>
                      <a:pt x="29766" y="11430"/>
                    </a:cubicBezTo>
                    <a:cubicBezTo>
                      <a:pt x="24051" y="5715"/>
                      <a:pt x="15478" y="5715"/>
                      <a:pt x="10716" y="11430"/>
                    </a:cubicBezTo>
                    <a:close/>
                  </a:path>
                </a:pathLst>
              </a:custGeom>
              <a:grpFill/>
              <a:ln w="9525" cap="flat">
                <a:noFill/>
                <a:prstDash val="solid"/>
                <a:miter/>
              </a:ln>
            </p:spPr>
            <p:txBody>
              <a:bodyPr rtlCol="0" anchor="ctr"/>
              <a:lstStyle/>
              <a:p>
                <a:endParaRPr lang="en-US" dirty="0"/>
              </a:p>
            </p:txBody>
          </p:sp>
          <p:sp>
            <p:nvSpPr>
              <p:cNvPr id="200" name="Freeform: Shape 199">
                <a:extLst>
                  <a:ext uri="{FF2B5EF4-FFF2-40B4-BE49-F238E27FC236}">
                    <a16:creationId xmlns:a16="http://schemas.microsoft.com/office/drawing/2014/main" id="{11793448-6769-4C41-8AE5-A86673B61273}"/>
                  </a:ext>
                </a:extLst>
              </p:cNvPr>
              <p:cNvSpPr/>
              <p:nvPr/>
            </p:nvSpPr>
            <p:spPr>
              <a:xfrm>
                <a:off x="4308634" y="3313271"/>
                <a:ext cx="1009650" cy="428625"/>
              </a:xfrm>
              <a:custGeom>
                <a:avLst/>
                <a:gdLst>
                  <a:gd name="connsiteX0" fmla="*/ 998696 w 1009650"/>
                  <a:gd name="connsiteY0" fmla="*/ 7144 h 428625"/>
                  <a:gd name="connsiteX1" fmla="*/ 1003459 w 1009650"/>
                  <a:gd name="connsiteY1" fmla="*/ 11906 h 428625"/>
                  <a:gd name="connsiteX2" fmla="*/ 912019 w 1009650"/>
                  <a:gd name="connsiteY2" fmla="*/ 103346 h 428625"/>
                  <a:gd name="connsiteX3" fmla="*/ 646271 w 1009650"/>
                  <a:gd name="connsiteY3" fmla="*/ 103346 h 428625"/>
                  <a:gd name="connsiteX4" fmla="*/ 476726 w 1009650"/>
                  <a:gd name="connsiteY4" fmla="*/ 272891 h 428625"/>
                  <a:gd name="connsiteX5" fmla="*/ 306229 w 1009650"/>
                  <a:gd name="connsiteY5" fmla="*/ 272891 h 428625"/>
                  <a:gd name="connsiteX6" fmla="*/ 11906 w 1009650"/>
                  <a:gd name="connsiteY6" fmla="*/ 424339 h 428625"/>
                  <a:gd name="connsiteX7" fmla="*/ 7144 w 1009650"/>
                  <a:gd name="connsiteY7" fmla="*/ 419576 h 428625"/>
                  <a:gd name="connsiteX8" fmla="*/ 303371 w 1009650"/>
                  <a:gd name="connsiteY8" fmla="*/ 266224 h 428625"/>
                  <a:gd name="connsiteX9" fmla="*/ 472916 w 1009650"/>
                  <a:gd name="connsiteY9" fmla="*/ 266224 h 428625"/>
                  <a:gd name="connsiteX10" fmla="*/ 643414 w 1009650"/>
                  <a:gd name="connsiteY10" fmla="*/ 95726 h 428625"/>
                  <a:gd name="connsiteX11" fmla="*/ 909161 w 1009650"/>
                  <a:gd name="connsiteY11" fmla="*/ 9572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9650" h="428625">
                    <a:moveTo>
                      <a:pt x="998696" y="7144"/>
                    </a:moveTo>
                    <a:lnTo>
                      <a:pt x="1003459" y="11906"/>
                    </a:lnTo>
                    <a:lnTo>
                      <a:pt x="912019" y="103346"/>
                    </a:lnTo>
                    <a:lnTo>
                      <a:pt x="646271" y="103346"/>
                    </a:lnTo>
                    <a:lnTo>
                      <a:pt x="476726" y="272891"/>
                    </a:lnTo>
                    <a:lnTo>
                      <a:pt x="306229" y="272891"/>
                    </a:lnTo>
                    <a:lnTo>
                      <a:pt x="11906" y="424339"/>
                    </a:lnTo>
                    <a:lnTo>
                      <a:pt x="7144" y="419576"/>
                    </a:lnTo>
                    <a:lnTo>
                      <a:pt x="303371" y="266224"/>
                    </a:lnTo>
                    <a:lnTo>
                      <a:pt x="472916" y="266224"/>
                    </a:lnTo>
                    <a:lnTo>
                      <a:pt x="643414" y="95726"/>
                    </a:lnTo>
                    <a:lnTo>
                      <a:pt x="909161" y="95726"/>
                    </a:lnTo>
                    <a:close/>
                  </a:path>
                </a:pathLst>
              </a:custGeom>
              <a:grpFill/>
              <a:ln w="9525" cap="flat">
                <a:noFill/>
                <a:prstDash val="solid"/>
                <a:miter/>
              </a:ln>
            </p:spPr>
            <p:txBody>
              <a:bodyPr rtlCol="0" anchor="ctr"/>
              <a:lstStyle/>
              <a:p>
                <a:endParaRPr lang="en-US" dirty="0"/>
              </a:p>
            </p:txBody>
          </p:sp>
          <p:sp>
            <p:nvSpPr>
              <p:cNvPr id="201" name="Freeform: Shape 200">
                <a:extLst>
                  <a:ext uri="{FF2B5EF4-FFF2-40B4-BE49-F238E27FC236}">
                    <a16:creationId xmlns:a16="http://schemas.microsoft.com/office/drawing/2014/main" id="{68459BE0-EFE2-4E8E-8F82-DF7064C46A55}"/>
                  </a:ext>
                </a:extLst>
              </p:cNvPr>
              <p:cNvSpPr/>
              <p:nvPr/>
            </p:nvSpPr>
            <p:spPr>
              <a:xfrm>
                <a:off x="4298394" y="371451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02" name="Freeform: Shape 201">
                <a:extLst>
                  <a:ext uri="{FF2B5EF4-FFF2-40B4-BE49-F238E27FC236}">
                    <a16:creationId xmlns:a16="http://schemas.microsoft.com/office/drawing/2014/main" id="{4F07A86B-6139-4348-8FF6-908B10232BF4}"/>
                  </a:ext>
                </a:extLst>
              </p:cNvPr>
              <p:cNvSpPr/>
              <p:nvPr/>
            </p:nvSpPr>
            <p:spPr>
              <a:xfrm>
                <a:off x="6470809" y="3194208"/>
                <a:ext cx="1076325" cy="142875"/>
              </a:xfrm>
              <a:custGeom>
                <a:avLst/>
                <a:gdLst>
                  <a:gd name="connsiteX0" fmla="*/ 11906 w 1076325"/>
                  <a:gd name="connsiteY0" fmla="*/ 7144 h 142875"/>
                  <a:gd name="connsiteX1" fmla="*/ 50006 w 1076325"/>
                  <a:gd name="connsiteY1" fmla="*/ 45244 h 142875"/>
                  <a:gd name="connsiteX2" fmla="*/ 869156 w 1076325"/>
                  <a:gd name="connsiteY2" fmla="*/ 45244 h 142875"/>
                  <a:gd name="connsiteX3" fmla="*/ 1072991 w 1076325"/>
                  <a:gd name="connsiteY3" fmla="*/ 134779 h 142875"/>
                  <a:gd name="connsiteX4" fmla="*/ 1068229 w 1076325"/>
                  <a:gd name="connsiteY4" fmla="*/ 139541 h 142875"/>
                  <a:gd name="connsiteX5" fmla="*/ 866299 w 1076325"/>
                  <a:gd name="connsiteY5" fmla="*/ 51911 h 142875"/>
                  <a:gd name="connsiteX6" fmla="*/ 47149 w 1076325"/>
                  <a:gd name="connsiteY6" fmla="*/ 51911 h 142875"/>
                  <a:gd name="connsiteX7" fmla="*/ 7144 w 1076325"/>
                  <a:gd name="connsiteY7" fmla="*/ 12859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6325" h="142875">
                    <a:moveTo>
                      <a:pt x="11906" y="7144"/>
                    </a:moveTo>
                    <a:lnTo>
                      <a:pt x="50006" y="45244"/>
                    </a:lnTo>
                    <a:lnTo>
                      <a:pt x="869156" y="45244"/>
                    </a:lnTo>
                    <a:lnTo>
                      <a:pt x="1072991" y="134779"/>
                    </a:lnTo>
                    <a:lnTo>
                      <a:pt x="1068229" y="139541"/>
                    </a:lnTo>
                    <a:lnTo>
                      <a:pt x="866299" y="51911"/>
                    </a:lnTo>
                    <a:lnTo>
                      <a:pt x="47149" y="51911"/>
                    </a:lnTo>
                    <a:lnTo>
                      <a:pt x="7144" y="12859"/>
                    </a:lnTo>
                    <a:close/>
                  </a:path>
                </a:pathLst>
              </a:custGeom>
              <a:grpFill/>
              <a:ln w="9525" cap="flat">
                <a:noFill/>
                <a:prstDash val="solid"/>
                <a:miter/>
              </a:ln>
            </p:spPr>
            <p:txBody>
              <a:bodyPr rtlCol="0" anchor="ctr"/>
              <a:lstStyle/>
              <a:p>
                <a:endParaRPr lang="en-US" dirty="0"/>
              </a:p>
            </p:txBody>
          </p:sp>
          <p:sp>
            <p:nvSpPr>
              <p:cNvPr id="203" name="Freeform: Shape 202">
                <a:extLst>
                  <a:ext uri="{FF2B5EF4-FFF2-40B4-BE49-F238E27FC236}">
                    <a16:creationId xmlns:a16="http://schemas.microsoft.com/office/drawing/2014/main" id="{0C7FAF4B-DE86-4FB9-AF72-4C10D6F2F45C}"/>
                  </a:ext>
                </a:extLst>
              </p:cNvPr>
              <p:cNvSpPr/>
              <p:nvPr/>
            </p:nvSpPr>
            <p:spPr>
              <a:xfrm>
                <a:off x="6460569" y="3184921"/>
                <a:ext cx="38100" cy="38100"/>
              </a:xfrm>
              <a:custGeom>
                <a:avLst/>
                <a:gdLst>
                  <a:gd name="connsiteX0" fmla="*/ 29766 w 38100"/>
                  <a:gd name="connsiteY0" fmla="*/ 10716 h 38100"/>
                  <a:gd name="connsiteX1" fmla="*/ 10716 w 38100"/>
                  <a:gd name="connsiteY1" fmla="*/ 10716 h 38100"/>
                  <a:gd name="connsiteX2" fmla="*/ 10716 w 38100"/>
                  <a:gd name="connsiteY2" fmla="*/ 29766 h 38100"/>
                  <a:gd name="connsiteX3" fmla="*/ 29766 w 38100"/>
                  <a:gd name="connsiteY3" fmla="*/ 29766 h 38100"/>
                  <a:gd name="connsiteX4" fmla="*/ 2976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9766" y="10716"/>
                    </a:moveTo>
                    <a:cubicBezTo>
                      <a:pt x="25003" y="5953"/>
                      <a:pt x="16431" y="5953"/>
                      <a:pt x="10716" y="10716"/>
                    </a:cubicBezTo>
                    <a:cubicBezTo>
                      <a:pt x="5953" y="15478"/>
                      <a:pt x="5953" y="24051"/>
                      <a:pt x="10716" y="29766"/>
                    </a:cubicBezTo>
                    <a:cubicBezTo>
                      <a:pt x="15478" y="34528"/>
                      <a:pt x="24051" y="34528"/>
                      <a:pt x="29766" y="29766"/>
                    </a:cubicBezTo>
                    <a:cubicBezTo>
                      <a:pt x="34528" y="24051"/>
                      <a:pt x="34528" y="15478"/>
                      <a:pt x="29766" y="10716"/>
                    </a:cubicBezTo>
                    <a:close/>
                  </a:path>
                </a:pathLst>
              </a:custGeom>
              <a:grpFill/>
              <a:ln w="9525" cap="flat">
                <a:noFill/>
                <a:prstDash val="solid"/>
                <a:miter/>
              </a:ln>
            </p:spPr>
            <p:txBody>
              <a:bodyPr rtlCol="0" anchor="ctr"/>
              <a:lstStyle/>
              <a:p>
                <a:endParaRPr lang="en-US" dirty="0"/>
              </a:p>
            </p:txBody>
          </p:sp>
          <p:sp>
            <p:nvSpPr>
              <p:cNvPr id="204" name="Freeform: Shape 203">
                <a:extLst>
                  <a:ext uri="{FF2B5EF4-FFF2-40B4-BE49-F238E27FC236}">
                    <a16:creationId xmlns:a16="http://schemas.microsoft.com/office/drawing/2014/main" id="{DF6B8624-89D7-464B-AE1C-41D54EB168EB}"/>
                  </a:ext>
                </a:extLst>
              </p:cNvPr>
              <p:cNvSpPr/>
              <p:nvPr/>
            </p:nvSpPr>
            <p:spPr>
              <a:xfrm>
                <a:off x="5156359" y="3240881"/>
                <a:ext cx="590550" cy="190500"/>
              </a:xfrm>
              <a:custGeom>
                <a:avLst/>
                <a:gdLst>
                  <a:gd name="connsiteX0" fmla="*/ 7144 w 590550"/>
                  <a:gd name="connsiteY0" fmla="*/ 7144 h 190500"/>
                  <a:gd name="connsiteX1" fmla="*/ 408146 w 590550"/>
                  <a:gd name="connsiteY1" fmla="*/ 7144 h 190500"/>
                  <a:gd name="connsiteX2" fmla="*/ 585311 w 590550"/>
                  <a:gd name="connsiteY2" fmla="*/ 184309 h 190500"/>
                  <a:gd name="connsiteX3" fmla="*/ 580549 w 590550"/>
                  <a:gd name="connsiteY3" fmla="*/ 189071 h 190500"/>
                  <a:gd name="connsiteX4" fmla="*/ 405289 w 590550"/>
                  <a:gd name="connsiteY4" fmla="*/ 13811 h 190500"/>
                  <a:gd name="connsiteX5" fmla="*/ 7144 w 590550"/>
                  <a:gd name="connsiteY5" fmla="*/ 138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550" h="190500">
                    <a:moveTo>
                      <a:pt x="7144" y="7144"/>
                    </a:moveTo>
                    <a:lnTo>
                      <a:pt x="408146" y="7144"/>
                    </a:lnTo>
                    <a:lnTo>
                      <a:pt x="585311" y="184309"/>
                    </a:lnTo>
                    <a:lnTo>
                      <a:pt x="580549" y="189071"/>
                    </a:lnTo>
                    <a:lnTo>
                      <a:pt x="405289" y="13811"/>
                    </a:lnTo>
                    <a:lnTo>
                      <a:pt x="7144" y="13811"/>
                    </a:lnTo>
                    <a:close/>
                  </a:path>
                </a:pathLst>
              </a:custGeom>
              <a:grpFill/>
              <a:ln w="9525" cap="flat">
                <a:noFill/>
                <a:prstDash val="solid"/>
                <a:miter/>
              </a:ln>
            </p:spPr>
            <p:txBody>
              <a:bodyPr rtlCol="0" anchor="ctr"/>
              <a:lstStyle/>
              <a:p>
                <a:endParaRPr lang="en-US" dirty="0"/>
              </a:p>
            </p:txBody>
          </p:sp>
          <p:sp>
            <p:nvSpPr>
              <p:cNvPr id="205" name="Freeform: Shape 204">
                <a:extLst>
                  <a:ext uri="{FF2B5EF4-FFF2-40B4-BE49-F238E27FC236}">
                    <a16:creationId xmlns:a16="http://schemas.microsoft.com/office/drawing/2014/main" id="{6B2F4526-44D6-44E1-9EFC-430B7689A446}"/>
                  </a:ext>
                </a:extLst>
              </p:cNvPr>
              <p:cNvSpPr/>
              <p:nvPr/>
            </p:nvSpPr>
            <p:spPr>
              <a:xfrm>
                <a:off x="5134451" y="323135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06" name="Freeform: Shape 205">
                <a:extLst>
                  <a:ext uri="{FF2B5EF4-FFF2-40B4-BE49-F238E27FC236}">
                    <a16:creationId xmlns:a16="http://schemas.microsoft.com/office/drawing/2014/main" id="{D96FF190-45F3-4B82-BFC2-DEF8F0927FFE}"/>
                  </a:ext>
                </a:extLst>
              </p:cNvPr>
              <p:cNvSpPr/>
              <p:nvPr/>
            </p:nvSpPr>
            <p:spPr>
              <a:xfrm>
                <a:off x="5084921" y="3377088"/>
                <a:ext cx="361950" cy="95250"/>
              </a:xfrm>
              <a:custGeom>
                <a:avLst/>
                <a:gdLst>
                  <a:gd name="connsiteX0" fmla="*/ 349091 w 361950"/>
                  <a:gd name="connsiteY0" fmla="*/ 7144 h 95250"/>
                  <a:gd name="connsiteX1" fmla="*/ 354806 w 361950"/>
                  <a:gd name="connsiteY1" fmla="*/ 12859 h 95250"/>
                  <a:gd name="connsiteX2" fmla="*/ 271939 w 361950"/>
                  <a:gd name="connsiteY2" fmla="*/ 94774 h 95250"/>
                  <a:gd name="connsiteX3" fmla="*/ 7144 w 361950"/>
                  <a:gd name="connsiteY3" fmla="*/ 94774 h 95250"/>
                  <a:gd name="connsiteX4" fmla="*/ 7144 w 361950"/>
                  <a:gd name="connsiteY4" fmla="*/ 88106 h 95250"/>
                  <a:gd name="connsiteX5" fmla="*/ 269081 w 361950"/>
                  <a:gd name="connsiteY5" fmla="*/ 8810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950" h="95250">
                    <a:moveTo>
                      <a:pt x="349091" y="7144"/>
                    </a:moveTo>
                    <a:lnTo>
                      <a:pt x="354806" y="12859"/>
                    </a:lnTo>
                    <a:lnTo>
                      <a:pt x="271939" y="94774"/>
                    </a:lnTo>
                    <a:lnTo>
                      <a:pt x="7144" y="94774"/>
                    </a:lnTo>
                    <a:lnTo>
                      <a:pt x="7144" y="88106"/>
                    </a:lnTo>
                    <a:lnTo>
                      <a:pt x="269081" y="88106"/>
                    </a:lnTo>
                    <a:close/>
                  </a:path>
                </a:pathLst>
              </a:custGeom>
              <a:grpFill/>
              <a:ln w="9525" cap="flat">
                <a:noFill/>
                <a:prstDash val="solid"/>
                <a:miter/>
              </a:ln>
            </p:spPr>
            <p:txBody>
              <a:bodyPr rtlCol="0" anchor="ctr"/>
              <a:lstStyle/>
              <a:p>
                <a:endParaRPr lang="en-US" dirty="0"/>
              </a:p>
            </p:txBody>
          </p:sp>
          <p:sp>
            <p:nvSpPr>
              <p:cNvPr id="207" name="Freeform: Shape 206">
                <a:extLst>
                  <a:ext uri="{FF2B5EF4-FFF2-40B4-BE49-F238E27FC236}">
                    <a16:creationId xmlns:a16="http://schemas.microsoft.com/office/drawing/2014/main" id="{CCEC4CBD-D37E-454E-82F5-747802C394E3}"/>
                  </a:ext>
                </a:extLst>
              </p:cNvPr>
              <p:cNvSpPr/>
              <p:nvPr/>
            </p:nvSpPr>
            <p:spPr>
              <a:xfrm>
                <a:off x="5072539" y="344852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2861" y="12859"/>
                      <a:pt x="27146" y="7144"/>
                      <a:pt x="20479" y="7144"/>
                    </a:cubicBezTo>
                    <a:close/>
                  </a:path>
                </a:pathLst>
              </a:custGeom>
              <a:grpFill/>
              <a:ln w="9525" cap="flat">
                <a:noFill/>
                <a:prstDash val="solid"/>
                <a:miter/>
              </a:ln>
            </p:spPr>
            <p:txBody>
              <a:bodyPr rtlCol="0" anchor="ctr"/>
              <a:lstStyle/>
              <a:p>
                <a:endParaRPr lang="en-US" dirty="0"/>
              </a:p>
            </p:txBody>
          </p:sp>
          <p:sp>
            <p:nvSpPr>
              <p:cNvPr id="208" name="Freeform: Shape 207">
                <a:extLst>
                  <a:ext uri="{FF2B5EF4-FFF2-40B4-BE49-F238E27FC236}">
                    <a16:creationId xmlns:a16="http://schemas.microsoft.com/office/drawing/2014/main" id="{BE6080FD-BD5F-4E0C-931D-1A3ED1234163}"/>
                  </a:ext>
                </a:extLst>
              </p:cNvPr>
              <p:cNvSpPr/>
              <p:nvPr/>
            </p:nvSpPr>
            <p:spPr>
              <a:xfrm>
                <a:off x="5571649" y="3071336"/>
                <a:ext cx="809625" cy="200025"/>
              </a:xfrm>
              <a:custGeom>
                <a:avLst/>
                <a:gdLst>
                  <a:gd name="connsiteX0" fmla="*/ 11906 w 809625"/>
                  <a:gd name="connsiteY0" fmla="*/ 7144 h 200025"/>
                  <a:gd name="connsiteX1" fmla="*/ 192881 w 809625"/>
                  <a:gd name="connsiteY1" fmla="*/ 188119 h 200025"/>
                  <a:gd name="connsiteX2" fmla="*/ 808196 w 809625"/>
                  <a:gd name="connsiteY2" fmla="*/ 188119 h 200025"/>
                  <a:gd name="connsiteX3" fmla="*/ 808196 w 809625"/>
                  <a:gd name="connsiteY3" fmla="*/ 195739 h 200025"/>
                  <a:gd name="connsiteX4" fmla="*/ 190024 w 809625"/>
                  <a:gd name="connsiteY4" fmla="*/ 194786 h 200025"/>
                  <a:gd name="connsiteX5" fmla="*/ 7144 w 809625"/>
                  <a:gd name="connsiteY5" fmla="*/ 1190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625" h="200025">
                    <a:moveTo>
                      <a:pt x="11906" y="7144"/>
                    </a:moveTo>
                    <a:lnTo>
                      <a:pt x="192881" y="188119"/>
                    </a:lnTo>
                    <a:lnTo>
                      <a:pt x="808196" y="188119"/>
                    </a:lnTo>
                    <a:lnTo>
                      <a:pt x="808196" y="195739"/>
                    </a:lnTo>
                    <a:lnTo>
                      <a:pt x="190024" y="194786"/>
                    </a:lnTo>
                    <a:lnTo>
                      <a:pt x="7144" y="11906"/>
                    </a:lnTo>
                    <a:close/>
                  </a:path>
                </a:pathLst>
              </a:custGeom>
              <a:grpFill/>
              <a:ln w="9525" cap="flat">
                <a:noFill/>
                <a:prstDash val="solid"/>
                <a:miter/>
              </a:ln>
            </p:spPr>
            <p:txBody>
              <a:bodyPr rtlCol="0" anchor="ctr"/>
              <a:lstStyle/>
              <a:p>
                <a:endParaRPr lang="en-US" dirty="0"/>
              </a:p>
            </p:txBody>
          </p:sp>
          <p:sp>
            <p:nvSpPr>
              <p:cNvPr id="209" name="Freeform: Shape 208">
                <a:extLst>
                  <a:ext uri="{FF2B5EF4-FFF2-40B4-BE49-F238E27FC236}">
                    <a16:creationId xmlns:a16="http://schemas.microsoft.com/office/drawing/2014/main" id="{251DE0A1-F04D-4DD4-B3E7-39F10EF1FA3F}"/>
                  </a:ext>
                </a:extLst>
              </p:cNvPr>
              <p:cNvSpPr/>
              <p:nvPr/>
            </p:nvSpPr>
            <p:spPr>
              <a:xfrm>
                <a:off x="6358414" y="3242786"/>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8099" y="33814"/>
                      <a:pt x="33814" y="28099"/>
                      <a:pt x="33814" y="20479"/>
                    </a:cubicBezTo>
                    <a:cubicBezTo>
                      <a:pt x="33814" y="12859"/>
                      <a:pt x="28099" y="7144"/>
                      <a:pt x="20479" y="7144"/>
                    </a:cubicBezTo>
                    <a:cubicBezTo>
                      <a:pt x="12859" y="7144"/>
                      <a:pt x="7144" y="12859"/>
                      <a:pt x="7144" y="20479"/>
                    </a:cubicBezTo>
                    <a:cubicBezTo>
                      <a:pt x="7144" y="28099"/>
                      <a:pt x="13811" y="33814"/>
                      <a:pt x="20479" y="33814"/>
                    </a:cubicBezTo>
                    <a:close/>
                  </a:path>
                </a:pathLst>
              </a:custGeom>
              <a:grpFill/>
              <a:ln w="9525" cap="flat">
                <a:noFill/>
                <a:prstDash val="solid"/>
                <a:miter/>
              </a:ln>
            </p:spPr>
            <p:txBody>
              <a:bodyPr rtlCol="0" anchor="ctr"/>
              <a:lstStyle/>
              <a:p>
                <a:endParaRPr lang="en-US" dirty="0"/>
              </a:p>
            </p:txBody>
          </p:sp>
        </p:grpSp>
        <p:grpSp>
          <p:nvGrpSpPr>
            <p:cNvPr id="62" name="Graphic 3">
              <a:extLst>
                <a:ext uri="{FF2B5EF4-FFF2-40B4-BE49-F238E27FC236}">
                  <a16:creationId xmlns:a16="http://schemas.microsoft.com/office/drawing/2014/main" id="{50E34CD5-1538-47B4-AAC4-343AB14B9407}"/>
                </a:ext>
              </a:extLst>
            </p:cNvPr>
            <p:cNvGrpSpPr/>
            <p:nvPr/>
          </p:nvGrpSpPr>
          <p:grpSpPr>
            <a:xfrm>
              <a:off x="6431104" y="100108"/>
              <a:ext cx="5646335" cy="6696816"/>
              <a:chOff x="5276850" y="2457450"/>
              <a:chExt cx="1638300" cy="1943100"/>
            </a:xfrm>
            <a:solidFill>
              <a:schemeClr val="bg1"/>
            </a:solidFill>
          </p:grpSpPr>
          <p:sp>
            <p:nvSpPr>
              <p:cNvPr id="63" name="Freeform: Shape 62">
                <a:extLst>
                  <a:ext uri="{FF2B5EF4-FFF2-40B4-BE49-F238E27FC236}">
                    <a16:creationId xmlns:a16="http://schemas.microsoft.com/office/drawing/2014/main" id="{C4827C85-9F24-4900-A5A8-A6DC17739574}"/>
                  </a:ext>
                </a:extLst>
              </p:cNvPr>
              <p:cNvSpPr/>
              <p:nvPr/>
            </p:nvSpPr>
            <p:spPr>
              <a:xfrm>
                <a:off x="6101239" y="2703671"/>
                <a:ext cx="28575" cy="28575"/>
              </a:xfrm>
              <a:custGeom>
                <a:avLst/>
                <a:gdLst>
                  <a:gd name="connsiteX0" fmla="*/ 14764 w 28575"/>
                  <a:gd name="connsiteY0" fmla="*/ 22384 h 28575"/>
                  <a:gd name="connsiteX1" fmla="*/ 22384 w 28575"/>
                  <a:gd name="connsiteY1" fmla="*/ 14764 h 28575"/>
                  <a:gd name="connsiteX2" fmla="*/ 14764 w 28575"/>
                  <a:gd name="connsiteY2" fmla="*/ 7144 h 28575"/>
                  <a:gd name="connsiteX3" fmla="*/ 7144 w 28575"/>
                  <a:gd name="connsiteY3" fmla="*/ 14764 h 28575"/>
                  <a:gd name="connsiteX4" fmla="*/ 14764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764" y="22384"/>
                    </a:moveTo>
                    <a:cubicBezTo>
                      <a:pt x="18574" y="22384"/>
                      <a:pt x="22384" y="18574"/>
                      <a:pt x="22384" y="14764"/>
                    </a:cubicBezTo>
                    <a:cubicBezTo>
                      <a:pt x="22384" y="10954"/>
                      <a:pt x="18574" y="7144"/>
                      <a:pt x="14764" y="7144"/>
                    </a:cubicBezTo>
                    <a:cubicBezTo>
                      <a:pt x="10954" y="7144"/>
                      <a:pt x="7144" y="10954"/>
                      <a:pt x="7144" y="14764"/>
                    </a:cubicBezTo>
                    <a:cubicBezTo>
                      <a:pt x="7144" y="19526"/>
                      <a:pt x="10954" y="22384"/>
                      <a:pt x="14764" y="22384"/>
                    </a:cubicBezTo>
                    <a:close/>
                  </a:path>
                </a:pathLst>
              </a:custGeom>
              <a:grpFill/>
              <a:ln w="9525" cap="flat">
                <a:noFill/>
                <a:prstDash val="solid"/>
                <a:miter/>
              </a:ln>
            </p:spPr>
            <p:txBody>
              <a:bodyPr rtlCol="0" anchor="ctr"/>
              <a:lstStyle/>
              <a:p>
                <a:endParaRPr lang="en-US" dirty="0"/>
              </a:p>
            </p:txBody>
          </p:sp>
          <p:sp>
            <p:nvSpPr>
              <p:cNvPr id="64" name="Freeform: Shape 63">
                <a:extLst>
                  <a:ext uri="{FF2B5EF4-FFF2-40B4-BE49-F238E27FC236}">
                    <a16:creationId xmlns:a16="http://schemas.microsoft.com/office/drawing/2014/main" id="{C753C022-CC16-4A13-B103-DE8E883C9531}"/>
                  </a:ext>
                </a:extLst>
              </p:cNvPr>
              <p:cNvSpPr/>
              <p:nvPr/>
            </p:nvSpPr>
            <p:spPr>
              <a:xfrm>
                <a:off x="5951696" y="2877026"/>
                <a:ext cx="38100" cy="38100"/>
              </a:xfrm>
              <a:custGeom>
                <a:avLst/>
                <a:gdLst>
                  <a:gd name="connsiteX0" fmla="*/ 19526 w 38100"/>
                  <a:gd name="connsiteY0" fmla="*/ 31909 h 38100"/>
                  <a:gd name="connsiteX1" fmla="*/ 31909 w 38100"/>
                  <a:gd name="connsiteY1" fmla="*/ 19526 h 38100"/>
                  <a:gd name="connsiteX2" fmla="*/ 19526 w 38100"/>
                  <a:gd name="connsiteY2" fmla="*/ 7144 h 38100"/>
                  <a:gd name="connsiteX3" fmla="*/ 7144 w 38100"/>
                  <a:gd name="connsiteY3" fmla="*/ 19526 h 38100"/>
                  <a:gd name="connsiteX4" fmla="*/ 19526 w 38100"/>
                  <a:gd name="connsiteY4" fmla="*/ 3190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526" y="31909"/>
                    </a:moveTo>
                    <a:cubicBezTo>
                      <a:pt x="26194" y="31909"/>
                      <a:pt x="31909" y="26194"/>
                      <a:pt x="31909" y="19526"/>
                    </a:cubicBezTo>
                    <a:cubicBezTo>
                      <a:pt x="31909" y="12859"/>
                      <a:pt x="26194" y="7144"/>
                      <a:pt x="19526" y="7144"/>
                    </a:cubicBezTo>
                    <a:cubicBezTo>
                      <a:pt x="12859" y="7144"/>
                      <a:pt x="7144" y="12859"/>
                      <a:pt x="7144" y="19526"/>
                    </a:cubicBezTo>
                    <a:cubicBezTo>
                      <a:pt x="7144" y="26194"/>
                      <a:pt x="11906" y="31909"/>
                      <a:pt x="19526" y="31909"/>
                    </a:cubicBezTo>
                    <a:close/>
                  </a:path>
                </a:pathLst>
              </a:custGeom>
              <a:grpFill/>
              <a:ln w="9525" cap="flat">
                <a:noFill/>
                <a:prstDash val="solid"/>
                <a:miter/>
              </a:ln>
            </p:spPr>
            <p:txBody>
              <a:bodyPr rtlCol="0" anchor="ctr"/>
              <a:lstStyle/>
              <a:p>
                <a:endParaRPr lang="en-US" dirty="0"/>
              </a:p>
            </p:txBody>
          </p:sp>
          <p:sp>
            <p:nvSpPr>
              <p:cNvPr id="65" name="Freeform: Shape 64">
                <a:extLst>
                  <a:ext uri="{FF2B5EF4-FFF2-40B4-BE49-F238E27FC236}">
                    <a16:creationId xmlns:a16="http://schemas.microsoft.com/office/drawing/2014/main" id="{5BC2CBFE-A3C0-4523-B927-378677B8BFAF}"/>
                  </a:ext>
                </a:extLst>
              </p:cNvPr>
              <p:cNvSpPr/>
              <p:nvPr/>
            </p:nvSpPr>
            <p:spPr>
              <a:xfrm>
                <a:off x="5698331" y="3973354"/>
                <a:ext cx="19050" cy="19050"/>
              </a:xfrm>
              <a:custGeom>
                <a:avLst/>
                <a:gdLst>
                  <a:gd name="connsiteX0" fmla="*/ 18574 w 19050"/>
                  <a:gd name="connsiteY0" fmla="*/ 12859 h 19050"/>
                  <a:gd name="connsiteX1" fmla="*/ 12859 w 19050"/>
                  <a:gd name="connsiteY1" fmla="*/ 18574 h 19050"/>
                  <a:gd name="connsiteX2" fmla="*/ 7144 w 19050"/>
                  <a:gd name="connsiteY2" fmla="*/ 12859 h 19050"/>
                  <a:gd name="connsiteX3" fmla="*/ 12859 w 19050"/>
                  <a:gd name="connsiteY3" fmla="*/ 714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6015"/>
                      <a:pt x="16015" y="18574"/>
                      <a:pt x="12859" y="18574"/>
                    </a:cubicBezTo>
                    <a:cubicBezTo>
                      <a:pt x="9702" y="18574"/>
                      <a:pt x="7144" y="16015"/>
                      <a:pt x="7144" y="12859"/>
                    </a:cubicBezTo>
                    <a:cubicBezTo>
                      <a:pt x="7144" y="9702"/>
                      <a:pt x="9702" y="7144"/>
                      <a:pt x="12859" y="7144"/>
                    </a:cubicBezTo>
                    <a:cubicBezTo>
                      <a:pt x="16015" y="7144"/>
                      <a:pt x="18574" y="9702"/>
                      <a:pt x="18574" y="12859"/>
                    </a:cubicBezTo>
                    <a:close/>
                  </a:path>
                </a:pathLst>
              </a:custGeom>
              <a:grpFill/>
              <a:ln w="9525" cap="flat">
                <a:noFill/>
                <a:prstDash val="solid"/>
                <a:miter/>
              </a:ln>
            </p:spPr>
            <p:txBody>
              <a:bodyPr rtlCol="0" anchor="ctr"/>
              <a:lstStyle/>
              <a:p>
                <a:endParaRPr lang="en-US" dirty="0"/>
              </a:p>
            </p:txBody>
          </p:sp>
          <p:sp>
            <p:nvSpPr>
              <p:cNvPr id="66" name="Freeform: Shape 65">
                <a:extLst>
                  <a:ext uri="{FF2B5EF4-FFF2-40B4-BE49-F238E27FC236}">
                    <a16:creationId xmlns:a16="http://schemas.microsoft.com/office/drawing/2014/main" id="{C260066E-3E88-46E5-B5C4-DB59F5A115BF}"/>
                  </a:ext>
                </a:extLst>
              </p:cNvPr>
              <p:cNvSpPr/>
              <p:nvPr/>
            </p:nvSpPr>
            <p:spPr>
              <a:xfrm>
                <a:off x="5746909" y="4064794"/>
                <a:ext cx="123825" cy="114300"/>
              </a:xfrm>
              <a:custGeom>
                <a:avLst/>
                <a:gdLst>
                  <a:gd name="connsiteX0" fmla="*/ 21431 w 123825"/>
                  <a:gd name="connsiteY0" fmla="*/ 61436 h 114300"/>
                  <a:gd name="connsiteX1" fmla="*/ 20479 w 123825"/>
                  <a:gd name="connsiteY1" fmla="*/ 68104 h 114300"/>
                  <a:gd name="connsiteX2" fmla="*/ 59531 w 123825"/>
                  <a:gd name="connsiteY2" fmla="*/ 107156 h 114300"/>
                  <a:gd name="connsiteX3" fmla="*/ 98584 w 123825"/>
                  <a:gd name="connsiteY3" fmla="*/ 68104 h 114300"/>
                  <a:gd name="connsiteX4" fmla="*/ 91916 w 123825"/>
                  <a:gd name="connsiteY4" fmla="*/ 46196 h 114300"/>
                  <a:gd name="connsiteX5" fmla="*/ 92869 w 123825"/>
                  <a:gd name="connsiteY5" fmla="*/ 46196 h 114300"/>
                  <a:gd name="connsiteX6" fmla="*/ 109061 w 123825"/>
                  <a:gd name="connsiteY6" fmla="*/ 30004 h 114300"/>
                  <a:gd name="connsiteX7" fmla="*/ 109061 w 123825"/>
                  <a:gd name="connsiteY7" fmla="*/ 27146 h 114300"/>
                  <a:gd name="connsiteX8" fmla="*/ 116681 w 123825"/>
                  <a:gd name="connsiteY8" fmla="*/ 17621 h 114300"/>
                  <a:gd name="connsiteX9" fmla="*/ 106204 w 123825"/>
                  <a:gd name="connsiteY9" fmla="*/ 7144 h 114300"/>
                  <a:gd name="connsiteX10" fmla="*/ 96679 w 123825"/>
                  <a:gd name="connsiteY10" fmla="*/ 13811 h 114300"/>
                  <a:gd name="connsiteX11" fmla="*/ 92869 w 123825"/>
                  <a:gd name="connsiteY11" fmla="*/ 12859 h 114300"/>
                  <a:gd name="connsiteX12" fmla="*/ 76676 w 123825"/>
                  <a:gd name="connsiteY12" fmla="*/ 29051 h 114300"/>
                  <a:gd name="connsiteX13" fmla="*/ 76676 w 123825"/>
                  <a:gd name="connsiteY13" fmla="*/ 31909 h 114300"/>
                  <a:gd name="connsiteX14" fmla="*/ 59531 w 123825"/>
                  <a:gd name="connsiteY14" fmla="*/ 28099 h 114300"/>
                  <a:gd name="connsiteX15" fmla="*/ 31909 w 123825"/>
                  <a:gd name="connsiteY15" fmla="*/ 39529 h 114300"/>
                  <a:gd name="connsiteX16" fmla="*/ 20479 w 123825"/>
                  <a:gd name="connsiteY16" fmla="*/ 33814 h 114300"/>
                  <a:gd name="connsiteX17" fmla="*/ 7144 w 123825"/>
                  <a:gd name="connsiteY17" fmla="*/ 47149 h 114300"/>
                  <a:gd name="connsiteX18" fmla="*/ 21431 w 123825"/>
                  <a:gd name="connsiteY18" fmla="*/ 61436 h 114300"/>
                  <a:gd name="connsiteX19" fmla="*/ 21431 w 123825"/>
                  <a:gd name="connsiteY19" fmla="*/ 61436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3825" h="114300">
                    <a:moveTo>
                      <a:pt x="21431" y="61436"/>
                    </a:moveTo>
                    <a:cubicBezTo>
                      <a:pt x="21431" y="63341"/>
                      <a:pt x="20479" y="66199"/>
                      <a:pt x="20479" y="68104"/>
                    </a:cubicBezTo>
                    <a:cubicBezTo>
                      <a:pt x="20479" y="90011"/>
                      <a:pt x="37624" y="107156"/>
                      <a:pt x="59531" y="107156"/>
                    </a:cubicBezTo>
                    <a:cubicBezTo>
                      <a:pt x="81439" y="107156"/>
                      <a:pt x="98584" y="90011"/>
                      <a:pt x="98584" y="68104"/>
                    </a:cubicBezTo>
                    <a:cubicBezTo>
                      <a:pt x="98584" y="60484"/>
                      <a:pt x="95726" y="52864"/>
                      <a:pt x="91916" y="46196"/>
                    </a:cubicBezTo>
                    <a:cubicBezTo>
                      <a:pt x="91916" y="46196"/>
                      <a:pt x="91916" y="46196"/>
                      <a:pt x="92869" y="46196"/>
                    </a:cubicBezTo>
                    <a:cubicBezTo>
                      <a:pt x="101441" y="46196"/>
                      <a:pt x="109061" y="38576"/>
                      <a:pt x="109061" y="30004"/>
                    </a:cubicBezTo>
                    <a:cubicBezTo>
                      <a:pt x="109061" y="29051"/>
                      <a:pt x="109061" y="28099"/>
                      <a:pt x="109061" y="27146"/>
                    </a:cubicBezTo>
                    <a:cubicBezTo>
                      <a:pt x="112871" y="26194"/>
                      <a:pt x="116681" y="22384"/>
                      <a:pt x="116681" y="17621"/>
                    </a:cubicBezTo>
                    <a:cubicBezTo>
                      <a:pt x="116681" y="11906"/>
                      <a:pt x="111919" y="7144"/>
                      <a:pt x="106204" y="7144"/>
                    </a:cubicBezTo>
                    <a:cubicBezTo>
                      <a:pt x="102394" y="7144"/>
                      <a:pt x="98584" y="10001"/>
                      <a:pt x="96679" y="13811"/>
                    </a:cubicBezTo>
                    <a:cubicBezTo>
                      <a:pt x="95726" y="13811"/>
                      <a:pt x="93821" y="12859"/>
                      <a:pt x="92869" y="12859"/>
                    </a:cubicBezTo>
                    <a:cubicBezTo>
                      <a:pt x="84296" y="12859"/>
                      <a:pt x="76676" y="20479"/>
                      <a:pt x="76676" y="29051"/>
                    </a:cubicBezTo>
                    <a:cubicBezTo>
                      <a:pt x="76676" y="30004"/>
                      <a:pt x="76676" y="30956"/>
                      <a:pt x="76676" y="31909"/>
                    </a:cubicBezTo>
                    <a:cubicBezTo>
                      <a:pt x="71914" y="29051"/>
                      <a:pt x="66199" y="28099"/>
                      <a:pt x="59531" y="28099"/>
                    </a:cubicBezTo>
                    <a:cubicBezTo>
                      <a:pt x="49054" y="28099"/>
                      <a:pt x="39529" y="32861"/>
                      <a:pt x="31909" y="39529"/>
                    </a:cubicBezTo>
                    <a:cubicBezTo>
                      <a:pt x="29051" y="35719"/>
                      <a:pt x="25241" y="33814"/>
                      <a:pt x="20479" y="33814"/>
                    </a:cubicBezTo>
                    <a:cubicBezTo>
                      <a:pt x="12859" y="33814"/>
                      <a:pt x="7144" y="39529"/>
                      <a:pt x="7144" y="47149"/>
                    </a:cubicBezTo>
                    <a:cubicBezTo>
                      <a:pt x="7144" y="54769"/>
                      <a:pt x="14764" y="61436"/>
                      <a:pt x="21431" y="61436"/>
                    </a:cubicBezTo>
                    <a:cubicBezTo>
                      <a:pt x="21431" y="61436"/>
                      <a:pt x="21431" y="61436"/>
                      <a:pt x="21431" y="61436"/>
                    </a:cubicBezTo>
                    <a:close/>
                  </a:path>
                </a:pathLst>
              </a:custGeom>
              <a:grpFill/>
              <a:ln w="9525" cap="flat">
                <a:noFill/>
                <a:prstDash val="solid"/>
                <a:miter/>
              </a:ln>
            </p:spPr>
            <p:txBody>
              <a:bodyPr rtlCol="0" anchor="ctr"/>
              <a:lstStyle/>
              <a:p>
                <a:endParaRPr lang="en-US" dirty="0"/>
              </a:p>
            </p:txBody>
          </p:sp>
          <p:sp>
            <p:nvSpPr>
              <p:cNvPr id="67" name="Freeform: Shape 66">
                <a:extLst>
                  <a:ext uri="{FF2B5EF4-FFF2-40B4-BE49-F238E27FC236}">
                    <a16:creationId xmlns:a16="http://schemas.microsoft.com/office/drawing/2014/main" id="{49E98CAD-B1F0-4F0E-AD78-B3129B5EB008}"/>
                  </a:ext>
                </a:extLst>
              </p:cNvPr>
              <p:cNvSpPr/>
              <p:nvPr/>
            </p:nvSpPr>
            <p:spPr>
              <a:xfrm>
                <a:off x="5687854" y="3799046"/>
                <a:ext cx="28575" cy="28575"/>
              </a:xfrm>
              <a:custGeom>
                <a:avLst/>
                <a:gdLst>
                  <a:gd name="connsiteX0" fmla="*/ 24289 w 28575"/>
                  <a:gd name="connsiteY0" fmla="*/ 15716 h 28575"/>
                  <a:gd name="connsiteX1" fmla="*/ 15716 w 28575"/>
                  <a:gd name="connsiteY1" fmla="*/ 24289 h 28575"/>
                  <a:gd name="connsiteX2" fmla="*/ 7144 w 28575"/>
                  <a:gd name="connsiteY2" fmla="*/ 15716 h 28575"/>
                  <a:gd name="connsiteX3" fmla="*/ 15716 w 28575"/>
                  <a:gd name="connsiteY3" fmla="*/ 7144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20451"/>
                      <a:pt x="20451" y="24289"/>
                      <a:pt x="15716" y="24289"/>
                    </a:cubicBezTo>
                    <a:cubicBezTo>
                      <a:pt x="10982" y="24289"/>
                      <a:pt x="7144" y="20451"/>
                      <a:pt x="7144" y="15716"/>
                    </a:cubicBezTo>
                    <a:cubicBezTo>
                      <a:pt x="7144" y="10982"/>
                      <a:pt x="10982" y="7144"/>
                      <a:pt x="15716" y="7144"/>
                    </a:cubicBezTo>
                    <a:cubicBezTo>
                      <a:pt x="20451" y="7144"/>
                      <a:pt x="24289" y="10982"/>
                      <a:pt x="24289" y="15716"/>
                    </a:cubicBezTo>
                    <a:close/>
                  </a:path>
                </a:pathLst>
              </a:custGeom>
              <a:grpFill/>
              <a:ln w="9525" cap="flat">
                <a:noFill/>
                <a:prstDash val="solid"/>
                <a:miter/>
              </a:ln>
            </p:spPr>
            <p:txBody>
              <a:bodyPr rtlCol="0" anchor="ctr"/>
              <a:lstStyle/>
              <a:p>
                <a:endParaRPr lang="en-US" dirty="0"/>
              </a:p>
            </p:txBody>
          </p:sp>
          <p:sp>
            <p:nvSpPr>
              <p:cNvPr id="68" name="Freeform: Shape 67">
                <a:extLst>
                  <a:ext uri="{FF2B5EF4-FFF2-40B4-BE49-F238E27FC236}">
                    <a16:creationId xmlns:a16="http://schemas.microsoft.com/office/drawing/2014/main" id="{3E076D09-DE40-47F6-A630-8104F500F63A}"/>
                  </a:ext>
                </a:extLst>
              </p:cNvPr>
              <p:cNvSpPr/>
              <p:nvPr/>
            </p:nvSpPr>
            <p:spPr>
              <a:xfrm>
                <a:off x="5623084" y="3319939"/>
                <a:ext cx="38100" cy="38100"/>
              </a:xfrm>
              <a:custGeom>
                <a:avLst/>
                <a:gdLst>
                  <a:gd name="connsiteX0" fmla="*/ 23336 w 38100"/>
                  <a:gd name="connsiteY0" fmla="*/ 39529 h 38100"/>
                  <a:gd name="connsiteX1" fmla="*/ 39529 w 38100"/>
                  <a:gd name="connsiteY1" fmla="*/ 23336 h 38100"/>
                  <a:gd name="connsiteX2" fmla="*/ 23336 w 38100"/>
                  <a:gd name="connsiteY2" fmla="*/ 7144 h 38100"/>
                  <a:gd name="connsiteX3" fmla="*/ 7144 w 38100"/>
                  <a:gd name="connsiteY3" fmla="*/ 23336 h 38100"/>
                  <a:gd name="connsiteX4" fmla="*/ 23336 w 38100"/>
                  <a:gd name="connsiteY4" fmla="*/ 3952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3336" y="39529"/>
                    </a:moveTo>
                    <a:cubicBezTo>
                      <a:pt x="31909" y="39529"/>
                      <a:pt x="39529" y="31909"/>
                      <a:pt x="39529" y="23336"/>
                    </a:cubicBezTo>
                    <a:cubicBezTo>
                      <a:pt x="39529" y="14764"/>
                      <a:pt x="31909" y="7144"/>
                      <a:pt x="23336" y="7144"/>
                    </a:cubicBezTo>
                    <a:cubicBezTo>
                      <a:pt x="14764" y="7144"/>
                      <a:pt x="7144" y="14764"/>
                      <a:pt x="7144" y="23336"/>
                    </a:cubicBezTo>
                    <a:cubicBezTo>
                      <a:pt x="8096" y="31909"/>
                      <a:pt x="14764" y="39529"/>
                      <a:pt x="23336" y="39529"/>
                    </a:cubicBezTo>
                    <a:close/>
                  </a:path>
                </a:pathLst>
              </a:custGeom>
              <a:grpFill/>
              <a:ln w="9525" cap="flat">
                <a:noFill/>
                <a:prstDash val="solid"/>
                <a:miter/>
              </a:ln>
            </p:spPr>
            <p:txBody>
              <a:bodyPr rtlCol="0" anchor="ctr"/>
              <a:lstStyle/>
              <a:p>
                <a:endParaRPr lang="en-US" dirty="0"/>
              </a:p>
            </p:txBody>
          </p:sp>
          <p:sp>
            <p:nvSpPr>
              <p:cNvPr id="69" name="Freeform: Shape 68">
                <a:extLst>
                  <a:ext uri="{FF2B5EF4-FFF2-40B4-BE49-F238E27FC236}">
                    <a16:creationId xmlns:a16="http://schemas.microsoft.com/office/drawing/2014/main" id="{708E0EF1-A3DD-498D-9BCC-5248316ADFA1}"/>
                  </a:ext>
                </a:extLst>
              </p:cNvPr>
              <p:cNvSpPr/>
              <p:nvPr/>
            </p:nvSpPr>
            <p:spPr>
              <a:xfrm>
                <a:off x="5570696" y="3153251"/>
                <a:ext cx="38100" cy="38100"/>
              </a:xfrm>
              <a:custGeom>
                <a:avLst/>
                <a:gdLst>
                  <a:gd name="connsiteX0" fmla="*/ 22384 w 38100"/>
                  <a:gd name="connsiteY0" fmla="*/ 37624 h 38100"/>
                  <a:gd name="connsiteX1" fmla="*/ 37624 w 38100"/>
                  <a:gd name="connsiteY1" fmla="*/ 22384 h 38100"/>
                  <a:gd name="connsiteX2" fmla="*/ 22384 w 38100"/>
                  <a:gd name="connsiteY2" fmla="*/ 7144 h 38100"/>
                  <a:gd name="connsiteX3" fmla="*/ 7144 w 38100"/>
                  <a:gd name="connsiteY3" fmla="*/ 22384 h 38100"/>
                  <a:gd name="connsiteX4" fmla="*/ 22384 w 38100"/>
                  <a:gd name="connsiteY4" fmla="*/ 3762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2384" y="37624"/>
                    </a:moveTo>
                    <a:cubicBezTo>
                      <a:pt x="30956" y="37624"/>
                      <a:pt x="37624" y="30956"/>
                      <a:pt x="37624" y="22384"/>
                    </a:cubicBezTo>
                    <a:cubicBezTo>
                      <a:pt x="37624" y="13811"/>
                      <a:pt x="30956" y="7144"/>
                      <a:pt x="22384" y="7144"/>
                    </a:cubicBezTo>
                    <a:cubicBezTo>
                      <a:pt x="13811" y="7144"/>
                      <a:pt x="7144" y="13811"/>
                      <a:pt x="7144" y="22384"/>
                    </a:cubicBezTo>
                    <a:cubicBezTo>
                      <a:pt x="7144" y="30956"/>
                      <a:pt x="13811" y="37624"/>
                      <a:pt x="22384" y="37624"/>
                    </a:cubicBezTo>
                    <a:close/>
                  </a:path>
                </a:pathLst>
              </a:custGeom>
              <a:grpFill/>
              <a:ln w="9525" cap="flat">
                <a:noFill/>
                <a:prstDash val="solid"/>
                <a:miter/>
              </a:ln>
            </p:spPr>
            <p:txBody>
              <a:bodyPr rtlCol="0" anchor="ctr"/>
              <a:lstStyle/>
              <a:p>
                <a:endParaRPr lang="en-US" dirty="0"/>
              </a:p>
            </p:txBody>
          </p:sp>
          <p:sp>
            <p:nvSpPr>
              <p:cNvPr id="70" name="Freeform: Shape 69">
                <a:extLst>
                  <a:ext uri="{FF2B5EF4-FFF2-40B4-BE49-F238E27FC236}">
                    <a16:creationId xmlns:a16="http://schemas.microsoft.com/office/drawing/2014/main" id="{C2699DEB-B196-45A1-A368-05F26D43C5A6}"/>
                  </a:ext>
                </a:extLst>
              </p:cNvPr>
              <p:cNvSpPr/>
              <p:nvPr/>
            </p:nvSpPr>
            <p:spPr>
              <a:xfrm>
                <a:off x="5729764" y="3684746"/>
                <a:ext cx="28575" cy="28575"/>
              </a:xfrm>
              <a:custGeom>
                <a:avLst/>
                <a:gdLst>
                  <a:gd name="connsiteX0" fmla="*/ 22384 w 28575"/>
                  <a:gd name="connsiteY0" fmla="*/ 14764 h 28575"/>
                  <a:gd name="connsiteX1" fmla="*/ 14764 w 28575"/>
                  <a:gd name="connsiteY1" fmla="*/ 22384 h 28575"/>
                  <a:gd name="connsiteX2" fmla="*/ 7144 w 28575"/>
                  <a:gd name="connsiteY2" fmla="*/ 14764 h 28575"/>
                  <a:gd name="connsiteX3" fmla="*/ 14764 w 28575"/>
                  <a:gd name="connsiteY3" fmla="*/ 714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8972"/>
                      <a:pt x="18972" y="22384"/>
                      <a:pt x="14764" y="22384"/>
                    </a:cubicBezTo>
                    <a:cubicBezTo>
                      <a:pt x="10555" y="22384"/>
                      <a:pt x="7144" y="18972"/>
                      <a:pt x="7144" y="14764"/>
                    </a:cubicBezTo>
                    <a:cubicBezTo>
                      <a:pt x="7144" y="10555"/>
                      <a:pt x="10555" y="7144"/>
                      <a:pt x="14764" y="7144"/>
                    </a:cubicBezTo>
                    <a:cubicBezTo>
                      <a:pt x="18972" y="7144"/>
                      <a:pt x="22384" y="10555"/>
                      <a:pt x="22384" y="14764"/>
                    </a:cubicBezTo>
                    <a:close/>
                  </a:path>
                </a:pathLst>
              </a:custGeom>
              <a:grpFill/>
              <a:ln w="9525" cap="flat">
                <a:noFill/>
                <a:prstDash val="solid"/>
                <a:miter/>
              </a:ln>
            </p:spPr>
            <p:txBody>
              <a:bodyPr rtlCol="0" anchor="ctr"/>
              <a:lstStyle/>
              <a:p>
                <a:endParaRPr lang="en-US" dirty="0"/>
              </a:p>
            </p:txBody>
          </p:sp>
          <p:sp>
            <p:nvSpPr>
              <p:cNvPr id="71" name="Freeform: Shape 70">
                <a:extLst>
                  <a:ext uri="{FF2B5EF4-FFF2-40B4-BE49-F238E27FC236}">
                    <a16:creationId xmlns:a16="http://schemas.microsoft.com/office/drawing/2014/main" id="{1491B135-0B92-4A7C-8310-5AD5749322F0}"/>
                  </a:ext>
                </a:extLst>
              </p:cNvPr>
              <p:cNvSpPr/>
              <p:nvPr/>
            </p:nvSpPr>
            <p:spPr>
              <a:xfrm>
                <a:off x="6108859" y="3107531"/>
                <a:ext cx="19050" cy="19050"/>
              </a:xfrm>
              <a:custGeom>
                <a:avLst/>
                <a:gdLst>
                  <a:gd name="connsiteX0" fmla="*/ 7144 w 19050"/>
                  <a:gd name="connsiteY0" fmla="*/ 11906 h 19050"/>
                  <a:gd name="connsiteX1" fmla="*/ 11906 w 19050"/>
                  <a:gd name="connsiteY1" fmla="*/ 16669 h 19050"/>
                  <a:gd name="connsiteX2" fmla="*/ 16669 w 19050"/>
                  <a:gd name="connsiteY2" fmla="*/ 11906 h 19050"/>
                  <a:gd name="connsiteX3" fmla="*/ 10954 w 19050"/>
                  <a:gd name="connsiteY3" fmla="*/ 7144 h 19050"/>
                  <a:gd name="connsiteX4" fmla="*/ 7144 w 19050"/>
                  <a:gd name="connsiteY4" fmla="*/ 11906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1906"/>
                    </a:moveTo>
                    <a:cubicBezTo>
                      <a:pt x="7144" y="14764"/>
                      <a:pt x="9049" y="16669"/>
                      <a:pt x="11906" y="16669"/>
                    </a:cubicBezTo>
                    <a:cubicBezTo>
                      <a:pt x="14764" y="16669"/>
                      <a:pt x="16669" y="14764"/>
                      <a:pt x="16669" y="11906"/>
                    </a:cubicBezTo>
                    <a:cubicBezTo>
                      <a:pt x="16669" y="9049"/>
                      <a:pt x="13811" y="7144"/>
                      <a:pt x="10954" y="7144"/>
                    </a:cubicBezTo>
                    <a:cubicBezTo>
                      <a:pt x="9049" y="7144"/>
                      <a:pt x="7144" y="9049"/>
                      <a:pt x="7144" y="11906"/>
                    </a:cubicBezTo>
                    <a:close/>
                  </a:path>
                </a:pathLst>
              </a:custGeom>
              <a:grpFill/>
              <a:ln w="9525" cap="flat">
                <a:noFill/>
                <a:prstDash val="solid"/>
                <a:miter/>
              </a:ln>
            </p:spPr>
            <p:txBody>
              <a:bodyPr rtlCol="0" anchor="ctr"/>
              <a:lstStyle/>
              <a:p>
                <a:endParaRPr lang="en-US" dirty="0"/>
              </a:p>
            </p:txBody>
          </p:sp>
          <p:sp>
            <p:nvSpPr>
              <p:cNvPr id="72" name="Freeform: Shape 71">
                <a:extLst>
                  <a:ext uri="{FF2B5EF4-FFF2-40B4-BE49-F238E27FC236}">
                    <a16:creationId xmlns:a16="http://schemas.microsoft.com/office/drawing/2014/main" id="{9452CBC5-B271-4EE8-BF21-740E071823D2}"/>
                  </a:ext>
                </a:extLst>
              </p:cNvPr>
              <p:cNvSpPr/>
              <p:nvPr/>
            </p:nvSpPr>
            <p:spPr>
              <a:xfrm>
                <a:off x="5836444" y="4114324"/>
                <a:ext cx="57150" cy="47625"/>
              </a:xfrm>
              <a:custGeom>
                <a:avLst/>
                <a:gdLst>
                  <a:gd name="connsiteX0" fmla="*/ 47149 w 57150"/>
                  <a:gd name="connsiteY0" fmla="*/ 43339 h 47625"/>
                  <a:gd name="connsiteX1" fmla="*/ 57626 w 57150"/>
                  <a:gd name="connsiteY1" fmla="*/ 32861 h 47625"/>
                  <a:gd name="connsiteX2" fmla="*/ 48101 w 57150"/>
                  <a:gd name="connsiteY2" fmla="*/ 22384 h 47625"/>
                  <a:gd name="connsiteX3" fmla="*/ 30004 w 57150"/>
                  <a:gd name="connsiteY3" fmla="*/ 7144 h 47625"/>
                  <a:gd name="connsiteX4" fmla="*/ 11906 w 57150"/>
                  <a:gd name="connsiteY4" fmla="*/ 25241 h 47625"/>
                  <a:gd name="connsiteX5" fmla="*/ 11906 w 57150"/>
                  <a:gd name="connsiteY5" fmla="*/ 28099 h 47625"/>
                  <a:gd name="connsiteX6" fmla="*/ 7144 w 57150"/>
                  <a:gd name="connsiteY6" fmla="*/ 33814 h 47625"/>
                  <a:gd name="connsiteX7" fmla="*/ 12859 w 57150"/>
                  <a:gd name="connsiteY7" fmla="*/ 39529 h 47625"/>
                  <a:gd name="connsiteX8" fmla="*/ 16669 w 57150"/>
                  <a:gd name="connsiteY8" fmla="*/ 37624 h 47625"/>
                  <a:gd name="connsiteX9" fmla="*/ 29051 w 57150"/>
                  <a:gd name="connsiteY9" fmla="*/ 42386 h 47625"/>
                  <a:gd name="connsiteX10" fmla="*/ 39529 w 57150"/>
                  <a:gd name="connsiteY10" fmla="*/ 38576 h 47625"/>
                  <a:gd name="connsiteX11" fmla="*/ 47149 w 57150"/>
                  <a:gd name="connsiteY11" fmla="*/ 43339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150" h="47625">
                    <a:moveTo>
                      <a:pt x="47149" y="43339"/>
                    </a:moveTo>
                    <a:cubicBezTo>
                      <a:pt x="52864" y="43339"/>
                      <a:pt x="57626" y="38576"/>
                      <a:pt x="57626" y="32861"/>
                    </a:cubicBezTo>
                    <a:cubicBezTo>
                      <a:pt x="57626" y="27146"/>
                      <a:pt x="52864" y="22384"/>
                      <a:pt x="48101" y="22384"/>
                    </a:cubicBezTo>
                    <a:cubicBezTo>
                      <a:pt x="46196" y="13811"/>
                      <a:pt x="39529" y="7144"/>
                      <a:pt x="30004" y="7144"/>
                    </a:cubicBezTo>
                    <a:cubicBezTo>
                      <a:pt x="19526" y="7144"/>
                      <a:pt x="11906" y="15716"/>
                      <a:pt x="11906" y="25241"/>
                    </a:cubicBezTo>
                    <a:cubicBezTo>
                      <a:pt x="11906" y="26194"/>
                      <a:pt x="11906" y="27146"/>
                      <a:pt x="11906" y="28099"/>
                    </a:cubicBezTo>
                    <a:cubicBezTo>
                      <a:pt x="9049" y="29051"/>
                      <a:pt x="7144" y="30956"/>
                      <a:pt x="7144" y="33814"/>
                    </a:cubicBezTo>
                    <a:cubicBezTo>
                      <a:pt x="7144" y="37624"/>
                      <a:pt x="10001" y="39529"/>
                      <a:pt x="12859" y="39529"/>
                    </a:cubicBezTo>
                    <a:cubicBezTo>
                      <a:pt x="14764" y="39529"/>
                      <a:pt x="15716" y="38576"/>
                      <a:pt x="16669" y="37624"/>
                    </a:cubicBezTo>
                    <a:cubicBezTo>
                      <a:pt x="19526" y="40481"/>
                      <a:pt x="24289" y="42386"/>
                      <a:pt x="29051" y="42386"/>
                    </a:cubicBezTo>
                    <a:cubicBezTo>
                      <a:pt x="32861" y="42386"/>
                      <a:pt x="36671" y="41434"/>
                      <a:pt x="39529" y="38576"/>
                    </a:cubicBezTo>
                    <a:cubicBezTo>
                      <a:pt x="42386" y="42386"/>
                      <a:pt x="44291" y="43339"/>
                      <a:pt x="47149" y="43339"/>
                    </a:cubicBezTo>
                    <a:close/>
                  </a:path>
                </a:pathLst>
              </a:custGeom>
              <a:grpFill/>
              <a:ln w="9525" cap="flat">
                <a:noFill/>
                <a:prstDash val="solid"/>
                <a:miter/>
              </a:ln>
            </p:spPr>
            <p:txBody>
              <a:bodyPr rtlCol="0" anchor="ctr"/>
              <a:lstStyle/>
              <a:p>
                <a:endParaRPr lang="en-US" dirty="0"/>
              </a:p>
            </p:txBody>
          </p:sp>
          <p:sp>
            <p:nvSpPr>
              <p:cNvPr id="73" name="Freeform: Shape 72">
                <a:extLst>
                  <a:ext uri="{FF2B5EF4-FFF2-40B4-BE49-F238E27FC236}">
                    <a16:creationId xmlns:a16="http://schemas.microsoft.com/office/drawing/2014/main" id="{A9DF2757-51DB-4C1D-82E7-961BE88C3271}"/>
                  </a:ext>
                </a:extLst>
              </p:cNvPr>
              <p:cNvSpPr/>
              <p:nvPr/>
            </p:nvSpPr>
            <p:spPr>
              <a:xfrm>
                <a:off x="5983129" y="4121944"/>
                <a:ext cx="28575" cy="28575"/>
              </a:xfrm>
              <a:custGeom>
                <a:avLst/>
                <a:gdLst>
                  <a:gd name="connsiteX0" fmla="*/ 17621 w 28575"/>
                  <a:gd name="connsiteY0" fmla="*/ 7144 h 28575"/>
                  <a:gd name="connsiteX1" fmla="*/ 7144 w 28575"/>
                  <a:gd name="connsiteY1" fmla="*/ 17621 h 28575"/>
                  <a:gd name="connsiteX2" fmla="*/ 17621 w 28575"/>
                  <a:gd name="connsiteY2" fmla="*/ 28099 h 28575"/>
                  <a:gd name="connsiteX3" fmla="*/ 28099 w 28575"/>
                  <a:gd name="connsiteY3" fmla="*/ 17621 h 28575"/>
                  <a:gd name="connsiteX4" fmla="*/ 17621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7144"/>
                    </a:moveTo>
                    <a:cubicBezTo>
                      <a:pt x="11906" y="7144"/>
                      <a:pt x="7144" y="11906"/>
                      <a:pt x="7144" y="17621"/>
                    </a:cubicBezTo>
                    <a:cubicBezTo>
                      <a:pt x="7144" y="23336"/>
                      <a:pt x="11906" y="28099"/>
                      <a:pt x="17621" y="28099"/>
                    </a:cubicBezTo>
                    <a:cubicBezTo>
                      <a:pt x="23336" y="28099"/>
                      <a:pt x="28099" y="23336"/>
                      <a:pt x="28099" y="17621"/>
                    </a:cubicBezTo>
                    <a:cubicBezTo>
                      <a:pt x="28099" y="11906"/>
                      <a:pt x="23336" y="7144"/>
                      <a:pt x="17621" y="7144"/>
                    </a:cubicBezTo>
                    <a:close/>
                  </a:path>
                </a:pathLst>
              </a:custGeom>
              <a:grpFill/>
              <a:ln w="9525" cap="flat">
                <a:noFill/>
                <a:prstDash val="solid"/>
                <a:miter/>
              </a:ln>
            </p:spPr>
            <p:txBody>
              <a:bodyPr rtlCol="0" anchor="ctr"/>
              <a:lstStyle/>
              <a:p>
                <a:endParaRPr lang="en-US" dirty="0"/>
              </a:p>
            </p:txBody>
          </p:sp>
          <p:sp>
            <p:nvSpPr>
              <p:cNvPr id="74" name="Freeform: Shape 73">
                <a:extLst>
                  <a:ext uri="{FF2B5EF4-FFF2-40B4-BE49-F238E27FC236}">
                    <a16:creationId xmlns:a16="http://schemas.microsoft.com/office/drawing/2014/main" id="{54A040CE-3211-4823-9E68-116FD2995546}"/>
                  </a:ext>
                </a:extLst>
              </p:cNvPr>
              <p:cNvSpPr/>
              <p:nvPr/>
            </p:nvSpPr>
            <p:spPr>
              <a:xfrm>
                <a:off x="5954554" y="4154329"/>
                <a:ext cx="47625" cy="38100"/>
              </a:xfrm>
              <a:custGeom>
                <a:avLst/>
                <a:gdLst>
                  <a:gd name="connsiteX0" fmla="*/ 7144 w 47625"/>
                  <a:gd name="connsiteY0" fmla="*/ 22384 h 38100"/>
                  <a:gd name="connsiteX1" fmla="*/ 13811 w 47625"/>
                  <a:gd name="connsiteY1" fmla="*/ 29051 h 38100"/>
                  <a:gd name="connsiteX2" fmla="*/ 20479 w 47625"/>
                  <a:gd name="connsiteY2" fmla="*/ 24289 h 38100"/>
                  <a:gd name="connsiteX3" fmla="*/ 31909 w 47625"/>
                  <a:gd name="connsiteY3" fmla="*/ 31909 h 38100"/>
                  <a:gd name="connsiteX4" fmla="*/ 44291 w 47625"/>
                  <a:gd name="connsiteY4" fmla="*/ 19526 h 38100"/>
                  <a:gd name="connsiteX5" fmla="*/ 31909 w 47625"/>
                  <a:gd name="connsiteY5" fmla="*/ 7144 h 38100"/>
                  <a:gd name="connsiteX6" fmla="*/ 19526 w 47625"/>
                  <a:gd name="connsiteY6" fmla="*/ 18574 h 38100"/>
                  <a:gd name="connsiteX7" fmla="*/ 13811 w 47625"/>
                  <a:gd name="connsiteY7" fmla="*/ 15716 h 38100"/>
                  <a:gd name="connsiteX8" fmla="*/ 7144 w 47625"/>
                  <a:gd name="connsiteY8" fmla="*/ 22384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38100">
                    <a:moveTo>
                      <a:pt x="7144" y="22384"/>
                    </a:moveTo>
                    <a:cubicBezTo>
                      <a:pt x="7144" y="26194"/>
                      <a:pt x="10001" y="29051"/>
                      <a:pt x="13811" y="29051"/>
                    </a:cubicBezTo>
                    <a:cubicBezTo>
                      <a:pt x="16669" y="29051"/>
                      <a:pt x="19526" y="27146"/>
                      <a:pt x="20479" y="24289"/>
                    </a:cubicBezTo>
                    <a:cubicBezTo>
                      <a:pt x="22384" y="28099"/>
                      <a:pt x="26194" y="31909"/>
                      <a:pt x="31909" y="31909"/>
                    </a:cubicBezTo>
                    <a:cubicBezTo>
                      <a:pt x="38576" y="31909"/>
                      <a:pt x="44291" y="26194"/>
                      <a:pt x="44291" y="19526"/>
                    </a:cubicBezTo>
                    <a:cubicBezTo>
                      <a:pt x="44291" y="12859"/>
                      <a:pt x="38576" y="7144"/>
                      <a:pt x="31909" y="7144"/>
                    </a:cubicBezTo>
                    <a:cubicBezTo>
                      <a:pt x="25241" y="7144"/>
                      <a:pt x="20479" y="11906"/>
                      <a:pt x="19526" y="18574"/>
                    </a:cubicBezTo>
                    <a:cubicBezTo>
                      <a:pt x="18574" y="16669"/>
                      <a:pt x="16669" y="15716"/>
                      <a:pt x="13811" y="15716"/>
                    </a:cubicBezTo>
                    <a:cubicBezTo>
                      <a:pt x="10001" y="14764"/>
                      <a:pt x="7144" y="18574"/>
                      <a:pt x="7144" y="22384"/>
                    </a:cubicBezTo>
                    <a:close/>
                  </a:path>
                </a:pathLst>
              </a:custGeom>
              <a:grpFill/>
              <a:ln w="9525" cap="flat">
                <a:noFill/>
                <a:prstDash val="solid"/>
                <a:miter/>
              </a:ln>
            </p:spPr>
            <p:txBody>
              <a:bodyPr rtlCol="0" anchor="ctr"/>
              <a:lstStyle/>
              <a:p>
                <a:endParaRPr lang="en-US" dirty="0"/>
              </a:p>
            </p:txBody>
          </p:sp>
          <p:sp>
            <p:nvSpPr>
              <p:cNvPr id="75" name="Freeform: Shape 74">
                <a:extLst>
                  <a:ext uri="{FF2B5EF4-FFF2-40B4-BE49-F238E27FC236}">
                    <a16:creationId xmlns:a16="http://schemas.microsoft.com/office/drawing/2014/main" id="{5A3937F4-748F-463A-B62A-9B6B8E0976C8}"/>
                  </a:ext>
                </a:extLst>
              </p:cNvPr>
              <p:cNvSpPr/>
              <p:nvPr/>
            </p:nvSpPr>
            <p:spPr>
              <a:xfrm>
                <a:off x="5931694" y="3744754"/>
                <a:ext cx="28575" cy="38100"/>
              </a:xfrm>
              <a:custGeom>
                <a:avLst/>
                <a:gdLst>
                  <a:gd name="connsiteX0" fmla="*/ 18574 w 28575"/>
                  <a:gd name="connsiteY0" fmla="*/ 30956 h 38100"/>
                  <a:gd name="connsiteX1" fmla="*/ 30004 w 28575"/>
                  <a:gd name="connsiteY1" fmla="*/ 18574 h 38100"/>
                  <a:gd name="connsiteX2" fmla="*/ 18574 w 28575"/>
                  <a:gd name="connsiteY2" fmla="*/ 7144 h 38100"/>
                  <a:gd name="connsiteX3" fmla="*/ 7144 w 28575"/>
                  <a:gd name="connsiteY3" fmla="*/ 18574 h 38100"/>
                  <a:gd name="connsiteX4" fmla="*/ 18574 w 28575"/>
                  <a:gd name="connsiteY4" fmla="*/ 3095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38100">
                    <a:moveTo>
                      <a:pt x="18574" y="30956"/>
                    </a:moveTo>
                    <a:cubicBezTo>
                      <a:pt x="25241" y="30956"/>
                      <a:pt x="30004" y="25241"/>
                      <a:pt x="30004" y="18574"/>
                    </a:cubicBezTo>
                    <a:cubicBezTo>
                      <a:pt x="30004" y="11906"/>
                      <a:pt x="24289" y="7144"/>
                      <a:pt x="18574" y="7144"/>
                    </a:cubicBezTo>
                    <a:cubicBezTo>
                      <a:pt x="11906" y="7144"/>
                      <a:pt x="7144" y="12859"/>
                      <a:pt x="7144" y="18574"/>
                    </a:cubicBezTo>
                    <a:cubicBezTo>
                      <a:pt x="7144" y="24289"/>
                      <a:pt x="11906" y="30956"/>
                      <a:pt x="18574" y="30956"/>
                    </a:cubicBezTo>
                    <a:close/>
                  </a:path>
                </a:pathLst>
              </a:custGeom>
              <a:grpFill/>
              <a:ln w="9525" cap="flat">
                <a:noFill/>
                <a:prstDash val="solid"/>
                <a:miter/>
              </a:ln>
            </p:spPr>
            <p:txBody>
              <a:bodyPr rtlCol="0" anchor="ctr"/>
              <a:lstStyle/>
              <a:p>
                <a:endParaRPr lang="en-US" dirty="0"/>
              </a:p>
            </p:txBody>
          </p:sp>
          <p:sp>
            <p:nvSpPr>
              <p:cNvPr id="76" name="Freeform: Shape 75">
                <a:extLst>
                  <a:ext uri="{FF2B5EF4-FFF2-40B4-BE49-F238E27FC236}">
                    <a16:creationId xmlns:a16="http://schemas.microsoft.com/office/drawing/2014/main" id="{AC2D26E9-272A-4C41-9A6C-00DB2ED1F237}"/>
                  </a:ext>
                </a:extLst>
              </p:cNvPr>
              <p:cNvSpPr/>
              <p:nvPr/>
            </p:nvSpPr>
            <p:spPr>
              <a:xfrm>
                <a:off x="5695474" y="3153251"/>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1431"/>
                      <a:pt x="26194" y="16669"/>
                    </a:cubicBezTo>
                    <a:cubicBezTo>
                      <a:pt x="26194" y="10954"/>
                      <a:pt x="21431" y="7144"/>
                      <a:pt x="16669" y="7144"/>
                    </a:cubicBezTo>
                    <a:cubicBezTo>
                      <a:pt x="10954" y="7144"/>
                      <a:pt x="7144" y="11906"/>
                      <a:pt x="7144" y="16669"/>
                    </a:cubicBezTo>
                    <a:cubicBezTo>
                      <a:pt x="7144" y="22384"/>
                      <a:pt x="11906" y="26194"/>
                      <a:pt x="16669" y="26194"/>
                    </a:cubicBezTo>
                    <a:close/>
                  </a:path>
                </a:pathLst>
              </a:custGeom>
              <a:grpFill/>
              <a:ln w="9525" cap="flat">
                <a:noFill/>
                <a:prstDash val="solid"/>
                <a:miter/>
              </a:ln>
            </p:spPr>
            <p:txBody>
              <a:bodyPr rtlCol="0" anchor="ctr"/>
              <a:lstStyle/>
              <a:p>
                <a:endParaRPr lang="en-US" dirty="0"/>
              </a:p>
            </p:txBody>
          </p:sp>
          <p:sp>
            <p:nvSpPr>
              <p:cNvPr id="77" name="Freeform: Shape 76">
                <a:extLst>
                  <a:ext uri="{FF2B5EF4-FFF2-40B4-BE49-F238E27FC236}">
                    <a16:creationId xmlns:a16="http://schemas.microsoft.com/office/drawing/2014/main" id="{26D91168-6D2F-4D74-A952-4463E2860747}"/>
                  </a:ext>
                </a:extLst>
              </p:cNvPr>
              <p:cNvSpPr/>
              <p:nvPr/>
            </p:nvSpPr>
            <p:spPr>
              <a:xfrm>
                <a:off x="5837396" y="2713196"/>
                <a:ext cx="19050" cy="19050"/>
              </a:xfrm>
              <a:custGeom>
                <a:avLst/>
                <a:gdLst>
                  <a:gd name="connsiteX0" fmla="*/ 13811 w 19050"/>
                  <a:gd name="connsiteY0" fmla="*/ 20479 h 19050"/>
                  <a:gd name="connsiteX1" fmla="*/ 20479 w 19050"/>
                  <a:gd name="connsiteY1" fmla="*/ 13811 h 19050"/>
                  <a:gd name="connsiteX2" fmla="*/ 13811 w 19050"/>
                  <a:gd name="connsiteY2" fmla="*/ 7144 h 19050"/>
                  <a:gd name="connsiteX3" fmla="*/ 7144 w 19050"/>
                  <a:gd name="connsiteY3" fmla="*/ 13811 h 19050"/>
                  <a:gd name="connsiteX4" fmla="*/ 13811 w 19050"/>
                  <a:gd name="connsiteY4" fmla="*/ 2047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20479"/>
                    </a:moveTo>
                    <a:cubicBezTo>
                      <a:pt x="17621" y="20479"/>
                      <a:pt x="20479" y="17621"/>
                      <a:pt x="20479" y="13811"/>
                    </a:cubicBezTo>
                    <a:cubicBezTo>
                      <a:pt x="20479" y="10001"/>
                      <a:pt x="17621" y="7144"/>
                      <a:pt x="13811" y="7144"/>
                    </a:cubicBezTo>
                    <a:cubicBezTo>
                      <a:pt x="10001" y="7144"/>
                      <a:pt x="7144" y="10001"/>
                      <a:pt x="7144" y="13811"/>
                    </a:cubicBezTo>
                    <a:cubicBezTo>
                      <a:pt x="7144" y="17621"/>
                      <a:pt x="10001" y="20479"/>
                      <a:pt x="13811" y="20479"/>
                    </a:cubicBezTo>
                    <a:close/>
                  </a:path>
                </a:pathLst>
              </a:custGeom>
              <a:grpFill/>
              <a:ln w="9525" cap="flat">
                <a:noFill/>
                <a:prstDash val="solid"/>
                <a:miter/>
              </a:ln>
            </p:spPr>
            <p:txBody>
              <a:bodyPr rtlCol="0" anchor="ctr"/>
              <a:lstStyle/>
              <a:p>
                <a:endParaRPr lang="en-US" dirty="0"/>
              </a:p>
            </p:txBody>
          </p:sp>
          <p:sp>
            <p:nvSpPr>
              <p:cNvPr id="78" name="Freeform: Shape 77">
                <a:extLst>
                  <a:ext uri="{FF2B5EF4-FFF2-40B4-BE49-F238E27FC236}">
                    <a16:creationId xmlns:a16="http://schemas.microsoft.com/office/drawing/2014/main" id="{D3289C10-AD3E-408E-83BA-A1BC2D2524B2}"/>
                  </a:ext>
                </a:extLst>
              </p:cNvPr>
              <p:cNvSpPr/>
              <p:nvPr/>
            </p:nvSpPr>
            <p:spPr>
              <a:xfrm>
                <a:off x="6235541" y="2754154"/>
                <a:ext cx="38100" cy="38100"/>
              </a:xfrm>
              <a:custGeom>
                <a:avLst/>
                <a:gdLst>
                  <a:gd name="connsiteX0" fmla="*/ 31909 w 38100"/>
                  <a:gd name="connsiteY0" fmla="*/ 19526 h 38100"/>
                  <a:gd name="connsiteX1" fmla="*/ 19526 w 38100"/>
                  <a:gd name="connsiteY1" fmla="*/ 7144 h 38100"/>
                  <a:gd name="connsiteX2" fmla="*/ 7144 w 38100"/>
                  <a:gd name="connsiteY2" fmla="*/ 19526 h 38100"/>
                  <a:gd name="connsiteX3" fmla="*/ 19526 w 38100"/>
                  <a:gd name="connsiteY3" fmla="*/ 31909 h 38100"/>
                  <a:gd name="connsiteX4" fmla="*/ 31909 w 38100"/>
                  <a:gd name="connsiteY4" fmla="*/ 1952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1909" y="19526"/>
                    </a:moveTo>
                    <a:cubicBezTo>
                      <a:pt x="31909" y="12859"/>
                      <a:pt x="26194" y="7144"/>
                      <a:pt x="19526" y="7144"/>
                    </a:cubicBezTo>
                    <a:cubicBezTo>
                      <a:pt x="12859" y="7144"/>
                      <a:pt x="7144" y="12859"/>
                      <a:pt x="7144" y="19526"/>
                    </a:cubicBezTo>
                    <a:cubicBezTo>
                      <a:pt x="7144" y="26194"/>
                      <a:pt x="12859" y="31909"/>
                      <a:pt x="19526" y="31909"/>
                    </a:cubicBezTo>
                    <a:cubicBezTo>
                      <a:pt x="26194" y="31909"/>
                      <a:pt x="31909" y="26194"/>
                      <a:pt x="31909" y="19526"/>
                    </a:cubicBezTo>
                    <a:close/>
                  </a:path>
                </a:pathLst>
              </a:custGeom>
              <a:grpFill/>
              <a:ln w="9525" cap="flat">
                <a:noFill/>
                <a:prstDash val="solid"/>
                <a:miter/>
              </a:ln>
            </p:spPr>
            <p:txBody>
              <a:bodyPr rtlCol="0" anchor="ctr"/>
              <a:lstStyle/>
              <a:p>
                <a:endParaRPr lang="en-US" dirty="0"/>
              </a:p>
            </p:txBody>
          </p:sp>
          <p:sp>
            <p:nvSpPr>
              <p:cNvPr id="79" name="Freeform: Shape 78">
                <a:extLst>
                  <a:ext uri="{FF2B5EF4-FFF2-40B4-BE49-F238E27FC236}">
                    <a16:creationId xmlns:a16="http://schemas.microsoft.com/office/drawing/2014/main" id="{5E15CBFB-EA18-4496-BE16-A2E64A58AA00}"/>
                  </a:ext>
                </a:extLst>
              </p:cNvPr>
              <p:cNvSpPr/>
              <p:nvPr/>
            </p:nvSpPr>
            <p:spPr>
              <a:xfrm>
                <a:off x="5832634" y="2902744"/>
                <a:ext cx="19050" cy="19050"/>
              </a:xfrm>
              <a:custGeom>
                <a:avLst/>
                <a:gdLst>
                  <a:gd name="connsiteX0" fmla="*/ 12859 w 19050"/>
                  <a:gd name="connsiteY0" fmla="*/ 18574 h 19050"/>
                  <a:gd name="connsiteX1" fmla="*/ 18574 w 19050"/>
                  <a:gd name="connsiteY1" fmla="*/ 12859 h 19050"/>
                  <a:gd name="connsiteX2" fmla="*/ 12859 w 19050"/>
                  <a:gd name="connsiteY2" fmla="*/ 7144 h 19050"/>
                  <a:gd name="connsiteX3" fmla="*/ 7144 w 19050"/>
                  <a:gd name="connsiteY3" fmla="*/ 12859 h 19050"/>
                  <a:gd name="connsiteX4" fmla="*/ 12859 w 19050"/>
                  <a:gd name="connsiteY4" fmla="*/ 1857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2859" y="18574"/>
                    </a:moveTo>
                    <a:cubicBezTo>
                      <a:pt x="15716" y="18574"/>
                      <a:pt x="18574" y="15716"/>
                      <a:pt x="18574" y="12859"/>
                    </a:cubicBezTo>
                    <a:cubicBezTo>
                      <a:pt x="18574" y="10001"/>
                      <a:pt x="15716" y="7144"/>
                      <a:pt x="12859" y="7144"/>
                    </a:cubicBezTo>
                    <a:cubicBezTo>
                      <a:pt x="10001" y="7144"/>
                      <a:pt x="7144" y="10001"/>
                      <a:pt x="7144" y="12859"/>
                    </a:cubicBezTo>
                    <a:cubicBezTo>
                      <a:pt x="7144" y="16669"/>
                      <a:pt x="9049" y="18574"/>
                      <a:pt x="12859" y="18574"/>
                    </a:cubicBezTo>
                    <a:close/>
                  </a:path>
                </a:pathLst>
              </a:custGeom>
              <a:grpFill/>
              <a:ln w="9525" cap="flat">
                <a:noFill/>
                <a:prstDash val="solid"/>
                <a:miter/>
              </a:ln>
            </p:spPr>
            <p:txBody>
              <a:bodyPr rtlCol="0" anchor="ctr"/>
              <a:lstStyle/>
              <a:p>
                <a:endParaRPr lang="en-US" dirty="0"/>
              </a:p>
            </p:txBody>
          </p:sp>
          <p:sp>
            <p:nvSpPr>
              <p:cNvPr id="80" name="Freeform: Shape 79">
                <a:extLst>
                  <a:ext uri="{FF2B5EF4-FFF2-40B4-BE49-F238E27FC236}">
                    <a16:creationId xmlns:a16="http://schemas.microsoft.com/office/drawing/2014/main" id="{2B2EC83D-6423-4E8F-ACCD-756F84264614}"/>
                  </a:ext>
                </a:extLst>
              </p:cNvPr>
              <p:cNvSpPr/>
              <p:nvPr/>
            </p:nvSpPr>
            <p:spPr>
              <a:xfrm>
                <a:off x="5535454" y="3318034"/>
                <a:ext cx="66675" cy="66675"/>
              </a:xfrm>
              <a:custGeom>
                <a:avLst/>
                <a:gdLst>
                  <a:gd name="connsiteX0" fmla="*/ 62389 w 66675"/>
                  <a:gd name="connsiteY0" fmla="*/ 34766 h 66675"/>
                  <a:gd name="connsiteX1" fmla="*/ 34766 w 66675"/>
                  <a:gd name="connsiteY1" fmla="*/ 62389 h 66675"/>
                  <a:gd name="connsiteX2" fmla="*/ 7144 w 66675"/>
                  <a:gd name="connsiteY2" fmla="*/ 34766 h 66675"/>
                  <a:gd name="connsiteX3" fmla="*/ 34766 w 66675"/>
                  <a:gd name="connsiteY3" fmla="*/ 7144 h 66675"/>
                  <a:gd name="connsiteX4" fmla="*/ 62389 w 66675"/>
                  <a:gd name="connsiteY4" fmla="*/ 34766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62389" y="34766"/>
                    </a:moveTo>
                    <a:cubicBezTo>
                      <a:pt x="62389" y="50022"/>
                      <a:pt x="50022" y="62389"/>
                      <a:pt x="34766" y="62389"/>
                    </a:cubicBezTo>
                    <a:cubicBezTo>
                      <a:pt x="19511" y="62389"/>
                      <a:pt x="7144" y="50022"/>
                      <a:pt x="7144" y="34766"/>
                    </a:cubicBezTo>
                    <a:cubicBezTo>
                      <a:pt x="7144" y="19511"/>
                      <a:pt x="19511" y="7144"/>
                      <a:pt x="34766" y="7144"/>
                    </a:cubicBezTo>
                    <a:cubicBezTo>
                      <a:pt x="50022" y="7144"/>
                      <a:pt x="62389" y="19511"/>
                      <a:pt x="62389" y="34766"/>
                    </a:cubicBezTo>
                    <a:close/>
                  </a:path>
                </a:pathLst>
              </a:custGeom>
              <a:grpFill/>
              <a:ln w="9525" cap="flat">
                <a:noFill/>
                <a:prstDash val="solid"/>
                <a:miter/>
              </a:ln>
            </p:spPr>
            <p:txBody>
              <a:bodyPr rtlCol="0" anchor="ctr"/>
              <a:lstStyle/>
              <a:p>
                <a:endParaRPr lang="en-US" dirty="0"/>
              </a:p>
            </p:txBody>
          </p:sp>
          <p:sp>
            <p:nvSpPr>
              <p:cNvPr id="81" name="Freeform: Shape 80">
                <a:extLst>
                  <a:ext uri="{FF2B5EF4-FFF2-40B4-BE49-F238E27FC236}">
                    <a16:creationId xmlns:a16="http://schemas.microsoft.com/office/drawing/2014/main" id="{8CC46467-47E8-4BC2-907C-D6376655D766}"/>
                  </a:ext>
                </a:extLst>
              </p:cNvPr>
              <p:cNvSpPr/>
              <p:nvPr/>
            </p:nvSpPr>
            <p:spPr>
              <a:xfrm>
                <a:off x="5367814" y="3373279"/>
                <a:ext cx="19050" cy="19050"/>
              </a:xfrm>
              <a:custGeom>
                <a:avLst/>
                <a:gdLst>
                  <a:gd name="connsiteX0" fmla="*/ 11906 w 19050"/>
                  <a:gd name="connsiteY0" fmla="*/ 16669 h 19050"/>
                  <a:gd name="connsiteX1" fmla="*/ 16669 w 19050"/>
                  <a:gd name="connsiteY1" fmla="*/ 11906 h 19050"/>
                  <a:gd name="connsiteX2" fmla="*/ 11906 w 19050"/>
                  <a:gd name="connsiteY2" fmla="*/ 7144 h 19050"/>
                  <a:gd name="connsiteX3" fmla="*/ 7144 w 19050"/>
                  <a:gd name="connsiteY3" fmla="*/ 11906 h 19050"/>
                  <a:gd name="connsiteX4" fmla="*/ 11906 w 19050"/>
                  <a:gd name="connsiteY4" fmla="*/ 1666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1906" y="16669"/>
                    </a:moveTo>
                    <a:cubicBezTo>
                      <a:pt x="14764" y="16669"/>
                      <a:pt x="16669" y="14764"/>
                      <a:pt x="16669" y="11906"/>
                    </a:cubicBezTo>
                    <a:cubicBezTo>
                      <a:pt x="16669" y="9049"/>
                      <a:pt x="14764" y="7144"/>
                      <a:pt x="11906" y="7144"/>
                    </a:cubicBezTo>
                    <a:cubicBezTo>
                      <a:pt x="9049" y="7144"/>
                      <a:pt x="7144" y="9049"/>
                      <a:pt x="7144" y="11906"/>
                    </a:cubicBezTo>
                    <a:cubicBezTo>
                      <a:pt x="7144" y="14764"/>
                      <a:pt x="10001" y="16669"/>
                      <a:pt x="11906" y="16669"/>
                    </a:cubicBezTo>
                    <a:close/>
                  </a:path>
                </a:pathLst>
              </a:custGeom>
              <a:grpFill/>
              <a:ln w="9525" cap="flat">
                <a:noFill/>
                <a:prstDash val="solid"/>
                <a:miter/>
              </a:ln>
            </p:spPr>
            <p:txBody>
              <a:bodyPr rtlCol="0" anchor="ctr"/>
              <a:lstStyle/>
              <a:p>
                <a:endParaRPr lang="en-US" dirty="0"/>
              </a:p>
            </p:txBody>
          </p:sp>
          <p:sp>
            <p:nvSpPr>
              <p:cNvPr id="82" name="Freeform: Shape 81">
                <a:extLst>
                  <a:ext uri="{FF2B5EF4-FFF2-40B4-BE49-F238E27FC236}">
                    <a16:creationId xmlns:a16="http://schemas.microsoft.com/office/drawing/2014/main" id="{F1CC970F-15DF-4F7B-BCC3-7AB754F2BC16}"/>
                  </a:ext>
                </a:extLst>
              </p:cNvPr>
              <p:cNvSpPr/>
              <p:nvPr/>
            </p:nvSpPr>
            <p:spPr>
              <a:xfrm>
                <a:off x="5561171" y="3803809"/>
                <a:ext cx="76200" cy="85725"/>
              </a:xfrm>
              <a:custGeom>
                <a:avLst/>
                <a:gdLst>
                  <a:gd name="connsiteX0" fmla="*/ 62389 w 76200"/>
                  <a:gd name="connsiteY0" fmla="*/ 18574 h 85725"/>
                  <a:gd name="connsiteX1" fmla="*/ 50959 w 76200"/>
                  <a:gd name="connsiteY1" fmla="*/ 7144 h 85725"/>
                  <a:gd name="connsiteX2" fmla="*/ 39529 w 76200"/>
                  <a:gd name="connsiteY2" fmla="*/ 18574 h 85725"/>
                  <a:gd name="connsiteX3" fmla="*/ 39529 w 76200"/>
                  <a:gd name="connsiteY3" fmla="*/ 19526 h 85725"/>
                  <a:gd name="connsiteX4" fmla="*/ 38576 w 76200"/>
                  <a:gd name="connsiteY4" fmla="*/ 19526 h 85725"/>
                  <a:gd name="connsiteX5" fmla="*/ 7144 w 76200"/>
                  <a:gd name="connsiteY5" fmla="*/ 50959 h 85725"/>
                  <a:gd name="connsiteX6" fmla="*/ 38576 w 76200"/>
                  <a:gd name="connsiteY6" fmla="*/ 82391 h 85725"/>
                  <a:gd name="connsiteX7" fmla="*/ 70009 w 76200"/>
                  <a:gd name="connsiteY7" fmla="*/ 50959 h 85725"/>
                  <a:gd name="connsiteX8" fmla="*/ 58579 w 76200"/>
                  <a:gd name="connsiteY8" fmla="*/ 27146 h 85725"/>
                  <a:gd name="connsiteX9" fmla="*/ 62389 w 76200"/>
                  <a:gd name="connsiteY9" fmla="*/ 1857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 h="85725">
                    <a:moveTo>
                      <a:pt x="62389" y="18574"/>
                    </a:moveTo>
                    <a:cubicBezTo>
                      <a:pt x="62389" y="11906"/>
                      <a:pt x="57626" y="7144"/>
                      <a:pt x="50959" y="7144"/>
                    </a:cubicBezTo>
                    <a:cubicBezTo>
                      <a:pt x="44291" y="7144"/>
                      <a:pt x="39529" y="11906"/>
                      <a:pt x="39529" y="18574"/>
                    </a:cubicBezTo>
                    <a:cubicBezTo>
                      <a:pt x="39529" y="18574"/>
                      <a:pt x="39529" y="18574"/>
                      <a:pt x="39529" y="19526"/>
                    </a:cubicBezTo>
                    <a:cubicBezTo>
                      <a:pt x="39529" y="19526"/>
                      <a:pt x="38576" y="19526"/>
                      <a:pt x="38576" y="19526"/>
                    </a:cubicBezTo>
                    <a:cubicBezTo>
                      <a:pt x="21431" y="19526"/>
                      <a:pt x="7144" y="33814"/>
                      <a:pt x="7144" y="50959"/>
                    </a:cubicBezTo>
                    <a:cubicBezTo>
                      <a:pt x="7144" y="68104"/>
                      <a:pt x="21431" y="82391"/>
                      <a:pt x="38576" y="82391"/>
                    </a:cubicBezTo>
                    <a:cubicBezTo>
                      <a:pt x="55721" y="82391"/>
                      <a:pt x="70009" y="68104"/>
                      <a:pt x="70009" y="50959"/>
                    </a:cubicBezTo>
                    <a:cubicBezTo>
                      <a:pt x="70009" y="41434"/>
                      <a:pt x="65246" y="32861"/>
                      <a:pt x="58579" y="27146"/>
                    </a:cubicBezTo>
                    <a:cubicBezTo>
                      <a:pt x="60484" y="24289"/>
                      <a:pt x="62389" y="21431"/>
                      <a:pt x="62389" y="18574"/>
                    </a:cubicBezTo>
                    <a:close/>
                  </a:path>
                </a:pathLst>
              </a:custGeom>
              <a:grpFill/>
              <a:ln w="9525" cap="flat">
                <a:noFill/>
                <a:prstDash val="solid"/>
                <a:miter/>
              </a:ln>
            </p:spPr>
            <p:txBody>
              <a:bodyPr rtlCol="0" anchor="ctr"/>
              <a:lstStyle/>
              <a:p>
                <a:endParaRPr lang="en-US" dirty="0"/>
              </a:p>
            </p:txBody>
          </p:sp>
          <p:sp>
            <p:nvSpPr>
              <p:cNvPr id="83" name="Freeform: Shape 82">
                <a:extLst>
                  <a:ext uri="{FF2B5EF4-FFF2-40B4-BE49-F238E27FC236}">
                    <a16:creationId xmlns:a16="http://schemas.microsoft.com/office/drawing/2014/main" id="{38829EFE-A102-422C-9FAE-CF36F9411FAE}"/>
                  </a:ext>
                </a:extLst>
              </p:cNvPr>
              <p:cNvSpPr/>
              <p:nvPr/>
            </p:nvSpPr>
            <p:spPr>
              <a:xfrm>
                <a:off x="5891689" y="3838099"/>
                <a:ext cx="66675" cy="57150"/>
              </a:xfrm>
              <a:custGeom>
                <a:avLst/>
                <a:gdLst>
                  <a:gd name="connsiteX0" fmla="*/ 23336 w 66675"/>
                  <a:gd name="connsiteY0" fmla="*/ 17621 h 57150"/>
                  <a:gd name="connsiteX1" fmla="*/ 7144 w 66675"/>
                  <a:gd name="connsiteY1" fmla="*/ 33814 h 57150"/>
                  <a:gd name="connsiteX2" fmla="*/ 23336 w 66675"/>
                  <a:gd name="connsiteY2" fmla="*/ 50006 h 57150"/>
                  <a:gd name="connsiteX3" fmla="*/ 38576 w 66675"/>
                  <a:gd name="connsiteY3" fmla="*/ 38576 h 57150"/>
                  <a:gd name="connsiteX4" fmla="*/ 45244 w 66675"/>
                  <a:gd name="connsiteY4" fmla="*/ 39529 h 57150"/>
                  <a:gd name="connsiteX5" fmla="*/ 61436 w 66675"/>
                  <a:gd name="connsiteY5" fmla="*/ 23336 h 57150"/>
                  <a:gd name="connsiteX6" fmla="*/ 45244 w 66675"/>
                  <a:gd name="connsiteY6" fmla="*/ 7144 h 57150"/>
                  <a:gd name="connsiteX7" fmla="*/ 30004 w 66675"/>
                  <a:gd name="connsiteY7" fmla="*/ 19526 h 57150"/>
                  <a:gd name="connsiteX8" fmla="*/ 23336 w 66675"/>
                  <a:gd name="connsiteY8" fmla="*/ 17621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 h="57150">
                    <a:moveTo>
                      <a:pt x="23336" y="17621"/>
                    </a:moveTo>
                    <a:cubicBezTo>
                      <a:pt x="14764" y="17621"/>
                      <a:pt x="7144" y="25241"/>
                      <a:pt x="7144" y="33814"/>
                    </a:cubicBezTo>
                    <a:cubicBezTo>
                      <a:pt x="7144" y="42386"/>
                      <a:pt x="14764" y="50006"/>
                      <a:pt x="23336" y="50006"/>
                    </a:cubicBezTo>
                    <a:cubicBezTo>
                      <a:pt x="30956" y="50006"/>
                      <a:pt x="36671" y="45244"/>
                      <a:pt x="38576" y="38576"/>
                    </a:cubicBezTo>
                    <a:cubicBezTo>
                      <a:pt x="40481" y="39529"/>
                      <a:pt x="42386" y="39529"/>
                      <a:pt x="45244" y="39529"/>
                    </a:cubicBezTo>
                    <a:cubicBezTo>
                      <a:pt x="53816" y="39529"/>
                      <a:pt x="61436" y="31909"/>
                      <a:pt x="61436" y="23336"/>
                    </a:cubicBezTo>
                    <a:cubicBezTo>
                      <a:pt x="61436" y="14764"/>
                      <a:pt x="53816" y="7144"/>
                      <a:pt x="45244" y="7144"/>
                    </a:cubicBezTo>
                    <a:cubicBezTo>
                      <a:pt x="37624" y="7144"/>
                      <a:pt x="31909" y="11906"/>
                      <a:pt x="30004" y="19526"/>
                    </a:cubicBezTo>
                    <a:cubicBezTo>
                      <a:pt x="28099" y="17621"/>
                      <a:pt x="26194" y="17621"/>
                      <a:pt x="23336" y="17621"/>
                    </a:cubicBezTo>
                    <a:close/>
                  </a:path>
                </a:pathLst>
              </a:custGeom>
              <a:grpFill/>
              <a:ln w="9525" cap="flat">
                <a:noFill/>
                <a:prstDash val="solid"/>
                <a:miter/>
              </a:ln>
            </p:spPr>
            <p:txBody>
              <a:bodyPr rtlCol="0" anchor="ctr"/>
              <a:lstStyle/>
              <a:p>
                <a:endParaRPr lang="en-US" dirty="0"/>
              </a:p>
            </p:txBody>
          </p:sp>
          <p:sp>
            <p:nvSpPr>
              <p:cNvPr id="84" name="Freeform: Shape 83">
                <a:extLst>
                  <a:ext uri="{FF2B5EF4-FFF2-40B4-BE49-F238E27FC236}">
                    <a16:creationId xmlns:a16="http://schemas.microsoft.com/office/drawing/2014/main" id="{773B7972-0898-4F79-9F51-AA6861F6CA77}"/>
                  </a:ext>
                </a:extLst>
              </p:cNvPr>
              <p:cNvSpPr/>
              <p:nvPr/>
            </p:nvSpPr>
            <p:spPr>
              <a:xfrm>
                <a:off x="5664994" y="3268504"/>
                <a:ext cx="114300" cy="114300"/>
              </a:xfrm>
              <a:custGeom>
                <a:avLst/>
                <a:gdLst>
                  <a:gd name="connsiteX0" fmla="*/ 98584 w 114300"/>
                  <a:gd name="connsiteY0" fmla="*/ 43339 h 114300"/>
                  <a:gd name="connsiteX1" fmla="*/ 108109 w 114300"/>
                  <a:gd name="connsiteY1" fmla="*/ 33814 h 114300"/>
                  <a:gd name="connsiteX2" fmla="*/ 98584 w 114300"/>
                  <a:gd name="connsiteY2" fmla="*/ 24289 h 114300"/>
                  <a:gd name="connsiteX3" fmla="*/ 94774 w 114300"/>
                  <a:gd name="connsiteY3" fmla="*/ 25241 h 114300"/>
                  <a:gd name="connsiteX4" fmla="*/ 75724 w 114300"/>
                  <a:gd name="connsiteY4" fmla="*/ 7144 h 114300"/>
                  <a:gd name="connsiteX5" fmla="*/ 56674 w 114300"/>
                  <a:gd name="connsiteY5" fmla="*/ 26194 h 114300"/>
                  <a:gd name="connsiteX6" fmla="*/ 57626 w 114300"/>
                  <a:gd name="connsiteY6" fmla="*/ 30956 h 114300"/>
                  <a:gd name="connsiteX7" fmla="*/ 46196 w 114300"/>
                  <a:gd name="connsiteY7" fmla="*/ 46196 h 114300"/>
                  <a:gd name="connsiteX8" fmla="*/ 27146 w 114300"/>
                  <a:gd name="connsiteY8" fmla="*/ 30956 h 114300"/>
                  <a:gd name="connsiteX9" fmla="*/ 7144 w 114300"/>
                  <a:gd name="connsiteY9" fmla="*/ 50959 h 114300"/>
                  <a:gd name="connsiteX10" fmla="*/ 27146 w 114300"/>
                  <a:gd name="connsiteY10" fmla="*/ 70961 h 114300"/>
                  <a:gd name="connsiteX11" fmla="*/ 46196 w 114300"/>
                  <a:gd name="connsiteY11" fmla="*/ 56674 h 114300"/>
                  <a:gd name="connsiteX12" fmla="*/ 69056 w 114300"/>
                  <a:gd name="connsiteY12" fmla="*/ 75724 h 114300"/>
                  <a:gd name="connsiteX13" fmla="*/ 73819 w 114300"/>
                  <a:gd name="connsiteY13" fmla="*/ 74771 h 114300"/>
                  <a:gd name="connsiteX14" fmla="*/ 72866 w 114300"/>
                  <a:gd name="connsiteY14" fmla="*/ 77629 h 114300"/>
                  <a:gd name="connsiteX15" fmla="*/ 85249 w 114300"/>
                  <a:gd name="connsiteY15" fmla="*/ 90011 h 114300"/>
                  <a:gd name="connsiteX16" fmla="*/ 88106 w 114300"/>
                  <a:gd name="connsiteY16" fmla="*/ 89059 h 114300"/>
                  <a:gd name="connsiteX17" fmla="*/ 88106 w 114300"/>
                  <a:gd name="connsiteY17" fmla="*/ 90964 h 114300"/>
                  <a:gd name="connsiteX18" fmla="*/ 90964 w 114300"/>
                  <a:gd name="connsiteY18" fmla="*/ 99536 h 114300"/>
                  <a:gd name="connsiteX19" fmla="*/ 86201 w 114300"/>
                  <a:gd name="connsiteY19" fmla="*/ 106204 h 114300"/>
                  <a:gd name="connsiteX20" fmla="*/ 93821 w 114300"/>
                  <a:gd name="connsiteY20" fmla="*/ 113824 h 114300"/>
                  <a:gd name="connsiteX21" fmla="*/ 101441 w 114300"/>
                  <a:gd name="connsiteY21" fmla="*/ 106204 h 114300"/>
                  <a:gd name="connsiteX22" fmla="*/ 100489 w 114300"/>
                  <a:gd name="connsiteY22" fmla="*/ 103346 h 114300"/>
                  <a:gd name="connsiteX23" fmla="*/ 111919 w 114300"/>
                  <a:gd name="connsiteY23" fmla="*/ 91916 h 114300"/>
                  <a:gd name="connsiteX24" fmla="*/ 99536 w 114300"/>
                  <a:gd name="connsiteY24" fmla="*/ 79534 h 114300"/>
                  <a:gd name="connsiteX25" fmla="*/ 96679 w 114300"/>
                  <a:gd name="connsiteY25" fmla="*/ 80486 h 114300"/>
                  <a:gd name="connsiteX26" fmla="*/ 96679 w 114300"/>
                  <a:gd name="connsiteY26" fmla="*/ 78581 h 114300"/>
                  <a:gd name="connsiteX27" fmla="*/ 86201 w 114300"/>
                  <a:gd name="connsiteY27" fmla="*/ 67151 h 114300"/>
                  <a:gd name="connsiteX28" fmla="*/ 90964 w 114300"/>
                  <a:gd name="connsiteY28" fmla="*/ 53816 h 114300"/>
                  <a:gd name="connsiteX29" fmla="*/ 88106 w 114300"/>
                  <a:gd name="connsiteY29" fmla="*/ 43339 h 114300"/>
                  <a:gd name="connsiteX30" fmla="*/ 89059 w 114300"/>
                  <a:gd name="connsiteY30" fmla="*/ 42386 h 114300"/>
                  <a:gd name="connsiteX31" fmla="*/ 98584 w 114300"/>
                  <a:gd name="connsiteY31" fmla="*/ 43339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4300" h="114300">
                    <a:moveTo>
                      <a:pt x="98584" y="43339"/>
                    </a:moveTo>
                    <a:cubicBezTo>
                      <a:pt x="104299" y="43339"/>
                      <a:pt x="108109" y="38576"/>
                      <a:pt x="108109" y="33814"/>
                    </a:cubicBezTo>
                    <a:cubicBezTo>
                      <a:pt x="108109" y="29051"/>
                      <a:pt x="103346" y="24289"/>
                      <a:pt x="98584" y="24289"/>
                    </a:cubicBezTo>
                    <a:cubicBezTo>
                      <a:pt x="97631" y="24289"/>
                      <a:pt x="96679" y="24289"/>
                      <a:pt x="94774" y="25241"/>
                    </a:cubicBezTo>
                    <a:cubicBezTo>
                      <a:pt x="93821" y="15716"/>
                      <a:pt x="86201" y="7144"/>
                      <a:pt x="75724" y="7144"/>
                    </a:cubicBezTo>
                    <a:cubicBezTo>
                      <a:pt x="65246" y="7144"/>
                      <a:pt x="56674" y="15716"/>
                      <a:pt x="56674" y="26194"/>
                    </a:cubicBezTo>
                    <a:cubicBezTo>
                      <a:pt x="56674" y="28099"/>
                      <a:pt x="56674" y="29051"/>
                      <a:pt x="57626" y="30956"/>
                    </a:cubicBezTo>
                    <a:cubicBezTo>
                      <a:pt x="51911" y="33814"/>
                      <a:pt x="48101" y="39529"/>
                      <a:pt x="46196" y="46196"/>
                    </a:cubicBezTo>
                    <a:cubicBezTo>
                      <a:pt x="44291" y="37624"/>
                      <a:pt x="36671" y="30956"/>
                      <a:pt x="27146" y="30956"/>
                    </a:cubicBezTo>
                    <a:cubicBezTo>
                      <a:pt x="16669" y="30956"/>
                      <a:pt x="7144" y="39529"/>
                      <a:pt x="7144" y="50959"/>
                    </a:cubicBezTo>
                    <a:cubicBezTo>
                      <a:pt x="7144" y="62389"/>
                      <a:pt x="15716" y="70961"/>
                      <a:pt x="27146" y="70961"/>
                    </a:cubicBezTo>
                    <a:cubicBezTo>
                      <a:pt x="36671" y="70961"/>
                      <a:pt x="43339" y="64294"/>
                      <a:pt x="46196" y="56674"/>
                    </a:cubicBezTo>
                    <a:cubicBezTo>
                      <a:pt x="48101" y="68104"/>
                      <a:pt x="57626" y="75724"/>
                      <a:pt x="69056" y="75724"/>
                    </a:cubicBezTo>
                    <a:cubicBezTo>
                      <a:pt x="70961" y="75724"/>
                      <a:pt x="72866" y="75724"/>
                      <a:pt x="73819" y="74771"/>
                    </a:cubicBezTo>
                    <a:cubicBezTo>
                      <a:pt x="73819" y="75724"/>
                      <a:pt x="72866" y="76676"/>
                      <a:pt x="72866" y="77629"/>
                    </a:cubicBezTo>
                    <a:cubicBezTo>
                      <a:pt x="72866" y="84296"/>
                      <a:pt x="78581" y="90011"/>
                      <a:pt x="85249" y="90011"/>
                    </a:cubicBezTo>
                    <a:cubicBezTo>
                      <a:pt x="86201" y="90011"/>
                      <a:pt x="87154" y="90011"/>
                      <a:pt x="88106" y="89059"/>
                    </a:cubicBezTo>
                    <a:cubicBezTo>
                      <a:pt x="88106" y="90011"/>
                      <a:pt x="88106" y="90011"/>
                      <a:pt x="88106" y="90964"/>
                    </a:cubicBezTo>
                    <a:cubicBezTo>
                      <a:pt x="88106" y="93821"/>
                      <a:pt x="89059" y="96679"/>
                      <a:pt x="90964" y="99536"/>
                    </a:cubicBezTo>
                    <a:cubicBezTo>
                      <a:pt x="88106" y="100489"/>
                      <a:pt x="86201" y="103346"/>
                      <a:pt x="86201" y="106204"/>
                    </a:cubicBezTo>
                    <a:cubicBezTo>
                      <a:pt x="86201" y="110014"/>
                      <a:pt x="90011" y="113824"/>
                      <a:pt x="93821" y="113824"/>
                    </a:cubicBezTo>
                    <a:cubicBezTo>
                      <a:pt x="97631" y="113824"/>
                      <a:pt x="101441" y="110014"/>
                      <a:pt x="101441" y="106204"/>
                    </a:cubicBezTo>
                    <a:cubicBezTo>
                      <a:pt x="101441" y="105251"/>
                      <a:pt x="101441" y="104299"/>
                      <a:pt x="100489" y="103346"/>
                    </a:cubicBezTo>
                    <a:cubicBezTo>
                      <a:pt x="107156" y="103346"/>
                      <a:pt x="111919" y="97631"/>
                      <a:pt x="111919" y="91916"/>
                    </a:cubicBezTo>
                    <a:cubicBezTo>
                      <a:pt x="111919" y="85249"/>
                      <a:pt x="106204" y="79534"/>
                      <a:pt x="99536" y="79534"/>
                    </a:cubicBezTo>
                    <a:cubicBezTo>
                      <a:pt x="98584" y="79534"/>
                      <a:pt x="97631" y="79534"/>
                      <a:pt x="96679" y="80486"/>
                    </a:cubicBezTo>
                    <a:cubicBezTo>
                      <a:pt x="96679" y="79534"/>
                      <a:pt x="96679" y="79534"/>
                      <a:pt x="96679" y="78581"/>
                    </a:cubicBezTo>
                    <a:cubicBezTo>
                      <a:pt x="96679" y="72866"/>
                      <a:pt x="91916" y="68104"/>
                      <a:pt x="86201" y="67151"/>
                    </a:cubicBezTo>
                    <a:cubicBezTo>
                      <a:pt x="89059" y="63341"/>
                      <a:pt x="90964" y="58579"/>
                      <a:pt x="90964" y="53816"/>
                    </a:cubicBezTo>
                    <a:cubicBezTo>
                      <a:pt x="90964" y="50006"/>
                      <a:pt x="90011" y="46196"/>
                      <a:pt x="88106" y="43339"/>
                    </a:cubicBezTo>
                    <a:cubicBezTo>
                      <a:pt x="88106" y="43339"/>
                      <a:pt x="89059" y="42386"/>
                      <a:pt x="89059" y="42386"/>
                    </a:cubicBezTo>
                    <a:cubicBezTo>
                      <a:pt x="91916" y="41434"/>
                      <a:pt x="94774" y="43339"/>
                      <a:pt x="98584" y="43339"/>
                    </a:cubicBezTo>
                    <a:close/>
                  </a:path>
                </a:pathLst>
              </a:custGeom>
              <a:grpFill/>
              <a:ln w="9525" cap="flat">
                <a:noFill/>
                <a:prstDash val="solid"/>
                <a:miter/>
              </a:ln>
            </p:spPr>
            <p:txBody>
              <a:bodyPr rtlCol="0" anchor="ctr"/>
              <a:lstStyle/>
              <a:p>
                <a:endParaRPr lang="en-US" dirty="0"/>
              </a:p>
            </p:txBody>
          </p:sp>
          <p:sp>
            <p:nvSpPr>
              <p:cNvPr id="85" name="Freeform: Shape 84">
                <a:extLst>
                  <a:ext uri="{FF2B5EF4-FFF2-40B4-BE49-F238E27FC236}">
                    <a16:creationId xmlns:a16="http://schemas.microsoft.com/office/drawing/2014/main" id="{D862E863-B809-4F81-8290-7C3A675BD787}"/>
                  </a:ext>
                </a:extLst>
              </p:cNvPr>
              <p:cNvSpPr/>
              <p:nvPr/>
            </p:nvSpPr>
            <p:spPr>
              <a:xfrm>
                <a:off x="5531644" y="2882741"/>
                <a:ext cx="28575" cy="28575"/>
              </a:xfrm>
              <a:custGeom>
                <a:avLst/>
                <a:gdLst>
                  <a:gd name="connsiteX0" fmla="*/ 17621 w 28575"/>
                  <a:gd name="connsiteY0" fmla="*/ 28099 h 28575"/>
                  <a:gd name="connsiteX1" fmla="*/ 28099 w 28575"/>
                  <a:gd name="connsiteY1" fmla="*/ 17621 h 28575"/>
                  <a:gd name="connsiteX2" fmla="*/ 17621 w 28575"/>
                  <a:gd name="connsiteY2" fmla="*/ 7144 h 28575"/>
                  <a:gd name="connsiteX3" fmla="*/ 7144 w 28575"/>
                  <a:gd name="connsiteY3" fmla="*/ 17621 h 28575"/>
                  <a:gd name="connsiteX4" fmla="*/ 17621 w 28575"/>
                  <a:gd name="connsiteY4" fmla="*/ 28099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28099"/>
                    </a:moveTo>
                    <a:cubicBezTo>
                      <a:pt x="23336" y="28099"/>
                      <a:pt x="28099" y="23336"/>
                      <a:pt x="28099" y="17621"/>
                    </a:cubicBezTo>
                    <a:cubicBezTo>
                      <a:pt x="28099" y="11906"/>
                      <a:pt x="23336" y="7144"/>
                      <a:pt x="17621" y="7144"/>
                    </a:cubicBezTo>
                    <a:cubicBezTo>
                      <a:pt x="11906" y="7144"/>
                      <a:pt x="7144" y="11906"/>
                      <a:pt x="7144" y="17621"/>
                    </a:cubicBezTo>
                    <a:cubicBezTo>
                      <a:pt x="7144" y="23336"/>
                      <a:pt x="11906" y="28099"/>
                      <a:pt x="17621" y="28099"/>
                    </a:cubicBezTo>
                    <a:close/>
                  </a:path>
                </a:pathLst>
              </a:custGeom>
              <a:grpFill/>
              <a:ln w="9525" cap="flat">
                <a:noFill/>
                <a:prstDash val="solid"/>
                <a:miter/>
              </a:ln>
            </p:spPr>
            <p:txBody>
              <a:bodyPr rtlCol="0" anchor="ctr"/>
              <a:lstStyle/>
              <a:p>
                <a:endParaRPr lang="en-US" dirty="0"/>
              </a:p>
            </p:txBody>
          </p:sp>
          <p:sp>
            <p:nvSpPr>
              <p:cNvPr id="86" name="Freeform: Shape 85">
                <a:extLst>
                  <a:ext uri="{FF2B5EF4-FFF2-40B4-BE49-F238E27FC236}">
                    <a16:creationId xmlns:a16="http://schemas.microsoft.com/office/drawing/2014/main" id="{ACA0963B-45D4-44DB-BBBC-4F5DF5BFD998}"/>
                  </a:ext>
                </a:extLst>
              </p:cNvPr>
              <p:cNvSpPr/>
              <p:nvPr/>
            </p:nvSpPr>
            <p:spPr>
              <a:xfrm>
                <a:off x="5657374" y="3650456"/>
                <a:ext cx="57150" cy="85725"/>
              </a:xfrm>
              <a:custGeom>
                <a:avLst/>
                <a:gdLst>
                  <a:gd name="connsiteX0" fmla="*/ 53816 w 57150"/>
                  <a:gd name="connsiteY0" fmla="*/ 61436 h 85725"/>
                  <a:gd name="connsiteX1" fmla="*/ 46196 w 57150"/>
                  <a:gd name="connsiteY1" fmla="*/ 44291 h 85725"/>
                  <a:gd name="connsiteX2" fmla="*/ 58579 w 57150"/>
                  <a:gd name="connsiteY2" fmla="*/ 28099 h 85725"/>
                  <a:gd name="connsiteX3" fmla="*/ 41434 w 57150"/>
                  <a:gd name="connsiteY3" fmla="*/ 10954 h 85725"/>
                  <a:gd name="connsiteX4" fmla="*/ 27146 w 57150"/>
                  <a:gd name="connsiteY4" fmla="*/ 18574 h 85725"/>
                  <a:gd name="connsiteX5" fmla="*/ 28099 w 57150"/>
                  <a:gd name="connsiteY5" fmla="*/ 15716 h 85725"/>
                  <a:gd name="connsiteX6" fmla="*/ 19526 w 57150"/>
                  <a:gd name="connsiteY6" fmla="*/ 7144 h 85725"/>
                  <a:gd name="connsiteX7" fmla="*/ 10001 w 57150"/>
                  <a:gd name="connsiteY7" fmla="*/ 16669 h 85725"/>
                  <a:gd name="connsiteX8" fmla="*/ 18574 w 57150"/>
                  <a:gd name="connsiteY8" fmla="*/ 25241 h 85725"/>
                  <a:gd name="connsiteX9" fmla="*/ 25241 w 57150"/>
                  <a:gd name="connsiteY9" fmla="*/ 21431 h 85725"/>
                  <a:gd name="connsiteX10" fmla="*/ 24289 w 57150"/>
                  <a:gd name="connsiteY10" fmla="*/ 28099 h 85725"/>
                  <a:gd name="connsiteX11" fmla="*/ 28099 w 57150"/>
                  <a:gd name="connsiteY11" fmla="*/ 38576 h 85725"/>
                  <a:gd name="connsiteX12" fmla="*/ 7144 w 57150"/>
                  <a:gd name="connsiteY12" fmla="*/ 61436 h 85725"/>
                  <a:gd name="connsiteX13" fmla="*/ 30004 w 57150"/>
                  <a:gd name="connsiteY13" fmla="*/ 84296 h 85725"/>
                  <a:gd name="connsiteX14" fmla="*/ 53816 w 57150"/>
                  <a:gd name="connsiteY14" fmla="*/ 61436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150" h="85725">
                    <a:moveTo>
                      <a:pt x="53816" y="61436"/>
                    </a:moveTo>
                    <a:cubicBezTo>
                      <a:pt x="53816" y="54769"/>
                      <a:pt x="50959" y="49054"/>
                      <a:pt x="46196" y="44291"/>
                    </a:cubicBezTo>
                    <a:cubicBezTo>
                      <a:pt x="52864" y="42386"/>
                      <a:pt x="58579" y="35719"/>
                      <a:pt x="58579" y="28099"/>
                    </a:cubicBezTo>
                    <a:cubicBezTo>
                      <a:pt x="58579" y="18574"/>
                      <a:pt x="50959" y="10954"/>
                      <a:pt x="41434" y="10954"/>
                    </a:cubicBezTo>
                    <a:cubicBezTo>
                      <a:pt x="35719" y="10954"/>
                      <a:pt x="30004" y="13811"/>
                      <a:pt x="27146" y="18574"/>
                    </a:cubicBezTo>
                    <a:cubicBezTo>
                      <a:pt x="27146" y="17621"/>
                      <a:pt x="28099" y="16669"/>
                      <a:pt x="28099" y="15716"/>
                    </a:cubicBezTo>
                    <a:cubicBezTo>
                      <a:pt x="28099" y="10954"/>
                      <a:pt x="24289" y="7144"/>
                      <a:pt x="19526" y="7144"/>
                    </a:cubicBezTo>
                    <a:cubicBezTo>
                      <a:pt x="14764" y="7144"/>
                      <a:pt x="10001" y="10954"/>
                      <a:pt x="10001" y="16669"/>
                    </a:cubicBezTo>
                    <a:cubicBezTo>
                      <a:pt x="10001" y="21431"/>
                      <a:pt x="13811" y="25241"/>
                      <a:pt x="18574" y="25241"/>
                    </a:cubicBezTo>
                    <a:cubicBezTo>
                      <a:pt x="21431" y="25241"/>
                      <a:pt x="24289" y="23336"/>
                      <a:pt x="25241" y="21431"/>
                    </a:cubicBezTo>
                    <a:cubicBezTo>
                      <a:pt x="24289" y="23336"/>
                      <a:pt x="24289" y="26194"/>
                      <a:pt x="24289" y="28099"/>
                    </a:cubicBezTo>
                    <a:cubicBezTo>
                      <a:pt x="24289" y="31909"/>
                      <a:pt x="25241" y="35719"/>
                      <a:pt x="28099" y="38576"/>
                    </a:cubicBezTo>
                    <a:cubicBezTo>
                      <a:pt x="16669" y="39529"/>
                      <a:pt x="7144" y="49054"/>
                      <a:pt x="7144" y="61436"/>
                    </a:cubicBezTo>
                    <a:cubicBezTo>
                      <a:pt x="7144" y="73819"/>
                      <a:pt x="17621" y="84296"/>
                      <a:pt x="30004" y="84296"/>
                    </a:cubicBezTo>
                    <a:cubicBezTo>
                      <a:pt x="43339" y="84296"/>
                      <a:pt x="53816" y="73819"/>
                      <a:pt x="53816" y="61436"/>
                    </a:cubicBezTo>
                    <a:close/>
                  </a:path>
                </a:pathLst>
              </a:custGeom>
              <a:grpFill/>
              <a:ln w="9525" cap="flat">
                <a:noFill/>
                <a:prstDash val="solid"/>
                <a:miter/>
              </a:ln>
            </p:spPr>
            <p:txBody>
              <a:bodyPr rtlCol="0" anchor="ctr"/>
              <a:lstStyle/>
              <a:p>
                <a:endParaRPr lang="en-US" dirty="0"/>
              </a:p>
            </p:txBody>
          </p:sp>
          <p:sp>
            <p:nvSpPr>
              <p:cNvPr id="87" name="Freeform: Shape 86">
                <a:extLst>
                  <a:ext uri="{FF2B5EF4-FFF2-40B4-BE49-F238E27FC236}">
                    <a16:creationId xmlns:a16="http://schemas.microsoft.com/office/drawing/2014/main" id="{1BB13771-CCF4-4004-AAF6-85727B077BFD}"/>
                  </a:ext>
                </a:extLst>
              </p:cNvPr>
              <p:cNvSpPr/>
              <p:nvPr/>
            </p:nvSpPr>
            <p:spPr>
              <a:xfrm>
                <a:off x="5672614" y="3374231"/>
                <a:ext cx="47625" cy="47625"/>
              </a:xfrm>
              <a:custGeom>
                <a:avLst/>
                <a:gdLst>
                  <a:gd name="connsiteX0" fmla="*/ 7144 w 47625"/>
                  <a:gd name="connsiteY0" fmla="*/ 25241 h 47625"/>
                  <a:gd name="connsiteX1" fmla="*/ 25241 w 47625"/>
                  <a:gd name="connsiteY1" fmla="*/ 43339 h 47625"/>
                  <a:gd name="connsiteX2" fmla="*/ 43339 w 47625"/>
                  <a:gd name="connsiteY2" fmla="*/ 25241 h 47625"/>
                  <a:gd name="connsiteX3" fmla="*/ 25241 w 47625"/>
                  <a:gd name="connsiteY3" fmla="*/ 7144 h 47625"/>
                  <a:gd name="connsiteX4" fmla="*/ 7144 w 47625"/>
                  <a:gd name="connsiteY4" fmla="*/ 25241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7144" y="25241"/>
                    </a:moveTo>
                    <a:cubicBezTo>
                      <a:pt x="7144" y="35719"/>
                      <a:pt x="15716" y="43339"/>
                      <a:pt x="25241" y="43339"/>
                    </a:cubicBezTo>
                    <a:cubicBezTo>
                      <a:pt x="34766" y="43339"/>
                      <a:pt x="43339" y="34766"/>
                      <a:pt x="43339" y="25241"/>
                    </a:cubicBezTo>
                    <a:cubicBezTo>
                      <a:pt x="43339" y="14764"/>
                      <a:pt x="34766" y="7144"/>
                      <a:pt x="25241" y="7144"/>
                    </a:cubicBezTo>
                    <a:cubicBezTo>
                      <a:pt x="15716" y="7144"/>
                      <a:pt x="7144" y="14764"/>
                      <a:pt x="7144" y="25241"/>
                    </a:cubicBezTo>
                    <a:close/>
                  </a:path>
                </a:pathLst>
              </a:custGeom>
              <a:grpFill/>
              <a:ln w="9525" cap="flat">
                <a:noFill/>
                <a:prstDash val="solid"/>
                <a:miter/>
              </a:ln>
            </p:spPr>
            <p:txBody>
              <a:bodyPr rtlCol="0" anchor="ctr"/>
              <a:lstStyle/>
              <a:p>
                <a:endParaRPr lang="en-US" dirty="0"/>
              </a:p>
            </p:txBody>
          </p:sp>
          <p:sp>
            <p:nvSpPr>
              <p:cNvPr id="88" name="Freeform: Shape 87">
                <a:extLst>
                  <a:ext uri="{FF2B5EF4-FFF2-40B4-BE49-F238E27FC236}">
                    <a16:creationId xmlns:a16="http://schemas.microsoft.com/office/drawing/2014/main" id="{BF24E680-18A4-4925-BC59-39C73604E282}"/>
                  </a:ext>
                </a:extLst>
              </p:cNvPr>
              <p:cNvSpPr/>
              <p:nvPr/>
            </p:nvSpPr>
            <p:spPr>
              <a:xfrm>
                <a:off x="5797391" y="4164806"/>
                <a:ext cx="28575" cy="28575"/>
              </a:xfrm>
              <a:custGeom>
                <a:avLst/>
                <a:gdLst>
                  <a:gd name="connsiteX0" fmla="*/ 24289 w 28575"/>
                  <a:gd name="connsiteY0" fmla="*/ 15716 h 28575"/>
                  <a:gd name="connsiteX1" fmla="*/ 15716 w 28575"/>
                  <a:gd name="connsiteY1" fmla="*/ 7144 h 28575"/>
                  <a:gd name="connsiteX2" fmla="*/ 7144 w 28575"/>
                  <a:gd name="connsiteY2" fmla="*/ 15716 h 28575"/>
                  <a:gd name="connsiteX3" fmla="*/ 15716 w 28575"/>
                  <a:gd name="connsiteY3" fmla="*/ 24289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10954"/>
                      <a:pt x="20479" y="7144"/>
                      <a:pt x="15716" y="7144"/>
                    </a:cubicBezTo>
                    <a:cubicBezTo>
                      <a:pt x="10954" y="7144"/>
                      <a:pt x="7144" y="10954"/>
                      <a:pt x="7144" y="15716"/>
                    </a:cubicBezTo>
                    <a:cubicBezTo>
                      <a:pt x="7144" y="20479"/>
                      <a:pt x="10954" y="24289"/>
                      <a:pt x="15716" y="24289"/>
                    </a:cubicBezTo>
                    <a:cubicBezTo>
                      <a:pt x="20479" y="23336"/>
                      <a:pt x="24289" y="19526"/>
                      <a:pt x="24289" y="15716"/>
                    </a:cubicBezTo>
                    <a:close/>
                  </a:path>
                </a:pathLst>
              </a:custGeom>
              <a:grpFill/>
              <a:ln w="9525" cap="flat">
                <a:noFill/>
                <a:prstDash val="solid"/>
                <a:miter/>
              </a:ln>
            </p:spPr>
            <p:txBody>
              <a:bodyPr rtlCol="0" anchor="ctr"/>
              <a:lstStyle/>
              <a:p>
                <a:endParaRPr lang="en-US" dirty="0"/>
              </a:p>
            </p:txBody>
          </p:sp>
          <p:sp>
            <p:nvSpPr>
              <p:cNvPr id="89" name="Freeform: Shape 88">
                <a:extLst>
                  <a:ext uri="{FF2B5EF4-FFF2-40B4-BE49-F238E27FC236}">
                    <a16:creationId xmlns:a16="http://schemas.microsoft.com/office/drawing/2014/main" id="{F0DDB656-FBB0-4FDA-A39F-728C6A4BC8F6}"/>
                  </a:ext>
                </a:extLst>
              </p:cNvPr>
              <p:cNvSpPr/>
              <p:nvPr/>
            </p:nvSpPr>
            <p:spPr>
              <a:xfrm>
                <a:off x="6067717" y="3886676"/>
                <a:ext cx="19050" cy="19050"/>
              </a:xfrm>
              <a:custGeom>
                <a:avLst/>
                <a:gdLst>
                  <a:gd name="connsiteX0" fmla="*/ 13043 w 19050"/>
                  <a:gd name="connsiteY0" fmla="*/ 18574 h 19050"/>
                  <a:gd name="connsiteX1" fmla="*/ 18758 w 19050"/>
                  <a:gd name="connsiteY1" fmla="*/ 12859 h 19050"/>
                  <a:gd name="connsiteX2" fmla="*/ 13043 w 19050"/>
                  <a:gd name="connsiteY2" fmla="*/ 7144 h 19050"/>
                  <a:gd name="connsiteX3" fmla="*/ 7328 w 19050"/>
                  <a:gd name="connsiteY3" fmla="*/ 12859 h 19050"/>
                  <a:gd name="connsiteX4" fmla="*/ 13043 w 19050"/>
                  <a:gd name="connsiteY4" fmla="*/ 1857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043" y="18574"/>
                    </a:moveTo>
                    <a:cubicBezTo>
                      <a:pt x="15901" y="18574"/>
                      <a:pt x="18758" y="15716"/>
                      <a:pt x="18758" y="12859"/>
                    </a:cubicBezTo>
                    <a:cubicBezTo>
                      <a:pt x="18758" y="10001"/>
                      <a:pt x="15901" y="7144"/>
                      <a:pt x="13043" y="7144"/>
                    </a:cubicBezTo>
                    <a:cubicBezTo>
                      <a:pt x="10186" y="7144"/>
                      <a:pt x="7328" y="10001"/>
                      <a:pt x="7328" y="12859"/>
                    </a:cubicBezTo>
                    <a:cubicBezTo>
                      <a:pt x="6376" y="15716"/>
                      <a:pt x="9233" y="18574"/>
                      <a:pt x="13043" y="18574"/>
                    </a:cubicBezTo>
                    <a:close/>
                  </a:path>
                </a:pathLst>
              </a:custGeom>
              <a:grpFill/>
              <a:ln w="9525" cap="flat">
                <a:noFill/>
                <a:prstDash val="solid"/>
                <a:miter/>
              </a:ln>
            </p:spPr>
            <p:txBody>
              <a:bodyPr rtlCol="0" anchor="ctr"/>
              <a:lstStyle/>
              <a:p>
                <a:endParaRPr lang="en-US" dirty="0"/>
              </a:p>
            </p:txBody>
          </p:sp>
          <p:sp>
            <p:nvSpPr>
              <p:cNvPr id="90" name="Freeform: Shape 89">
                <a:extLst>
                  <a:ext uri="{FF2B5EF4-FFF2-40B4-BE49-F238E27FC236}">
                    <a16:creationId xmlns:a16="http://schemas.microsoft.com/office/drawing/2014/main" id="{DC267DF7-82BD-4AFD-8086-A63A210B3762}"/>
                  </a:ext>
                </a:extLst>
              </p:cNvPr>
              <p:cNvSpPr/>
              <p:nvPr/>
            </p:nvSpPr>
            <p:spPr>
              <a:xfrm>
                <a:off x="5555456" y="3539014"/>
                <a:ext cx="57150" cy="57150"/>
              </a:xfrm>
              <a:custGeom>
                <a:avLst/>
                <a:gdLst>
                  <a:gd name="connsiteX0" fmla="*/ 31909 w 57150"/>
                  <a:gd name="connsiteY0" fmla="*/ 56674 h 57150"/>
                  <a:gd name="connsiteX1" fmla="*/ 56674 w 57150"/>
                  <a:gd name="connsiteY1" fmla="*/ 31909 h 57150"/>
                  <a:gd name="connsiteX2" fmla="*/ 31909 w 57150"/>
                  <a:gd name="connsiteY2" fmla="*/ 7144 h 57150"/>
                  <a:gd name="connsiteX3" fmla="*/ 7144 w 57150"/>
                  <a:gd name="connsiteY3" fmla="*/ 31909 h 57150"/>
                  <a:gd name="connsiteX4" fmla="*/ 31909 w 57150"/>
                  <a:gd name="connsiteY4" fmla="*/ 56674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31909" y="56674"/>
                    </a:moveTo>
                    <a:cubicBezTo>
                      <a:pt x="45244" y="56674"/>
                      <a:pt x="56674" y="46196"/>
                      <a:pt x="56674" y="31909"/>
                    </a:cubicBezTo>
                    <a:cubicBezTo>
                      <a:pt x="56674" y="18574"/>
                      <a:pt x="46196" y="7144"/>
                      <a:pt x="31909" y="7144"/>
                    </a:cubicBezTo>
                    <a:cubicBezTo>
                      <a:pt x="18574" y="7144"/>
                      <a:pt x="7144" y="17621"/>
                      <a:pt x="7144" y="31909"/>
                    </a:cubicBezTo>
                    <a:cubicBezTo>
                      <a:pt x="7144" y="46196"/>
                      <a:pt x="18574" y="56674"/>
                      <a:pt x="31909" y="56674"/>
                    </a:cubicBezTo>
                    <a:close/>
                  </a:path>
                </a:pathLst>
              </a:custGeom>
              <a:grpFill/>
              <a:ln w="9525" cap="flat">
                <a:noFill/>
                <a:prstDash val="solid"/>
                <a:miter/>
              </a:ln>
            </p:spPr>
            <p:txBody>
              <a:bodyPr rtlCol="0" anchor="ctr"/>
              <a:lstStyle/>
              <a:p>
                <a:endParaRPr lang="en-US" dirty="0"/>
              </a:p>
            </p:txBody>
          </p:sp>
          <p:sp>
            <p:nvSpPr>
              <p:cNvPr id="91" name="Freeform: Shape 90">
                <a:extLst>
                  <a:ext uri="{FF2B5EF4-FFF2-40B4-BE49-F238E27FC236}">
                    <a16:creationId xmlns:a16="http://schemas.microsoft.com/office/drawing/2014/main" id="{6AE660CE-C5BD-42EF-B27C-49E439E1FC8F}"/>
                  </a:ext>
                </a:extLst>
              </p:cNvPr>
              <p:cNvSpPr/>
              <p:nvPr/>
            </p:nvSpPr>
            <p:spPr>
              <a:xfrm>
                <a:off x="6038374" y="4180046"/>
                <a:ext cx="19050" cy="19050"/>
              </a:xfrm>
              <a:custGeom>
                <a:avLst/>
                <a:gdLst>
                  <a:gd name="connsiteX0" fmla="*/ 7144 w 19050"/>
                  <a:gd name="connsiteY0" fmla="*/ 12859 h 19050"/>
                  <a:gd name="connsiteX1" fmla="*/ 12859 w 19050"/>
                  <a:gd name="connsiteY1" fmla="*/ 18574 h 19050"/>
                  <a:gd name="connsiteX2" fmla="*/ 18574 w 19050"/>
                  <a:gd name="connsiteY2" fmla="*/ 12859 h 19050"/>
                  <a:gd name="connsiteX3" fmla="*/ 12859 w 19050"/>
                  <a:gd name="connsiteY3" fmla="*/ 7144 h 19050"/>
                  <a:gd name="connsiteX4" fmla="*/ 714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2859"/>
                    </a:moveTo>
                    <a:cubicBezTo>
                      <a:pt x="7144" y="15716"/>
                      <a:pt x="10001" y="18574"/>
                      <a:pt x="12859" y="18574"/>
                    </a:cubicBezTo>
                    <a:cubicBezTo>
                      <a:pt x="15716" y="18574"/>
                      <a:pt x="18574" y="15716"/>
                      <a:pt x="18574" y="12859"/>
                    </a:cubicBezTo>
                    <a:cubicBezTo>
                      <a:pt x="18574" y="10001"/>
                      <a:pt x="15716" y="7144"/>
                      <a:pt x="12859" y="7144"/>
                    </a:cubicBezTo>
                    <a:cubicBezTo>
                      <a:pt x="10001" y="8096"/>
                      <a:pt x="7144" y="10001"/>
                      <a:pt x="7144" y="12859"/>
                    </a:cubicBezTo>
                    <a:close/>
                  </a:path>
                </a:pathLst>
              </a:custGeom>
              <a:grpFill/>
              <a:ln w="9525" cap="flat">
                <a:noFill/>
                <a:prstDash val="solid"/>
                <a:miter/>
              </a:ln>
            </p:spPr>
            <p:txBody>
              <a:bodyPr rtlCol="0" anchor="ctr"/>
              <a:lstStyle/>
              <a:p>
                <a:endParaRPr lang="en-US" dirty="0"/>
              </a:p>
            </p:txBody>
          </p:sp>
          <p:sp>
            <p:nvSpPr>
              <p:cNvPr id="92" name="Freeform: Shape 91">
                <a:extLst>
                  <a:ext uri="{FF2B5EF4-FFF2-40B4-BE49-F238E27FC236}">
                    <a16:creationId xmlns:a16="http://schemas.microsoft.com/office/drawing/2014/main" id="{371982C4-8F12-4D9D-8B7E-4747C775CF8A}"/>
                  </a:ext>
                </a:extLst>
              </p:cNvPr>
              <p:cNvSpPr/>
              <p:nvPr/>
            </p:nvSpPr>
            <p:spPr>
              <a:xfrm>
                <a:off x="5919311" y="3565684"/>
                <a:ext cx="19050" cy="19050"/>
              </a:xfrm>
              <a:custGeom>
                <a:avLst/>
                <a:gdLst>
                  <a:gd name="connsiteX0" fmla="*/ 7144 w 19050"/>
                  <a:gd name="connsiteY0" fmla="*/ 12859 h 19050"/>
                  <a:gd name="connsiteX1" fmla="*/ 12859 w 19050"/>
                  <a:gd name="connsiteY1" fmla="*/ 18574 h 19050"/>
                  <a:gd name="connsiteX2" fmla="*/ 18574 w 19050"/>
                  <a:gd name="connsiteY2" fmla="*/ 12859 h 19050"/>
                  <a:gd name="connsiteX3" fmla="*/ 12859 w 19050"/>
                  <a:gd name="connsiteY3" fmla="*/ 7144 h 19050"/>
                  <a:gd name="connsiteX4" fmla="*/ 714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2859"/>
                    </a:moveTo>
                    <a:cubicBezTo>
                      <a:pt x="7144" y="15716"/>
                      <a:pt x="10001" y="18574"/>
                      <a:pt x="12859" y="18574"/>
                    </a:cubicBezTo>
                    <a:cubicBezTo>
                      <a:pt x="15716" y="18574"/>
                      <a:pt x="18574" y="15716"/>
                      <a:pt x="18574" y="12859"/>
                    </a:cubicBezTo>
                    <a:cubicBezTo>
                      <a:pt x="18574" y="10001"/>
                      <a:pt x="15716" y="7144"/>
                      <a:pt x="12859" y="7144"/>
                    </a:cubicBezTo>
                    <a:cubicBezTo>
                      <a:pt x="10001" y="7144"/>
                      <a:pt x="7144" y="10001"/>
                      <a:pt x="7144" y="12859"/>
                    </a:cubicBezTo>
                    <a:close/>
                  </a:path>
                </a:pathLst>
              </a:custGeom>
              <a:grpFill/>
              <a:ln w="9525" cap="flat">
                <a:noFill/>
                <a:prstDash val="solid"/>
                <a:miter/>
              </a:ln>
            </p:spPr>
            <p:txBody>
              <a:bodyPr rtlCol="0" anchor="ctr"/>
              <a:lstStyle/>
              <a:p>
                <a:endParaRPr lang="en-US" dirty="0"/>
              </a:p>
            </p:txBody>
          </p:sp>
          <p:sp>
            <p:nvSpPr>
              <p:cNvPr id="93" name="Freeform: Shape 92">
                <a:extLst>
                  <a:ext uri="{FF2B5EF4-FFF2-40B4-BE49-F238E27FC236}">
                    <a16:creationId xmlns:a16="http://schemas.microsoft.com/office/drawing/2014/main" id="{A1A67460-9BE0-41D6-9B22-5BD527E6661C}"/>
                  </a:ext>
                </a:extLst>
              </p:cNvPr>
              <p:cNvSpPr/>
              <p:nvPr/>
            </p:nvSpPr>
            <p:spPr>
              <a:xfrm>
                <a:off x="5928836" y="4101941"/>
                <a:ext cx="19050" cy="19050"/>
              </a:xfrm>
              <a:custGeom>
                <a:avLst/>
                <a:gdLst>
                  <a:gd name="connsiteX0" fmla="*/ 12859 w 19050"/>
                  <a:gd name="connsiteY0" fmla="*/ 18574 h 19050"/>
                  <a:gd name="connsiteX1" fmla="*/ 18574 w 19050"/>
                  <a:gd name="connsiteY1" fmla="*/ 12859 h 19050"/>
                  <a:gd name="connsiteX2" fmla="*/ 12859 w 19050"/>
                  <a:gd name="connsiteY2" fmla="*/ 7144 h 19050"/>
                  <a:gd name="connsiteX3" fmla="*/ 7144 w 19050"/>
                  <a:gd name="connsiteY3" fmla="*/ 12859 h 19050"/>
                  <a:gd name="connsiteX4" fmla="*/ 12859 w 19050"/>
                  <a:gd name="connsiteY4" fmla="*/ 1857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2859" y="18574"/>
                    </a:moveTo>
                    <a:cubicBezTo>
                      <a:pt x="15716" y="18574"/>
                      <a:pt x="18574" y="15716"/>
                      <a:pt x="18574" y="12859"/>
                    </a:cubicBezTo>
                    <a:cubicBezTo>
                      <a:pt x="18574" y="10001"/>
                      <a:pt x="15716" y="7144"/>
                      <a:pt x="12859" y="7144"/>
                    </a:cubicBezTo>
                    <a:cubicBezTo>
                      <a:pt x="10001" y="7144"/>
                      <a:pt x="7144" y="10001"/>
                      <a:pt x="7144" y="12859"/>
                    </a:cubicBezTo>
                    <a:cubicBezTo>
                      <a:pt x="7144" y="15716"/>
                      <a:pt x="10001" y="18574"/>
                      <a:pt x="12859" y="18574"/>
                    </a:cubicBezTo>
                    <a:close/>
                  </a:path>
                </a:pathLst>
              </a:custGeom>
              <a:grpFill/>
              <a:ln w="9525" cap="flat">
                <a:noFill/>
                <a:prstDash val="solid"/>
                <a:miter/>
              </a:ln>
            </p:spPr>
            <p:txBody>
              <a:bodyPr rtlCol="0" anchor="ctr"/>
              <a:lstStyle/>
              <a:p>
                <a:endParaRPr lang="en-US" dirty="0"/>
              </a:p>
            </p:txBody>
          </p:sp>
          <p:sp>
            <p:nvSpPr>
              <p:cNvPr id="94" name="Freeform: Shape 93">
                <a:extLst>
                  <a:ext uri="{FF2B5EF4-FFF2-40B4-BE49-F238E27FC236}">
                    <a16:creationId xmlns:a16="http://schemas.microsoft.com/office/drawing/2014/main" id="{F69A2F6C-CDB9-403F-927F-BBEAC902E71C}"/>
                  </a:ext>
                </a:extLst>
              </p:cNvPr>
              <p:cNvSpPr/>
              <p:nvPr/>
            </p:nvSpPr>
            <p:spPr>
              <a:xfrm>
                <a:off x="5470684" y="3559016"/>
                <a:ext cx="66675" cy="66675"/>
              </a:xfrm>
              <a:custGeom>
                <a:avLst/>
                <a:gdLst>
                  <a:gd name="connsiteX0" fmla="*/ 33814 w 66675"/>
                  <a:gd name="connsiteY0" fmla="*/ 7144 h 66675"/>
                  <a:gd name="connsiteX1" fmla="*/ 7144 w 66675"/>
                  <a:gd name="connsiteY1" fmla="*/ 33814 h 66675"/>
                  <a:gd name="connsiteX2" fmla="*/ 33814 w 66675"/>
                  <a:gd name="connsiteY2" fmla="*/ 60484 h 66675"/>
                  <a:gd name="connsiteX3" fmla="*/ 60484 w 66675"/>
                  <a:gd name="connsiteY3" fmla="*/ 33814 h 66675"/>
                  <a:gd name="connsiteX4" fmla="*/ 33814 w 66675"/>
                  <a:gd name="connsiteY4" fmla="*/ 714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3814" y="7144"/>
                    </a:moveTo>
                    <a:cubicBezTo>
                      <a:pt x="19526" y="7144"/>
                      <a:pt x="7144" y="18574"/>
                      <a:pt x="7144" y="33814"/>
                    </a:cubicBezTo>
                    <a:cubicBezTo>
                      <a:pt x="7144" y="48101"/>
                      <a:pt x="18574" y="60484"/>
                      <a:pt x="33814" y="60484"/>
                    </a:cubicBezTo>
                    <a:cubicBezTo>
                      <a:pt x="48101" y="60484"/>
                      <a:pt x="60484" y="49054"/>
                      <a:pt x="60484" y="33814"/>
                    </a:cubicBezTo>
                    <a:cubicBezTo>
                      <a:pt x="59531" y="18574"/>
                      <a:pt x="48101" y="7144"/>
                      <a:pt x="33814" y="7144"/>
                    </a:cubicBezTo>
                    <a:close/>
                  </a:path>
                </a:pathLst>
              </a:custGeom>
              <a:grpFill/>
              <a:ln w="9525" cap="flat">
                <a:noFill/>
                <a:prstDash val="solid"/>
                <a:miter/>
              </a:ln>
            </p:spPr>
            <p:txBody>
              <a:bodyPr rtlCol="0" anchor="ctr"/>
              <a:lstStyle/>
              <a:p>
                <a:endParaRPr lang="en-US" dirty="0"/>
              </a:p>
            </p:txBody>
          </p:sp>
          <p:sp>
            <p:nvSpPr>
              <p:cNvPr id="95" name="Freeform: Shape 94">
                <a:extLst>
                  <a:ext uri="{FF2B5EF4-FFF2-40B4-BE49-F238E27FC236}">
                    <a16:creationId xmlns:a16="http://schemas.microsoft.com/office/drawing/2014/main" id="{F731CD3B-6859-477C-9486-7C654D947ACB}"/>
                  </a:ext>
                </a:extLst>
              </p:cNvPr>
              <p:cNvSpPr/>
              <p:nvPr/>
            </p:nvSpPr>
            <p:spPr>
              <a:xfrm>
                <a:off x="5958364" y="3854291"/>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7146" y="33814"/>
                      <a:pt x="33814" y="28099"/>
                      <a:pt x="33814" y="20479"/>
                    </a:cubicBezTo>
                    <a:cubicBezTo>
                      <a:pt x="33814" y="12859"/>
                      <a:pt x="28099" y="7144"/>
                      <a:pt x="20479" y="7144"/>
                    </a:cubicBezTo>
                    <a:cubicBezTo>
                      <a:pt x="13811" y="7144"/>
                      <a:pt x="7144" y="12859"/>
                      <a:pt x="7144" y="20479"/>
                    </a:cubicBezTo>
                    <a:cubicBezTo>
                      <a:pt x="7144" y="28099"/>
                      <a:pt x="12859" y="33814"/>
                      <a:pt x="20479" y="33814"/>
                    </a:cubicBezTo>
                    <a:close/>
                  </a:path>
                </a:pathLst>
              </a:custGeom>
              <a:grpFill/>
              <a:ln w="9525" cap="flat">
                <a:noFill/>
                <a:prstDash val="solid"/>
                <a:miter/>
              </a:ln>
            </p:spPr>
            <p:txBody>
              <a:bodyPr rtlCol="0" anchor="ctr"/>
              <a:lstStyle/>
              <a:p>
                <a:endParaRPr lang="en-US" dirty="0"/>
              </a:p>
            </p:txBody>
          </p:sp>
          <p:sp>
            <p:nvSpPr>
              <p:cNvPr id="96" name="Freeform: Shape 95">
                <a:extLst>
                  <a:ext uri="{FF2B5EF4-FFF2-40B4-BE49-F238E27FC236}">
                    <a16:creationId xmlns:a16="http://schemas.microsoft.com/office/drawing/2014/main" id="{B47258F6-A7E9-4D60-B1EE-B9B0F2C6366B}"/>
                  </a:ext>
                </a:extLst>
              </p:cNvPr>
              <p:cNvSpPr/>
              <p:nvPr/>
            </p:nvSpPr>
            <p:spPr>
              <a:xfrm>
                <a:off x="6216491" y="2458879"/>
                <a:ext cx="19050" cy="19050"/>
              </a:xfrm>
              <a:custGeom>
                <a:avLst/>
                <a:gdLst>
                  <a:gd name="connsiteX0" fmla="*/ 13811 w 19050"/>
                  <a:gd name="connsiteY0" fmla="*/ 20479 h 19050"/>
                  <a:gd name="connsiteX1" fmla="*/ 20479 w 19050"/>
                  <a:gd name="connsiteY1" fmla="*/ 13811 h 19050"/>
                  <a:gd name="connsiteX2" fmla="*/ 13811 w 19050"/>
                  <a:gd name="connsiteY2" fmla="*/ 7144 h 19050"/>
                  <a:gd name="connsiteX3" fmla="*/ 7144 w 19050"/>
                  <a:gd name="connsiteY3" fmla="*/ 13811 h 19050"/>
                  <a:gd name="connsiteX4" fmla="*/ 13811 w 19050"/>
                  <a:gd name="connsiteY4" fmla="*/ 2047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20479"/>
                    </a:moveTo>
                    <a:cubicBezTo>
                      <a:pt x="17621" y="20479"/>
                      <a:pt x="20479" y="17621"/>
                      <a:pt x="20479" y="13811"/>
                    </a:cubicBezTo>
                    <a:cubicBezTo>
                      <a:pt x="20479" y="10001"/>
                      <a:pt x="17621" y="7144"/>
                      <a:pt x="13811" y="7144"/>
                    </a:cubicBezTo>
                    <a:cubicBezTo>
                      <a:pt x="10001" y="7144"/>
                      <a:pt x="7144" y="10001"/>
                      <a:pt x="7144" y="13811"/>
                    </a:cubicBezTo>
                    <a:cubicBezTo>
                      <a:pt x="7144" y="17621"/>
                      <a:pt x="10001" y="20479"/>
                      <a:pt x="13811" y="20479"/>
                    </a:cubicBezTo>
                    <a:close/>
                  </a:path>
                </a:pathLst>
              </a:custGeom>
              <a:grpFill/>
              <a:ln w="9525" cap="flat">
                <a:noFill/>
                <a:prstDash val="solid"/>
                <a:miter/>
              </a:ln>
            </p:spPr>
            <p:txBody>
              <a:bodyPr rtlCol="0" anchor="ctr"/>
              <a:lstStyle/>
              <a:p>
                <a:endParaRPr lang="en-US" dirty="0"/>
              </a:p>
            </p:txBody>
          </p:sp>
          <p:sp>
            <p:nvSpPr>
              <p:cNvPr id="97" name="Freeform: Shape 96">
                <a:extLst>
                  <a:ext uri="{FF2B5EF4-FFF2-40B4-BE49-F238E27FC236}">
                    <a16:creationId xmlns:a16="http://schemas.microsoft.com/office/drawing/2014/main" id="{D791F520-FBDC-4064-BD86-98167E100676}"/>
                  </a:ext>
                </a:extLst>
              </p:cNvPr>
              <p:cNvSpPr/>
              <p:nvPr/>
            </p:nvSpPr>
            <p:spPr>
              <a:xfrm>
                <a:off x="5384006" y="3668554"/>
                <a:ext cx="66675" cy="66675"/>
              </a:xfrm>
              <a:custGeom>
                <a:avLst/>
                <a:gdLst>
                  <a:gd name="connsiteX0" fmla="*/ 34766 w 66675"/>
                  <a:gd name="connsiteY0" fmla="*/ 7144 h 66675"/>
                  <a:gd name="connsiteX1" fmla="*/ 7144 w 66675"/>
                  <a:gd name="connsiteY1" fmla="*/ 34766 h 66675"/>
                  <a:gd name="connsiteX2" fmla="*/ 34766 w 66675"/>
                  <a:gd name="connsiteY2" fmla="*/ 62389 h 66675"/>
                  <a:gd name="connsiteX3" fmla="*/ 62389 w 66675"/>
                  <a:gd name="connsiteY3" fmla="*/ 34766 h 66675"/>
                  <a:gd name="connsiteX4" fmla="*/ 34766 w 66675"/>
                  <a:gd name="connsiteY4" fmla="*/ 714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4766" y="7144"/>
                    </a:moveTo>
                    <a:cubicBezTo>
                      <a:pt x="19526" y="7144"/>
                      <a:pt x="7144" y="19526"/>
                      <a:pt x="7144" y="34766"/>
                    </a:cubicBezTo>
                    <a:cubicBezTo>
                      <a:pt x="7144" y="50006"/>
                      <a:pt x="19526" y="62389"/>
                      <a:pt x="34766" y="62389"/>
                    </a:cubicBezTo>
                    <a:cubicBezTo>
                      <a:pt x="50006" y="62389"/>
                      <a:pt x="62389" y="50006"/>
                      <a:pt x="62389" y="34766"/>
                    </a:cubicBezTo>
                    <a:cubicBezTo>
                      <a:pt x="62389" y="18574"/>
                      <a:pt x="50006" y="7144"/>
                      <a:pt x="34766" y="7144"/>
                    </a:cubicBezTo>
                    <a:close/>
                  </a:path>
                </a:pathLst>
              </a:custGeom>
              <a:grpFill/>
              <a:ln w="9525" cap="flat">
                <a:noFill/>
                <a:prstDash val="solid"/>
                <a:miter/>
              </a:ln>
            </p:spPr>
            <p:txBody>
              <a:bodyPr rtlCol="0" anchor="ctr"/>
              <a:lstStyle/>
              <a:p>
                <a:endParaRPr lang="en-US" dirty="0"/>
              </a:p>
            </p:txBody>
          </p:sp>
          <p:sp>
            <p:nvSpPr>
              <p:cNvPr id="98" name="Freeform: Shape 97">
                <a:extLst>
                  <a:ext uri="{FF2B5EF4-FFF2-40B4-BE49-F238E27FC236}">
                    <a16:creationId xmlns:a16="http://schemas.microsoft.com/office/drawing/2014/main" id="{2BF75AB0-2E21-4C35-A0B7-73202F7B38A8}"/>
                  </a:ext>
                </a:extLst>
              </p:cNvPr>
              <p:cNvSpPr/>
              <p:nvPr/>
            </p:nvSpPr>
            <p:spPr>
              <a:xfrm>
                <a:off x="5896451" y="3007519"/>
                <a:ext cx="57150" cy="57150"/>
              </a:xfrm>
              <a:custGeom>
                <a:avLst/>
                <a:gdLst>
                  <a:gd name="connsiteX0" fmla="*/ 7144 w 57150"/>
                  <a:gd name="connsiteY0" fmla="*/ 30004 h 57150"/>
                  <a:gd name="connsiteX1" fmla="*/ 30004 w 57150"/>
                  <a:gd name="connsiteY1" fmla="*/ 52864 h 57150"/>
                  <a:gd name="connsiteX2" fmla="*/ 52864 w 57150"/>
                  <a:gd name="connsiteY2" fmla="*/ 30004 h 57150"/>
                  <a:gd name="connsiteX3" fmla="*/ 30004 w 57150"/>
                  <a:gd name="connsiteY3" fmla="*/ 7144 h 57150"/>
                  <a:gd name="connsiteX4" fmla="*/ 7144 w 57150"/>
                  <a:gd name="connsiteY4" fmla="*/ 30004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7144" y="30004"/>
                    </a:moveTo>
                    <a:cubicBezTo>
                      <a:pt x="7144" y="43339"/>
                      <a:pt x="17621" y="52864"/>
                      <a:pt x="30004" y="52864"/>
                    </a:cubicBezTo>
                    <a:cubicBezTo>
                      <a:pt x="43339" y="52864"/>
                      <a:pt x="52864" y="42386"/>
                      <a:pt x="52864" y="30004"/>
                    </a:cubicBezTo>
                    <a:cubicBezTo>
                      <a:pt x="52864" y="16669"/>
                      <a:pt x="42386" y="7144"/>
                      <a:pt x="30004" y="7144"/>
                    </a:cubicBezTo>
                    <a:cubicBezTo>
                      <a:pt x="17621" y="7144"/>
                      <a:pt x="7144" y="17621"/>
                      <a:pt x="7144" y="30004"/>
                    </a:cubicBezTo>
                    <a:close/>
                  </a:path>
                </a:pathLst>
              </a:custGeom>
              <a:grpFill/>
              <a:ln w="9525" cap="flat">
                <a:noFill/>
                <a:prstDash val="solid"/>
                <a:miter/>
              </a:ln>
            </p:spPr>
            <p:txBody>
              <a:bodyPr rtlCol="0" anchor="ctr"/>
              <a:lstStyle/>
              <a:p>
                <a:endParaRPr lang="en-US" dirty="0"/>
              </a:p>
            </p:txBody>
          </p:sp>
          <p:sp>
            <p:nvSpPr>
              <p:cNvPr id="99" name="Freeform: Shape 98">
                <a:extLst>
                  <a:ext uri="{FF2B5EF4-FFF2-40B4-BE49-F238E27FC236}">
                    <a16:creationId xmlns:a16="http://schemas.microsoft.com/office/drawing/2014/main" id="{86A23C8D-F262-44CC-A1DB-9A4BC902DE30}"/>
                  </a:ext>
                </a:extLst>
              </p:cNvPr>
              <p:cNvSpPr/>
              <p:nvPr/>
            </p:nvSpPr>
            <p:spPr>
              <a:xfrm>
                <a:off x="6256496" y="2455069"/>
                <a:ext cx="28575" cy="28575"/>
              </a:xfrm>
              <a:custGeom>
                <a:avLst/>
                <a:gdLst>
                  <a:gd name="connsiteX0" fmla="*/ 14764 w 28575"/>
                  <a:gd name="connsiteY0" fmla="*/ 22384 h 28575"/>
                  <a:gd name="connsiteX1" fmla="*/ 22384 w 28575"/>
                  <a:gd name="connsiteY1" fmla="*/ 14764 h 28575"/>
                  <a:gd name="connsiteX2" fmla="*/ 14764 w 28575"/>
                  <a:gd name="connsiteY2" fmla="*/ 7144 h 28575"/>
                  <a:gd name="connsiteX3" fmla="*/ 7144 w 28575"/>
                  <a:gd name="connsiteY3" fmla="*/ 14764 h 28575"/>
                  <a:gd name="connsiteX4" fmla="*/ 14764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764" y="22384"/>
                    </a:moveTo>
                    <a:cubicBezTo>
                      <a:pt x="19526" y="22384"/>
                      <a:pt x="22384" y="18574"/>
                      <a:pt x="22384" y="14764"/>
                    </a:cubicBezTo>
                    <a:cubicBezTo>
                      <a:pt x="22384" y="10001"/>
                      <a:pt x="18574" y="7144"/>
                      <a:pt x="14764" y="7144"/>
                    </a:cubicBezTo>
                    <a:cubicBezTo>
                      <a:pt x="10954" y="7144"/>
                      <a:pt x="7144" y="10954"/>
                      <a:pt x="7144" y="14764"/>
                    </a:cubicBezTo>
                    <a:cubicBezTo>
                      <a:pt x="7144" y="18574"/>
                      <a:pt x="10001" y="22384"/>
                      <a:pt x="14764" y="22384"/>
                    </a:cubicBezTo>
                    <a:close/>
                  </a:path>
                </a:pathLst>
              </a:custGeom>
              <a:grpFill/>
              <a:ln w="9525" cap="flat">
                <a:noFill/>
                <a:prstDash val="solid"/>
                <a:miter/>
              </a:ln>
            </p:spPr>
            <p:txBody>
              <a:bodyPr rtlCol="0" anchor="ctr"/>
              <a:lstStyle/>
              <a:p>
                <a:endParaRPr lang="en-US" dirty="0"/>
              </a:p>
            </p:txBody>
          </p:sp>
          <p:sp>
            <p:nvSpPr>
              <p:cNvPr id="100" name="Freeform: Shape 99">
                <a:extLst>
                  <a:ext uri="{FF2B5EF4-FFF2-40B4-BE49-F238E27FC236}">
                    <a16:creationId xmlns:a16="http://schemas.microsoft.com/office/drawing/2014/main" id="{E41364F5-86D7-4602-9045-D9EB50156613}"/>
                  </a:ext>
                </a:extLst>
              </p:cNvPr>
              <p:cNvSpPr/>
              <p:nvPr/>
            </p:nvSpPr>
            <p:spPr>
              <a:xfrm>
                <a:off x="5407819" y="3471386"/>
                <a:ext cx="38100" cy="38100"/>
              </a:xfrm>
              <a:custGeom>
                <a:avLst/>
                <a:gdLst>
                  <a:gd name="connsiteX0" fmla="*/ 39529 w 38100"/>
                  <a:gd name="connsiteY0" fmla="*/ 23336 h 38100"/>
                  <a:gd name="connsiteX1" fmla="*/ 23336 w 38100"/>
                  <a:gd name="connsiteY1" fmla="*/ 39529 h 38100"/>
                  <a:gd name="connsiteX2" fmla="*/ 7144 w 38100"/>
                  <a:gd name="connsiteY2" fmla="*/ 23336 h 38100"/>
                  <a:gd name="connsiteX3" fmla="*/ 23336 w 38100"/>
                  <a:gd name="connsiteY3" fmla="*/ 7144 h 38100"/>
                  <a:gd name="connsiteX4" fmla="*/ 39529 w 38100"/>
                  <a:gd name="connsiteY4" fmla="*/ 23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9529" y="23336"/>
                    </a:moveTo>
                    <a:cubicBezTo>
                      <a:pt x="39529" y="32279"/>
                      <a:pt x="32279" y="39529"/>
                      <a:pt x="23336" y="39529"/>
                    </a:cubicBezTo>
                    <a:cubicBezTo>
                      <a:pt x="14393" y="39529"/>
                      <a:pt x="7144" y="32279"/>
                      <a:pt x="7144" y="23336"/>
                    </a:cubicBezTo>
                    <a:cubicBezTo>
                      <a:pt x="7144" y="14393"/>
                      <a:pt x="14393" y="7144"/>
                      <a:pt x="23336" y="7144"/>
                    </a:cubicBezTo>
                    <a:cubicBezTo>
                      <a:pt x="32279" y="7144"/>
                      <a:pt x="39529" y="14393"/>
                      <a:pt x="39529" y="23336"/>
                    </a:cubicBezTo>
                    <a:close/>
                  </a:path>
                </a:pathLst>
              </a:custGeom>
              <a:grpFill/>
              <a:ln w="9525" cap="flat">
                <a:noFill/>
                <a:prstDash val="solid"/>
                <a:miter/>
              </a:ln>
            </p:spPr>
            <p:txBody>
              <a:bodyPr rtlCol="0" anchor="ctr"/>
              <a:lstStyle/>
              <a:p>
                <a:endParaRPr lang="en-US" dirty="0"/>
              </a:p>
            </p:txBody>
          </p:sp>
          <p:sp>
            <p:nvSpPr>
              <p:cNvPr id="101" name="Freeform: Shape 100">
                <a:extLst>
                  <a:ext uri="{FF2B5EF4-FFF2-40B4-BE49-F238E27FC236}">
                    <a16:creationId xmlns:a16="http://schemas.microsoft.com/office/drawing/2014/main" id="{AB64F400-E76C-46E6-98FF-54F7399FBD31}"/>
                  </a:ext>
                </a:extLst>
              </p:cNvPr>
              <p:cNvSpPr/>
              <p:nvPr/>
            </p:nvSpPr>
            <p:spPr>
              <a:xfrm>
                <a:off x="6014561" y="2881789"/>
                <a:ext cx="19050" cy="19050"/>
              </a:xfrm>
              <a:custGeom>
                <a:avLst/>
                <a:gdLst>
                  <a:gd name="connsiteX0" fmla="*/ 7144 w 19050"/>
                  <a:gd name="connsiteY0" fmla="*/ 12859 h 19050"/>
                  <a:gd name="connsiteX1" fmla="*/ 12859 w 19050"/>
                  <a:gd name="connsiteY1" fmla="*/ 18574 h 19050"/>
                  <a:gd name="connsiteX2" fmla="*/ 18574 w 19050"/>
                  <a:gd name="connsiteY2" fmla="*/ 12859 h 19050"/>
                  <a:gd name="connsiteX3" fmla="*/ 12859 w 19050"/>
                  <a:gd name="connsiteY3" fmla="*/ 7144 h 19050"/>
                  <a:gd name="connsiteX4" fmla="*/ 714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2859"/>
                    </a:moveTo>
                    <a:cubicBezTo>
                      <a:pt x="7144" y="15716"/>
                      <a:pt x="9049" y="18574"/>
                      <a:pt x="12859" y="18574"/>
                    </a:cubicBezTo>
                    <a:cubicBezTo>
                      <a:pt x="15716" y="18574"/>
                      <a:pt x="18574" y="16669"/>
                      <a:pt x="18574" y="12859"/>
                    </a:cubicBezTo>
                    <a:cubicBezTo>
                      <a:pt x="18574" y="10001"/>
                      <a:pt x="16669" y="7144"/>
                      <a:pt x="12859" y="7144"/>
                    </a:cubicBezTo>
                    <a:cubicBezTo>
                      <a:pt x="9049" y="8096"/>
                      <a:pt x="7144" y="10001"/>
                      <a:pt x="7144" y="12859"/>
                    </a:cubicBezTo>
                    <a:close/>
                  </a:path>
                </a:pathLst>
              </a:custGeom>
              <a:grpFill/>
              <a:ln w="9525" cap="flat">
                <a:noFill/>
                <a:prstDash val="solid"/>
                <a:miter/>
              </a:ln>
            </p:spPr>
            <p:txBody>
              <a:bodyPr rtlCol="0" anchor="ctr"/>
              <a:lstStyle/>
              <a:p>
                <a:endParaRPr lang="en-US" dirty="0"/>
              </a:p>
            </p:txBody>
          </p:sp>
          <p:sp>
            <p:nvSpPr>
              <p:cNvPr id="102" name="Freeform: Shape 101">
                <a:extLst>
                  <a:ext uri="{FF2B5EF4-FFF2-40B4-BE49-F238E27FC236}">
                    <a16:creationId xmlns:a16="http://schemas.microsoft.com/office/drawing/2014/main" id="{6994CD39-D137-4F6D-BD90-D9596E88077F}"/>
                  </a:ext>
                </a:extLst>
              </p:cNvPr>
              <p:cNvSpPr/>
              <p:nvPr/>
            </p:nvSpPr>
            <p:spPr>
              <a:xfrm>
                <a:off x="5963126" y="2893219"/>
                <a:ext cx="76200" cy="85725"/>
              </a:xfrm>
              <a:custGeom>
                <a:avLst/>
                <a:gdLst>
                  <a:gd name="connsiteX0" fmla="*/ 13811 w 76200"/>
                  <a:gd name="connsiteY0" fmla="*/ 37624 h 85725"/>
                  <a:gd name="connsiteX1" fmla="*/ 13811 w 76200"/>
                  <a:gd name="connsiteY1" fmla="*/ 40481 h 85725"/>
                  <a:gd name="connsiteX2" fmla="*/ 7144 w 76200"/>
                  <a:gd name="connsiteY2" fmla="*/ 57626 h 85725"/>
                  <a:gd name="connsiteX3" fmla="*/ 15716 w 76200"/>
                  <a:gd name="connsiteY3" fmla="*/ 77629 h 85725"/>
                  <a:gd name="connsiteX4" fmla="*/ 28099 w 76200"/>
                  <a:gd name="connsiteY4" fmla="*/ 86201 h 85725"/>
                  <a:gd name="connsiteX5" fmla="*/ 33814 w 76200"/>
                  <a:gd name="connsiteY5" fmla="*/ 84296 h 85725"/>
                  <a:gd name="connsiteX6" fmla="*/ 58579 w 76200"/>
                  <a:gd name="connsiteY6" fmla="*/ 64294 h 85725"/>
                  <a:gd name="connsiteX7" fmla="*/ 74771 w 76200"/>
                  <a:gd name="connsiteY7" fmla="*/ 37624 h 85725"/>
                  <a:gd name="connsiteX8" fmla="*/ 44291 w 76200"/>
                  <a:gd name="connsiteY8" fmla="*/ 7144 h 85725"/>
                  <a:gd name="connsiteX9" fmla="*/ 13811 w 76200"/>
                  <a:gd name="connsiteY9" fmla="*/ 3762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 h="85725">
                    <a:moveTo>
                      <a:pt x="13811" y="37624"/>
                    </a:moveTo>
                    <a:cubicBezTo>
                      <a:pt x="13811" y="38576"/>
                      <a:pt x="13811" y="39529"/>
                      <a:pt x="13811" y="40481"/>
                    </a:cubicBezTo>
                    <a:cubicBezTo>
                      <a:pt x="10001" y="45244"/>
                      <a:pt x="7144" y="50959"/>
                      <a:pt x="7144" y="57626"/>
                    </a:cubicBezTo>
                    <a:cubicBezTo>
                      <a:pt x="7144" y="65246"/>
                      <a:pt x="10954" y="71914"/>
                      <a:pt x="15716" y="77629"/>
                    </a:cubicBezTo>
                    <a:cubicBezTo>
                      <a:pt x="17621" y="82391"/>
                      <a:pt x="22384" y="86201"/>
                      <a:pt x="28099" y="86201"/>
                    </a:cubicBezTo>
                    <a:cubicBezTo>
                      <a:pt x="30004" y="86201"/>
                      <a:pt x="31909" y="85249"/>
                      <a:pt x="33814" y="84296"/>
                    </a:cubicBezTo>
                    <a:cubicBezTo>
                      <a:pt x="46196" y="84296"/>
                      <a:pt x="55721" y="75724"/>
                      <a:pt x="58579" y="64294"/>
                    </a:cubicBezTo>
                    <a:cubicBezTo>
                      <a:pt x="68104" y="58579"/>
                      <a:pt x="74771" y="49054"/>
                      <a:pt x="74771" y="37624"/>
                    </a:cubicBezTo>
                    <a:cubicBezTo>
                      <a:pt x="74771" y="20479"/>
                      <a:pt x="60484" y="7144"/>
                      <a:pt x="44291" y="7144"/>
                    </a:cubicBezTo>
                    <a:cubicBezTo>
                      <a:pt x="28099" y="7144"/>
                      <a:pt x="13811" y="20479"/>
                      <a:pt x="13811" y="37624"/>
                    </a:cubicBezTo>
                    <a:close/>
                  </a:path>
                </a:pathLst>
              </a:custGeom>
              <a:grpFill/>
              <a:ln w="9525" cap="flat">
                <a:noFill/>
                <a:prstDash val="solid"/>
                <a:miter/>
              </a:ln>
            </p:spPr>
            <p:txBody>
              <a:bodyPr rtlCol="0" anchor="ctr"/>
              <a:lstStyle/>
              <a:p>
                <a:endParaRPr lang="en-US" dirty="0"/>
              </a:p>
            </p:txBody>
          </p:sp>
          <p:sp>
            <p:nvSpPr>
              <p:cNvPr id="103" name="Freeform: Shape 102">
                <a:extLst>
                  <a:ext uri="{FF2B5EF4-FFF2-40B4-BE49-F238E27FC236}">
                    <a16:creationId xmlns:a16="http://schemas.microsoft.com/office/drawing/2014/main" id="{86D5DBF1-2D27-499C-9524-87285968AFEE}"/>
                  </a:ext>
                </a:extLst>
              </p:cNvPr>
              <p:cNvSpPr/>
              <p:nvPr/>
            </p:nvSpPr>
            <p:spPr>
              <a:xfrm>
                <a:off x="5599271" y="3773329"/>
                <a:ext cx="28575" cy="28575"/>
              </a:xfrm>
              <a:custGeom>
                <a:avLst/>
                <a:gdLst>
                  <a:gd name="connsiteX0" fmla="*/ 14764 w 28575"/>
                  <a:gd name="connsiteY0" fmla="*/ 22384 h 28575"/>
                  <a:gd name="connsiteX1" fmla="*/ 22384 w 28575"/>
                  <a:gd name="connsiteY1" fmla="*/ 14764 h 28575"/>
                  <a:gd name="connsiteX2" fmla="*/ 14764 w 28575"/>
                  <a:gd name="connsiteY2" fmla="*/ 7144 h 28575"/>
                  <a:gd name="connsiteX3" fmla="*/ 7144 w 28575"/>
                  <a:gd name="connsiteY3" fmla="*/ 14764 h 28575"/>
                  <a:gd name="connsiteX4" fmla="*/ 14764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764" y="22384"/>
                    </a:moveTo>
                    <a:cubicBezTo>
                      <a:pt x="18574" y="22384"/>
                      <a:pt x="22384" y="19526"/>
                      <a:pt x="22384" y="14764"/>
                    </a:cubicBezTo>
                    <a:cubicBezTo>
                      <a:pt x="22384" y="10954"/>
                      <a:pt x="18574" y="7144"/>
                      <a:pt x="14764" y="7144"/>
                    </a:cubicBezTo>
                    <a:cubicBezTo>
                      <a:pt x="10954" y="7144"/>
                      <a:pt x="7144" y="10001"/>
                      <a:pt x="7144" y="14764"/>
                    </a:cubicBezTo>
                    <a:cubicBezTo>
                      <a:pt x="7144" y="18574"/>
                      <a:pt x="10954" y="22384"/>
                      <a:pt x="14764" y="22384"/>
                    </a:cubicBezTo>
                    <a:close/>
                  </a:path>
                </a:pathLst>
              </a:custGeom>
              <a:grpFill/>
              <a:ln w="9525" cap="flat">
                <a:noFill/>
                <a:prstDash val="solid"/>
                <a:miter/>
              </a:ln>
            </p:spPr>
            <p:txBody>
              <a:bodyPr rtlCol="0" anchor="ctr"/>
              <a:lstStyle/>
              <a:p>
                <a:endParaRPr lang="en-US" dirty="0"/>
              </a:p>
            </p:txBody>
          </p:sp>
          <p:sp>
            <p:nvSpPr>
              <p:cNvPr id="104" name="Freeform: Shape 103">
                <a:extLst>
                  <a:ext uri="{FF2B5EF4-FFF2-40B4-BE49-F238E27FC236}">
                    <a16:creationId xmlns:a16="http://schemas.microsoft.com/office/drawing/2014/main" id="{F2FECE3C-C112-407F-ADB5-B0EEF0D1315E}"/>
                  </a:ext>
                </a:extLst>
              </p:cNvPr>
              <p:cNvSpPr/>
              <p:nvPr/>
            </p:nvSpPr>
            <p:spPr>
              <a:xfrm>
                <a:off x="5607844" y="3741896"/>
                <a:ext cx="38100" cy="38100"/>
              </a:xfrm>
              <a:custGeom>
                <a:avLst/>
                <a:gdLst>
                  <a:gd name="connsiteX0" fmla="*/ 23336 w 38100"/>
                  <a:gd name="connsiteY0" fmla="*/ 7144 h 38100"/>
                  <a:gd name="connsiteX1" fmla="*/ 7144 w 38100"/>
                  <a:gd name="connsiteY1" fmla="*/ 23336 h 38100"/>
                  <a:gd name="connsiteX2" fmla="*/ 23336 w 38100"/>
                  <a:gd name="connsiteY2" fmla="*/ 39529 h 38100"/>
                  <a:gd name="connsiteX3" fmla="*/ 39529 w 38100"/>
                  <a:gd name="connsiteY3" fmla="*/ 23336 h 38100"/>
                  <a:gd name="connsiteX4" fmla="*/ 23336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3336" y="7144"/>
                    </a:moveTo>
                    <a:cubicBezTo>
                      <a:pt x="13811" y="7144"/>
                      <a:pt x="7144" y="14764"/>
                      <a:pt x="7144" y="23336"/>
                    </a:cubicBezTo>
                    <a:cubicBezTo>
                      <a:pt x="7144" y="31909"/>
                      <a:pt x="14764" y="39529"/>
                      <a:pt x="23336" y="39529"/>
                    </a:cubicBezTo>
                    <a:cubicBezTo>
                      <a:pt x="32861" y="39529"/>
                      <a:pt x="39529" y="31909"/>
                      <a:pt x="39529" y="23336"/>
                    </a:cubicBezTo>
                    <a:cubicBezTo>
                      <a:pt x="39529" y="14764"/>
                      <a:pt x="31909" y="7144"/>
                      <a:pt x="23336" y="7144"/>
                    </a:cubicBezTo>
                    <a:close/>
                  </a:path>
                </a:pathLst>
              </a:custGeom>
              <a:grpFill/>
              <a:ln w="9525" cap="flat">
                <a:noFill/>
                <a:prstDash val="solid"/>
                <a:miter/>
              </a:ln>
            </p:spPr>
            <p:txBody>
              <a:bodyPr rtlCol="0" anchor="ctr"/>
              <a:lstStyle/>
              <a:p>
                <a:endParaRPr lang="en-US" dirty="0"/>
              </a:p>
            </p:txBody>
          </p:sp>
          <p:sp>
            <p:nvSpPr>
              <p:cNvPr id="105" name="Freeform: Shape 104">
                <a:extLst>
                  <a:ext uri="{FF2B5EF4-FFF2-40B4-BE49-F238E27FC236}">
                    <a16:creationId xmlns:a16="http://schemas.microsoft.com/office/drawing/2014/main" id="{316DFDDF-94AA-451D-840A-996F7C0971CD}"/>
                  </a:ext>
                </a:extLst>
              </p:cNvPr>
              <p:cNvSpPr/>
              <p:nvPr/>
            </p:nvSpPr>
            <p:spPr>
              <a:xfrm>
                <a:off x="6123146" y="2626519"/>
                <a:ext cx="47625" cy="47625"/>
              </a:xfrm>
              <a:custGeom>
                <a:avLst/>
                <a:gdLst>
                  <a:gd name="connsiteX0" fmla="*/ 28099 w 47625"/>
                  <a:gd name="connsiteY0" fmla="*/ 49054 h 47625"/>
                  <a:gd name="connsiteX1" fmla="*/ 49054 w 47625"/>
                  <a:gd name="connsiteY1" fmla="*/ 28099 h 47625"/>
                  <a:gd name="connsiteX2" fmla="*/ 28099 w 47625"/>
                  <a:gd name="connsiteY2" fmla="*/ 7144 h 47625"/>
                  <a:gd name="connsiteX3" fmla="*/ 7144 w 47625"/>
                  <a:gd name="connsiteY3" fmla="*/ 28099 h 47625"/>
                  <a:gd name="connsiteX4" fmla="*/ 28099 w 47625"/>
                  <a:gd name="connsiteY4" fmla="*/ 4905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28099" y="49054"/>
                    </a:moveTo>
                    <a:cubicBezTo>
                      <a:pt x="39529" y="49054"/>
                      <a:pt x="49054" y="39529"/>
                      <a:pt x="49054" y="28099"/>
                    </a:cubicBezTo>
                    <a:cubicBezTo>
                      <a:pt x="49054" y="16669"/>
                      <a:pt x="39529" y="7144"/>
                      <a:pt x="28099" y="7144"/>
                    </a:cubicBezTo>
                    <a:cubicBezTo>
                      <a:pt x="16669" y="7144"/>
                      <a:pt x="7144" y="16669"/>
                      <a:pt x="7144" y="28099"/>
                    </a:cubicBezTo>
                    <a:cubicBezTo>
                      <a:pt x="7144" y="39529"/>
                      <a:pt x="16669" y="49054"/>
                      <a:pt x="28099" y="49054"/>
                    </a:cubicBezTo>
                    <a:close/>
                  </a:path>
                </a:pathLst>
              </a:custGeom>
              <a:grpFill/>
              <a:ln w="9525" cap="flat">
                <a:noFill/>
                <a:prstDash val="solid"/>
                <a:miter/>
              </a:ln>
            </p:spPr>
            <p:txBody>
              <a:bodyPr rtlCol="0" anchor="ctr"/>
              <a:lstStyle/>
              <a:p>
                <a:endParaRPr lang="en-US" dirty="0"/>
              </a:p>
            </p:txBody>
          </p:sp>
          <p:sp>
            <p:nvSpPr>
              <p:cNvPr id="106" name="Freeform: Shape 105">
                <a:extLst>
                  <a:ext uri="{FF2B5EF4-FFF2-40B4-BE49-F238E27FC236}">
                    <a16:creationId xmlns:a16="http://schemas.microsoft.com/office/drawing/2014/main" id="{5F18C520-BD5D-4E7A-BAB8-C54A483DDE6F}"/>
                  </a:ext>
                </a:extLst>
              </p:cNvPr>
              <p:cNvSpPr/>
              <p:nvPr/>
            </p:nvSpPr>
            <p:spPr>
              <a:xfrm>
                <a:off x="6023134" y="2957989"/>
                <a:ext cx="28575" cy="28575"/>
              </a:xfrm>
              <a:custGeom>
                <a:avLst/>
                <a:gdLst>
                  <a:gd name="connsiteX0" fmla="*/ 7144 w 28575"/>
                  <a:gd name="connsiteY0" fmla="*/ 15716 h 28575"/>
                  <a:gd name="connsiteX1" fmla="*/ 15716 w 28575"/>
                  <a:gd name="connsiteY1" fmla="*/ 24289 h 28575"/>
                  <a:gd name="connsiteX2" fmla="*/ 24289 w 28575"/>
                  <a:gd name="connsiteY2" fmla="*/ 15716 h 28575"/>
                  <a:gd name="connsiteX3" fmla="*/ 15716 w 28575"/>
                  <a:gd name="connsiteY3" fmla="*/ 7144 h 28575"/>
                  <a:gd name="connsiteX4" fmla="*/ 7144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5716"/>
                    </a:moveTo>
                    <a:cubicBezTo>
                      <a:pt x="7144" y="20479"/>
                      <a:pt x="10954" y="24289"/>
                      <a:pt x="15716" y="24289"/>
                    </a:cubicBezTo>
                    <a:cubicBezTo>
                      <a:pt x="20479" y="24289"/>
                      <a:pt x="24289" y="20479"/>
                      <a:pt x="24289" y="15716"/>
                    </a:cubicBezTo>
                    <a:cubicBezTo>
                      <a:pt x="24289" y="10954"/>
                      <a:pt x="20479" y="7144"/>
                      <a:pt x="15716" y="7144"/>
                    </a:cubicBezTo>
                    <a:cubicBezTo>
                      <a:pt x="10001" y="8096"/>
                      <a:pt x="7144" y="11906"/>
                      <a:pt x="7144" y="15716"/>
                    </a:cubicBezTo>
                    <a:close/>
                  </a:path>
                </a:pathLst>
              </a:custGeom>
              <a:grpFill/>
              <a:ln w="9525" cap="flat">
                <a:noFill/>
                <a:prstDash val="solid"/>
                <a:miter/>
              </a:ln>
            </p:spPr>
            <p:txBody>
              <a:bodyPr rtlCol="0" anchor="ctr"/>
              <a:lstStyle/>
              <a:p>
                <a:endParaRPr lang="en-US" dirty="0"/>
              </a:p>
            </p:txBody>
          </p:sp>
          <p:sp>
            <p:nvSpPr>
              <p:cNvPr id="107" name="Freeform: Shape 106">
                <a:extLst>
                  <a:ext uri="{FF2B5EF4-FFF2-40B4-BE49-F238E27FC236}">
                    <a16:creationId xmlns:a16="http://schemas.microsoft.com/office/drawing/2014/main" id="{FBF1E186-61E4-408B-89EB-2CBB9C6D1F8A}"/>
                  </a:ext>
                </a:extLst>
              </p:cNvPr>
              <p:cNvSpPr/>
              <p:nvPr/>
            </p:nvSpPr>
            <p:spPr>
              <a:xfrm>
                <a:off x="5868829" y="2835116"/>
                <a:ext cx="57150" cy="57150"/>
              </a:xfrm>
              <a:custGeom>
                <a:avLst/>
                <a:gdLst>
                  <a:gd name="connsiteX0" fmla="*/ 29051 w 57150"/>
                  <a:gd name="connsiteY0" fmla="*/ 50959 h 57150"/>
                  <a:gd name="connsiteX1" fmla="*/ 50959 w 57150"/>
                  <a:gd name="connsiteY1" fmla="*/ 29051 h 57150"/>
                  <a:gd name="connsiteX2" fmla="*/ 29051 w 57150"/>
                  <a:gd name="connsiteY2" fmla="*/ 7144 h 57150"/>
                  <a:gd name="connsiteX3" fmla="*/ 7144 w 57150"/>
                  <a:gd name="connsiteY3" fmla="*/ 29051 h 57150"/>
                  <a:gd name="connsiteX4" fmla="*/ 29051 w 57150"/>
                  <a:gd name="connsiteY4" fmla="*/ 50959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29051" y="50959"/>
                    </a:moveTo>
                    <a:cubicBezTo>
                      <a:pt x="41434" y="50959"/>
                      <a:pt x="50959" y="41434"/>
                      <a:pt x="50959" y="29051"/>
                    </a:cubicBezTo>
                    <a:cubicBezTo>
                      <a:pt x="50959" y="16669"/>
                      <a:pt x="41434" y="7144"/>
                      <a:pt x="29051" y="7144"/>
                    </a:cubicBezTo>
                    <a:cubicBezTo>
                      <a:pt x="16669" y="7144"/>
                      <a:pt x="7144" y="16669"/>
                      <a:pt x="7144" y="29051"/>
                    </a:cubicBezTo>
                    <a:cubicBezTo>
                      <a:pt x="7144" y="41434"/>
                      <a:pt x="16669" y="50959"/>
                      <a:pt x="29051" y="50959"/>
                    </a:cubicBezTo>
                    <a:close/>
                  </a:path>
                </a:pathLst>
              </a:custGeom>
              <a:grpFill/>
              <a:ln w="9525" cap="flat">
                <a:noFill/>
                <a:prstDash val="solid"/>
                <a:miter/>
              </a:ln>
            </p:spPr>
            <p:txBody>
              <a:bodyPr rtlCol="0" anchor="ctr"/>
              <a:lstStyle/>
              <a:p>
                <a:endParaRPr lang="en-US" dirty="0"/>
              </a:p>
            </p:txBody>
          </p:sp>
          <p:sp>
            <p:nvSpPr>
              <p:cNvPr id="108" name="Freeform: Shape 107">
                <a:extLst>
                  <a:ext uri="{FF2B5EF4-FFF2-40B4-BE49-F238E27FC236}">
                    <a16:creationId xmlns:a16="http://schemas.microsoft.com/office/drawing/2014/main" id="{DCFE5379-A144-4287-B035-FEA2ED11A8BB}"/>
                  </a:ext>
                </a:extLst>
              </p:cNvPr>
              <p:cNvSpPr/>
              <p:nvPr/>
            </p:nvSpPr>
            <p:spPr>
              <a:xfrm>
                <a:off x="5718334" y="3236119"/>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1431"/>
                      <a:pt x="26194" y="16669"/>
                    </a:cubicBezTo>
                    <a:cubicBezTo>
                      <a:pt x="26194" y="10954"/>
                      <a:pt x="21431" y="7144"/>
                      <a:pt x="16669" y="7144"/>
                    </a:cubicBezTo>
                    <a:cubicBezTo>
                      <a:pt x="10954" y="7144"/>
                      <a:pt x="7144" y="11906"/>
                      <a:pt x="7144" y="16669"/>
                    </a:cubicBezTo>
                    <a:cubicBezTo>
                      <a:pt x="7144" y="21431"/>
                      <a:pt x="11906" y="26194"/>
                      <a:pt x="16669" y="26194"/>
                    </a:cubicBezTo>
                    <a:close/>
                  </a:path>
                </a:pathLst>
              </a:custGeom>
              <a:grpFill/>
              <a:ln w="9525" cap="flat">
                <a:noFill/>
                <a:prstDash val="solid"/>
                <a:miter/>
              </a:ln>
            </p:spPr>
            <p:txBody>
              <a:bodyPr rtlCol="0" anchor="ctr"/>
              <a:lstStyle/>
              <a:p>
                <a:endParaRPr lang="en-US" dirty="0"/>
              </a:p>
            </p:txBody>
          </p:sp>
          <p:sp>
            <p:nvSpPr>
              <p:cNvPr id="109" name="Freeform: Shape 108">
                <a:extLst>
                  <a:ext uri="{FF2B5EF4-FFF2-40B4-BE49-F238E27FC236}">
                    <a16:creationId xmlns:a16="http://schemas.microsoft.com/office/drawing/2014/main" id="{D97F9E09-288E-4D55-A46A-06519760ED96}"/>
                  </a:ext>
                </a:extLst>
              </p:cNvPr>
              <p:cNvSpPr/>
              <p:nvPr/>
            </p:nvSpPr>
            <p:spPr>
              <a:xfrm>
                <a:off x="6134576" y="2823686"/>
                <a:ext cx="28575" cy="28575"/>
              </a:xfrm>
              <a:custGeom>
                <a:avLst/>
                <a:gdLst>
                  <a:gd name="connsiteX0" fmla="*/ 18574 w 28575"/>
                  <a:gd name="connsiteY0" fmla="*/ 30004 h 28575"/>
                  <a:gd name="connsiteX1" fmla="*/ 30004 w 28575"/>
                  <a:gd name="connsiteY1" fmla="*/ 18574 h 28575"/>
                  <a:gd name="connsiteX2" fmla="*/ 18574 w 28575"/>
                  <a:gd name="connsiteY2" fmla="*/ 7144 h 28575"/>
                  <a:gd name="connsiteX3" fmla="*/ 7144 w 28575"/>
                  <a:gd name="connsiteY3" fmla="*/ 18574 h 28575"/>
                  <a:gd name="connsiteX4" fmla="*/ 18574 w 28575"/>
                  <a:gd name="connsiteY4" fmla="*/ 3000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30004"/>
                    </a:moveTo>
                    <a:cubicBezTo>
                      <a:pt x="25241" y="30004"/>
                      <a:pt x="30004" y="25241"/>
                      <a:pt x="30004" y="18574"/>
                    </a:cubicBezTo>
                    <a:cubicBezTo>
                      <a:pt x="30004" y="12859"/>
                      <a:pt x="25241" y="7144"/>
                      <a:pt x="18574" y="7144"/>
                    </a:cubicBezTo>
                    <a:cubicBezTo>
                      <a:pt x="11906" y="7144"/>
                      <a:pt x="7144" y="11906"/>
                      <a:pt x="7144" y="18574"/>
                    </a:cubicBezTo>
                    <a:cubicBezTo>
                      <a:pt x="7144" y="25241"/>
                      <a:pt x="11906" y="30004"/>
                      <a:pt x="18574" y="30004"/>
                    </a:cubicBezTo>
                    <a:close/>
                  </a:path>
                </a:pathLst>
              </a:custGeom>
              <a:grpFill/>
              <a:ln w="9525" cap="flat">
                <a:noFill/>
                <a:prstDash val="solid"/>
                <a:miter/>
              </a:ln>
            </p:spPr>
            <p:txBody>
              <a:bodyPr rtlCol="0" anchor="ctr"/>
              <a:lstStyle/>
              <a:p>
                <a:endParaRPr lang="en-US" dirty="0"/>
              </a:p>
            </p:txBody>
          </p:sp>
          <p:sp>
            <p:nvSpPr>
              <p:cNvPr id="110" name="Freeform: Shape 109">
                <a:extLst>
                  <a:ext uri="{FF2B5EF4-FFF2-40B4-BE49-F238E27FC236}">
                    <a16:creationId xmlns:a16="http://schemas.microsoft.com/office/drawing/2014/main" id="{0F4138DC-C73B-4C62-9742-D030D3596E1D}"/>
                  </a:ext>
                </a:extLst>
              </p:cNvPr>
              <p:cNvSpPr/>
              <p:nvPr/>
            </p:nvSpPr>
            <p:spPr>
              <a:xfrm>
                <a:off x="6121241" y="2847499"/>
                <a:ext cx="38100" cy="38100"/>
              </a:xfrm>
              <a:custGeom>
                <a:avLst/>
                <a:gdLst>
                  <a:gd name="connsiteX0" fmla="*/ 23336 w 38100"/>
                  <a:gd name="connsiteY0" fmla="*/ 39529 h 38100"/>
                  <a:gd name="connsiteX1" fmla="*/ 39529 w 38100"/>
                  <a:gd name="connsiteY1" fmla="*/ 23336 h 38100"/>
                  <a:gd name="connsiteX2" fmla="*/ 23336 w 38100"/>
                  <a:gd name="connsiteY2" fmla="*/ 7144 h 38100"/>
                  <a:gd name="connsiteX3" fmla="*/ 7144 w 38100"/>
                  <a:gd name="connsiteY3" fmla="*/ 23336 h 38100"/>
                  <a:gd name="connsiteX4" fmla="*/ 23336 w 38100"/>
                  <a:gd name="connsiteY4" fmla="*/ 3952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3336" y="39529"/>
                    </a:moveTo>
                    <a:cubicBezTo>
                      <a:pt x="31909" y="39529"/>
                      <a:pt x="39529" y="31909"/>
                      <a:pt x="39529" y="23336"/>
                    </a:cubicBezTo>
                    <a:cubicBezTo>
                      <a:pt x="39529" y="14764"/>
                      <a:pt x="32861" y="7144"/>
                      <a:pt x="23336" y="7144"/>
                    </a:cubicBezTo>
                    <a:cubicBezTo>
                      <a:pt x="14764" y="7144"/>
                      <a:pt x="7144" y="13811"/>
                      <a:pt x="7144" y="23336"/>
                    </a:cubicBezTo>
                    <a:cubicBezTo>
                      <a:pt x="8096" y="31909"/>
                      <a:pt x="14764" y="39529"/>
                      <a:pt x="23336" y="39529"/>
                    </a:cubicBezTo>
                    <a:close/>
                  </a:path>
                </a:pathLst>
              </a:custGeom>
              <a:grpFill/>
              <a:ln w="9525" cap="flat">
                <a:noFill/>
                <a:prstDash val="solid"/>
                <a:miter/>
              </a:ln>
            </p:spPr>
            <p:txBody>
              <a:bodyPr rtlCol="0" anchor="ctr"/>
              <a:lstStyle/>
              <a:p>
                <a:endParaRPr lang="en-US" dirty="0"/>
              </a:p>
            </p:txBody>
          </p:sp>
          <p:sp>
            <p:nvSpPr>
              <p:cNvPr id="111" name="Freeform: Shape 110">
                <a:extLst>
                  <a:ext uri="{FF2B5EF4-FFF2-40B4-BE49-F238E27FC236}">
                    <a16:creationId xmlns:a16="http://schemas.microsoft.com/office/drawing/2014/main" id="{303182F1-DBBC-4C84-8717-E165E77BE45C}"/>
                  </a:ext>
                </a:extLst>
              </p:cNvPr>
              <p:cNvSpPr/>
              <p:nvPr/>
            </p:nvSpPr>
            <p:spPr>
              <a:xfrm>
                <a:off x="5774531" y="3376136"/>
                <a:ext cx="76200" cy="95250"/>
              </a:xfrm>
              <a:custGeom>
                <a:avLst/>
                <a:gdLst>
                  <a:gd name="connsiteX0" fmla="*/ 25241 w 76200"/>
                  <a:gd name="connsiteY0" fmla="*/ 7144 h 95250"/>
                  <a:gd name="connsiteX1" fmla="*/ 7144 w 76200"/>
                  <a:gd name="connsiteY1" fmla="*/ 25241 h 95250"/>
                  <a:gd name="connsiteX2" fmla="*/ 18574 w 76200"/>
                  <a:gd name="connsiteY2" fmla="*/ 42386 h 95250"/>
                  <a:gd name="connsiteX3" fmla="*/ 14764 w 76200"/>
                  <a:gd name="connsiteY3" fmla="*/ 54769 h 95250"/>
                  <a:gd name="connsiteX4" fmla="*/ 14764 w 76200"/>
                  <a:gd name="connsiteY4" fmla="*/ 55721 h 95250"/>
                  <a:gd name="connsiteX5" fmla="*/ 7144 w 76200"/>
                  <a:gd name="connsiteY5" fmla="*/ 71914 h 95250"/>
                  <a:gd name="connsiteX6" fmla="*/ 29051 w 76200"/>
                  <a:gd name="connsiteY6" fmla="*/ 93821 h 95250"/>
                  <a:gd name="connsiteX7" fmla="*/ 50959 w 76200"/>
                  <a:gd name="connsiteY7" fmla="*/ 71914 h 95250"/>
                  <a:gd name="connsiteX8" fmla="*/ 50959 w 76200"/>
                  <a:gd name="connsiteY8" fmla="*/ 68104 h 95250"/>
                  <a:gd name="connsiteX9" fmla="*/ 54769 w 76200"/>
                  <a:gd name="connsiteY9" fmla="*/ 61436 h 95250"/>
                  <a:gd name="connsiteX10" fmla="*/ 61436 w 76200"/>
                  <a:gd name="connsiteY10" fmla="*/ 64294 h 95250"/>
                  <a:gd name="connsiteX11" fmla="*/ 71914 w 76200"/>
                  <a:gd name="connsiteY11" fmla="*/ 53816 h 95250"/>
                  <a:gd name="connsiteX12" fmla="*/ 61436 w 76200"/>
                  <a:gd name="connsiteY12" fmla="*/ 43339 h 95250"/>
                  <a:gd name="connsiteX13" fmla="*/ 54769 w 76200"/>
                  <a:gd name="connsiteY13" fmla="*/ 46196 h 95250"/>
                  <a:gd name="connsiteX14" fmla="*/ 40481 w 76200"/>
                  <a:gd name="connsiteY14" fmla="*/ 33814 h 95250"/>
                  <a:gd name="connsiteX15" fmla="*/ 42386 w 76200"/>
                  <a:gd name="connsiteY15" fmla="*/ 25241 h 95250"/>
                  <a:gd name="connsiteX16" fmla="*/ 25241 w 76200"/>
                  <a:gd name="connsiteY16" fmla="*/ 7144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6200" h="95250">
                    <a:moveTo>
                      <a:pt x="25241" y="7144"/>
                    </a:moveTo>
                    <a:cubicBezTo>
                      <a:pt x="14764" y="7144"/>
                      <a:pt x="7144" y="15716"/>
                      <a:pt x="7144" y="25241"/>
                    </a:cubicBezTo>
                    <a:cubicBezTo>
                      <a:pt x="7144" y="32861"/>
                      <a:pt x="11906" y="39529"/>
                      <a:pt x="18574" y="42386"/>
                    </a:cubicBezTo>
                    <a:cubicBezTo>
                      <a:pt x="15716" y="46196"/>
                      <a:pt x="14764" y="50006"/>
                      <a:pt x="14764" y="54769"/>
                    </a:cubicBezTo>
                    <a:cubicBezTo>
                      <a:pt x="14764" y="55721"/>
                      <a:pt x="14764" y="55721"/>
                      <a:pt x="14764" y="55721"/>
                    </a:cubicBezTo>
                    <a:cubicBezTo>
                      <a:pt x="10001" y="59531"/>
                      <a:pt x="7144" y="65246"/>
                      <a:pt x="7144" y="71914"/>
                    </a:cubicBezTo>
                    <a:cubicBezTo>
                      <a:pt x="7144" y="84296"/>
                      <a:pt x="16669" y="93821"/>
                      <a:pt x="29051" y="93821"/>
                    </a:cubicBezTo>
                    <a:cubicBezTo>
                      <a:pt x="41434" y="93821"/>
                      <a:pt x="50959" y="84296"/>
                      <a:pt x="50959" y="71914"/>
                    </a:cubicBezTo>
                    <a:cubicBezTo>
                      <a:pt x="50959" y="70961"/>
                      <a:pt x="50959" y="70009"/>
                      <a:pt x="50959" y="68104"/>
                    </a:cubicBezTo>
                    <a:cubicBezTo>
                      <a:pt x="52864" y="66199"/>
                      <a:pt x="53816" y="64294"/>
                      <a:pt x="54769" y="61436"/>
                    </a:cubicBezTo>
                    <a:cubicBezTo>
                      <a:pt x="56674" y="63341"/>
                      <a:pt x="59531" y="64294"/>
                      <a:pt x="61436" y="64294"/>
                    </a:cubicBezTo>
                    <a:cubicBezTo>
                      <a:pt x="67151" y="64294"/>
                      <a:pt x="71914" y="59531"/>
                      <a:pt x="71914" y="53816"/>
                    </a:cubicBezTo>
                    <a:cubicBezTo>
                      <a:pt x="71914" y="48101"/>
                      <a:pt x="67151" y="43339"/>
                      <a:pt x="61436" y="43339"/>
                    </a:cubicBezTo>
                    <a:cubicBezTo>
                      <a:pt x="58579" y="43339"/>
                      <a:pt x="56674" y="44291"/>
                      <a:pt x="54769" y="46196"/>
                    </a:cubicBezTo>
                    <a:cubicBezTo>
                      <a:pt x="51911" y="39529"/>
                      <a:pt x="47149" y="34766"/>
                      <a:pt x="40481" y="33814"/>
                    </a:cubicBezTo>
                    <a:cubicBezTo>
                      <a:pt x="41434" y="30956"/>
                      <a:pt x="42386" y="28099"/>
                      <a:pt x="42386" y="25241"/>
                    </a:cubicBezTo>
                    <a:cubicBezTo>
                      <a:pt x="43339" y="15716"/>
                      <a:pt x="34766" y="7144"/>
                      <a:pt x="25241" y="7144"/>
                    </a:cubicBezTo>
                    <a:close/>
                  </a:path>
                </a:pathLst>
              </a:custGeom>
              <a:grpFill/>
              <a:ln w="9525" cap="flat">
                <a:noFill/>
                <a:prstDash val="solid"/>
                <a:miter/>
              </a:ln>
            </p:spPr>
            <p:txBody>
              <a:bodyPr rtlCol="0" anchor="ctr"/>
              <a:lstStyle/>
              <a:p>
                <a:endParaRPr lang="en-US" dirty="0"/>
              </a:p>
            </p:txBody>
          </p:sp>
          <p:sp>
            <p:nvSpPr>
              <p:cNvPr id="112" name="Freeform: Shape 111">
                <a:extLst>
                  <a:ext uri="{FF2B5EF4-FFF2-40B4-BE49-F238E27FC236}">
                    <a16:creationId xmlns:a16="http://schemas.microsoft.com/office/drawing/2014/main" id="{299CEEDA-A3DB-4D07-8CF4-4EE1AFBF7F88}"/>
                  </a:ext>
                </a:extLst>
              </p:cNvPr>
              <p:cNvSpPr/>
              <p:nvPr/>
            </p:nvSpPr>
            <p:spPr>
              <a:xfrm>
                <a:off x="5570696" y="3223736"/>
                <a:ext cx="28575" cy="28575"/>
              </a:xfrm>
              <a:custGeom>
                <a:avLst/>
                <a:gdLst>
                  <a:gd name="connsiteX0" fmla="*/ 28099 w 28575"/>
                  <a:gd name="connsiteY0" fmla="*/ 17621 h 28575"/>
                  <a:gd name="connsiteX1" fmla="*/ 17621 w 28575"/>
                  <a:gd name="connsiteY1" fmla="*/ 7144 h 28575"/>
                  <a:gd name="connsiteX2" fmla="*/ 7144 w 28575"/>
                  <a:gd name="connsiteY2" fmla="*/ 17621 h 28575"/>
                  <a:gd name="connsiteX3" fmla="*/ 17621 w 28575"/>
                  <a:gd name="connsiteY3" fmla="*/ 28099 h 28575"/>
                  <a:gd name="connsiteX4" fmla="*/ 28099 w 28575"/>
                  <a:gd name="connsiteY4" fmla="*/ 1762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099" y="17621"/>
                    </a:moveTo>
                    <a:cubicBezTo>
                      <a:pt x="28099" y="11906"/>
                      <a:pt x="23336" y="7144"/>
                      <a:pt x="17621" y="7144"/>
                    </a:cubicBezTo>
                    <a:cubicBezTo>
                      <a:pt x="11906" y="7144"/>
                      <a:pt x="7144" y="11906"/>
                      <a:pt x="7144" y="17621"/>
                    </a:cubicBezTo>
                    <a:cubicBezTo>
                      <a:pt x="7144" y="23336"/>
                      <a:pt x="11906" y="28099"/>
                      <a:pt x="17621" y="28099"/>
                    </a:cubicBezTo>
                    <a:cubicBezTo>
                      <a:pt x="23336" y="28099"/>
                      <a:pt x="28099" y="23336"/>
                      <a:pt x="28099" y="17621"/>
                    </a:cubicBezTo>
                    <a:close/>
                  </a:path>
                </a:pathLst>
              </a:custGeom>
              <a:grpFill/>
              <a:ln w="9525" cap="flat">
                <a:noFill/>
                <a:prstDash val="solid"/>
                <a:miter/>
              </a:ln>
            </p:spPr>
            <p:txBody>
              <a:bodyPr rtlCol="0" anchor="ctr"/>
              <a:lstStyle/>
              <a:p>
                <a:endParaRPr lang="en-US" dirty="0"/>
              </a:p>
            </p:txBody>
          </p:sp>
          <p:sp>
            <p:nvSpPr>
              <p:cNvPr id="113" name="Freeform: Shape 112">
                <a:extLst>
                  <a:ext uri="{FF2B5EF4-FFF2-40B4-BE49-F238E27FC236}">
                    <a16:creationId xmlns:a16="http://schemas.microsoft.com/office/drawing/2014/main" id="{7A72E71C-E691-4092-8734-6B8414623E18}"/>
                  </a:ext>
                </a:extLst>
              </p:cNvPr>
              <p:cNvSpPr/>
              <p:nvPr/>
            </p:nvSpPr>
            <p:spPr>
              <a:xfrm>
                <a:off x="5915501" y="4155281"/>
                <a:ext cx="38100" cy="28575"/>
              </a:xfrm>
              <a:custGeom>
                <a:avLst/>
                <a:gdLst>
                  <a:gd name="connsiteX0" fmla="*/ 7144 w 38100"/>
                  <a:gd name="connsiteY0" fmla="*/ 20479 h 28575"/>
                  <a:gd name="connsiteX1" fmla="*/ 14764 w 38100"/>
                  <a:gd name="connsiteY1" fmla="*/ 28099 h 28575"/>
                  <a:gd name="connsiteX2" fmla="*/ 22384 w 38100"/>
                  <a:gd name="connsiteY2" fmla="*/ 20479 h 28575"/>
                  <a:gd name="connsiteX3" fmla="*/ 28099 w 38100"/>
                  <a:gd name="connsiteY3" fmla="*/ 23336 h 28575"/>
                  <a:gd name="connsiteX4" fmla="*/ 35719 w 38100"/>
                  <a:gd name="connsiteY4" fmla="*/ 15716 h 28575"/>
                  <a:gd name="connsiteX5" fmla="*/ 28099 w 38100"/>
                  <a:gd name="connsiteY5" fmla="*/ 7144 h 28575"/>
                  <a:gd name="connsiteX6" fmla="*/ 20479 w 38100"/>
                  <a:gd name="connsiteY6" fmla="*/ 14764 h 28575"/>
                  <a:gd name="connsiteX7" fmla="*/ 14764 w 38100"/>
                  <a:gd name="connsiteY7" fmla="*/ 11906 h 28575"/>
                  <a:gd name="connsiteX8" fmla="*/ 7144 w 38100"/>
                  <a:gd name="connsiteY8" fmla="*/ 20479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100" h="28575">
                    <a:moveTo>
                      <a:pt x="7144" y="20479"/>
                    </a:moveTo>
                    <a:cubicBezTo>
                      <a:pt x="7144" y="25241"/>
                      <a:pt x="10954" y="28099"/>
                      <a:pt x="14764" y="28099"/>
                    </a:cubicBezTo>
                    <a:cubicBezTo>
                      <a:pt x="19526" y="28099"/>
                      <a:pt x="22384" y="24289"/>
                      <a:pt x="22384" y="20479"/>
                    </a:cubicBezTo>
                    <a:cubicBezTo>
                      <a:pt x="23336" y="22384"/>
                      <a:pt x="26194" y="23336"/>
                      <a:pt x="28099" y="23336"/>
                    </a:cubicBezTo>
                    <a:cubicBezTo>
                      <a:pt x="31909" y="23336"/>
                      <a:pt x="35719" y="19526"/>
                      <a:pt x="35719" y="15716"/>
                    </a:cubicBezTo>
                    <a:cubicBezTo>
                      <a:pt x="35719" y="11906"/>
                      <a:pt x="32861" y="7144"/>
                      <a:pt x="28099" y="7144"/>
                    </a:cubicBezTo>
                    <a:cubicBezTo>
                      <a:pt x="24289" y="7144"/>
                      <a:pt x="20479" y="10954"/>
                      <a:pt x="20479" y="14764"/>
                    </a:cubicBezTo>
                    <a:cubicBezTo>
                      <a:pt x="18574" y="12859"/>
                      <a:pt x="16669" y="11906"/>
                      <a:pt x="14764" y="11906"/>
                    </a:cubicBezTo>
                    <a:cubicBezTo>
                      <a:pt x="10001" y="11906"/>
                      <a:pt x="7144" y="15716"/>
                      <a:pt x="7144" y="20479"/>
                    </a:cubicBezTo>
                    <a:close/>
                  </a:path>
                </a:pathLst>
              </a:custGeom>
              <a:grpFill/>
              <a:ln w="9525" cap="flat">
                <a:noFill/>
                <a:prstDash val="solid"/>
                <a:miter/>
              </a:ln>
            </p:spPr>
            <p:txBody>
              <a:bodyPr rtlCol="0" anchor="ctr"/>
              <a:lstStyle/>
              <a:p>
                <a:endParaRPr lang="en-US" dirty="0"/>
              </a:p>
            </p:txBody>
          </p:sp>
          <p:sp>
            <p:nvSpPr>
              <p:cNvPr id="114" name="Freeform: Shape 113">
                <a:extLst>
                  <a:ext uri="{FF2B5EF4-FFF2-40B4-BE49-F238E27FC236}">
                    <a16:creationId xmlns:a16="http://schemas.microsoft.com/office/drawing/2014/main" id="{BF40D4F3-A699-4842-94D6-593102EFE948}"/>
                  </a:ext>
                </a:extLst>
              </p:cNvPr>
              <p:cNvSpPr/>
              <p:nvPr/>
            </p:nvSpPr>
            <p:spPr>
              <a:xfrm>
                <a:off x="5491639" y="3211354"/>
                <a:ext cx="66675" cy="66675"/>
              </a:xfrm>
              <a:custGeom>
                <a:avLst/>
                <a:gdLst>
                  <a:gd name="connsiteX0" fmla="*/ 37624 w 66675"/>
                  <a:gd name="connsiteY0" fmla="*/ 68104 h 66675"/>
                  <a:gd name="connsiteX1" fmla="*/ 68104 w 66675"/>
                  <a:gd name="connsiteY1" fmla="*/ 37624 h 66675"/>
                  <a:gd name="connsiteX2" fmla="*/ 37624 w 66675"/>
                  <a:gd name="connsiteY2" fmla="*/ 7144 h 66675"/>
                  <a:gd name="connsiteX3" fmla="*/ 7144 w 66675"/>
                  <a:gd name="connsiteY3" fmla="*/ 37624 h 66675"/>
                  <a:gd name="connsiteX4" fmla="*/ 37624 w 66675"/>
                  <a:gd name="connsiteY4" fmla="*/ 6810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7624" y="68104"/>
                    </a:moveTo>
                    <a:cubicBezTo>
                      <a:pt x="54769" y="68104"/>
                      <a:pt x="68104" y="54769"/>
                      <a:pt x="68104" y="37624"/>
                    </a:cubicBezTo>
                    <a:cubicBezTo>
                      <a:pt x="68104" y="20479"/>
                      <a:pt x="54769" y="7144"/>
                      <a:pt x="37624" y="7144"/>
                    </a:cubicBezTo>
                    <a:cubicBezTo>
                      <a:pt x="20479" y="7144"/>
                      <a:pt x="7144" y="20479"/>
                      <a:pt x="7144" y="37624"/>
                    </a:cubicBezTo>
                    <a:cubicBezTo>
                      <a:pt x="7144" y="54769"/>
                      <a:pt x="20479" y="68104"/>
                      <a:pt x="37624" y="68104"/>
                    </a:cubicBezTo>
                    <a:close/>
                  </a:path>
                </a:pathLst>
              </a:custGeom>
              <a:grpFill/>
              <a:ln w="9525" cap="flat">
                <a:noFill/>
                <a:prstDash val="solid"/>
                <a:miter/>
              </a:ln>
            </p:spPr>
            <p:txBody>
              <a:bodyPr rtlCol="0" anchor="ctr"/>
              <a:lstStyle/>
              <a:p>
                <a:endParaRPr lang="en-US" dirty="0"/>
              </a:p>
            </p:txBody>
          </p:sp>
          <p:sp>
            <p:nvSpPr>
              <p:cNvPr id="115" name="Freeform: Shape 114">
                <a:extLst>
                  <a:ext uri="{FF2B5EF4-FFF2-40B4-BE49-F238E27FC236}">
                    <a16:creationId xmlns:a16="http://schemas.microsoft.com/office/drawing/2014/main" id="{3D864144-2DDC-42E9-8E10-9F1F5CA697F8}"/>
                  </a:ext>
                </a:extLst>
              </p:cNvPr>
              <p:cNvSpPr/>
              <p:nvPr/>
            </p:nvSpPr>
            <p:spPr>
              <a:xfrm>
                <a:off x="5838349" y="3117056"/>
                <a:ext cx="76200" cy="85725"/>
              </a:xfrm>
              <a:custGeom>
                <a:avLst/>
                <a:gdLst>
                  <a:gd name="connsiteX0" fmla="*/ 49054 w 76200"/>
                  <a:gd name="connsiteY0" fmla="*/ 64294 h 85725"/>
                  <a:gd name="connsiteX1" fmla="*/ 73819 w 76200"/>
                  <a:gd name="connsiteY1" fmla="*/ 39529 h 85725"/>
                  <a:gd name="connsiteX2" fmla="*/ 55721 w 76200"/>
                  <a:gd name="connsiteY2" fmla="*/ 15716 h 85725"/>
                  <a:gd name="connsiteX3" fmla="*/ 35719 w 76200"/>
                  <a:gd name="connsiteY3" fmla="*/ 7144 h 85725"/>
                  <a:gd name="connsiteX4" fmla="*/ 8096 w 76200"/>
                  <a:gd name="connsiteY4" fmla="*/ 34766 h 85725"/>
                  <a:gd name="connsiteX5" fmla="*/ 15716 w 76200"/>
                  <a:gd name="connsiteY5" fmla="*/ 53816 h 85725"/>
                  <a:gd name="connsiteX6" fmla="*/ 7144 w 76200"/>
                  <a:gd name="connsiteY6" fmla="*/ 67151 h 85725"/>
                  <a:gd name="connsiteX7" fmla="*/ 22384 w 76200"/>
                  <a:gd name="connsiteY7" fmla="*/ 82391 h 85725"/>
                  <a:gd name="connsiteX8" fmla="*/ 37624 w 76200"/>
                  <a:gd name="connsiteY8" fmla="*/ 67151 h 85725"/>
                  <a:gd name="connsiteX9" fmla="*/ 36671 w 76200"/>
                  <a:gd name="connsiteY9" fmla="*/ 62389 h 85725"/>
                  <a:gd name="connsiteX10" fmla="*/ 40481 w 76200"/>
                  <a:gd name="connsiteY10" fmla="*/ 62389 h 85725"/>
                  <a:gd name="connsiteX11" fmla="*/ 49054 w 76200"/>
                  <a:gd name="connsiteY11" fmla="*/ 6429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200" h="85725">
                    <a:moveTo>
                      <a:pt x="49054" y="64294"/>
                    </a:moveTo>
                    <a:cubicBezTo>
                      <a:pt x="62389" y="64294"/>
                      <a:pt x="73819" y="53816"/>
                      <a:pt x="73819" y="39529"/>
                    </a:cubicBezTo>
                    <a:cubicBezTo>
                      <a:pt x="73819" y="28099"/>
                      <a:pt x="66199" y="18574"/>
                      <a:pt x="55721" y="15716"/>
                    </a:cubicBezTo>
                    <a:cubicBezTo>
                      <a:pt x="50959" y="10001"/>
                      <a:pt x="43339" y="7144"/>
                      <a:pt x="35719" y="7144"/>
                    </a:cubicBezTo>
                    <a:cubicBezTo>
                      <a:pt x="20479" y="7144"/>
                      <a:pt x="8096" y="19526"/>
                      <a:pt x="8096" y="34766"/>
                    </a:cubicBezTo>
                    <a:cubicBezTo>
                      <a:pt x="8096" y="42386"/>
                      <a:pt x="10954" y="49054"/>
                      <a:pt x="15716" y="53816"/>
                    </a:cubicBezTo>
                    <a:cubicBezTo>
                      <a:pt x="10954" y="56674"/>
                      <a:pt x="7144" y="61436"/>
                      <a:pt x="7144" y="67151"/>
                    </a:cubicBezTo>
                    <a:cubicBezTo>
                      <a:pt x="7144" y="75724"/>
                      <a:pt x="13811" y="82391"/>
                      <a:pt x="22384" y="82391"/>
                    </a:cubicBezTo>
                    <a:cubicBezTo>
                      <a:pt x="30956" y="82391"/>
                      <a:pt x="37624" y="75724"/>
                      <a:pt x="37624" y="67151"/>
                    </a:cubicBezTo>
                    <a:cubicBezTo>
                      <a:pt x="37624" y="65246"/>
                      <a:pt x="37624" y="63341"/>
                      <a:pt x="36671" y="62389"/>
                    </a:cubicBezTo>
                    <a:cubicBezTo>
                      <a:pt x="37624" y="62389"/>
                      <a:pt x="38576" y="62389"/>
                      <a:pt x="40481" y="62389"/>
                    </a:cubicBezTo>
                    <a:cubicBezTo>
                      <a:pt x="43339" y="63341"/>
                      <a:pt x="46196" y="64294"/>
                      <a:pt x="49054" y="64294"/>
                    </a:cubicBezTo>
                    <a:close/>
                  </a:path>
                </a:pathLst>
              </a:custGeom>
              <a:grpFill/>
              <a:ln w="9525" cap="flat">
                <a:noFill/>
                <a:prstDash val="solid"/>
                <a:miter/>
              </a:ln>
            </p:spPr>
            <p:txBody>
              <a:bodyPr rtlCol="0" anchor="ctr"/>
              <a:lstStyle/>
              <a:p>
                <a:endParaRPr lang="en-US" dirty="0"/>
              </a:p>
            </p:txBody>
          </p:sp>
          <p:sp>
            <p:nvSpPr>
              <p:cNvPr id="116" name="Freeform: Shape 115">
                <a:extLst>
                  <a:ext uri="{FF2B5EF4-FFF2-40B4-BE49-F238E27FC236}">
                    <a16:creationId xmlns:a16="http://schemas.microsoft.com/office/drawing/2014/main" id="{BAA1A4DF-37A6-43A1-BA9F-7EFFC3E403E9}"/>
                  </a:ext>
                </a:extLst>
              </p:cNvPr>
              <p:cNvSpPr/>
              <p:nvPr/>
            </p:nvSpPr>
            <p:spPr>
              <a:xfrm>
                <a:off x="5675471" y="3245644"/>
                <a:ext cx="28575" cy="28575"/>
              </a:xfrm>
              <a:custGeom>
                <a:avLst/>
                <a:gdLst>
                  <a:gd name="connsiteX0" fmla="*/ 7144 w 28575"/>
                  <a:gd name="connsiteY0" fmla="*/ 18574 h 28575"/>
                  <a:gd name="connsiteX1" fmla="*/ 18574 w 28575"/>
                  <a:gd name="connsiteY1" fmla="*/ 30004 h 28575"/>
                  <a:gd name="connsiteX2" fmla="*/ 30004 w 28575"/>
                  <a:gd name="connsiteY2" fmla="*/ 18574 h 28575"/>
                  <a:gd name="connsiteX3" fmla="*/ 18574 w 28575"/>
                  <a:gd name="connsiteY3" fmla="*/ 7144 h 28575"/>
                  <a:gd name="connsiteX4" fmla="*/ 7144 w 28575"/>
                  <a:gd name="connsiteY4" fmla="*/ 1857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8574"/>
                    </a:moveTo>
                    <a:cubicBezTo>
                      <a:pt x="7144" y="25241"/>
                      <a:pt x="11906" y="30004"/>
                      <a:pt x="18574" y="30004"/>
                    </a:cubicBezTo>
                    <a:cubicBezTo>
                      <a:pt x="25241" y="30004"/>
                      <a:pt x="30004" y="25241"/>
                      <a:pt x="30004" y="18574"/>
                    </a:cubicBezTo>
                    <a:cubicBezTo>
                      <a:pt x="30004" y="11906"/>
                      <a:pt x="25241" y="7144"/>
                      <a:pt x="18574" y="7144"/>
                    </a:cubicBezTo>
                    <a:cubicBezTo>
                      <a:pt x="12859" y="7144"/>
                      <a:pt x="7144" y="12859"/>
                      <a:pt x="7144" y="18574"/>
                    </a:cubicBezTo>
                    <a:close/>
                  </a:path>
                </a:pathLst>
              </a:custGeom>
              <a:grpFill/>
              <a:ln w="9525" cap="flat">
                <a:noFill/>
                <a:prstDash val="solid"/>
                <a:miter/>
              </a:ln>
            </p:spPr>
            <p:txBody>
              <a:bodyPr rtlCol="0" anchor="ctr"/>
              <a:lstStyle/>
              <a:p>
                <a:endParaRPr lang="en-US" dirty="0"/>
              </a:p>
            </p:txBody>
          </p:sp>
          <p:sp>
            <p:nvSpPr>
              <p:cNvPr id="117" name="Freeform: Shape 116">
                <a:extLst>
                  <a:ext uri="{FF2B5EF4-FFF2-40B4-BE49-F238E27FC236}">
                    <a16:creationId xmlns:a16="http://schemas.microsoft.com/office/drawing/2014/main" id="{CFE63D07-C9C6-4D6C-A00B-E784F6F245AF}"/>
                  </a:ext>
                </a:extLst>
              </p:cNvPr>
              <p:cNvSpPr/>
              <p:nvPr/>
            </p:nvSpPr>
            <p:spPr>
              <a:xfrm>
                <a:off x="5369719" y="3549491"/>
                <a:ext cx="38100" cy="38100"/>
              </a:xfrm>
              <a:custGeom>
                <a:avLst/>
                <a:gdLst>
                  <a:gd name="connsiteX0" fmla="*/ 39529 w 38100"/>
                  <a:gd name="connsiteY0" fmla="*/ 23336 h 38100"/>
                  <a:gd name="connsiteX1" fmla="*/ 23336 w 38100"/>
                  <a:gd name="connsiteY1" fmla="*/ 7144 h 38100"/>
                  <a:gd name="connsiteX2" fmla="*/ 7144 w 38100"/>
                  <a:gd name="connsiteY2" fmla="*/ 23336 h 38100"/>
                  <a:gd name="connsiteX3" fmla="*/ 23336 w 38100"/>
                  <a:gd name="connsiteY3" fmla="*/ 39529 h 38100"/>
                  <a:gd name="connsiteX4" fmla="*/ 39529 w 38100"/>
                  <a:gd name="connsiteY4" fmla="*/ 23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9529" y="23336"/>
                    </a:moveTo>
                    <a:cubicBezTo>
                      <a:pt x="39529" y="13811"/>
                      <a:pt x="31909" y="7144"/>
                      <a:pt x="23336" y="7144"/>
                    </a:cubicBezTo>
                    <a:cubicBezTo>
                      <a:pt x="13811" y="7144"/>
                      <a:pt x="7144" y="14764"/>
                      <a:pt x="7144" y="23336"/>
                    </a:cubicBezTo>
                    <a:cubicBezTo>
                      <a:pt x="7144" y="32861"/>
                      <a:pt x="14764" y="39529"/>
                      <a:pt x="23336" y="39529"/>
                    </a:cubicBezTo>
                    <a:cubicBezTo>
                      <a:pt x="31909" y="40481"/>
                      <a:pt x="39529" y="32861"/>
                      <a:pt x="39529" y="23336"/>
                    </a:cubicBezTo>
                    <a:close/>
                  </a:path>
                </a:pathLst>
              </a:custGeom>
              <a:grpFill/>
              <a:ln w="9525" cap="flat">
                <a:noFill/>
                <a:prstDash val="solid"/>
                <a:miter/>
              </a:ln>
            </p:spPr>
            <p:txBody>
              <a:bodyPr rtlCol="0" anchor="ctr"/>
              <a:lstStyle/>
              <a:p>
                <a:endParaRPr lang="en-US" dirty="0"/>
              </a:p>
            </p:txBody>
          </p:sp>
          <p:sp>
            <p:nvSpPr>
              <p:cNvPr id="118" name="Freeform: Shape 117">
                <a:extLst>
                  <a:ext uri="{FF2B5EF4-FFF2-40B4-BE49-F238E27FC236}">
                    <a16:creationId xmlns:a16="http://schemas.microsoft.com/office/drawing/2014/main" id="{C254B192-995F-4D1F-B120-D8EB3C71BB64}"/>
                  </a:ext>
                </a:extLst>
              </p:cNvPr>
              <p:cNvSpPr/>
              <p:nvPr/>
            </p:nvSpPr>
            <p:spPr>
              <a:xfrm>
                <a:off x="5723096" y="3647599"/>
                <a:ext cx="38100" cy="38100"/>
              </a:xfrm>
              <a:custGeom>
                <a:avLst/>
                <a:gdLst>
                  <a:gd name="connsiteX0" fmla="*/ 35719 w 38100"/>
                  <a:gd name="connsiteY0" fmla="*/ 21431 h 38100"/>
                  <a:gd name="connsiteX1" fmla="*/ 21431 w 38100"/>
                  <a:gd name="connsiteY1" fmla="*/ 7144 h 38100"/>
                  <a:gd name="connsiteX2" fmla="*/ 7144 w 38100"/>
                  <a:gd name="connsiteY2" fmla="*/ 21431 h 38100"/>
                  <a:gd name="connsiteX3" fmla="*/ 21431 w 38100"/>
                  <a:gd name="connsiteY3" fmla="*/ 35719 h 38100"/>
                  <a:gd name="connsiteX4" fmla="*/ 35719 w 38100"/>
                  <a:gd name="connsiteY4" fmla="*/ 2143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5719" y="21431"/>
                    </a:moveTo>
                    <a:cubicBezTo>
                      <a:pt x="35719" y="12859"/>
                      <a:pt x="29051" y="7144"/>
                      <a:pt x="21431" y="7144"/>
                    </a:cubicBezTo>
                    <a:cubicBezTo>
                      <a:pt x="13811" y="7144"/>
                      <a:pt x="7144" y="13811"/>
                      <a:pt x="7144" y="21431"/>
                    </a:cubicBezTo>
                    <a:cubicBezTo>
                      <a:pt x="7144" y="30004"/>
                      <a:pt x="13811" y="35719"/>
                      <a:pt x="21431" y="35719"/>
                    </a:cubicBezTo>
                    <a:cubicBezTo>
                      <a:pt x="29051" y="35719"/>
                      <a:pt x="35719" y="30004"/>
                      <a:pt x="35719" y="21431"/>
                    </a:cubicBezTo>
                    <a:close/>
                  </a:path>
                </a:pathLst>
              </a:custGeom>
              <a:grpFill/>
              <a:ln w="9525" cap="flat">
                <a:noFill/>
                <a:prstDash val="solid"/>
                <a:miter/>
              </a:ln>
            </p:spPr>
            <p:txBody>
              <a:bodyPr rtlCol="0" anchor="ctr"/>
              <a:lstStyle/>
              <a:p>
                <a:endParaRPr lang="en-US" dirty="0"/>
              </a:p>
            </p:txBody>
          </p:sp>
          <p:sp>
            <p:nvSpPr>
              <p:cNvPr id="119" name="Freeform: Shape 118">
                <a:extLst>
                  <a:ext uri="{FF2B5EF4-FFF2-40B4-BE49-F238E27FC236}">
                    <a16:creationId xmlns:a16="http://schemas.microsoft.com/office/drawing/2014/main" id="{62097350-CF47-4B38-A090-D326DBCC38CF}"/>
                  </a:ext>
                </a:extLst>
              </p:cNvPr>
              <p:cNvSpPr/>
              <p:nvPr/>
            </p:nvSpPr>
            <p:spPr>
              <a:xfrm>
                <a:off x="6036469" y="2917984"/>
                <a:ext cx="161925" cy="133350"/>
              </a:xfrm>
              <a:custGeom>
                <a:avLst/>
                <a:gdLst>
                  <a:gd name="connsiteX0" fmla="*/ 74771 w 161925"/>
                  <a:gd name="connsiteY0" fmla="*/ 30004 h 133350"/>
                  <a:gd name="connsiteX1" fmla="*/ 77629 w 161925"/>
                  <a:gd name="connsiteY1" fmla="*/ 21431 h 133350"/>
                  <a:gd name="connsiteX2" fmla="*/ 63341 w 161925"/>
                  <a:gd name="connsiteY2" fmla="*/ 7144 h 133350"/>
                  <a:gd name="connsiteX3" fmla="*/ 49054 w 161925"/>
                  <a:gd name="connsiteY3" fmla="*/ 21431 h 133350"/>
                  <a:gd name="connsiteX4" fmla="*/ 49054 w 161925"/>
                  <a:gd name="connsiteY4" fmla="*/ 24289 h 133350"/>
                  <a:gd name="connsiteX5" fmla="*/ 22384 w 161925"/>
                  <a:gd name="connsiteY5" fmla="*/ 56674 h 133350"/>
                  <a:gd name="connsiteX6" fmla="*/ 27146 w 161925"/>
                  <a:gd name="connsiteY6" fmla="*/ 72866 h 133350"/>
                  <a:gd name="connsiteX7" fmla="*/ 25241 w 161925"/>
                  <a:gd name="connsiteY7" fmla="*/ 72866 h 133350"/>
                  <a:gd name="connsiteX8" fmla="*/ 7144 w 161925"/>
                  <a:gd name="connsiteY8" fmla="*/ 90964 h 133350"/>
                  <a:gd name="connsiteX9" fmla="*/ 25241 w 161925"/>
                  <a:gd name="connsiteY9" fmla="*/ 109061 h 133350"/>
                  <a:gd name="connsiteX10" fmla="*/ 42386 w 161925"/>
                  <a:gd name="connsiteY10" fmla="*/ 93821 h 133350"/>
                  <a:gd name="connsiteX11" fmla="*/ 78581 w 161925"/>
                  <a:gd name="connsiteY11" fmla="*/ 130016 h 133350"/>
                  <a:gd name="connsiteX12" fmla="*/ 114776 w 161925"/>
                  <a:gd name="connsiteY12" fmla="*/ 93821 h 133350"/>
                  <a:gd name="connsiteX13" fmla="*/ 109061 w 161925"/>
                  <a:gd name="connsiteY13" fmla="*/ 73819 h 133350"/>
                  <a:gd name="connsiteX14" fmla="*/ 124301 w 161925"/>
                  <a:gd name="connsiteY14" fmla="*/ 80486 h 133350"/>
                  <a:gd name="connsiteX15" fmla="*/ 146209 w 161925"/>
                  <a:gd name="connsiteY15" fmla="*/ 61436 h 133350"/>
                  <a:gd name="connsiteX16" fmla="*/ 151924 w 161925"/>
                  <a:gd name="connsiteY16" fmla="*/ 63341 h 133350"/>
                  <a:gd name="connsiteX17" fmla="*/ 163354 w 161925"/>
                  <a:gd name="connsiteY17" fmla="*/ 51911 h 133350"/>
                  <a:gd name="connsiteX18" fmla="*/ 151924 w 161925"/>
                  <a:gd name="connsiteY18" fmla="*/ 40481 h 133350"/>
                  <a:gd name="connsiteX19" fmla="*/ 142399 w 161925"/>
                  <a:gd name="connsiteY19" fmla="*/ 46196 h 133350"/>
                  <a:gd name="connsiteX20" fmla="*/ 124301 w 161925"/>
                  <a:gd name="connsiteY20" fmla="*/ 36671 h 133350"/>
                  <a:gd name="connsiteX21" fmla="*/ 102394 w 161925"/>
                  <a:gd name="connsiteY21" fmla="*/ 58579 h 133350"/>
                  <a:gd name="connsiteX22" fmla="*/ 105251 w 161925"/>
                  <a:gd name="connsiteY22" fmla="*/ 70009 h 133350"/>
                  <a:gd name="connsiteX23" fmla="*/ 88106 w 161925"/>
                  <a:gd name="connsiteY23" fmla="*/ 59531 h 133350"/>
                  <a:gd name="connsiteX24" fmla="*/ 88106 w 161925"/>
                  <a:gd name="connsiteY24" fmla="*/ 58579 h 133350"/>
                  <a:gd name="connsiteX25" fmla="*/ 74771 w 161925"/>
                  <a:gd name="connsiteY25" fmla="*/ 30004 h 133350"/>
                  <a:gd name="connsiteX26" fmla="*/ 42386 w 161925"/>
                  <a:gd name="connsiteY26" fmla="*/ 91916 h 133350"/>
                  <a:gd name="connsiteX27" fmla="*/ 42386 w 161925"/>
                  <a:gd name="connsiteY27" fmla="*/ 89059 h 133350"/>
                  <a:gd name="connsiteX28" fmla="*/ 43339 w 161925"/>
                  <a:gd name="connsiteY28" fmla="*/ 89059 h 133350"/>
                  <a:gd name="connsiteX29" fmla="*/ 42386 w 161925"/>
                  <a:gd name="connsiteY29" fmla="*/ 91916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925" h="133350">
                    <a:moveTo>
                      <a:pt x="74771" y="30004"/>
                    </a:moveTo>
                    <a:cubicBezTo>
                      <a:pt x="76676" y="28099"/>
                      <a:pt x="77629" y="25241"/>
                      <a:pt x="77629" y="21431"/>
                    </a:cubicBezTo>
                    <a:cubicBezTo>
                      <a:pt x="77629" y="13811"/>
                      <a:pt x="70961" y="7144"/>
                      <a:pt x="63341" y="7144"/>
                    </a:cubicBezTo>
                    <a:cubicBezTo>
                      <a:pt x="55721" y="7144"/>
                      <a:pt x="49054" y="13811"/>
                      <a:pt x="49054" y="21431"/>
                    </a:cubicBezTo>
                    <a:cubicBezTo>
                      <a:pt x="49054" y="22384"/>
                      <a:pt x="49054" y="23336"/>
                      <a:pt x="49054" y="24289"/>
                    </a:cubicBezTo>
                    <a:cubicBezTo>
                      <a:pt x="33814" y="27146"/>
                      <a:pt x="22384" y="40481"/>
                      <a:pt x="22384" y="56674"/>
                    </a:cubicBezTo>
                    <a:cubicBezTo>
                      <a:pt x="22384" y="62389"/>
                      <a:pt x="24289" y="68104"/>
                      <a:pt x="27146" y="72866"/>
                    </a:cubicBezTo>
                    <a:cubicBezTo>
                      <a:pt x="26194" y="72866"/>
                      <a:pt x="26194" y="72866"/>
                      <a:pt x="25241" y="72866"/>
                    </a:cubicBezTo>
                    <a:cubicBezTo>
                      <a:pt x="15716" y="72866"/>
                      <a:pt x="7144" y="80486"/>
                      <a:pt x="7144" y="90964"/>
                    </a:cubicBezTo>
                    <a:cubicBezTo>
                      <a:pt x="7144" y="101441"/>
                      <a:pt x="14764" y="109061"/>
                      <a:pt x="25241" y="109061"/>
                    </a:cubicBezTo>
                    <a:cubicBezTo>
                      <a:pt x="33814" y="109061"/>
                      <a:pt x="41434" y="102394"/>
                      <a:pt x="42386" y="93821"/>
                    </a:cubicBezTo>
                    <a:cubicBezTo>
                      <a:pt x="42386" y="113824"/>
                      <a:pt x="58579" y="130016"/>
                      <a:pt x="78581" y="130016"/>
                    </a:cubicBezTo>
                    <a:cubicBezTo>
                      <a:pt x="98584" y="130016"/>
                      <a:pt x="114776" y="113824"/>
                      <a:pt x="114776" y="93821"/>
                    </a:cubicBezTo>
                    <a:cubicBezTo>
                      <a:pt x="114776" y="86201"/>
                      <a:pt x="112871" y="79534"/>
                      <a:pt x="109061" y="73819"/>
                    </a:cubicBezTo>
                    <a:cubicBezTo>
                      <a:pt x="112871" y="77629"/>
                      <a:pt x="118586" y="80486"/>
                      <a:pt x="124301" y="80486"/>
                    </a:cubicBezTo>
                    <a:cubicBezTo>
                      <a:pt x="135731" y="80486"/>
                      <a:pt x="144304" y="71914"/>
                      <a:pt x="146209" y="61436"/>
                    </a:cubicBezTo>
                    <a:cubicBezTo>
                      <a:pt x="148114" y="62389"/>
                      <a:pt x="150019" y="63341"/>
                      <a:pt x="151924" y="63341"/>
                    </a:cubicBezTo>
                    <a:cubicBezTo>
                      <a:pt x="158591" y="63341"/>
                      <a:pt x="163354" y="58579"/>
                      <a:pt x="163354" y="51911"/>
                    </a:cubicBezTo>
                    <a:cubicBezTo>
                      <a:pt x="163354" y="45244"/>
                      <a:pt x="158591" y="40481"/>
                      <a:pt x="151924" y="40481"/>
                    </a:cubicBezTo>
                    <a:cubicBezTo>
                      <a:pt x="148114" y="40481"/>
                      <a:pt x="144304" y="42386"/>
                      <a:pt x="142399" y="46196"/>
                    </a:cubicBezTo>
                    <a:cubicBezTo>
                      <a:pt x="138589" y="40481"/>
                      <a:pt x="131921" y="36671"/>
                      <a:pt x="124301" y="36671"/>
                    </a:cubicBezTo>
                    <a:cubicBezTo>
                      <a:pt x="111919" y="36671"/>
                      <a:pt x="102394" y="46196"/>
                      <a:pt x="102394" y="58579"/>
                    </a:cubicBezTo>
                    <a:cubicBezTo>
                      <a:pt x="102394" y="62389"/>
                      <a:pt x="103346" y="66199"/>
                      <a:pt x="105251" y="70009"/>
                    </a:cubicBezTo>
                    <a:cubicBezTo>
                      <a:pt x="100489" y="65246"/>
                      <a:pt x="94774" y="61436"/>
                      <a:pt x="88106" y="59531"/>
                    </a:cubicBezTo>
                    <a:cubicBezTo>
                      <a:pt x="88106" y="59531"/>
                      <a:pt x="88106" y="58579"/>
                      <a:pt x="88106" y="58579"/>
                    </a:cubicBezTo>
                    <a:cubicBezTo>
                      <a:pt x="89059" y="46196"/>
                      <a:pt x="83344" y="36671"/>
                      <a:pt x="74771" y="30004"/>
                    </a:cubicBezTo>
                    <a:close/>
                    <a:moveTo>
                      <a:pt x="42386" y="91916"/>
                    </a:moveTo>
                    <a:cubicBezTo>
                      <a:pt x="42386" y="90964"/>
                      <a:pt x="42386" y="90011"/>
                      <a:pt x="42386" y="89059"/>
                    </a:cubicBezTo>
                    <a:cubicBezTo>
                      <a:pt x="42386" y="89059"/>
                      <a:pt x="42386" y="89059"/>
                      <a:pt x="43339" y="89059"/>
                    </a:cubicBezTo>
                    <a:cubicBezTo>
                      <a:pt x="43339" y="89059"/>
                      <a:pt x="42386" y="90964"/>
                      <a:pt x="42386" y="91916"/>
                    </a:cubicBezTo>
                    <a:close/>
                  </a:path>
                </a:pathLst>
              </a:custGeom>
              <a:grpFill/>
              <a:ln w="9525" cap="flat">
                <a:noFill/>
                <a:prstDash val="solid"/>
                <a:miter/>
              </a:ln>
            </p:spPr>
            <p:txBody>
              <a:bodyPr rtlCol="0" anchor="ctr"/>
              <a:lstStyle/>
              <a:p>
                <a:endParaRPr lang="en-US" dirty="0"/>
              </a:p>
            </p:txBody>
          </p:sp>
          <p:sp>
            <p:nvSpPr>
              <p:cNvPr id="120" name="Freeform: Shape 119">
                <a:extLst>
                  <a:ext uri="{FF2B5EF4-FFF2-40B4-BE49-F238E27FC236}">
                    <a16:creationId xmlns:a16="http://schemas.microsoft.com/office/drawing/2014/main" id="{2DD6CE69-64BA-40FD-A7BD-FF1E34927504}"/>
                  </a:ext>
                </a:extLst>
              </p:cNvPr>
              <p:cNvSpPr/>
              <p:nvPr/>
            </p:nvSpPr>
            <p:spPr>
              <a:xfrm>
                <a:off x="5822156" y="3741896"/>
                <a:ext cx="28575" cy="28575"/>
              </a:xfrm>
              <a:custGeom>
                <a:avLst/>
                <a:gdLst>
                  <a:gd name="connsiteX0" fmla="*/ 22384 w 28575"/>
                  <a:gd name="connsiteY0" fmla="*/ 14764 h 28575"/>
                  <a:gd name="connsiteX1" fmla="*/ 14764 w 28575"/>
                  <a:gd name="connsiteY1" fmla="*/ 22384 h 28575"/>
                  <a:gd name="connsiteX2" fmla="*/ 7144 w 28575"/>
                  <a:gd name="connsiteY2" fmla="*/ 14764 h 28575"/>
                  <a:gd name="connsiteX3" fmla="*/ 14764 w 28575"/>
                  <a:gd name="connsiteY3" fmla="*/ 714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8972"/>
                      <a:pt x="18972" y="22384"/>
                      <a:pt x="14764" y="22384"/>
                    </a:cubicBezTo>
                    <a:cubicBezTo>
                      <a:pt x="10555" y="22384"/>
                      <a:pt x="7144" y="18972"/>
                      <a:pt x="7144" y="14764"/>
                    </a:cubicBezTo>
                    <a:cubicBezTo>
                      <a:pt x="7144" y="10555"/>
                      <a:pt x="10555" y="7144"/>
                      <a:pt x="14764" y="7144"/>
                    </a:cubicBezTo>
                    <a:cubicBezTo>
                      <a:pt x="18972" y="7144"/>
                      <a:pt x="22384" y="10555"/>
                      <a:pt x="22384" y="14764"/>
                    </a:cubicBezTo>
                    <a:close/>
                  </a:path>
                </a:pathLst>
              </a:custGeom>
              <a:grpFill/>
              <a:ln w="9525" cap="flat">
                <a:noFill/>
                <a:prstDash val="solid"/>
                <a:miter/>
              </a:ln>
            </p:spPr>
            <p:txBody>
              <a:bodyPr rtlCol="0" anchor="ctr"/>
              <a:lstStyle/>
              <a:p>
                <a:endParaRPr lang="en-US" dirty="0"/>
              </a:p>
            </p:txBody>
          </p:sp>
          <p:sp>
            <p:nvSpPr>
              <p:cNvPr id="121" name="Freeform: Shape 120">
                <a:extLst>
                  <a:ext uri="{FF2B5EF4-FFF2-40B4-BE49-F238E27FC236}">
                    <a16:creationId xmlns:a16="http://schemas.microsoft.com/office/drawing/2014/main" id="{F673D180-916B-4C94-804D-3BDF2DC66E76}"/>
                  </a:ext>
                </a:extLst>
              </p:cNvPr>
              <p:cNvSpPr/>
              <p:nvPr/>
            </p:nvSpPr>
            <p:spPr>
              <a:xfrm>
                <a:off x="5948839" y="2976086"/>
                <a:ext cx="28575" cy="28575"/>
              </a:xfrm>
              <a:custGeom>
                <a:avLst/>
                <a:gdLst>
                  <a:gd name="connsiteX0" fmla="*/ 15716 w 28575"/>
                  <a:gd name="connsiteY0" fmla="*/ 24289 h 28575"/>
                  <a:gd name="connsiteX1" fmla="*/ 24289 w 28575"/>
                  <a:gd name="connsiteY1" fmla="*/ 15716 h 28575"/>
                  <a:gd name="connsiteX2" fmla="*/ 15716 w 28575"/>
                  <a:gd name="connsiteY2" fmla="*/ 7144 h 28575"/>
                  <a:gd name="connsiteX3" fmla="*/ 7144 w 28575"/>
                  <a:gd name="connsiteY3" fmla="*/ 15716 h 28575"/>
                  <a:gd name="connsiteX4" fmla="*/ 15716 w 28575"/>
                  <a:gd name="connsiteY4" fmla="*/ 24289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5716" y="24289"/>
                    </a:moveTo>
                    <a:cubicBezTo>
                      <a:pt x="20479" y="24289"/>
                      <a:pt x="24289" y="20479"/>
                      <a:pt x="24289" y="15716"/>
                    </a:cubicBezTo>
                    <a:cubicBezTo>
                      <a:pt x="24289" y="10954"/>
                      <a:pt x="20479" y="7144"/>
                      <a:pt x="15716" y="7144"/>
                    </a:cubicBezTo>
                    <a:cubicBezTo>
                      <a:pt x="10954" y="7144"/>
                      <a:pt x="7144" y="10954"/>
                      <a:pt x="7144" y="15716"/>
                    </a:cubicBezTo>
                    <a:cubicBezTo>
                      <a:pt x="8096" y="20479"/>
                      <a:pt x="11906" y="24289"/>
                      <a:pt x="15716" y="24289"/>
                    </a:cubicBezTo>
                    <a:close/>
                  </a:path>
                </a:pathLst>
              </a:custGeom>
              <a:grpFill/>
              <a:ln w="9525" cap="flat">
                <a:noFill/>
                <a:prstDash val="solid"/>
                <a:miter/>
              </a:ln>
            </p:spPr>
            <p:txBody>
              <a:bodyPr rtlCol="0" anchor="ctr"/>
              <a:lstStyle/>
              <a:p>
                <a:endParaRPr lang="en-US" dirty="0"/>
              </a:p>
            </p:txBody>
          </p:sp>
          <p:sp>
            <p:nvSpPr>
              <p:cNvPr id="122" name="Freeform: Shape 121">
                <a:extLst>
                  <a:ext uri="{FF2B5EF4-FFF2-40B4-BE49-F238E27FC236}">
                    <a16:creationId xmlns:a16="http://schemas.microsoft.com/office/drawing/2014/main" id="{3BB06668-C6A6-4504-A334-1F8600BBBD9A}"/>
                  </a:ext>
                </a:extLst>
              </p:cNvPr>
              <p:cNvSpPr/>
              <p:nvPr/>
            </p:nvSpPr>
            <p:spPr>
              <a:xfrm>
                <a:off x="5656094" y="3041809"/>
                <a:ext cx="95250" cy="114300"/>
              </a:xfrm>
              <a:custGeom>
                <a:avLst/>
                <a:gdLst>
                  <a:gd name="connsiteX0" fmla="*/ 20806 w 95250"/>
                  <a:gd name="connsiteY0" fmla="*/ 90964 h 114300"/>
                  <a:gd name="connsiteX1" fmla="*/ 27474 w 95250"/>
                  <a:gd name="connsiteY1" fmla="*/ 89059 h 114300"/>
                  <a:gd name="connsiteX2" fmla="*/ 57954 w 95250"/>
                  <a:gd name="connsiteY2" fmla="*/ 108109 h 114300"/>
                  <a:gd name="connsiteX3" fmla="*/ 92244 w 95250"/>
                  <a:gd name="connsiteY3" fmla="*/ 73819 h 114300"/>
                  <a:gd name="connsiteX4" fmla="*/ 63669 w 95250"/>
                  <a:gd name="connsiteY4" fmla="*/ 40481 h 114300"/>
                  <a:gd name="connsiteX5" fmla="*/ 64621 w 95250"/>
                  <a:gd name="connsiteY5" fmla="*/ 33814 h 114300"/>
                  <a:gd name="connsiteX6" fmla="*/ 37951 w 95250"/>
                  <a:gd name="connsiteY6" fmla="*/ 7144 h 114300"/>
                  <a:gd name="connsiteX7" fmla="*/ 11281 w 95250"/>
                  <a:gd name="connsiteY7" fmla="*/ 33814 h 114300"/>
                  <a:gd name="connsiteX8" fmla="*/ 28426 w 95250"/>
                  <a:gd name="connsiteY8" fmla="*/ 58579 h 114300"/>
                  <a:gd name="connsiteX9" fmla="*/ 27474 w 95250"/>
                  <a:gd name="connsiteY9" fmla="*/ 61436 h 114300"/>
                  <a:gd name="connsiteX10" fmla="*/ 22711 w 95250"/>
                  <a:gd name="connsiteY10" fmla="*/ 60484 h 114300"/>
                  <a:gd name="connsiteX11" fmla="*/ 7471 w 95250"/>
                  <a:gd name="connsiteY11" fmla="*/ 75724 h 114300"/>
                  <a:gd name="connsiteX12" fmla="*/ 20806 w 95250"/>
                  <a:gd name="connsiteY12" fmla="*/ 9096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250" h="114300">
                    <a:moveTo>
                      <a:pt x="20806" y="90964"/>
                    </a:moveTo>
                    <a:cubicBezTo>
                      <a:pt x="22711" y="90964"/>
                      <a:pt x="25569" y="90011"/>
                      <a:pt x="27474" y="89059"/>
                    </a:cubicBezTo>
                    <a:cubicBezTo>
                      <a:pt x="33189" y="100489"/>
                      <a:pt x="44619" y="108109"/>
                      <a:pt x="57954" y="108109"/>
                    </a:cubicBezTo>
                    <a:cubicBezTo>
                      <a:pt x="77004" y="108109"/>
                      <a:pt x="92244" y="92869"/>
                      <a:pt x="92244" y="73819"/>
                    </a:cubicBezTo>
                    <a:cubicBezTo>
                      <a:pt x="92244" y="56674"/>
                      <a:pt x="79861" y="43339"/>
                      <a:pt x="63669" y="40481"/>
                    </a:cubicBezTo>
                    <a:cubicBezTo>
                      <a:pt x="64621" y="38576"/>
                      <a:pt x="64621" y="36671"/>
                      <a:pt x="64621" y="33814"/>
                    </a:cubicBezTo>
                    <a:cubicBezTo>
                      <a:pt x="64621" y="18574"/>
                      <a:pt x="52239" y="7144"/>
                      <a:pt x="37951" y="7144"/>
                    </a:cubicBezTo>
                    <a:cubicBezTo>
                      <a:pt x="22711" y="7144"/>
                      <a:pt x="11281" y="19526"/>
                      <a:pt x="11281" y="33814"/>
                    </a:cubicBezTo>
                    <a:cubicBezTo>
                      <a:pt x="11281" y="45244"/>
                      <a:pt x="17949" y="54769"/>
                      <a:pt x="28426" y="58579"/>
                    </a:cubicBezTo>
                    <a:cubicBezTo>
                      <a:pt x="28426" y="59531"/>
                      <a:pt x="27474" y="60484"/>
                      <a:pt x="27474" y="61436"/>
                    </a:cubicBezTo>
                    <a:cubicBezTo>
                      <a:pt x="25569" y="60484"/>
                      <a:pt x="24616" y="60484"/>
                      <a:pt x="22711" y="60484"/>
                    </a:cubicBezTo>
                    <a:cubicBezTo>
                      <a:pt x="14139" y="60484"/>
                      <a:pt x="7471" y="67151"/>
                      <a:pt x="7471" y="75724"/>
                    </a:cubicBezTo>
                    <a:cubicBezTo>
                      <a:pt x="5566" y="84296"/>
                      <a:pt x="12234" y="90964"/>
                      <a:pt x="20806" y="90964"/>
                    </a:cubicBezTo>
                    <a:close/>
                  </a:path>
                </a:pathLst>
              </a:custGeom>
              <a:grpFill/>
              <a:ln w="9525" cap="flat">
                <a:noFill/>
                <a:prstDash val="solid"/>
                <a:miter/>
              </a:ln>
            </p:spPr>
            <p:txBody>
              <a:bodyPr rtlCol="0" anchor="ctr"/>
              <a:lstStyle/>
              <a:p>
                <a:endParaRPr lang="en-US" dirty="0"/>
              </a:p>
            </p:txBody>
          </p:sp>
          <p:sp>
            <p:nvSpPr>
              <p:cNvPr id="123" name="Freeform: Shape 122">
                <a:extLst>
                  <a:ext uri="{FF2B5EF4-FFF2-40B4-BE49-F238E27FC236}">
                    <a16:creationId xmlns:a16="http://schemas.microsoft.com/office/drawing/2014/main" id="{2C22D822-DD0F-4A30-9B52-2EF5F951B167}"/>
                  </a:ext>
                </a:extLst>
              </p:cNvPr>
              <p:cNvSpPr/>
              <p:nvPr/>
            </p:nvSpPr>
            <p:spPr>
              <a:xfrm>
                <a:off x="5755481" y="4182904"/>
                <a:ext cx="57150" cy="57150"/>
              </a:xfrm>
              <a:custGeom>
                <a:avLst/>
                <a:gdLst>
                  <a:gd name="connsiteX0" fmla="*/ 31909 w 57150"/>
                  <a:gd name="connsiteY0" fmla="*/ 7144 h 57150"/>
                  <a:gd name="connsiteX1" fmla="*/ 7144 w 57150"/>
                  <a:gd name="connsiteY1" fmla="*/ 31909 h 57150"/>
                  <a:gd name="connsiteX2" fmla="*/ 31909 w 57150"/>
                  <a:gd name="connsiteY2" fmla="*/ 56674 h 57150"/>
                  <a:gd name="connsiteX3" fmla="*/ 56674 w 57150"/>
                  <a:gd name="connsiteY3" fmla="*/ 31909 h 57150"/>
                  <a:gd name="connsiteX4" fmla="*/ 31909 w 57150"/>
                  <a:gd name="connsiteY4" fmla="*/ 7144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31909" y="7144"/>
                    </a:moveTo>
                    <a:cubicBezTo>
                      <a:pt x="18574" y="7144"/>
                      <a:pt x="7144" y="18574"/>
                      <a:pt x="7144" y="31909"/>
                    </a:cubicBezTo>
                    <a:cubicBezTo>
                      <a:pt x="7144" y="45244"/>
                      <a:pt x="18574" y="56674"/>
                      <a:pt x="31909" y="56674"/>
                    </a:cubicBezTo>
                    <a:cubicBezTo>
                      <a:pt x="45244" y="56674"/>
                      <a:pt x="56674" y="45244"/>
                      <a:pt x="56674" y="31909"/>
                    </a:cubicBezTo>
                    <a:cubicBezTo>
                      <a:pt x="56674" y="17621"/>
                      <a:pt x="45244" y="7144"/>
                      <a:pt x="31909" y="7144"/>
                    </a:cubicBezTo>
                    <a:close/>
                  </a:path>
                </a:pathLst>
              </a:custGeom>
              <a:grpFill/>
              <a:ln w="9525" cap="flat">
                <a:noFill/>
                <a:prstDash val="solid"/>
                <a:miter/>
              </a:ln>
            </p:spPr>
            <p:txBody>
              <a:bodyPr rtlCol="0" anchor="ctr"/>
              <a:lstStyle/>
              <a:p>
                <a:endParaRPr lang="en-US" dirty="0"/>
              </a:p>
            </p:txBody>
          </p:sp>
          <p:sp>
            <p:nvSpPr>
              <p:cNvPr id="124" name="Freeform: Shape 123">
                <a:extLst>
                  <a:ext uri="{FF2B5EF4-FFF2-40B4-BE49-F238E27FC236}">
                    <a16:creationId xmlns:a16="http://schemas.microsoft.com/office/drawing/2014/main" id="{3F117634-8D28-4F9A-8C99-E6DB3CDCE3F2}"/>
                  </a:ext>
                </a:extLst>
              </p:cNvPr>
              <p:cNvSpPr/>
              <p:nvPr/>
            </p:nvSpPr>
            <p:spPr>
              <a:xfrm>
                <a:off x="6033611" y="3938111"/>
                <a:ext cx="28575" cy="28575"/>
              </a:xfrm>
              <a:custGeom>
                <a:avLst/>
                <a:gdLst>
                  <a:gd name="connsiteX0" fmla="*/ 22384 w 28575"/>
                  <a:gd name="connsiteY0" fmla="*/ 14764 h 28575"/>
                  <a:gd name="connsiteX1" fmla="*/ 14764 w 28575"/>
                  <a:gd name="connsiteY1" fmla="*/ 7144 h 28575"/>
                  <a:gd name="connsiteX2" fmla="*/ 7144 w 28575"/>
                  <a:gd name="connsiteY2" fmla="*/ 14764 h 28575"/>
                  <a:gd name="connsiteX3" fmla="*/ 14764 w 28575"/>
                  <a:gd name="connsiteY3" fmla="*/ 2238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0001"/>
                      <a:pt x="18574" y="7144"/>
                      <a:pt x="14764" y="7144"/>
                    </a:cubicBezTo>
                    <a:cubicBezTo>
                      <a:pt x="10954" y="7144"/>
                      <a:pt x="7144" y="10954"/>
                      <a:pt x="7144" y="14764"/>
                    </a:cubicBezTo>
                    <a:cubicBezTo>
                      <a:pt x="7144" y="18574"/>
                      <a:pt x="10954" y="22384"/>
                      <a:pt x="14764" y="22384"/>
                    </a:cubicBezTo>
                    <a:cubicBezTo>
                      <a:pt x="18574" y="22384"/>
                      <a:pt x="22384" y="19526"/>
                      <a:pt x="22384" y="14764"/>
                    </a:cubicBezTo>
                    <a:close/>
                  </a:path>
                </a:pathLst>
              </a:custGeom>
              <a:grpFill/>
              <a:ln w="9525" cap="flat">
                <a:noFill/>
                <a:prstDash val="solid"/>
                <a:miter/>
              </a:ln>
            </p:spPr>
            <p:txBody>
              <a:bodyPr rtlCol="0" anchor="ctr"/>
              <a:lstStyle/>
              <a:p>
                <a:endParaRPr lang="en-US" dirty="0"/>
              </a:p>
            </p:txBody>
          </p:sp>
          <p:sp>
            <p:nvSpPr>
              <p:cNvPr id="125" name="Freeform: Shape 124">
                <a:extLst>
                  <a:ext uri="{FF2B5EF4-FFF2-40B4-BE49-F238E27FC236}">
                    <a16:creationId xmlns:a16="http://schemas.microsoft.com/office/drawing/2014/main" id="{7CF1EF79-C1F1-4C9E-B817-4B83E5566348}"/>
                  </a:ext>
                </a:extLst>
              </p:cNvPr>
              <p:cNvSpPr/>
              <p:nvPr/>
            </p:nvSpPr>
            <p:spPr>
              <a:xfrm>
                <a:off x="5585936" y="3662839"/>
                <a:ext cx="38100" cy="38100"/>
              </a:xfrm>
              <a:custGeom>
                <a:avLst/>
                <a:gdLst>
                  <a:gd name="connsiteX0" fmla="*/ 37624 w 38100"/>
                  <a:gd name="connsiteY0" fmla="*/ 22384 h 38100"/>
                  <a:gd name="connsiteX1" fmla="*/ 22384 w 38100"/>
                  <a:gd name="connsiteY1" fmla="*/ 7144 h 38100"/>
                  <a:gd name="connsiteX2" fmla="*/ 7144 w 38100"/>
                  <a:gd name="connsiteY2" fmla="*/ 22384 h 38100"/>
                  <a:gd name="connsiteX3" fmla="*/ 22384 w 38100"/>
                  <a:gd name="connsiteY3" fmla="*/ 37624 h 38100"/>
                  <a:gd name="connsiteX4" fmla="*/ 37624 w 38100"/>
                  <a:gd name="connsiteY4" fmla="*/ 2238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7624" y="22384"/>
                    </a:moveTo>
                    <a:cubicBezTo>
                      <a:pt x="37624" y="13811"/>
                      <a:pt x="30956" y="7144"/>
                      <a:pt x="22384" y="7144"/>
                    </a:cubicBezTo>
                    <a:cubicBezTo>
                      <a:pt x="13811" y="7144"/>
                      <a:pt x="7144" y="13811"/>
                      <a:pt x="7144" y="22384"/>
                    </a:cubicBezTo>
                    <a:cubicBezTo>
                      <a:pt x="7144" y="30956"/>
                      <a:pt x="13811" y="37624"/>
                      <a:pt x="22384" y="37624"/>
                    </a:cubicBezTo>
                    <a:cubicBezTo>
                      <a:pt x="30956" y="37624"/>
                      <a:pt x="37624" y="30956"/>
                      <a:pt x="37624" y="22384"/>
                    </a:cubicBezTo>
                    <a:close/>
                  </a:path>
                </a:pathLst>
              </a:custGeom>
              <a:grpFill/>
              <a:ln w="9525" cap="flat">
                <a:noFill/>
                <a:prstDash val="solid"/>
                <a:miter/>
              </a:ln>
            </p:spPr>
            <p:txBody>
              <a:bodyPr rtlCol="0" anchor="ctr"/>
              <a:lstStyle/>
              <a:p>
                <a:endParaRPr lang="en-US" dirty="0"/>
              </a:p>
            </p:txBody>
          </p:sp>
          <p:sp>
            <p:nvSpPr>
              <p:cNvPr id="126" name="Freeform: Shape 125">
                <a:extLst>
                  <a:ext uri="{FF2B5EF4-FFF2-40B4-BE49-F238E27FC236}">
                    <a16:creationId xmlns:a16="http://schemas.microsoft.com/office/drawing/2014/main" id="{BA87A73F-8794-4D1B-B1DE-0FC9D3997F72}"/>
                  </a:ext>
                </a:extLst>
              </p:cNvPr>
              <p:cNvSpPr/>
              <p:nvPr/>
            </p:nvSpPr>
            <p:spPr>
              <a:xfrm>
                <a:off x="5774531" y="3054191"/>
                <a:ext cx="28575" cy="28575"/>
              </a:xfrm>
              <a:custGeom>
                <a:avLst/>
                <a:gdLst>
                  <a:gd name="connsiteX0" fmla="*/ 28099 w 28575"/>
                  <a:gd name="connsiteY0" fmla="*/ 17621 h 28575"/>
                  <a:gd name="connsiteX1" fmla="*/ 17621 w 28575"/>
                  <a:gd name="connsiteY1" fmla="*/ 28099 h 28575"/>
                  <a:gd name="connsiteX2" fmla="*/ 7144 w 28575"/>
                  <a:gd name="connsiteY2" fmla="*/ 17621 h 28575"/>
                  <a:gd name="connsiteX3" fmla="*/ 17621 w 28575"/>
                  <a:gd name="connsiteY3" fmla="*/ 7144 h 28575"/>
                  <a:gd name="connsiteX4" fmla="*/ 28099 w 28575"/>
                  <a:gd name="connsiteY4" fmla="*/ 1762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099" y="17621"/>
                    </a:moveTo>
                    <a:cubicBezTo>
                      <a:pt x="28099" y="23408"/>
                      <a:pt x="23408" y="28099"/>
                      <a:pt x="17621" y="28099"/>
                    </a:cubicBezTo>
                    <a:cubicBezTo>
                      <a:pt x="11835" y="28099"/>
                      <a:pt x="7144" y="23408"/>
                      <a:pt x="7144" y="17621"/>
                    </a:cubicBezTo>
                    <a:cubicBezTo>
                      <a:pt x="7144" y="11835"/>
                      <a:pt x="11835" y="7144"/>
                      <a:pt x="17621" y="7144"/>
                    </a:cubicBezTo>
                    <a:cubicBezTo>
                      <a:pt x="23408" y="7144"/>
                      <a:pt x="28099" y="11835"/>
                      <a:pt x="28099" y="17621"/>
                    </a:cubicBezTo>
                    <a:close/>
                  </a:path>
                </a:pathLst>
              </a:custGeom>
              <a:grpFill/>
              <a:ln w="9525" cap="flat">
                <a:noFill/>
                <a:prstDash val="solid"/>
                <a:miter/>
              </a:ln>
            </p:spPr>
            <p:txBody>
              <a:bodyPr rtlCol="0" anchor="ctr"/>
              <a:lstStyle/>
              <a:p>
                <a:endParaRPr lang="en-US" dirty="0"/>
              </a:p>
            </p:txBody>
          </p:sp>
          <p:sp>
            <p:nvSpPr>
              <p:cNvPr id="127" name="Freeform: Shape 126">
                <a:extLst>
                  <a:ext uri="{FF2B5EF4-FFF2-40B4-BE49-F238E27FC236}">
                    <a16:creationId xmlns:a16="http://schemas.microsoft.com/office/drawing/2014/main" id="{1B6F76E0-A219-40BE-9F3C-E2EF46CF5F37}"/>
                  </a:ext>
                </a:extLst>
              </p:cNvPr>
              <p:cNvSpPr/>
              <p:nvPr/>
            </p:nvSpPr>
            <p:spPr>
              <a:xfrm>
                <a:off x="5801201" y="2997041"/>
                <a:ext cx="28575" cy="28575"/>
              </a:xfrm>
              <a:custGeom>
                <a:avLst/>
                <a:gdLst>
                  <a:gd name="connsiteX0" fmla="*/ 24289 w 28575"/>
                  <a:gd name="connsiteY0" fmla="*/ 15716 h 28575"/>
                  <a:gd name="connsiteX1" fmla="*/ 15716 w 28575"/>
                  <a:gd name="connsiteY1" fmla="*/ 24289 h 28575"/>
                  <a:gd name="connsiteX2" fmla="*/ 7144 w 28575"/>
                  <a:gd name="connsiteY2" fmla="*/ 15716 h 28575"/>
                  <a:gd name="connsiteX3" fmla="*/ 15716 w 28575"/>
                  <a:gd name="connsiteY3" fmla="*/ 7144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20451"/>
                      <a:pt x="20451" y="24289"/>
                      <a:pt x="15716" y="24289"/>
                    </a:cubicBezTo>
                    <a:cubicBezTo>
                      <a:pt x="10982" y="24289"/>
                      <a:pt x="7144" y="20451"/>
                      <a:pt x="7144" y="15716"/>
                    </a:cubicBezTo>
                    <a:cubicBezTo>
                      <a:pt x="7144" y="10982"/>
                      <a:pt x="10982" y="7144"/>
                      <a:pt x="15716" y="7144"/>
                    </a:cubicBezTo>
                    <a:cubicBezTo>
                      <a:pt x="20451" y="7144"/>
                      <a:pt x="24289" y="10982"/>
                      <a:pt x="24289" y="15716"/>
                    </a:cubicBezTo>
                    <a:close/>
                  </a:path>
                </a:pathLst>
              </a:custGeom>
              <a:grpFill/>
              <a:ln w="9525" cap="flat">
                <a:noFill/>
                <a:prstDash val="solid"/>
                <a:miter/>
              </a:ln>
            </p:spPr>
            <p:txBody>
              <a:bodyPr rtlCol="0" anchor="ctr"/>
              <a:lstStyle/>
              <a:p>
                <a:endParaRPr lang="en-US" dirty="0"/>
              </a:p>
            </p:txBody>
          </p:sp>
          <p:sp>
            <p:nvSpPr>
              <p:cNvPr id="128" name="Freeform: Shape 127">
                <a:extLst>
                  <a:ext uri="{FF2B5EF4-FFF2-40B4-BE49-F238E27FC236}">
                    <a16:creationId xmlns:a16="http://schemas.microsoft.com/office/drawing/2014/main" id="{F522727F-DEAA-42C5-9298-F8647CCD3D1A}"/>
                  </a:ext>
                </a:extLst>
              </p:cNvPr>
              <p:cNvSpPr/>
              <p:nvPr/>
            </p:nvSpPr>
            <p:spPr>
              <a:xfrm>
                <a:off x="5444966" y="3704749"/>
                <a:ext cx="85725" cy="85725"/>
              </a:xfrm>
              <a:custGeom>
                <a:avLst/>
                <a:gdLst>
                  <a:gd name="connsiteX0" fmla="*/ 81439 w 85725"/>
                  <a:gd name="connsiteY0" fmla="*/ 44291 h 85725"/>
                  <a:gd name="connsiteX1" fmla="*/ 44291 w 85725"/>
                  <a:gd name="connsiteY1" fmla="*/ 81439 h 85725"/>
                  <a:gd name="connsiteX2" fmla="*/ 7144 w 85725"/>
                  <a:gd name="connsiteY2" fmla="*/ 44291 h 85725"/>
                  <a:gd name="connsiteX3" fmla="*/ 44291 w 85725"/>
                  <a:gd name="connsiteY3" fmla="*/ 7144 h 85725"/>
                  <a:gd name="connsiteX4" fmla="*/ 81439 w 85725"/>
                  <a:gd name="connsiteY4" fmla="*/ 44291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1439" y="44291"/>
                    </a:moveTo>
                    <a:cubicBezTo>
                      <a:pt x="81439" y="64807"/>
                      <a:pt x="64807" y="81439"/>
                      <a:pt x="44291" y="81439"/>
                    </a:cubicBezTo>
                    <a:cubicBezTo>
                      <a:pt x="23775" y="81439"/>
                      <a:pt x="7144" y="64807"/>
                      <a:pt x="7144" y="44291"/>
                    </a:cubicBezTo>
                    <a:cubicBezTo>
                      <a:pt x="7144" y="23775"/>
                      <a:pt x="23775" y="7144"/>
                      <a:pt x="44291" y="7144"/>
                    </a:cubicBezTo>
                    <a:cubicBezTo>
                      <a:pt x="64807" y="7144"/>
                      <a:pt x="81439" y="23775"/>
                      <a:pt x="81439" y="44291"/>
                    </a:cubicBezTo>
                    <a:close/>
                  </a:path>
                </a:pathLst>
              </a:custGeom>
              <a:grpFill/>
              <a:ln w="9525" cap="flat">
                <a:noFill/>
                <a:prstDash val="solid"/>
                <a:miter/>
              </a:ln>
            </p:spPr>
            <p:txBody>
              <a:bodyPr rtlCol="0" anchor="ctr"/>
              <a:lstStyle/>
              <a:p>
                <a:endParaRPr lang="en-US" dirty="0"/>
              </a:p>
            </p:txBody>
          </p:sp>
          <p:sp>
            <p:nvSpPr>
              <p:cNvPr id="129" name="Freeform: Shape 128">
                <a:extLst>
                  <a:ext uri="{FF2B5EF4-FFF2-40B4-BE49-F238E27FC236}">
                    <a16:creationId xmlns:a16="http://schemas.microsoft.com/office/drawing/2014/main" id="{416560F2-5B68-4BA8-9304-5C2848880CEE}"/>
                  </a:ext>
                </a:extLst>
              </p:cNvPr>
              <p:cNvSpPr/>
              <p:nvPr/>
            </p:nvSpPr>
            <p:spPr>
              <a:xfrm>
                <a:off x="5544979" y="3427571"/>
                <a:ext cx="85725" cy="95250"/>
              </a:xfrm>
              <a:custGeom>
                <a:avLst/>
                <a:gdLst>
                  <a:gd name="connsiteX0" fmla="*/ 58579 w 85725"/>
                  <a:gd name="connsiteY0" fmla="*/ 39529 h 95250"/>
                  <a:gd name="connsiteX1" fmla="*/ 59531 w 85725"/>
                  <a:gd name="connsiteY1" fmla="*/ 32861 h 95250"/>
                  <a:gd name="connsiteX2" fmla="*/ 39529 w 85725"/>
                  <a:gd name="connsiteY2" fmla="*/ 12859 h 95250"/>
                  <a:gd name="connsiteX3" fmla="*/ 38576 w 85725"/>
                  <a:gd name="connsiteY3" fmla="*/ 12859 h 95250"/>
                  <a:gd name="connsiteX4" fmla="*/ 25241 w 85725"/>
                  <a:gd name="connsiteY4" fmla="*/ 7144 h 95250"/>
                  <a:gd name="connsiteX5" fmla="*/ 7144 w 85725"/>
                  <a:gd name="connsiteY5" fmla="*/ 25241 h 95250"/>
                  <a:gd name="connsiteX6" fmla="*/ 22384 w 85725"/>
                  <a:gd name="connsiteY6" fmla="*/ 43339 h 95250"/>
                  <a:gd name="connsiteX7" fmla="*/ 34766 w 85725"/>
                  <a:gd name="connsiteY7" fmla="*/ 52864 h 95250"/>
                  <a:gd name="connsiteX8" fmla="*/ 30004 w 85725"/>
                  <a:gd name="connsiteY8" fmla="*/ 68104 h 95250"/>
                  <a:gd name="connsiteX9" fmla="*/ 58579 w 85725"/>
                  <a:gd name="connsiteY9" fmla="*/ 96679 h 95250"/>
                  <a:gd name="connsiteX10" fmla="*/ 87154 w 85725"/>
                  <a:gd name="connsiteY10" fmla="*/ 68104 h 95250"/>
                  <a:gd name="connsiteX11" fmla="*/ 58579 w 85725"/>
                  <a:gd name="connsiteY11" fmla="*/ 39529 h 95250"/>
                  <a:gd name="connsiteX12" fmla="*/ 58579 w 85725"/>
                  <a:gd name="connsiteY12" fmla="*/ 39529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725" h="95250">
                    <a:moveTo>
                      <a:pt x="58579" y="39529"/>
                    </a:moveTo>
                    <a:cubicBezTo>
                      <a:pt x="59531" y="37624"/>
                      <a:pt x="59531" y="35719"/>
                      <a:pt x="59531" y="32861"/>
                    </a:cubicBezTo>
                    <a:cubicBezTo>
                      <a:pt x="59531" y="21431"/>
                      <a:pt x="50006" y="12859"/>
                      <a:pt x="39529" y="12859"/>
                    </a:cubicBezTo>
                    <a:cubicBezTo>
                      <a:pt x="39529" y="12859"/>
                      <a:pt x="38576" y="12859"/>
                      <a:pt x="38576" y="12859"/>
                    </a:cubicBezTo>
                    <a:cubicBezTo>
                      <a:pt x="34766" y="9049"/>
                      <a:pt x="30956" y="7144"/>
                      <a:pt x="25241" y="7144"/>
                    </a:cubicBezTo>
                    <a:cubicBezTo>
                      <a:pt x="14764" y="7144"/>
                      <a:pt x="7144" y="15716"/>
                      <a:pt x="7144" y="25241"/>
                    </a:cubicBezTo>
                    <a:cubicBezTo>
                      <a:pt x="7144" y="33814"/>
                      <a:pt x="13811" y="41434"/>
                      <a:pt x="22384" y="43339"/>
                    </a:cubicBezTo>
                    <a:cubicBezTo>
                      <a:pt x="25241" y="48101"/>
                      <a:pt x="30004" y="50959"/>
                      <a:pt x="34766" y="52864"/>
                    </a:cubicBezTo>
                    <a:cubicBezTo>
                      <a:pt x="31909" y="57626"/>
                      <a:pt x="30004" y="62389"/>
                      <a:pt x="30004" y="68104"/>
                    </a:cubicBezTo>
                    <a:cubicBezTo>
                      <a:pt x="30004" y="84296"/>
                      <a:pt x="43339" y="96679"/>
                      <a:pt x="58579" y="96679"/>
                    </a:cubicBezTo>
                    <a:cubicBezTo>
                      <a:pt x="74771" y="96679"/>
                      <a:pt x="87154" y="83344"/>
                      <a:pt x="87154" y="68104"/>
                    </a:cubicBezTo>
                    <a:cubicBezTo>
                      <a:pt x="88106" y="52864"/>
                      <a:pt x="74771" y="39529"/>
                      <a:pt x="58579" y="39529"/>
                    </a:cubicBezTo>
                    <a:cubicBezTo>
                      <a:pt x="58579" y="39529"/>
                      <a:pt x="58579" y="39529"/>
                      <a:pt x="58579" y="39529"/>
                    </a:cubicBezTo>
                    <a:close/>
                  </a:path>
                </a:pathLst>
              </a:custGeom>
              <a:grpFill/>
              <a:ln w="9525" cap="flat">
                <a:noFill/>
                <a:prstDash val="solid"/>
                <a:miter/>
              </a:ln>
            </p:spPr>
            <p:txBody>
              <a:bodyPr rtlCol="0" anchor="ctr"/>
              <a:lstStyle/>
              <a:p>
                <a:endParaRPr lang="en-US" dirty="0"/>
              </a:p>
            </p:txBody>
          </p:sp>
          <p:sp>
            <p:nvSpPr>
              <p:cNvPr id="130" name="Freeform: Shape 129">
                <a:extLst>
                  <a:ext uri="{FF2B5EF4-FFF2-40B4-BE49-F238E27FC236}">
                    <a16:creationId xmlns:a16="http://schemas.microsoft.com/office/drawing/2014/main" id="{C56035D6-08AE-40A6-9556-BDAFAC158CCF}"/>
                  </a:ext>
                </a:extLst>
              </p:cNvPr>
              <p:cNvSpPr/>
              <p:nvPr/>
            </p:nvSpPr>
            <p:spPr>
              <a:xfrm>
                <a:off x="5965031" y="4117181"/>
                <a:ext cx="19050" cy="19050"/>
              </a:xfrm>
              <a:custGeom>
                <a:avLst/>
                <a:gdLst>
                  <a:gd name="connsiteX0" fmla="*/ 16669 w 19050"/>
                  <a:gd name="connsiteY0" fmla="*/ 11906 h 19050"/>
                  <a:gd name="connsiteX1" fmla="*/ 11906 w 19050"/>
                  <a:gd name="connsiteY1" fmla="*/ 7144 h 19050"/>
                  <a:gd name="connsiteX2" fmla="*/ 7144 w 19050"/>
                  <a:gd name="connsiteY2" fmla="*/ 11906 h 19050"/>
                  <a:gd name="connsiteX3" fmla="*/ 11906 w 19050"/>
                  <a:gd name="connsiteY3" fmla="*/ 16669 h 19050"/>
                  <a:gd name="connsiteX4" fmla="*/ 16669 w 19050"/>
                  <a:gd name="connsiteY4" fmla="*/ 11906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6669" y="11906"/>
                    </a:moveTo>
                    <a:cubicBezTo>
                      <a:pt x="16669" y="9049"/>
                      <a:pt x="14764" y="7144"/>
                      <a:pt x="11906" y="7144"/>
                    </a:cubicBezTo>
                    <a:cubicBezTo>
                      <a:pt x="9049" y="7144"/>
                      <a:pt x="7144" y="9049"/>
                      <a:pt x="7144" y="11906"/>
                    </a:cubicBezTo>
                    <a:cubicBezTo>
                      <a:pt x="7144" y="14764"/>
                      <a:pt x="9049" y="16669"/>
                      <a:pt x="11906" y="16669"/>
                    </a:cubicBezTo>
                    <a:cubicBezTo>
                      <a:pt x="14764" y="16669"/>
                      <a:pt x="16669" y="14764"/>
                      <a:pt x="16669" y="11906"/>
                    </a:cubicBezTo>
                    <a:close/>
                  </a:path>
                </a:pathLst>
              </a:custGeom>
              <a:grpFill/>
              <a:ln w="9525" cap="flat">
                <a:noFill/>
                <a:prstDash val="solid"/>
                <a:miter/>
              </a:ln>
            </p:spPr>
            <p:txBody>
              <a:bodyPr rtlCol="0" anchor="ctr"/>
              <a:lstStyle/>
              <a:p>
                <a:endParaRPr lang="en-US" dirty="0"/>
              </a:p>
            </p:txBody>
          </p:sp>
          <p:sp>
            <p:nvSpPr>
              <p:cNvPr id="131" name="Freeform: Shape 130">
                <a:extLst>
                  <a:ext uri="{FF2B5EF4-FFF2-40B4-BE49-F238E27FC236}">
                    <a16:creationId xmlns:a16="http://schemas.microsoft.com/office/drawing/2014/main" id="{937CD0DD-28C7-40E5-A0A8-613AC3E2AFA9}"/>
                  </a:ext>
                </a:extLst>
              </p:cNvPr>
              <p:cNvSpPr/>
              <p:nvPr/>
            </p:nvSpPr>
            <p:spPr>
              <a:xfrm>
                <a:off x="5866924" y="3722846"/>
                <a:ext cx="76200" cy="76200"/>
              </a:xfrm>
              <a:custGeom>
                <a:avLst/>
                <a:gdLst>
                  <a:gd name="connsiteX0" fmla="*/ 65246 w 76200"/>
                  <a:gd name="connsiteY0" fmla="*/ 75724 h 76200"/>
                  <a:gd name="connsiteX1" fmla="*/ 75724 w 76200"/>
                  <a:gd name="connsiteY1" fmla="*/ 65246 h 76200"/>
                  <a:gd name="connsiteX2" fmla="*/ 65246 w 76200"/>
                  <a:gd name="connsiteY2" fmla="*/ 54769 h 76200"/>
                  <a:gd name="connsiteX3" fmla="*/ 62389 w 76200"/>
                  <a:gd name="connsiteY3" fmla="*/ 55721 h 76200"/>
                  <a:gd name="connsiteX4" fmla="*/ 68104 w 76200"/>
                  <a:gd name="connsiteY4" fmla="*/ 42386 h 76200"/>
                  <a:gd name="connsiteX5" fmla="*/ 50006 w 76200"/>
                  <a:gd name="connsiteY5" fmla="*/ 24289 h 76200"/>
                  <a:gd name="connsiteX6" fmla="*/ 42386 w 76200"/>
                  <a:gd name="connsiteY6" fmla="*/ 26194 h 76200"/>
                  <a:gd name="connsiteX7" fmla="*/ 30956 w 76200"/>
                  <a:gd name="connsiteY7" fmla="*/ 16669 h 76200"/>
                  <a:gd name="connsiteX8" fmla="*/ 31909 w 76200"/>
                  <a:gd name="connsiteY8" fmla="*/ 16669 h 76200"/>
                  <a:gd name="connsiteX9" fmla="*/ 36671 w 76200"/>
                  <a:gd name="connsiteY9" fmla="*/ 11906 h 76200"/>
                  <a:gd name="connsiteX10" fmla="*/ 31909 w 76200"/>
                  <a:gd name="connsiteY10" fmla="*/ 7144 h 76200"/>
                  <a:gd name="connsiteX11" fmla="*/ 27146 w 76200"/>
                  <a:gd name="connsiteY11" fmla="*/ 11906 h 76200"/>
                  <a:gd name="connsiteX12" fmla="*/ 30004 w 76200"/>
                  <a:gd name="connsiteY12" fmla="*/ 16669 h 76200"/>
                  <a:gd name="connsiteX13" fmla="*/ 26194 w 76200"/>
                  <a:gd name="connsiteY13" fmla="*/ 15716 h 76200"/>
                  <a:gd name="connsiteX14" fmla="*/ 7144 w 76200"/>
                  <a:gd name="connsiteY14" fmla="*/ 34766 h 76200"/>
                  <a:gd name="connsiteX15" fmla="*/ 26194 w 76200"/>
                  <a:gd name="connsiteY15" fmla="*/ 53816 h 76200"/>
                  <a:gd name="connsiteX16" fmla="*/ 35719 w 76200"/>
                  <a:gd name="connsiteY16" fmla="*/ 50959 h 76200"/>
                  <a:gd name="connsiteX17" fmla="*/ 50959 w 76200"/>
                  <a:gd name="connsiteY17" fmla="*/ 59531 h 76200"/>
                  <a:gd name="connsiteX18" fmla="*/ 57626 w 76200"/>
                  <a:gd name="connsiteY18" fmla="*/ 58579 h 76200"/>
                  <a:gd name="connsiteX19" fmla="*/ 54769 w 76200"/>
                  <a:gd name="connsiteY19" fmla="*/ 65246 h 76200"/>
                  <a:gd name="connsiteX20" fmla="*/ 65246 w 76200"/>
                  <a:gd name="connsiteY20" fmla="*/ 7572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6200" h="76200">
                    <a:moveTo>
                      <a:pt x="65246" y="75724"/>
                    </a:moveTo>
                    <a:cubicBezTo>
                      <a:pt x="70961" y="75724"/>
                      <a:pt x="75724" y="70961"/>
                      <a:pt x="75724" y="65246"/>
                    </a:cubicBezTo>
                    <a:cubicBezTo>
                      <a:pt x="75724" y="59531"/>
                      <a:pt x="70961" y="54769"/>
                      <a:pt x="65246" y="54769"/>
                    </a:cubicBezTo>
                    <a:cubicBezTo>
                      <a:pt x="64294" y="54769"/>
                      <a:pt x="63341" y="54769"/>
                      <a:pt x="62389" y="55721"/>
                    </a:cubicBezTo>
                    <a:cubicBezTo>
                      <a:pt x="66199" y="52864"/>
                      <a:pt x="68104" y="48101"/>
                      <a:pt x="68104" y="42386"/>
                    </a:cubicBezTo>
                    <a:cubicBezTo>
                      <a:pt x="68104" y="32861"/>
                      <a:pt x="60484" y="24289"/>
                      <a:pt x="50006" y="24289"/>
                    </a:cubicBezTo>
                    <a:cubicBezTo>
                      <a:pt x="47149" y="24289"/>
                      <a:pt x="44291" y="25241"/>
                      <a:pt x="42386" y="26194"/>
                    </a:cubicBezTo>
                    <a:cubicBezTo>
                      <a:pt x="39529" y="21431"/>
                      <a:pt x="35719" y="18574"/>
                      <a:pt x="30956" y="16669"/>
                    </a:cubicBezTo>
                    <a:cubicBezTo>
                      <a:pt x="30956" y="16669"/>
                      <a:pt x="31909" y="16669"/>
                      <a:pt x="31909" y="16669"/>
                    </a:cubicBezTo>
                    <a:cubicBezTo>
                      <a:pt x="34766" y="16669"/>
                      <a:pt x="36671" y="14764"/>
                      <a:pt x="36671" y="11906"/>
                    </a:cubicBezTo>
                    <a:cubicBezTo>
                      <a:pt x="36671" y="9049"/>
                      <a:pt x="34766" y="7144"/>
                      <a:pt x="31909" y="7144"/>
                    </a:cubicBezTo>
                    <a:cubicBezTo>
                      <a:pt x="29051" y="7144"/>
                      <a:pt x="27146" y="9049"/>
                      <a:pt x="27146" y="11906"/>
                    </a:cubicBezTo>
                    <a:cubicBezTo>
                      <a:pt x="27146" y="13811"/>
                      <a:pt x="28099" y="15716"/>
                      <a:pt x="30004" y="16669"/>
                    </a:cubicBezTo>
                    <a:cubicBezTo>
                      <a:pt x="29051" y="16669"/>
                      <a:pt x="27146" y="15716"/>
                      <a:pt x="26194" y="15716"/>
                    </a:cubicBezTo>
                    <a:cubicBezTo>
                      <a:pt x="15716" y="15716"/>
                      <a:pt x="7144" y="24289"/>
                      <a:pt x="7144" y="34766"/>
                    </a:cubicBezTo>
                    <a:cubicBezTo>
                      <a:pt x="7144" y="45244"/>
                      <a:pt x="15716" y="53816"/>
                      <a:pt x="26194" y="53816"/>
                    </a:cubicBezTo>
                    <a:cubicBezTo>
                      <a:pt x="29051" y="53816"/>
                      <a:pt x="32861" y="52864"/>
                      <a:pt x="35719" y="50959"/>
                    </a:cubicBezTo>
                    <a:cubicBezTo>
                      <a:pt x="38576" y="55721"/>
                      <a:pt x="44291" y="59531"/>
                      <a:pt x="50959" y="59531"/>
                    </a:cubicBezTo>
                    <a:cubicBezTo>
                      <a:pt x="52864" y="59531"/>
                      <a:pt x="55721" y="58579"/>
                      <a:pt x="57626" y="58579"/>
                    </a:cubicBezTo>
                    <a:cubicBezTo>
                      <a:pt x="55721" y="60484"/>
                      <a:pt x="54769" y="62389"/>
                      <a:pt x="54769" y="65246"/>
                    </a:cubicBezTo>
                    <a:cubicBezTo>
                      <a:pt x="54769" y="70961"/>
                      <a:pt x="59531" y="75724"/>
                      <a:pt x="65246" y="75724"/>
                    </a:cubicBezTo>
                    <a:close/>
                  </a:path>
                </a:pathLst>
              </a:custGeom>
              <a:grpFill/>
              <a:ln w="9525" cap="flat">
                <a:noFill/>
                <a:prstDash val="solid"/>
                <a:miter/>
              </a:ln>
            </p:spPr>
            <p:txBody>
              <a:bodyPr rtlCol="0" anchor="ctr"/>
              <a:lstStyle/>
              <a:p>
                <a:endParaRPr lang="en-US" dirty="0"/>
              </a:p>
            </p:txBody>
          </p:sp>
          <p:sp>
            <p:nvSpPr>
              <p:cNvPr id="132" name="Freeform: Shape 131">
                <a:extLst>
                  <a:ext uri="{FF2B5EF4-FFF2-40B4-BE49-F238E27FC236}">
                    <a16:creationId xmlns:a16="http://schemas.microsoft.com/office/drawing/2014/main" id="{B26C7D56-3578-4C1B-B092-89643210F859}"/>
                  </a:ext>
                </a:extLst>
              </p:cNvPr>
              <p:cNvSpPr/>
              <p:nvPr/>
            </p:nvSpPr>
            <p:spPr>
              <a:xfrm>
                <a:off x="6027896" y="2811304"/>
                <a:ext cx="95250" cy="85725"/>
              </a:xfrm>
              <a:custGeom>
                <a:avLst/>
                <a:gdLst>
                  <a:gd name="connsiteX0" fmla="*/ 27146 w 95250"/>
                  <a:gd name="connsiteY0" fmla="*/ 7144 h 85725"/>
                  <a:gd name="connsiteX1" fmla="*/ 7144 w 95250"/>
                  <a:gd name="connsiteY1" fmla="*/ 27146 h 85725"/>
                  <a:gd name="connsiteX2" fmla="*/ 16669 w 95250"/>
                  <a:gd name="connsiteY2" fmla="*/ 44291 h 85725"/>
                  <a:gd name="connsiteX3" fmla="*/ 15716 w 95250"/>
                  <a:gd name="connsiteY3" fmla="*/ 49054 h 85725"/>
                  <a:gd name="connsiteX4" fmla="*/ 32861 w 95250"/>
                  <a:gd name="connsiteY4" fmla="*/ 66199 h 85725"/>
                  <a:gd name="connsiteX5" fmla="*/ 42386 w 95250"/>
                  <a:gd name="connsiteY5" fmla="*/ 63341 h 85725"/>
                  <a:gd name="connsiteX6" fmla="*/ 66199 w 95250"/>
                  <a:gd name="connsiteY6" fmla="*/ 84296 h 85725"/>
                  <a:gd name="connsiteX7" fmla="*/ 90964 w 95250"/>
                  <a:gd name="connsiteY7" fmla="*/ 59531 h 85725"/>
                  <a:gd name="connsiteX8" fmla="*/ 66199 w 95250"/>
                  <a:gd name="connsiteY8" fmla="*/ 34766 h 85725"/>
                  <a:gd name="connsiteX9" fmla="*/ 49054 w 95250"/>
                  <a:gd name="connsiteY9" fmla="*/ 41434 h 85725"/>
                  <a:gd name="connsiteX10" fmla="*/ 45244 w 95250"/>
                  <a:gd name="connsiteY10" fmla="*/ 34766 h 85725"/>
                  <a:gd name="connsiteX11" fmla="*/ 47149 w 95250"/>
                  <a:gd name="connsiteY11" fmla="*/ 25241 h 85725"/>
                  <a:gd name="connsiteX12" fmla="*/ 27146 w 95250"/>
                  <a:gd name="connsiteY12" fmla="*/ 714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250" h="85725">
                    <a:moveTo>
                      <a:pt x="27146" y="7144"/>
                    </a:moveTo>
                    <a:cubicBezTo>
                      <a:pt x="15716" y="7144"/>
                      <a:pt x="7144" y="15716"/>
                      <a:pt x="7144" y="27146"/>
                    </a:cubicBezTo>
                    <a:cubicBezTo>
                      <a:pt x="7144" y="33814"/>
                      <a:pt x="10954" y="40481"/>
                      <a:pt x="16669" y="44291"/>
                    </a:cubicBezTo>
                    <a:cubicBezTo>
                      <a:pt x="15716" y="46196"/>
                      <a:pt x="15716" y="47149"/>
                      <a:pt x="15716" y="49054"/>
                    </a:cubicBezTo>
                    <a:cubicBezTo>
                      <a:pt x="15716" y="58579"/>
                      <a:pt x="23336" y="66199"/>
                      <a:pt x="32861" y="66199"/>
                    </a:cubicBezTo>
                    <a:cubicBezTo>
                      <a:pt x="36671" y="66199"/>
                      <a:pt x="39529" y="65246"/>
                      <a:pt x="42386" y="63341"/>
                    </a:cubicBezTo>
                    <a:cubicBezTo>
                      <a:pt x="44291" y="74771"/>
                      <a:pt x="53816" y="84296"/>
                      <a:pt x="66199" y="84296"/>
                    </a:cubicBezTo>
                    <a:cubicBezTo>
                      <a:pt x="79534" y="84296"/>
                      <a:pt x="90964" y="72866"/>
                      <a:pt x="90964" y="59531"/>
                    </a:cubicBezTo>
                    <a:cubicBezTo>
                      <a:pt x="90964" y="46196"/>
                      <a:pt x="80486" y="34766"/>
                      <a:pt x="66199" y="34766"/>
                    </a:cubicBezTo>
                    <a:cubicBezTo>
                      <a:pt x="59531" y="34766"/>
                      <a:pt x="53816" y="37624"/>
                      <a:pt x="49054" y="41434"/>
                    </a:cubicBezTo>
                    <a:cubicBezTo>
                      <a:pt x="48101" y="38576"/>
                      <a:pt x="46196" y="36671"/>
                      <a:pt x="45244" y="34766"/>
                    </a:cubicBezTo>
                    <a:cubicBezTo>
                      <a:pt x="47149" y="31909"/>
                      <a:pt x="47149" y="29051"/>
                      <a:pt x="47149" y="25241"/>
                    </a:cubicBezTo>
                    <a:cubicBezTo>
                      <a:pt x="47149" y="16669"/>
                      <a:pt x="37624" y="7144"/>
                      <a:pt x="27146" y="7144"/>
                    </a:cubicBezTo>
                    <a:close/>
                  </a:path>
                </a:pathLst>
              </a:custGeom>
              <a:grpFill/>
              <a:ln w="9525" cap="flat">
                <a:noFill/>
                <a:prstDash val="solid"/>
                <a:miter/>
              </a:ln>
            </p:spPr>
            <p:txBody>
              <a:bodyPr rtlCol="0" anchor="ctr"/>
              <a:lstStyle/>
              <a:p>
                <a:endParaRPr lang="en-US" dirty="0"/>
              </a:p>
            </p:txBody>
          </p:sp>
          <p:sp>
            <p:nvSpPr>
              <p:cNvPr id="133" name="Freeform: Shape 132">
                <a:extLst>
                  <a:ext uri="{FF2B5EF4-FFF2-40B4-BE49-F238E27FC236}">
                    <a16:creationId xmlns:a16="http://schemas.microsoft.com/office/drawing/2014/main" id="{033A1114-4C13-4F2B-8DD1-A5EB52739306}"/>
                  </a:ext>
                </a:extLst>
              </p:cNvPr>
              <p:cNvSpPr/>
              <p:nvPr/>
            </p:nvSpPr>
            <p:spPr>
              <a:xfrm>
                <a:off x="6005989" y="2619851"/>
                <a:ext cx="76200" cy="76200"/>
              </a:xfrm>
              <a:custGeom>
                <a:avLst/>
                <a:gdLst>
                  <a:gd name="connsiteX0" fmla="*/ 42386 w 76200"/>
                  <a:gd name="connsiteY0" fmla="*/ 77629 h 76200"/>
                  <a:gd name="connsiteX1" fmla="*/ 77629 w 76200"/>
                  <a:gd name="connsiteY1" fmla="*/ 42386 h 76200"/>
                  <a:gd name="connsiteX2" fmla="*/ 42386 w 76200"/>
                  <a:gd name="connsiteY2" fmla="*/ 7144 h 76200"/>
                  <a:gd name="connsiteX3" fmla="*/ 7144 w 76200"/>
                  <a:gd name="connsiteY3" fmla="*/ 42386 h 76200"/>
                  <a:gd name="connsiteX4" fmla="*/ 42386 w 76200"/>
                  <a:gd name="connsiteY4" fmla="*/ 77629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42386" y="77629"/>
                    </a:moveTo>
                    <a:cubicBezTo>
                      <a:pt x="61436" y="77629"/>
                      <a:pt x="77629" y="62389"/>
                      <a:pt x="77629" y="42386"/>
                    </a:cubicBezTo>
                    <a:cubicBezTo>
                      <a:pt x="77629" y="23336"/>
                      <a:pt x="62389" y="7144"/>
                      <a:pt x="42386" y="7144"/>
                    </a:cubicBezTo>
                    <a:cubicBezTo>
                      <a:pt x="23336" y="7144"/>
                      <a:pt x="7144" y="22384"/>
                      <a:pt x="7144" y="42386"/>
                    </a:cubicBezTo>
                    <a:cubicBezTo>
                      <a:pt x="7144" y="62389"/>
                      <a:pt x="23336" y="77629"/>
                      <a:pt x="42386" y="77629"/>
                    </a:cubicBezTo>
                    <a:close/>
                  </a:path>
                </a:pathLst>
              </a:custGeom>
              <a:grpFill/>
              <a:ln w="9525" cap="flat">
                <a:noFill/>
                <a:prstDash val="solid"/>
                <a:miter/>
              </a:ln>
            </p:spPr>
            <p:txBody>
              <a:bodyPr rtlCol="0" anchor="ctr"/>
              <a:lstStyle/>
              <a:p>
                <a:endParaRPr lang="en-US" dirty="0"/>
              </a:p>
            </p:txBody>
          </p:sp>
          <p:sp>
            <p:nvSpPr>
              <p:cNvPr id="134" name="Freeform: Shape 133">
                <a:extLst>
                  <a:ext uri="{FF2B5EF4-FFF2-40B4-BE49-F238E27FC236}">
                    <a16:creationId xmlns:a16="http://schemas.microsoft.com/office/drawing/2014/main" id="{AFA8663A-157C-4059-9152-6761FDF21AEC}"/>
                  </a:ext>
                </a:extLst>
              </p:cNvPr>
              <p:cNvSpPr/>
              <p:nvPr/>
            </p:nvSpPr>
            <p:spPr>
              <a:xfrm>
                <a:off x="5885021" y="3175159"/>
                <a:ext cx="38100" cy="38100"/>
              </a:xfrm>
              <a:custGeom>
                <a:avLst/>
                <a:gdLst>
                  <a:gd name="connsiteX0" fmla="*/ 19526 w 38100"/>
                  <a:gd name="connsiteY0" fmla="*/ 31909 h 38100"/>
                  <a:gd name="connsiteX1" fmla="*/ 31909 w 38100"/>
                  <a:gd name="connsiteY1" fmla="*/ 19526 h 38100"/>
                  <a:gd name="connsiteX2" fmla="*/ 19526 w 38100"/>
                  <a:gd name="connsiteY2" fmla="*/ 7144 h 38100"/>
                  <a:gd name="connsiteX3" fmla="*/ 7144 w 38100"/>
                  <a:gd name="connsiteY3" fmla="*/ 19526 h 38100"/>
                  <a:gd name="connsiteX4" fmla="*/ 19526 w 38100"/>
                  <a:gd name="connsiteY4" fmla="*/ 3190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9526" y="31909"/>
                    </a:moveTo>
                    <a:cubicBezTo>
                      <a:pt x="26194" y="31909"/>
                      <a:pt x="31909" y="26194"/>
                      <a:pt x="31909" y="19526"/>
                    </a:cubicBezTo>
                    <a:cubicBezTo>
                      <a:pt x="31909" y="12859"/>
                      <a:pt x="26194" y="7144"/>
                      <a:pt x="19526" y="7144"/>
                    </a:cubicBezTo>
                    <a:cubicBezTo>
                      <a:pt x="12859" y="7144"/>
                      <a:pt x="7144" y="12859"/>
                      <a:pt x="7144" y="19526"/>
                    </a:cubicBezTo>
                    <a:cubicBezTo>
                      <a:pt x="7144" y="26194"/>
                      <a:pt x="12859" y="31909"/>
                      <a:pt x="19526" y="31909"/>
                    </a:cubicBezTo>
                    <a:close/>
                  </a:path>
                </a:pathLst>
              </a:custGeom>
              <a:grpFill/>
              <a:ln w="9525" cap="flat">
                <a:noFill/>
                <a:prstDash val="solid"/>
                <a:miter/>
              </a:ln>
            </p:spPr>
            <p:txBody>
              <a:bodyPr rtlCol="0" anchor="ctr"/>
              <a:lstStyle/>
              <a:p>
                <a:endParaRPr lang="en-US" dirty="0"/>
              </a:p>
            </p:txBody>
          </p:sp>
          <p:sp>
            <p:nvSpPr>
              <p:cNvPr id="135" name="Freeform: Shape 134">
                <a:extLst>
                  <a:ext uri="{FF2B5EF4-FFF2-40B4-BE49-F238E27FC236}">
                    <a16:creationId xmlns:a16="http://schemas.microsoft.com/office/drawing/2014/main" id="{ACB31553-F0B4-4AC2-B75B-D3F6CD7C506C}"/>
                  </a:ext>
                </a:extLst>
              </p:cNvPr>
              <p:cNvSpPr/>
              <p:nvPr/>
            </p:nvSpPr>
            <p:spPr>
              <a:xfrm>
                <a:off x="6279356" y="3024664"/>
                <a:ext cx="38100" cy="38100"/>
              </a:xfrm>
              <a:custGeom>
                <a:avLst/>
                <a:gdLst>
                  <a:gd name="connsiteX0" fmla="*/ 21431 w 38100"/>
                  <a:gd name="connsiteY0" fmla="*/ 35719 h 38100"/>
                  <a:gd name="connsiteX1" fmla="*/ 35719 w 38100"/>
                  <a:gd name="connsiteY1" fmla="*/ 21431 h 38100"/>
                  <a:gd name="connsiteX2" fmla="*/ 21431 w 38100"/>
                  <a:gd name="connsiteY2" fmla="*/ 7144 h 38100"/>
                  <a:gd name="connsiteX3" fmla="*/ 7144 w 38100"/>
                  <a:gd name="connsiteY3" fmla="*/ 21431 h 38100"/>
                  <a:gd name="connsiteX4" fmla="*/ 21431 w 38100"/>
                  <a:gd name="connsiteY4" fmla="*/ 3571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1431" y="35719"/>
                    </a:moveTo>
                    <a:cubicBezTo>
                      <a:pt x="29051" y="35719"/>
                      <a:pt x="35719" y="29051"/>
                      <a:pt x="35719" y="21431"/>
                    </a:cubicBezTo>
                    <a:cubicBezTo>
                      <a:pt x="35719" y="13811"/>
                      <a:pt x="29051" y="7144"/>
                      <a:pt x="21431" y="7144"/>
                    </a:cubicBezTo>
                    <a:cubicBezTo>
                      <a:pt x="13811" y="7144"/>
                      <a:pt x="7144" y="13811"/>
                      <a:pt x="7144" y="21431"/>
                    </a:cubicBezTo>
                    <a:cubicBezTo>
                      <a:pt x="7144" y="29051"/>
                      <a:pt x="12859" y="35719"/>
                      <a:pt x="21431" y="35719"/>
                    </a:cubicBezTo>
                    <a:close/>
                  </a:path>
                </a:pathLst>
              </a:custGeom>
              <a:grpFill/>
              <a:ln w="9525" cap="flat">
                <a:noFill/>
                <a:prstDash val="solid"/>
                <a:miter/>
              </a:ln>
            </p:spPr>
            <p:txBody>
              <a:bodyPr rtlCol="0" anchor="ctr"/>
              <a:lstStyle/>
              <a:p>
                <a:endParaRPr lang="en-US" dirty="0"/>
              </a:p>
            </p:txBody>
          </p:sp>
          <p:sp>
            <p:nvSpPr>
              <p:cNvPr id="136" name="Freeform: Shape 135">
                <a:extLst>
                  <a:ext uri="{FF2B5EF4-FFF2-40B4-BE49-F238E27FC236}">
                    <a16:creationId xmlns:a16="http://schemas.microsoft.com/office/drawing/2014/main" id="{3F20BF26-70E7-4BF3-98E5-C3B240D4E467}"/>
                  </a:ext>
                </a:extLst>
              </p:cNvPr>
              <p:cNvSpPr/>
              <p:nvPr/>
            </p:nvSpPr>
            <p:spPr>
              <a:xfrm>
                <a:off x="5935504" y="2767489"/>
                <a:ext cx="57150" cy="57150"/>
              </a:xfrm>
              <a:custGeom>
                <a:avLst/>
                <a:gdLst>
                  <a:gd name="connsiteX0" fmla="*/ 29051 w 57150"/>
                  <a:gd name="connsiteY0" fmla="*/ 50959 h 57150"/>
                  <a:gd name="connsiteX1" fmla="*/ 50959 w 57150"/>
                  <a:gd name="connsiteY1" fmla="*/ 29051 h 57150"/>
                  <a:gd name="connsiteX2" fmla="*/ 29051 w 57150"/>
                  <a:gd name="connsiteY2" fmla="*/ 7144 h 57150"/>
                  <a:gd name="connsiteX3" fmla="*/ 7144 w 57150"/>
                  <a:gd name="connsiteY3" fmla="*/ 29051 h 57150"/>
                  <a:gd name="connsiteX4" fmla="*/ 29051 w 57150"/>
                  <a:gd name="connsiteY4" fmla="*/ 50959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29051" y="50959"/>
                    </a:moveTo>
                    <a:cubicBezTo>
                      <a:pt x="40481" y="50959"/>
                      <a:pt x="50959" y="41434"/>
                      <a:pt x="50959" y="29051"/>
                    </a:cubicBezTo>
                    <a:cubicBezTo>
                      <a:pt x="50959" y="16669"/>
                      <a:pt x="41434" y="7144"/>
                      <a:pt x="29051" y="7144"/>
                    </a:cubicBezTo>
                    <a:cubicBezTo>
                      <a:pt x="17621" y="7144"/>
                      <a:pt x="7144" y="16669"/>
                      <a:pt x="7144" y="29051"/>
                    </a:cubicBezTo>
                    <a:cubicBezTo>
                      <a:pt x="7144" y="41434"/>
                      <a:pt x="17621" y="50959"/>
                      <a:pt x="29051" y="50959"/>
                    </a:cubicBezTo>
                    <a:close/>
                  </a:path>
                </a:pathLst>
              </a:custGeom>
              <a:grpFill/>
              <a:ln w="9525" cap="flat">
                <a:noFill/>
                <a:prstDash val="solid"/>
                <a:miter/>
              </a:ln>
            </p:spPr>
            <p:txBody>
              <a:bodyPr rtlCol="0" anchor="ctr"/>
              <a:lstStyle/>
              <a:p>
                <a:endParaRPr lang="en-US" dirty="0"/>
              </a:p>
            </p:txBody>
          </p:sp>
          <p:sp>
            <p:nvSpPr>
              <p:cNvPr id="137" name="Freeform: Shape 136">
                <a:extLst>
                  <a:ext uri="{FF2B5EF4-FFF2-40B4-BE49-F238E27FC236}">
                    <a16:creationId xmlns:a16="http://schemas.microsoft.com/office/drawing/2014/main" id="{AA297DE4-1132-4D8D-9E9C-EBEE0D69E51C}"/>
                  </a:ext>
                </a:extLst>
              </p:cNvPr>
              <p:cNvSpPr/>
              <p:nvPr/>
            </p:nvSpPr>
            <p:spPr>
              <a:xfrm>
                <a:off x="5359241" y="3210401"/>
                <a:ext cx="95250" cy="95250"/>
              </a:xfrm>
              <a:custGeom>
                <a:avLst/>
                <a:gdLst>
                  <a:gd name="connsiteX0" fmla="*/ 49054 w 95250"/>
                  <a:gd name="connsiteY0" fmla="*/ 90964 h 95250"/>
                  <a:gd name="connsiteX1" fmla="*/ 90964 w 95250"/>
                  <a:gd name="connsiteY1" fmla="*/ 49054 h 95250"/>
                  <a:gd name="connsiteX2" fmla="*/ 49054 w 95250"/>
                  <a:gd name="connsiteY2" fmla="*/ 7144 h 95250"/>
                  <a:gd name="connsiteX3" fmla="*/ 7144 w 95250"/>
                  <a:gd name="connsiteY3" fmla="*/ 49054 h 95250"/>
                  <a:gd name="connsiteX4" fmla="*/ 49054 w 95250"/>
                  <a:gd name="connsiteY4" fmla="*/ 90964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49054" y="90964"/>
                    </a:moveTo>
                    <a:cubicBezTo>
                      <a:pt x="71914" y="90964"/>
                      <a:pt x="90964" y="71914"/>
                      <a:pt x="90964" y="49054"/>
                    </a:cubicBezTo>
                    <a:cubicBezTo>
                      <a:pt x="90964" y="26194"/>
                      <a:pt x="71914" y="7144"/>
                      <a:pt x="49054" y="7144"/>
                    </a:cubicBezTo>
                    <a:cubicBezTo>
                      <a:pt x="26194" y="7144"/>
                      <a:pt x="7144" y="26194"/>
                      <a:pt x="7144" y="49054"/>
                    </a:cubicBezTo>
                    <a:cubicBezTo>
                      <a:pt x="7144" y="72866"/>
                      <a:pt x="25241" y="90964"/>
                      <a:pt x="49054" y="90964"/>
                    </a:cubicBezTo>
                    <a:close/>
                  </a:path>
                </a:pathLst>
              </a:custGeom>
              <a:grpFill/>
              <a:ln w="9525" cap="flat">
                <a:noFill/>
                <a:prstDash val="solid"/>
                <a:miter/>
              </a:ln>
            </p:spPr>
            <p:txBody>
              <a:bodyPr rtlCol="0" anchor="ctr"/>
              <a:lstStyle/>
              <a:p>
                <a:endParaRPr lang="en-US" dirty="0"/>
              </a:p>
            </p:txBody>
          </p:sp>
          <p:sp>
            <p:nvSpPr>
              <p:cNvPr id="138" name="Freeform: Shape 137">
                <a:extLst>
                  <a:ext uri="{FF2B5EF4-FFF2-40B4-BE49-F238E27FC236}">
                    <a16:creationId xmlns:a16="http://schemas.microsoft.com/office/drawing/2014/main" id="{6747521A-B145-4861-BB8D-9E295E04C0B1}"/>
                  </a:ext>
                </a:extLst>
              </p:cNvPr>
              <p:cNvSpPr/>
              <p:nvPr/>
            </p:nvSpPr>
            <p:spPr>
              <a:xfrm>
                <a:off x="6099187" y="3747611"/>
                <a:ext cx="28575" cy="28575"/>
              </a:xfrm>
              <a:custGeom>
                <a:avLst/>
                <a:gdLst>
                  <a:gd name="connsiteX0" fmla="*/ 14911 w 28575"/>
                  <a:gd name="connsiteY0" fmla="*/ 22384 h 28575"/>
                  <a:gd name="connsiteX1" fmla="*/ 22531 w 28575"/>
                  <a:gd name="connsiteY1" fmla="*/ 14764 h 28575"/>
                  <a:gd name="connsiteX2" fmla="*/ 14911 w 28575"/>
                  <a:gd name="connsiteY2" fmla="*/ 7144 h 28575"/>
                  <a:gd name="connsiteX3" fmla="*/ 7291 w 28575"/>
                  <a:gd name="connsiteY3" fmla="*/ 14764 h 28575"/>
                  <a:gd name="connsiteX4" fmla="*/ 14911 w 28575"/>
                  <a:gd name="connsiteY4" fmla="*/ 2238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4911" y="22384"/>
                    </a:moveTo>
                    <a:cubicBezTo>
                      <a:pt x="18721" y="22384"/>
                      <a:pt x="22531" y="18574"/>
                      <a:pt x="22531" y="14764"/>
                    </a:cubicBezTo>
                    <a:cubicBezTo>
                      <a:pt x="22531" y="10954"/>
                      <a:pt x="18721" y="7144"/>
                      <a:pt x="14911" y="7144"/>
                    </a:cubicBezTo>
                    <a:cubicBezTo>
                      <a:pt x="10148" y="7144"/>
                      <a:pt x="7291" y="10954"/>
                      <a:pt x="7291" y="14764"/>
                    </a:cubicBezTo>
                    <a:cubicBezTo>
                      <a:pt x="6338" y="18574"/>
                      <a:pt x="10148" y="22384"/>
                      <a:pt x="14911" y="22384"/>
                    </a:cubicBezTo>
                    <a:close/>
                  </a:path>
                </a:pathLst>
              </a:custGeom>
              <a:grpFill/>
              <a:ln w="9525" cap="flat">
                <a:noFill/>
                <a:prstDash val="solid"/>
                <a:miter/>
              </a:ln>
            </p:spPr>
            <p:txBody>
              <a:bodyPr rtlCol="0" anchor="ctr"/>
              <a:lstStyle/>
              <a:p>
                <a:endParaRPr lang="en-US" dirty="0"/>
              </a:p>
            </p:txBody>
          </p:sp>
          <p:sp>
            <p:nvSpPr>
              <p:cNvPr id="139" name="Freeform: Shape 138">
                <a:extLst>
                  <a:ext uri="{FF2B5EF4-FFF2-40B4-BE49-F238E27FC236}">
                    <a16:creationId xmlns:a16="http://schemas.microsoft.com/office/drawing/2014/main" id="{022B39A1-6ACA-43DA-A66B-38CEE1FF3BF9}"/>
                  </a:ext>
                </a:extLst>
              </p:cNvPr>
              <p:cNvSpPr/>
              <p:nvPr/>
            </p:nvSpPr>
            <p:spPr>
              <a:xfrm>
                <a:off x="5931694" y="3081814"/>
                <a:ext cx="19050" cy="19050"/>
              </a:xfrm>
              <a:custGeom>
                <a:avLst/>
                <a:gdLst>
                  <a:gd name="connsiteX0" fmla="*/ 13811 w 19050"/>
                  <a:gd name="connsiteY0" fmla="*/ 7144 h 19050"/>
                  <a:gd name="connsiteX1" fmla="*/ 7144 w 19050"/>
                  <a:gd name="connsiteY1" fmla="*/ 13811 h 19050"/>
                  <a:gd name="connsiteX2" fmla="*/ 13811 w 19050"/>
                  <a:gd name="connsiteY2" fmla="*/ 20479 h 19050"/>
                  <a:gd name="connsiteX3" fmla="*/ 20479 w 19050"/>
                  <a:gd name="connsiteY3" fmla="*/ 13811 h 19050"/>
                  <a:gd name="connsiteX4" fmla="*/ 13811 w 19050"/>
                  <a:gd name="connsiteY4" fmla="*/ 714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7144"/>
                    </a:moveTo>
                    <a:cubicBezTo>
                      <a:pt x="10001" y="7144"/>
                      <a:pt x="7144" y="10001"/>
                      <a:pt x="7144" y="13811"/>
                    </a:cubicBezTo>
                    <a:cubicBezTo>
                      <a:pt x="7144" y="17621"/>
                      <a:pt x="10001" y="20479"/>
                      <a:pt x="13811" y="20479"/>
                    </a:cubicBezTo>
                    <a:cubicBezTo>
                      <a:pt x="17621" y="20479"/>
                      <a:pt x="20479" y="17621"/>
                      <a:pt x="20479" y="13811"/>
                    </a:cubicBezTo>
                    <a:cubicBezTo>
                      <a:pt x="19526" y="10001"/>
                      <a:pt x="16669" y="7144"/>
                      <a:pt x="13811" y="7144"/>
                    </a:cubicBezTo>
                    <a:close/>
                  </a:path>
                </a:pathLst>
              </a:custGeom>
              <a:grpFill/>
              <a:ln w="9525" cap="flat">
                <a:noFill/>
                <a:prstDash val="solid"/>
                <a:miter/>
              </a:ln>
            </p:spPr>
            <p:txBody>
              <a:bodyPr rtlCol="0" anchor="ctr"/>
              <a:lstStyle/>
              <a:p>
                <a:endParaRPr lang="en-US" dirty="0"/>
              </a:p>
            </p:txBody>
          </p:sp>
          <p:sp>
            <p:nvSpPr>
              <p:cNvPr id="140" name="Freeform: Shape 139">
                <a:extLst>
                  <a:ext uri="{FF2B5EF4-FFF2-40B4-BE49-F238E27FC236}">
                    <a16:creationId xmlns:a16="http://schemas.microsoft.com/office/drawing/2014/main" id="{84E9BE96-2BBD-449A-8FB5-0937F43383D5}"/>
                  </a:ext>
                </a:extLst>
              </p:cNvPr>
              <p:cNvSpPr/>
              <p:nvPr/>
            </p:nvSpPr>
            <p:spPr>
              <a:xfrm>
                <a:off x="5689759" y="3202634"/>
                <a:ext cx="28575" cy="28575"/>
              </a:xfrm>
              <a:custGeom>
                <a:avLst/>
                <a:gdLst>
                  <a:gd name="connsiteX0" fmla="*/ 7144 w 28575"/>
                  <a:gd name="connsiteY0" fmla="*/ 14911 h 28575"/>
                  <a:gd name="connsiteX1" fmla="*/ 14764 w 28575"/>
                  <a:gd name="connsiteY1" fmla="*/ 22531 h 28575"/>
                  <a:gd name="connsiteX2" fmla="*/ 22384 w 28575"/>
                  <a:gd name="connsiteY2" fmla="*/ 14911 h 28575"/>
                  <a:gd name="connsiteX3" fmla="*/ 14764 w 28575"/>
                  <a:gd name="connsiteY3" fmla="*/ 7291 h 28575"/>
                  <a:gd name="connsiteX4" fmla="*/ 7144 w 28575"/>
                  <a:gd name="connsiteY4" fmla="*/ 1491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4911"/>
                    </a:moveTo>
                    <a:cubicBezTo>
                      <a:pt x="7144" y="19673"/>
                      <a:pt x="10954" y="22531"/>
                      <a:pt x="14764" y="22531"/>
                    </a:cubicBezTo>
                    <a:cubicBezTo>
                      <a:pt x="19526" y="22531"/>
                      <a:pt x="22384" y="18721"/>
                      <a:pt x="22384" y="14911"/>
                    </a:cubicBezTo>
                    <a:cubicBezTo>
                      <a:pt x="22384" y="11101"/>
                      <a:pt x="18574" y="7291"/>
                      <a:pt x="14764" y="7291"/>
                    </a:cubicBezTo>
                    <a:cubicBezTo>
                      <a:pt x="10954" y="6338"/>
                      <a:pt x="7144" y="10148"/>
                      <a:pt x="7144" y="14911"/>
                    </a:cubicBezTo>
                    <a:close/>
                  </a:path>
                </a:pathLst>
              </a:custGeom>
              <a:grpFill/>
              <a:ln w="9525" cap="flat">
                <a:noFill/>
                <a:prstDash val="solid"/>
                <a:miter/>
              </a:ln>
            </p:spPr>
            <p:txBody>
              <a:bodyPr rtlCol="0" anchor="ctr"/>
              <a:lstStyle/>
              <a:p>
                <a:endParaRPr lang="en-US" dirty="0"/>
              </a:p>
            </p:txBody>
          </p:sp>
          <p:sp>
            <p:nvSpPr>
              <p:cNvPr id="141" name="Freeform: Shape 140">
                <a:extLst>
                  <a:ext uri="{FF2B5EF4-FFF2-40B4-BE49-F238E27FC236}">
                    <a16:creationId xmlns:a16="http://schemas.microsoft.com/office/drawing/2014/main" id="{2D2D3213-2908-4806-82E9-3BCDAC62FE6D}"/>
                  </a:ext>
                </a:extLst>
              </p:cNvPr>
              <p:cNvSpPr/>
              <p:nvPr/>
            </p:nvSpPr>
            <p:spPr>
              <a:xfrm>
                <a:off x="5458301" y="3294221"/>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1431"/>
                      <a:pt x="26194" y="16669"/>
                    </a:cubicBezTo>
                    <a:cubicBezTo>
                      <a:pt x="26194" y="11906"/>
                      <a:pt x="21431" y="7144"/>
                      <a:pt x="16669" y="7144"/>
                    </a:cubicBezTo>
                    <a:cubicBezTo>
                      <a:pt x="11906" y="7144"/>
                      <a:pt x="7144" y="11906"/>
                      <a:pt x="7144" y="16669"/>
                    </a:cubicBezTo>
                    <a:cubicBezTo>
                      <a:pt x="7144" y="21431"/>
                      <a:pt x="10954" y="26194"/>
                      <a:pt x="16669" y="26194"/>
                    </a:cubicBezTo>
                    <a:close/>
                  </a:path>
                </a:pathLst>
              </a:custGeom>
              <a:grpFill/>
              <a:ln w="9525" cap="flat">
                <a:noFill/>
                <a:prstDash val="solid"/>
                <a:miter/>
              </a:ln>
            </p:spPr>
            <p:txBody>
              <a:bodyPr rtlCol="0" anchor="ctr"/>
              <a:lstStyle/>
              <a:p>
                <a:endParaRPr lang="en-US" dirty="0"/>
              </a:p>
            </p:txBody>
          </p:sp>
          <p:sp>
            <p:nvSpPr>
              <p:cNvPr id="142" name="Freeform: Shape 141">
                <a:extLst>
                  <a:ext uri="{FF2B5EF4-FFF2-40B4-BE49-F238E27FC236}">
                    <a16:creationId xmlns:a16="http://schemas.microsoft.com/office/drawing/2014/main" id="{7F38F479-96E2-4A4C-98FE-B09DF54D892D}"/>
                  </a:ext>
                </a:extLst>
              </p:cNvPr>
              <p:cNvSpPr/>
              <p:nvPr/>
            </p:nvSpPr>
            <p:spPr>
              <a:xfrm>
                <a:off x="5470684" y="3204686"/>
                <a:ext cx="19050" cy="19050"/>
              </a:xfrm>
              <a:custGeom>
                <a:avLst/>
                <a:gdLst>
                  <a:gd name="connsiteX0" fmla="*/ 13811 w 19050"/>
                  <a:gd name="connsiteY0" fmla="*/ 20479 h 19050"/>
                  <a:gd name="connsiteX1" fmla="*/ 20479 w 19050"/>
                  <a:gd name="connsiteY1" fmla="*/ 13811 h 19050"/>
                  <a:gd name="connsiteX2" fmla="*/ 13811 w 19050"/>
                  <a:gd name="connsiteY2" fmla="*/ 7144 h 19050"/>
                  <a:gd name="connsiteX3" fmla="*/ 7144 w 19050"/>
                  <a:gd name="connsiteY3" fmla="*/ 13811 h 19050"/>
                  <a:gd name="connsiteX4" fmla="*/ 13811 w 19050"/>
                  <a:gd name="connsiteY4" fmla="*/ 2047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3811" y="20479"/>
                    </a:moveTo>
                    <a:cubicBezTo>
                      <a:pt x="17621" y="20479"/>
                      <a:pt x="20479" y="17621"/>
                      <a:pt x="20479" y="13811"/>
                    </a:cubicBezTo>
                    <a:cubicBezTo>
                      <a:pt x="20479" y="10001"/>
                      <a:pt x="17621" y="7144"/>
                      <a:pt x="13811" y="7144"/>
                    </a:cubicBezTo>
                    <a:cubicBezTo>
                      <a:pt x="10001" y="7144"/>
                      <a:pt x="7144" y="10001"/>
                      <a:pt x="7144" y="13811"/>
                    </a:cubicBezTo>
                    <a:cubicBezTo>
                      <a:pt x="7144" y="17621"/>
                      <a:pt x="10001" y="20479"/>
                      <a:pt x="13811" y="20479"/>
                    </a:cubicBezTo>
                    <a:close/>
                  </a:path>
                </a:pathLst>
              </a:custGeom>
              <a:grpFill/>
              <a:ln w="9525" cap="flat">
                <a:noFill/>
                <a:prstDash val="solid"/>
                <a:miter/>
              </a:ln>
            </p:spPr>
            <p:txBody>
              <a:bodyPr rtlCol="0" anchor="ctr"/>
              <a:lstStyle/>
              <a:p>
                <a:endParaRPr lang="en-US" dirty="0"/>
              </a:p>
            </p:txBody>
          </p:sp>
          <p:sp>
            <p:nvSpPr>
              <p:cNvPr id="143" name="Freeform: Shape 142">
                <a:extLst>
                  <a:ext uri="{FF2B5EF4-FFF2-40B4-BE49-F238E27FC236}">
                    <a16:creationId xmlns:a16="http://schemas.microsoft.com/office/drawing/2014/main" id="{451F0846-6ABA-47EE-8398-62738039AB22}"/>
                  </a:ext>
                </a:extLst>
              </p:cNvPr>
              <p:cNvSpPr/>
              <p:nvPr/>
            </p:nvSpPr>
            <p:spPr>
              <a:xfrm>
                <a:off x="5970746" y="3748564"/>
                <a:ext cx="57150" cy="57150"/>
              </a:xfrm>
              <a:custGeom>
                <a:avLst/>
                <a:gdLst>
                  <a:gd name="connsiteX0" fmla="*/ 29051 w 57150"/>
                  <a:gd name="connsiteY0" fmla="*/ 53816 h 57150"/>
                  <a:gd name="connsiteX1" fmla="*/ 50959 w 57150"/>
                  <a:gd name="connsiteY1" fmla="*/ 34766 h 57150"/>
                  <a:gd name="connsiteX2" fmla="*/ 55721 w 57150"/>
                  <a:gd name="connsiteY2" fmla="*/ 23336 h 57150"/>
                  <a:gd name="connsiteX3" fmla="*/ 39529 w 57150"/>
                  <a:gd name="connsiteY3" fmla="*/ 7144 h 57150"/>
                  <a:gd name="connsiteX4" fmla="*/ 30004 w 57150"/>
                  <a:gd name="connsiteY4" fmla="*/ 10001 h 57150"/>
                  <a:gd name="connsiteX5" fmla="*/ 29051 w 57150"/>
                  <a:gd name="connsiteY5" fmla="*/ 10001 h 57150"/>
                  <a:gd name="connsiteX6" fmla="*/ 7144 w 57150"/>
                  <a:gd name="connsiteY6" fmla="*/ 31909 h 57150"/>
                  <a:gd name="connsiteX7" fmla="*/ 29051 w 57150"/>
                  <a:gd name="connsiteY7" fmla="*/ 53816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0" h="57150">
                    <a:moveTo>
                      <a:pt x="29051" y="53816"/>
                    </a:moveTo>
                    <a:cubicBezTo>
                      <a:pt x="40481" y="53816"/>
                      <a:pt x="49054" y="45244"/>
                      <a:pt x="50959" y="34766"/>
                    </a:cubicBezTo>
                    <a:cubicBezTo>
                      <a:pt x="53816" y="31909"/>
                      <a:pt x="55721" y="28099"/>
                      <a:pt x="55721" y="23336"/>
                    </a:cubicBezTo>
                    <a:cubicBezTo>
                      <a:pt x="55721" y="14764"/>
                      <a:pt x="48101" y="7144"/>
                      <a:pt x="39529" y="7144"/>
                    </a:cubicBezTo>
                    <a:cubicBezTo>
                      <a:pt x="35719" y="7144"/>
                      <a:pt x="32861" y="8096"/>
                      <a:pt x="30004" y="10001"/>
                    </a:cubicBezTo>
                    <a:cubicBezTo>
                      <a:pt x="30004" y="10001"/>
                      <a:pt x="29051" y="10001"/>
                      <a:pt x="29051" y="10001"/>
                    </a:cubicBezTo>
                    <a:cubicBezTo>
                      <a:pt x="16669" y="10001"/>
                      <a:pt x="7144" y="19526"/>
                      <a:pt x="7144" y="31909"/>
                    </a:cubicBezTo>
                    <a:cubicBezTo>
                      <a:pt x="7144" y="44291"/>
                      <a:pt x="17621" y="53816"/>
                      <a:pt x="29051" y="53816"/>
                    </a:cubicBezTo>
                    <a:close/>
                  </a:path>
                </a:pathLst>
              </a:custGeom>
              <a:grpFill/>
              <a:ln w="9525" cap="flat">
                <a:noFill/>
                <a:prstDash val="solid"/>
                <a:miter/>
              </a:ln>
            </p:spPr>
            <p:txBody>
              <a:bodyPr rtlCol="0" anchor="ctr"/>
              <a:lstStyle/>
              <a:p>
                <a:endParaRPr lang="en-US" dirty="0"/>
              </a:p>
            </p:txBody>
          </p:sp>
          <p:sp>
            <p:nvSpPr>
              <p:cNvPr id="144" name="Freeform: Shape 143">
                <a:extLst>
                  <a:ext uri="{FF2B5EF4-FFF2-40B4-BE49-F238E27FC236}">
                    <a16:creationId xmlns:a16="http://schemas.microsoft.com/office/drawing/2014/main" id="{AF1E3290-6A5E-4362-BEF5-2D3D9A47048A}"/>
                  </a:ext>
                </a:extLst>
              </p:cNvPr>
              <p:cNvSpPr/>
              <p:nvPr/>
            </p:nvSpPr>
            <p:spPr>
              <a:xfrm>
                <a:off x="5732621" y="3876199"/>
                <a:ext cx="180975" cy="114300"/>
              </a:xfrm>
              <a:custGeom>
                <a:avLst/>
                <a:gdLst>
                  <a:gd name="connsiteX0" fmla="*/ 15716 w 180975"/>
                  <a:gd name="connsiteY0" fmla="*/ 79534 h 114300"/>
                  <a:gd name="connsiteX1" fmla="*/ 7144 w 180975"/>
                  <a:gd name="connsiteY1" fmla="*/ 93821 h 114300"/>
                  <a:gd name="connsiteX2" fmla="*/ 23336 w 180975"/>
                  <a:gd name="connsiteY2" fmla="*/ 110014 h 114300"/>
                  <a:gd name="connsiteX3" fmla="*/ 29051 w 180975"/>
                  <a:gd name="connsiteY3" fmla="*/ 109061 h 114300"/>
                  <a:gd name="connsiteX4" fmla="*/ 49054 w 180975"/>
                  <a:gd name="connsiteY4" fmla="*/ 115729 h 114300"/>
                  <a:gd name="connsiteX5" fmla="*/ 82391 w 180975"/>
                  <a:gd name="connsiteY5" fmla="*/ 82391 h 114300"/>
                  <a:gd name="connsiteX6" fmla="*/ 77629 w 180975"/>
                  <a:gd name="connsiteY6" fmla="*/ 66199 h 114300"/>
                  <a:gd name="connsiteX7" fmla="*/ 81439 w 180975"/>
                  <a:gd name="connsiteY7" fmla="*/ 65246 h 114300"/>
                  <a:gd name="connsiteX8" fmla="*/ 119539 w 180975"/>
                  <a:gd name="connsiteY8" fmla="*/ 98584 h 114300"/>
                  <a:gd name="connsiteX9" fmla="*/ 155734 w 180975"/>
                  <a:gd name="connsiteY9" fmla="*/ 73819 h 114300"/>
                  <a:gd name="connsiteX10" fmla="*/ 159544 w 180975"/>
                  <a:gd name="connsiteY10" fmla="*/ 72866 h 114300"/>
                  <a:gd name="connsiteX11" fmla="*/ 168116 w 180975"/>
                  <a:gd name="connsiteY11" fmla="*/ 77629 h 114300"/>
                  <a:gd name="connsiteX12" fmla="*/ 178594 w 180975"/>
                  <a:gd name="connsiteY12" fmla="*/ 67151 h 114300"/>
                  <a:gd name="connsiteX13" fmla="*/ 172879 w 180975"/>
                  <a:gd name="connsiteY13" fmla="*/ 58579 h 114300"/>
                  <a:gd name="connsiteX14" fmla="*/ 179546 w 180975"/>
                  <a:gd name="connsiteY14" fmla="*/ 48101 h 114300"/>
                  <a:gd name="connsiteX15" fmla="*/ 169069 w 180975"/>
                  <a:gd name="connsiteY15" fmla="*/ 36671 h 114300"/>
                  <a:gd name="connsiteX16" fmla="*/ 153829 w 180975"/>
                  <a:gd name="connsiteY16" fmla="*/ 27146 h 114300"/>
                  <a:gd name="connsiteX17" fmla="*/ 154781 w 180975"/>
                  <a:gd name="connsiteY17" fmla="*/ 24289 h 114300"/>
                  <a:gd name="connsiteX18" fmla="*/ 148114 w 180975"/>
                  <a:gd name="connsiteY18" fmla="*/ 17621 h 114300"/>
                  <a:gd name="connsiteX19" fmla="*/ 141446 w 180975"/>
                  <a:gd name="connsiteY19" fmla="*/ 24289 h 114300"/>
                  <a:gd name="connsiteX20" fmla="*/ 142399 w 180975"/>
                  <a:gd name="connsiteY20" fmla="*/ 28099 h 114300"/>
                  <a:gd name="connsiteX21" fmla="*/ 140494 w 180975"/>
                  <a:gd name="connsiteY21" fmla="*/ 29051 h 114300"/>
                  <a:gd name="connsiteX22" fmla="*/ 125254 w 180975"/>
                  <a:gd name="connsiteY22" fmla="*/ 22384 h 114300"/>
                  <a:gd name="connsiteX23" fmla="*/ 110966 w 180975"/>
                  <a:gd name="connsiteY23" fmla="*/ 14764 h 114300"/>
                  <a:gd name="connsiteX24" fmla="*/ 95726 w 180975"/>
                  <a:gd name="connsiteY24" fmla="*/ 24289 h 114300"/>
                  <a:gd name="connsiteX25" fmla="*/ 69056 w 180975"/>
                  <a:gd name="connsiteY25" fmla="*/ 7144 h 114300"/>
                  <a:gd name="connsiteX26" fmla="*/ 38576 w 180975"/>
                  <a:gd name="connsiteY26" fmla="*/ 37624 h 114300"/>
                  <a:gd name="connsiteX27" fmla="*/ 41434 w 180975"/>
                  <a:gd name="connsiteY27" fmla="*/ 50959 h 114300"/>
                  <a:gd name="connsiteX28" fmla="*/ 15716 w 180975"/>
                  <a:gd name="connsiteY28" fmla="*/ 7953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0975" h="114300">
                    <a:moveTo>
                      <a:pt x="15716" y="79534"/>
                    </a:moveTo>
                    <a:cubicBezTo>
                      <a:pt x="10954" y="82391"/>
                      <a:pt x="7144" y="88106"/>
                      <a:pt x="7144" y="93821"/>
                    </a:cubicBezTo>
                    <a:cubicBezTo>
                      <a:pt x="7144" y="103346"/>
                      <a:pt x="14764" y="110014"/>
                      <a:pt x="23336" y="110014"/>
                    </a:cubicBezTo>
                    <a:cubicBezTo>
                      <a:pt x="25241" y="110014"/>
                      <a:pt x="27146" y="110014"/>
                      <a:pt x="29051" y="109061"/>
                    </a:cubicBezTo>
                    <a:cubicBezTo>
                      <a:pt x="34766" y="112871"/>
                      <a:pt x="41434" y="115729"/>
                      <a:pt x="49054" y="115729"/>
                    </a:cubicBezTo>
                    <a:cubicBezTo>
                      <a:pt x="67151" y="115729"/>
                      <a:pt x="82391" y="100489"/>
                      <a:pt x="82391" y="82391"/>
                    </a:cubicBezTo>
                    <a:cubicBezTo>
                      <a:pt x="82391" y="76676"/>
                      <a:pt x="80486" y="70961"/>
                      <a:pt x="77629" y="66199"/>
                    </a:cubicBezTo>
                    <a:cubicBezTo>
                      <a:pt x="78581" y="66199"/>
                      <a:pt x="79534" y="65246"/>
                      <a:pt x="81439" y="65246"/>
                    </a:cubicBezTo>
                    <a:cubicBezTo>
                      <a:pt x="84296" y="84296"/>
                      <a:pt x="100489" y="98584"/>
                      <a:pt x="119539" y="98584"/>
                    </a:cubicBezTo>
                    <a:cubicBezTo>
                      <a:pt x="135731" y="98584"/>
                      <a:pt x="150019" y="88106"/>
                      <a:pt x="155734" y="73819"/>
                    </a:cubicBezTo>
                    <a:cubicBezTo>
                      <a:pt x="157639" y="73819"/>
                      <a:pt x="158591" y="72866"/>
                      <a:pt x="159544" y="72866"/>
                    </a:cubicBezTo>
                    <a:cubicBezTo>
                      <a:pt x="161449" y="75724"/>
                      <a:pt x="164306" y="77629"/>
                      <a:pt x="168116" y="77629"/>
                    </a:cubicBezTo>
                    <a:cubicBezTo>
                      <a:pt x="173831" y="77629"/>
                      <a:pt x="178594" y="72866"/>
                      <a:pt x="178594" y="67151"/>
                    </a:cubicBezTo>
                    <a:cubicBezTo>
                      <a:pt x="178594" y="63341"/>
                      <a:pt x="176689" y="59531"/>
                      <a:pt x="172879" y="58579"/>
                    </a:cubicBezTo>
                    <a:cubicBezTo>
                      <a:pt x="176689" y="56674"/>
                      <a:pt x="179546" y="52864"/>
                      <a:pt x="179546" y="48101"/>
                    </a:cubicBezTo>
                    <a:cubicBezTo>
                      <a:pt x="179546" y="42386"/>
                      <a:pt x="174784" y="37624"/>
                      <a:pt x="169069" y="36671"/>
                    </a:cubicBezTo>
                    <a:cubicBezTo>
                      <a:pt x="165259" y="31909"/>
                      <a:pt x="160496" y="28099"/>
                      <a:pt x="153829" y="27146"/>
                    </a:cubicBezTo>
                    <a:cubicBezTo>
                      <a:pt x="154781" y="26194"/>
                      <a:pt x="154781" y="25241"/>
                      <a:pt x="154781" y="24289"/>
                    </a:cubicBezTo>
                    <a:cubicBezTo>
                      <a:pt x="154781" y="20479"/>
                      <a:pt x="151924" y="17621"/>
                      <a:pt x="148114" y="17621"/>
                    </a:cubicBezTo>
                    <a:cubicBezTo>
                      <a:pt x="144304" y="17621"/>
                      <a:pt x="141446" y="20479"/>
                      <a:pt x="141446" y="24289"/>
                    </a:cubicBezTo>
                    <a:cubicBezTo>
                      <a:pt x="141446" y="26194"/>
                      <a:pt x="142399" y="27146"/>
                      <a:pt x="142399" y="28099"/>
                    </a:cubicBezTo>
                    <a:cubicBezTo>
                      <a:pt x="141446" y="28099"/>
                      <a:pt x="141446" y="28099"/>
                      <a:pt x="140494" y="29051"/>
                    </a:cubicBezTo>
                    <a:cubicBezTo>
                      <a:pt x="135731" y="26194"/>
                      <a:pt x="130969" y="23336"/>
                      <a:pt x="125254" y="22384"/>
                    </a:cubicBezTo>
                    <a:cubicBezTo>
                      <a:pt x="122396" y="17621"/>
                      <a:pt x="116681" y="14764"/>
                      <a:pt x="110966" y="14764"/>
                    </a:cubicBezTo>
                    <a:cubicBezTo>
                      <a:pt x="104299" y="14764"/>
                      <a:pt x="98584" y="18574"/>
                      <a:pt x="95726" y="24289"/>
                    </a:cubicBezTo>
                    <a:cubicBezTo>
                      <a:pt x="90964" y="14764"/>
                      <a:pt x="80486" y="7144"/>
                      <a:pt x="69056" y="7144"/>
                    </a:cubicBezTo>
                    <a:cubicBezTo>
                      <a:pt x="52864" y="7144"/>
                      <a:pt x="38576" y="20479"/>
                      <a:pt x="38576" y="37624"/>
                    </a:cubicBezTo>
                    <a:cubicBezTo>
                      <a:pt x="38576" y="42386"/>
                      <a:pt x="39529" y="46196"/>
                      <a:pt x="41434" y="50959"/>
                    </a:cubicBezTo>
                    <a:cubicBezTo>
                      <a:pt x="28099" y="52864"/>
                      <a:pt x="16669" y="64294"/>
                      <a:pt x="15716" y="79534"/>
                    </a:cubicBezTo>
                    <a:close/>
                  </a:path>
                </a:pathLst>
              </a:custGeom>
              <a:grpFill/>
              <a:ln w="9525" cap="flat">
                <a:noFill/>
                <a:prstDash val="solid"/>
                <a:miter/>
              </a:ln>
            </p:spPr>
            <p:txBody>
              <a:bodyPr rtlCol="0" anchor="ctr"/>
              <a:lstStyle/>
              <a:p>
                <a:endParaRPr lang="en-US" dirty="0"/>
              </a:p>
            </p:txBody>
          </p:sp>
          <p:sp>
            <p:nvSpPr>
              <p:cNvPr id="145" name="Freeform: Shape 144">
                <a:extLst>
                  <a:ext uri="{FF2B5EF4-FFF2-40B4-BE49-F238E27FC236}">
                    <a16:creationId xmlns:a16="http://schemas.microsoft.com/office/drawing/2014/main" id="{4B37DB7F-2668-45F1-9CF9-885994D38866}"/>
                  </a:ext>
                </a:extLst>
              </p:cNvPr>
              <p:cNvSpPr/>
              <p:nvPr/>
            </p:nvSpPr>
            <p:spPr>
              <a:xfrm>
                <a:off x="5716429" y="4020026"/>
                <a:ext cx="28575" cy="28575"/>
              </a:xfrm>
              <a:custGeom>
                <a:avLst/>
                <a:gdLst>
                  <a:gd name="connsiteX0" fmla="*/ 24289 w 28575"/>
                  <a:gd name="connsiteY0" fmla="*/ 15716 h 28575"/>
                  <a:gd name="connsiteX1" fmla="*/ 15716 w 28575"/>
                  <a:gd name="connsiteY1" fmla="*/ 7144 h 28575"/>
                  <a:gd name="connsiteX2" fmla="*/ 7144 w 28575"/>
                  <a:gd name="connsiteY2" fmla="*/ 15716 h 28575"/>
                  <a:gd name="connsiteX3" fmla="*/ 15716 w 28575"/>
                  <a:gd name="connsiteY3" fmla="*/ 24289 h 28575"/>
                  <a:gd name="connsiteX4" fmla="*/ 24289 w 28575"/>
                  <a:gd name="connsiteY4" fmla="*/ 15716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4289" y="15716"/>
                    </a:moveTo>
                    <a:cubicBezTo>
                      <a:pt x="24289" y="10954"/>
                      <a:pt x="20479" y="7144"/>
                      <a:pt x="15716" y="7144"/>
                    </a:cubicBezTo>
                    <a:cubicBezTo>
                      <a:pt x="10954" y="7144"/>
                      <a:pt x="7144" y="10954"/>
                      <a:pt x="7144" y="15716"/>
                    </a:cubicBezTo>
                    <a:cubicBezTo>
                      <a:pt x="7144" y="20479"/>
                      <a:pt x="10954" y="24289"/>
                      <a:pt x="15716" y="24289"/>
                    </a:cubicBezTo>
                    <a:cubicBezTo>
                      <a:pt x="20479" y="23336"/>
                      <a:pt x="24289" y="19526"/>
                      <a:pt x="24289" y="15716"/>
                    </a:cubicBezTo>
                    <a:close/>
                  </a:path>
                </a:pathLst>
              </a:custGeom>
              <a:grpFill/>
              <a:ln w="9525" cap="flat">
                <a:noFill/>
                <a:prstDash val="solid"/>
                <a:miter/>
              </a:ln>
            </p:spPr>
            <p:txBody>
              <a:bodyPr rtlCol="0" anchor="ctr"/>
              <a:lstStyle/>
              <a:p>
                <a:endParaRPr lang="en-US" dirty="0"/>
              </a:p>
            </p:txBody>
          </p:sp>
          <p:sp>
            <p:nvSpPr>
              <p:cNvPr id="146" name="Freeform: Shape 145">
                <a:extLst>
                  <a:ext uri="{FF2B5EF4-FFF2-40B4-BE49-F238E27FC236}">
                    <a16:creationId xmlns:a16="http://schemas.microsoft.com/office/drawing/2014/main" id="{5990E9F2-6D2C-4717-A3EF-1BFB0A312549}"/>
                  </a:ext>
                </a:extLst>
              </p:cNvPr>
              <p:cNvSpPr/>
              <p:nvPr/>
            </p:nvSpPr>
            <p:spPr>
              <a:xfrm>
                <a:off x="6147911" y="2889318"/>
                <a:ext cx="66675" cy="57150"/>
              </a:xfrm>
              <a:custGeom>
                <a:avLst/>
                <a:gdLst>
                  <a:gd name="connsiteX0" fmla="*/ 7144 w 66675"/>
                  <a:gd name="connsiteY0" fmla="*/ 21522 h 57150"/>
                  <a:gd name="connsiteX1" fmla="*/ 15716 w 66675"/>
                  <a:gd name="connsiteY1" fmla="*/ 35809 h 57150"/>
                  <a:gd name="connsiteX2" fmla="*/ 39529 w 66675"/>
                  <a:gd name="connsiteY2" fmla="*/ 58670 h 57150"/>
                  <a:gd name="connsiteX3" fmla="*/ 63341 w 66675"/>
                  <a:gd name="connsiteY3" fmla="*/ 34857 h 57150"/>
                  <a:gd name="connsiteX4" fmla="*/ 39529 w 66675"/>
                  <a:gd name="connsiteY4" fmla="*/ 11045 h 57150"/>
                  <a:gd name="connsiteX5" fmla="*/ 33814 w 66675"/>
                  <a:gd name="connsiteY5" fmla="*/ 11997 h 57150"/>
                  <a:gd name="connsiteX6" fmla="*/ 22384 w 66675"/>
                  <a:gd name="connsiteY6" fmla="*/ 7234 h 57150"/>
                  <a:gd name="connsiteX7" fmla="*/ 7144 w 66675"/>
                  <a:gd name="connsiteY7" fmla="*/ 21522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675" h="57150">
                    <a:moveTo>
                      <a:pt x="7144" y="21522"/>
                    </a:moveTo>
                    <a:cubicBezTo>
                      <a:pt x="7144" y="28189"/>
                      <a:pt x="10954" y="32952"/>
                      <a:pt x="15716" y="35809"/>
                    </a:cubicBezTo>
                    <a:cubicBezTo>
                      <a:pt x="16669" y="48192"/>
                      <a:pt x="27146" y="58670"/>
                      <a:pt x="39529" y="58670"/>
                    </a:cubicBezTo>
                    <a:cubicBezTo>
                      <a:pt x="52864" y="58670"/>
                      <a:pt x="63341" y="48192"/>
                      <a:pt x="63341" y="34857"/>
                    </a:cubicBezTo>
                    <a:cubicBezTo>
                      <a:pt x="63341" y="21522"/>
                      <a:pt x="52864" y="11045"/>
                      <a:pt x="39529" y="11045"/>
                    </a:cubicBezTo>
                    <a:cubicBezTo>
                      <a:pt x="37624" y="11045"/>
                      <a:pt x="35719" y="11045"/>
                      <a:pt x="33814" y="11997"/>
                    </a:cubicBezTo>
                    <a:cubicBezTo>
                      <a:pt x="30956" y="9139"/>
                      <a:pt x="27146" y="7234"/>
                      <a:pt x="22384" y="7234"/>
                    </a:cubicBezTo>
                    <a:cubicBezTo>
                      <a:pt x="14764" y="6282"/>
                      <a:pt x="7144" y="12950"/>
                      <a:pt x="7144" y="21522"/>
                    </a:cubicBezTo>
                    <a:close/>
                  </a:path>
                </a:pathLst>
              </a:custGeom>
              <a:grpFill/>
              <a:ln w="9525" cap="flat">
                <a:noFill/>
                <a:prstDash val="solid"/>
                <a:miter/>
              </a:ln>
            </p:spPr>
            <p:txBody>
              <a:bodyPr rtlCol="0" anchor="ctr"/>
              <a:lstStyle/>
              <a:p>
                <a:endParaRPr lang="en-US" dirty="0"/>
              </a:p>
            </p:txBody>
          </p:sp>
          <p:sp>
            <p:nvSpPr>
              <p:cNvPr id="147" name="Freeform: Shape 146">
                <a:extLst>
                  <a:ext uri="{FF2B5EF4-FFF2-40B4-BE49-F238E27FC236}">
                    <a16:creationId xmlns:a16="http://schemas.microsoft.com/office/drawing/2014/main" id="{FE373849-29E2-460A-A367-02D7B42F8413}"/>
                  </a:ext>
                </a:extLst>
              </p:cNvPr>
              <p:cNvSpPr/>
              <p:nvPr/>
            </p:nvSpPr>
            <p:spPr>
              <a:xfrm>
                <a:off x="5862161" y="3860959"/>
                <a:ext cx="19050" cy="19050"/>
              </a:xfrm>
              <a:custGeom>
                <a:avLst/>
                <a:gdLst>
                  <a:gd name="connsiteX0" fmla="*/ 20479 w 19050"/>
                  <a:gd name="connsiteY0" fmla="*/ 13811 h 19050"/>
                  <a:gd name="connsiteX1" fmla="*/ 13811 w 19050"/>
                  <a:gd name="connsiteY1" fmla="*/ 7144 h 19050"/>
                  <a:gd name="connsiteX2" fmla="*/ 7144 w 19050"/>
                  <a:gd name="connsiteY2" fmla="*/ 13811 h 19050"/>
                  <a:gd name="connsiteX3" fmla="*/ 13811 w 19050"/>
                  <a:gd name="connsiteY3" fmla="*/ 20479 h 19050"/>
                  <a:gd name="connsiteX4" fmla="*/ 20479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20479" y="13811"/>
                    </a:moveTo>
                    <a:cubicBezTo>
                      <a:pt x="20479" y="10001"/>
                      <a:pt x="17621" y="7144"/>
                      <a:pt x="13811" y="7144"/>
                    </a:cubicBezTo>
                    <a:cubicBezTo>
                      <a:pt x="10001" y="7144"/>
                      <a:pt x="7144" y="10001"/>
                      <a:pt x="7144" y="13811"/>
                    </a:cubicBezTo>
                    <a:cubicBezTo>
                      <a:pt x="7144" y="17621"/>
                      <a:pt x="10001" y="20479"/>
                      <a:pt x="13811" y="20479"/>
                    </a:cubicBezTo>
                    <a:cubicBezTo>
                      <a:pt x="17621" y="20479"/>
                      <a:pt x="20479" y="17621"/>
                      <a:pt x="20479" y="13811"/>
                    </a:cubicBezTo>
                    <a:close/>
                  </a:path>
                </a:pathLst>
              </a:custGeom>
              <a:grpFill/>
              <a:ln w="9525" cap="flat">
                <a:noFill/>
                <a:prstDash val="solid"/>
                <a:miter/>
              </a:ln>
            </p:spPr>
            <p:txBody>
              <a:bodyPr rtlCol="0" anchor="ctr"/>
              <a:lstStyle/>
              <a:p>
                <a:endParaRPr lang="en-US" dirty="0"/>
              </a:p>
            </p:txBody>
          </p:sp>
          <p:sp>
            <p:nvSpPr>
              <p:cNvPr id="148" name="Freeform: Shape 147">
                <a:extLst>
                  <a:ext uri="{FF2B5EF4-FFF2-40B4-BE49-F238E27FC236}">
                    <a16:creationId xmlns:a16="http://schemas.microsoft.com/office/drawing/2014/main" id="{3370E49B-0D55-4E60-A04E-DA66CC6DFE6A}"/>
                  </a:ext>
                </a:extLst>
              </p:cNvPr>
              <p:cNvSpPr/>
              <p:nvPr/>
            </p:nvSpPr>
            <p:spPr>
              <a:xfrm>
                <a:off x="5269706" y="3384709"/>
                <a:ext cx="38100" cy="38100"/>
              </a:xfrm>
              <a:custGeom>
                <a:avLst/>
                <a:gdLst>
                  <a:gd name="connsiteX0" fmla="*/ 21431 w 38100"/>
                  <a:gd name="connsiteY0" fmla="*/ 7144 h 38100"/>
                  <a:gd name="connsiteX1" fmla="*/ 7144 w 38100"/>
                  <a:gd name="connsiteY1" fmla="*/ 21431 h 38100"/>
                  <a:gd name="connsiteX2" fmla="*/ 21431 w 38100"/>
                  <a:gd name="connsiteY2" fmla="*/ 35719 h 38100"/>
                  <a:gd name="connsiteX3" fmla="*/ 35719 w 38100"/>
                  <a:gd name="connsiteY3" fmla="*/ 21431 h 38100"/>
                  <a:gd name="connsiteX4" fmla="*/ 21431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1431" y="7144"/>
                    </a:moveTo>
                    <a:cubicBezTo>
                      <a:pt x="13811" y="7144"/>
                      <a:pt x="7144" y="13811"/>
                      <a:pt x="7144" y="21431"/>
                    </a:cubicBezTo>
                    <a:cubicBezTo>
                      <a:pt x="7144" y="29051"/>
                      <a:pt x="13811" y="35719"/>
                      <a:pt x="21431" y="35719"/>
                    </a:cubicBezTo>
                    <a:cubicBezTo>
                      <a:pt x="29051" y="35719"/>
                      <a:pt x="35719" y="29051"/>
                      <a:pt x="35719" y="21431"/>
                    </a:cubicBezTo>
                    <a:cubicBezTo>
                      <a:pt x="35719" y="13811"/>
                      <a:pt x="29051" y="7144"/>
                      <a:pt x="21431" y="7144"/>
                    </a:cubicBezTo>
                    <a:close/>
                  </a:path>
                </a:pathLst>
              </a:custGeom>
              <a:grpFill/>
              <a:ln w="9525" cap="flat">
                <a:noFill/>
                <a:prstDash val="solid"/>
                <a:miter/>
              </a:ln>
            </p:spPr>
            <p:txBody>
              <a:bodyPr rtlCol="0" anchor="ctr"/>
              <a:lstStyle/>
              <a:p>
                <a:endParaRPr lang="en-US" dirty="0"/>
              </a:p>
            </p:txBody>
          </p:sp>
          <p:sp>
            <p:nvSpPr>
              <p:cNvPr id="149" name="Freeform: Shape 148">
                <a:extLst>
                  <a:ext uri="{FF2B5EF4-FFF2-40B4-BE49-F238E27FC236}">
                    <a16:creationId xmlns:a16="http://schemas.microsoft.com/office/drawing/2014/main" id="{B2C34E57-5B92-47A2-B9F0-7D4FA2BB6790}"/>
                  </a:ext>
                </a:extLst>
              </p:cNvPr>
              <p:cNvSpPr/>
              <p:nvPr/>
            </p:nvSpPr>
            <p:spPr>
              <a:xfrm>
                <a:off x="5923121" y="3529489"/>
                <a:ext cx="28575" cy="28575"/>
              </a:xfrm>
              <a:custGeom>
                <a:avLst/>
                <a:gdLst>
                  <a:gd name="connsiteX0" fmla="*/ 17621 w 28575"/>
                  <a:gd name="connsiteY0" fmla="*/ 28099 h 28575"/>
                  <a:gd name="connsiteX1" fmla="*/ 28099 w 28575"/>
                  <a:gd name="connsiteY1" fmla="*/ 17621 h 28575"/>
                  <a:gd name="connsiteX2" fmla="*/ 17621 w 28575"/>
                  <a:gd name="connsiteY2" fmla="*/ 7144 h 28575"/>
                  <a:gd name="connsiteX3" fmla="*/ 7144 w 28575"/>
                  <a:gd name="connsiteY3" fmla="*/ 17621 h 28575"/>
                  <a:gd name="connsiteX4" fmla="*/ 17621 w 28575"/>
                  <a:gd name="connsiteY4" fmla="*/ 28099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28099"/>
                    </a:moveTo>
                    <a:cubicBezTo>
                      <a:pt x="23336" y="28099"/>
                      <a:pt x="28099" y="23336"/>
                      <a:pt x="28099" y="17621"/>
                    </a:cubicBezTo>
                    <a:cubicBezTo>
                      <a:pt x="28099" y="11906"/>
                      <a:pt x="23336" y="7144"/>
                      <a:pt x="17621" y="7144"/>
                    </a:cubicBezTo>
                    <a:cubicBezTo>
                      <a:pt x="11906" y="7144"/>
                      <a:pt x="7144" y="11906"/>
                      <a:pt x="7144" y="17621"/>
                    </a:cubicBezTo>
                    <a:cubicBezTo>
                      <a:pt x="7144" y="23336"/>
                      <a:pt x="11906" y="28099"/>
                      <a:pt x="17621" y="28099"/>
                    </a:cubicBezTo>
                    <a:close/>
                  </a:path>
                </a:pathLst>
              </a:custGeom>
              <a:grpFill/>
              <a:ln w="9525" cap="flat">
                <a:noFill/>
                <a:prstDash val="solid"/>
                <a:miter/>
              </a:ln>
            </p:spPr>
            <p:txBody>
              <a:bodyPr rtlCol="0" anchor="ctr"/>
              <a:lstStyle/>
              <a:p>
                <a:endParaRPr lang="en-US" dirty="0"/>
              </a:p>
            </p:txBody>
          </p:sp>
          <p:sp>
            <p:nvSpPr>
              <p:cNvPr id="150" name="Freeform: Shape 149">
                <a:extLst>
                  <a:ext uri="{FF2B5EF4-FFF2-40B4-BE49-F238E27FC236}">
                    <a16:creationId xmlns:a16="http://schemas.microsoft.com/office/drawing/2014/main" id="{38FBE5E8-FD5F-465F-874A-3BD49EC8E4E3}"/>
                  </a:ext>
                </a:extLst>
              </p:cNvPr>
              <p:cNvSpPr/>
              <p:nvPr/>
            </p:nvSpPr>
            <p:spPr>
              <a:xfrm>
                <a:off x="6133624" y="2769394"/>
                <a:ext cx="38100" cy="38100"/>
              </a:xfrm>
              <a:custGeom>
                <a:avLst/>
                <a:gdLst>
                  <a:gd name="connsiteX0" fmla="*/ 33814 w 38100"/>
                  <a:gd name="connsiteY0" fmla="*/ 20479 h 38100"/>
                  <a:gd name="connsiteX1" fmla="*/ 20479 w 38100"/>
                  <a:gd name="connsiteY1" fmla="*/ 7144 h 38100"/>
                  <a:gd name="connsiteX2" fmla="*/ 7144 w 38100"/>
                  <a:gd name="connsiteY2" fmla="*/ 20479 h 38100"/>
                  <a:gd name="connsiteX3" fmla="*/ 20479 w 38100"/>
                  <a:gd name="connsiteY3" fmla="*/ 33814 h 38100"/>
                  <a:gd name="connsiteX4" fmla="*/ 33814 w 38100"/>
                  <a:gd name="connsiteY4" fmla="*/ 2047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3814" y="20479"/>
                    </a:moveTo>
                    <a:cubicBezTo>
                      <a:pt x="33814" y="12859"/>
                      <a:pt x="28099" y="7144"/>
                      <a:pt x="20479" y="7144"/>
                    </a:cubicBezTo>
                    <a:cubicBezTo>
                      <a:pt x="12859" y="7144"/>
                      <a:pt x="7144" y="12859"/>
                      <a:pt x="7144" y="20479"/>
                    </a:cubicBezTo>
                    <a:cubicBezTo>
                      <a:pt x="7144" y="28099"/>
                      <a:pt x="12859" y="33814"/>
                      <a:pt x="20479" y="33814"/>
                    </a:cubicBezTo>
                    <a:cubicBezTo>
                      <a:pt x="28099" y="33814"/>
                      <a:pt x="33814" y="27146"/>
                      <a:pt x="33814" y="20479"/>
                    </a:cubicBezTo>
                    <a:close/>
                  </a:path>
                </a:pathLst>
              </a:custGeom>
              <a:grpFill/>
              <a:ln w="9525" cap="flat">
                <a:noFill/>
                <a:prstDash val="solid"/>
                <a:miter/>
              </a:ln>
            </p:spPr>
            <p:txBody>
              <a:bodyPr rtlCol="0" anchor="ctr"/>
              <a:lstStyle/>
              <a:p>
                <a:endParaRPr lang="en-US" dirty="0"/>
              </a:p>
            </p:txBody>
          </p:sp>
          <p:sp>
            <p:nvSpPr>
              <p:cNvPr id="151" name="Freeform: Shape 150">
                <a:extLst>
                  <a:ext uri="{FF2B5EF4-FFF2-40B4-BE49-F238E27FC236}">
                    <a16:creationId xmlns:a16="http://schemas.microsoft.com/office/drawing/2014/main" id="{6ABD3B61-66C3-4E74-842F-E787DF9131D6}"/>
                  </a:ext>
                </a:extLst>
              </p:cNvPr>
              <p:cNvSpPr/>
              <p:nvPr/>
            </p:nvSpPr>
            <p:spPr>
              <a:xfrm>
                <a:off x="5578316" y="3253264"/>
                <a:ext cx="28575" cy="28575"/>
              </a:xfrm>
              <a:custGeom>
                <a:avLst/>
                <a:gdLst>
                  <a:gd name="connsiteX0" fmla="*/ 18574 w 28575"/>
                  <a:gd name="connsiteY0" fmla="*/ 7144 h 28575"/>
                  <a:gd name="connsiteX1" fmla="*/ 7144 w 28575"/>
                  <a:gd name="connsiteY1" fmla="*/ 18574 h 28575"/>
                  <a:gd name="connsiteX2" fmla="*/ 18574 w 28575"/>
                  <a:gd name="connsiteY2" fmla="*/ 30004 h 28575"/>
                  <a:gd name="connsiteX3" fmla="*/ 30004 w 28575"/>
                  <a:gd name="connsiteY3" fmla="*/ 18574 h 28575"/>
                  <a:gd name="connsiteX4" fmla="*/ 18574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7144"/>
                    </a:moveTo>
                    <a:cubicBezTo>
                      <a:pt x="11906" y="7144"/>
                      <a:pt x="7144" y="11906"/>
                      <a:pt x="7144" y="18574"/>
                    </a:cubicBezTo>
                    <a:cubicBezTo>
                      <a:pt x="7144" y="25241"/>
                      <a:pt x="11906" y="30004"/>
                      <a:pt x="18574" y="30004"/>
                    </a:cubicBezTo>
                    <a:cubicBezTo>
                      <a:pt x="25241" y="30004"/>
                      <a:pt x="30004" y="25241"/>
                      <a:pt x="30004" y="18574"/>
                    </a:cubicBezTo>
                    <a:cubicBezTo>
                      <a:pt x="30004" y="11906"/>
                      <a:pt x="25241" y="7144"/>
                      <a:pt x="18574" y="7144"/>
                    </a:cubicBezTo>
                    <a:close/>
                  </a:path>
                </a:pathLst>
              </a:custGeom>
              <a:grpFill/>
              <a:ln w="9525" cap="flat">
                <a:noFill/>
                <a:prstDash val="solid"/>
                <a:miter/>
              </a:ln>
            </p:spPr>
            <p:txBody>
              <a:bodyPr rtlCol="0" anchor="ctr"/>
              <a:lstStyle/>
              <a:p>
                <a:endParaRPr lang="en-US" dirty="0"/>
              </a:p>
            </p:txBody>
          </p:sp>
          <p:sp>
            <p:nvSpPr>
              <p:cNvPr id="152" name="Freeform: Shape 151">
                <a:extLst>
                  <a:ext uri="{FF2B5EF4-FFF2-40B4-BE49-F238E27FC236}">
                    <a16:creationId xmlns:a16="http://schemas.microsoft.com/office/drawing/2014/main" id="{BFB51987-35AA-4754-AD11-82CEBFEDF3D7}"/>
                  </a:ext>
                </a:extLst>
              </p:cNvPr>
              <p:cNvSpPr/>
              <p:nvPr/>
            </p:nvSpPr>
            <p:spPr>
              <a:xfrm>
                <a:off x="5571649" y="3619024"/>
                <a:ext cx="28575" cy="28575"/>
              </a:xfrm>
              <a:custGeom>
                <a:avLst/>
                <a:gdLst>
                  <a:gd name="connsiteX0" fmla="*/ 22384 w 28575"/>
                  <a:gd name="connsiteY0" fmla="*/ 14764 h 28575"/>
                  <a:gd name="connsiteX1" fmla="*/ 14764 w 28575"/>
                  <a:gd name="connsiteY1" fmla="*/ 7144 h 28575"/>
                  <a:gd name="connsiteX2" fmla="*/ 7144 w 28575"/>
                  <a:gd name="connsiteY2" fmla="*/ 14764 h 28575"/>
                  <a:gd name="connsiteX3" fmla="*/ 14764 w 28575"/>
                  <a:gd name="connsiteY3" fmla="*/ 22384 h 28575"/>
                  <a:gd name="connsiteX4" fmla="*/ 2238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2384" y="14764"/>
                    </a:moveTo>
                    <a:cubicBezTo>
                      <a:pt x="22384" y="10954"/>
                      <a:pt x="19526" y="7144"/>
                      <a:pt x="14764" y="7144"/>
                    </a:cubicBezTo>
                    <a:cubicBezTo>
                      <a:pt x="10954" y="7144"/>
                      <a:pt x="7144" y="10001"/>
                      <a:pt x="7144" y="14764"/>
                    </a:cubicBezTo>
                    <a:cubicBezTo>
                      <a:pt x="7144" y="18574"/>
                      <a:pt x="10001" y="22384"/>
                      <a:pt x="14764" y="22384"/>
                    </a:cubicBezTo>
                    <a:cubicBezTo>
                      <a:pt x="19526" y="21431"/>
                      <a:pt x="22384" y="18574"/>
                      <a:pt x="22384" y="14764"/>
                    </a:cubicBezTo>
                    <a:close/>
                  </a:path>
                </a:pathLst>
              </a:custGeom>
              <a:grpFill/>
              <a:ln w="9525" cap="flat">
                <a:noFill/>
                <a:prstDash val="solid"/>
                <a:miter/>
              </a:ln>
            </p:spPr>
            <p:txBody>
              <a:bodyPr rtlCol="0" anchor="ctr"/>
              <a:lstStyle/>
              <a:p>
                <a:endParaRPr lang="en-US" dirty="0"/>
              </a:p>
            </p:txBody>
          </p:sp>
          <p:sp>
            <p:nvSpPr>
              <p:cNvPr id="153" name="Freeform: Shape 152">
                <a:extLst>
                  <a:ext uri="{FF2B5EF4-FFF2-40B4-BE49-F238E27FC236}">
                    <a16:creationId xmlns:a16="http://schemas.microsoft.com/office/drawing/2014/main" id="{540CA820-0F60-47A8-BFB9-CA49656589B6}"/>
                  </a:ext>
                </a:extLst>
              </p:cNvPr>
              <p:cNvSpPr/>
              <p:nvPr/>
            </p:nvSpPr>
            <p:spPr>
              <a:xfrm>
                <a:off x="5941219" y="4137184"/>
                <a:ext cx="28575" cy="28575"/>
              </a:xfrm>
              <a:custGeom>
                <a:avLst/>
                <a:gdLst>
                  <a:gd name="connsiteX0" fmla="*/ 16669 w 28575"/>
                  <a:gd name="connsiteY0" fmla="*/ 7144 h 28575"/>
                  <a:gd name="connsiteX1" fmla="*/ 7144 w 28575"/>
                  <a:gd name="connsiteY1" fmla="*/ 16669 h 28575"/>
                  <a:gd name="connsiteX2" fmla="*/ 16669 w 28575"/>
                  <a:gd name="connsiteY2" fmla="*/ 26194 h 28575"/>
                  <a:gd name="connsiteX3" fmla="*/ 26194 w 28575"/>
                  <a:gd name="connsiteY3" fmla="*/ 16669 h 28575"/>
                  <a:gd name="connsiteX4" fmla="*/ 16669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7144"/>
                    </a:moveTo>
                    <a:cubicBezTo>
                      <a:pt x="10954" y="7144"/>
                      <a:pt x="7144" y="11906"/>
                      <a:pt x="7144" y="16669"/>
                    </a:cubicBezTo>
                    <a:cubicBezTo>
                      <a:pt x="7144" y="21431"/>
                      <a:pt x="11906" y="26194"/>
                      <a:pt x="16669" y="26194"/>
                    </a:cubicBezTo>
                    <a:cubicBezTo>
                      <a:pt x="22384" y="26194"/>
                      <a:pt x="26194" y="21431"/>
                      <a:pt x="26194" y="16669"/>
                    </a:cubicBezTo>
                    <a:cubicBezTo>
                      <a:pt x="26194" y="11906"/>
                      <a:pt x="22384" y="7144"/>
                      <a:pt x="16669" y="7144"/>
                    </a:cubicBezTo>
                    <a:close/>
                  </a:path>
                </a:pathLst>
              </a:custGeom>
              <a:grpFill/>
              <a:ln w="9525" cap="flat">
                <a:noFill/>
                <a:prstDash val="solid"/>
                <a:miter/>
              </a:ln>
            </p:spPr>
            <p:txBody>
              <a:bodyPr rtlCol="0" anchor="ctr"/>
              <a:lstStyle/>
              <a:p>
                <a:endParaRPr lang="en-US" dirty="0"/>
              </a:p>
            </p:txBody>
          </p:sp>
          <p:sp>
            <p:nvSpPr>
              <p:cNvPr id="154" name="Freeform: Shape 153">
                <a:extLst>
                  <a:ext uri="{FF2B5EF4-FFF2-40B4-BE49-F238E27FC236}">
                    <a16:creationId xmlns:a16="http://schemas.microsoft.com/office/drawing/2014/main" id="{7B3CE679-F512-47A2-840C-6EF7EF233775}"/>
                  </a:ext>
                </a:extLst>
              </p:cNvPr>
              <p:cNvSpPr/>
              <p:nvPr/>
            </p:nvSpPr>
            <p:spPr>
              <a:xfrm>
                <a:off x="6075521" y="3037999"/>
                <a:ext cx="38100" cy="38100"/>
              </a:xfrm>
              <a:custGeom>
                <a:avLst/>
                <a:gdLst>
                  <a:gd name="connsiteX0" fmla="*/ 7144 w 38100"/>
                  <a:gd name="connsiteY0" fmla="*/ 20479 h 38100"/>
                  <a:gd name="connsiteX1" fmla="*/ 20479 w 38100"/>
                  <a:gd name="connsiteY1" fmla="*/ 33814 h 38100"/>
                  <a:gd name="connsiteX2" fmla="*/ 33814 w 38100"/>
                  <a:gd name="connsiteY2" fmla="*/ 20479 h 38100"/>
                  <a:gd name="connsiteX3" fmla="*/ 20479 w 38100"/>
                  <a:gd name="connsiteY3" fmla="*/ 7144 h 38100"/>
                  <a:gd name="connsiteX4" fmla="*/ 7144 w 38100"/>
                  <a:gd name="connsiteY4" fmla="*/ 20479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7144" y="20479"/>
                    </a:moveTo>
                    <a:cubicBezTo>
                      <a:pt x="7144" y="28099"/>
                      <a:pt x="12859" y="33814"/>
                      <a:pt x="20479" y="33814"/>
                    </a:cubicBezTo>
                    <a:cubicBezTo>
                      <a:pt x="28099" y="33814"/>
                      <a:pt x="33814" y="28099"/>
                      <a:pt x="33814" y="20479"/>
                    </a:cubicBezTo>
                    <a:cubicBezTo>
                      <a:pt x="33814" y="12859"/>
                      <a:pt x="28099" y="7144"/>
                      <a:pt x="20479" y="7144"/>
                    </a:cubicBezTo>
                    <a:cubicBezTo>
                      <a:pt x="13811" y="7144"/>
                      <a:pt x="7144" y="13811"/>
                      <a:pt x="7144" y="20479"/>
                    </a:cubicBezTo>
                    <a:close/>
                  </a:path>
                </a:pathLst>
              </a:custGeom>
              <a:grpFill/>
              <a:ln w="9525" cap="flat">
                <a:noFill/>
                <a:prstDash val="solid"/>
                <a:miter/>
              </a:ln>
            </p:spPr>
            <p:txBody>
              <a:bodyPr rtlCol="0" anchor="ctr"/>
              <a:lstStyle/>
              <a:p>
                <a:endParaRPr lang="en-US" dirty="0"/>
              </a:p>
            </p:txBody>
          </p:sp>
          <p:sp>
            <p:nvSpPr>
              <p:cNvPr id="155" name="Freeform: Shape 154">
                <a:extLst>
                  <a:ext uri="{FF2B5EF4-FFF2-40B4-BE49-F238E27FC236}">
                    <a16:creationId xmlns:a16="http://schemas.microsoft.com/office/drawing/2014/main" id="{777314DD-0AB2-4AA0-825A-3E8AF4E87B03}"/>
                  </a:ext>
                </a:extLst>
              </p:cNvPr>
              <p:cNvSpPr/>
              <p:nvPr/>
            </p:nvSpPr>
            <p:spPr>
              <a:xfrm>
                <a:off x="5909786" y="3152299"/>
                <a:ext cx="38100" cy="38100"/>
              </a:xfrm>
              <a:custGeom>
                <a:avLst/>
                <a:gdLst>
                  <a:gd name="connsiteX0" fmla="*/ 35719 w 38100"/>
                  <a:gd name="connsiteY0" fmla="*/ 21431 h 38100"/>
                  <a:gd name="connsiteX1" fmla="*/ 21431 w 38100"/>
                  <a:gd name="connsiteY1" fmla="*/ 7144 h 38100"/>
                  <a:gd name="connsiteX2" fmla="*/ 7144 w 38100"/>
                  <a:gd name="connsiteY2" fmla="*/ 21431 h 38100"/>
                  <a:gd name="connsiteX3" fmla="*/ 21431 w 38100"/>
                  <a:gd name="connsiteY3" fmla="*/ 35719 h 38100"/>
                  <a:gd name="connsiteX4" fmla="*/ 35719 w 38100"/>
                  <a:gd name="connsiteY4" fmla="*/ 2143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5719" y="21431"/>
                    </a:moveTo>
                    <a:cubicBezTo>
                      <a:pt x="35719" y="13811"/>
                      <a:pt x="29051" y="7144"/>
                      <a:pt x="21431" y="7144"/>
                    </a:cubicBezTo>
                    <a:cubicBezTo>
                      <a:pt x="13811" y="7144"/>
                      <a:pt x="7144" y="13811"/>
                      <a:pt x="7144" y="21431"/>
                    </a:cubicBezTo>
                    <a:cubicBezTo>
                      <a:pt x="7144" y="29051"/>
                      <a:pt x="13811" y="35719"/>
                      <a:pt x="21431" y="35719"/>
                    </a:cubicBezTo>
                    <a:cubicBezTo>
                      <a:pt x="29051" y="35719"/>
                      <a:pt x="35719" y="29051"/>
                      <a:pt x="35719" y="21431"/>
                    </a:cubicBezTo>
                    <a:close/>
                  </a:path>
                </a:pathLst>
              </a:custGeom>
              <a:grpFill/>
              <a:ln w="9525" cap="flat">
                <a:noFill/>
                <a:prstDash val="solid"/>
                <a:miter/>
              </a:ln>
            </p:spPr>
            <p:txBody>
              <a:bodyPr rtlCol="0" anchor="ctr"/>
              <a:lstStyle/>
              <a:p>
                <a:endParaRPr lang="en-US" dirty="0"/>
              </a:p>
            </p:txBody>
          </p:sp>
          <p:sp>
            <p:nvSpPr>
              <p:cNvPr id="156" name="Freeform: Shape 155">
                <a:extLst>
                  <a:ext uri="{FF2B5EF4-FFF2-40B4-BE49-F238E27FC236}">
                    <a16:creationId xmlns:a16="http://schemas.microsoft.com/office/drawing/2014/main" id="{28E33AF1-A709-4DB4-B5A7-378C663BA269}"/>
                  </a:ext>
                </a:extLst>
              </p:cNvPr>
              <p:cNvSpPr/>
              <p:nvPr/>
            </p:nvSpPr>
            <p:spPr>
              <a:xfrm>
                <a:off x="5516404" y="3698081"/>
                <a:ext cx="28575" cy="28575"/>
              </a:xfrm>
              <a:custGeom>
                <a:avLst/>
                <a:gdLst>
                  <a:gd name="connsiteX0" fmla="*/ 15716 w 28575"/>
                  <a:gd name="connsiteY0" fmla="*/ 7144 h 28575"/>
                  <a:gd name="connsiteX1" fmla="*/ 7144 w 28575"/>
                  <a:gd name="connsiteY1" fmla="*/ 15716 h 28575"/>
                  <a:gd name="connsiteX2" fmla="*/ 15716 w 28575"/>
                  <a:gd name="connsiteY2" fmla="*/ 24289 h 28575"/>
                  <a:gd name="connsiteX3" fmla="*/ 24289 w 28575"/>
                  <a:gd name="connsiteY3" fmla="*/ 15716 h 28575"/>
                  <a:gd name="connsiteX4" fmla="*/ 15716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5716" y="7144"/>
                    </a:moveTo>
                    <a:cubicBezTo>
                      <a:pt x="10954" y="7144"/>
                      <a:pt x="7144" y="10954"/>
                      <a:pt x="7144" y="15716"/>
                    </a:cubicBezTo>
                    <a:cubicBezTo>
                      <a:pt x="7144" y="20479"/>
                      <a:pt x="10954" y="24289"/>
                      <a:pt x="15716" y="24289"/>
                    </a:cubicBezTo>
                    <a:cubicBezTo>
                      <a:pt x="20479" y="24289"/>
                      <a:pt x="24289" y="20479"/>
                      <a:pt x="24289" y="15716"/>
                    </a:cubicBezTo>
                    <a:cubicBezTo>
                      <a:pt x="24289" y="10001"/>
                      <a:pt x="20479" y="7144"/>
                      <a:pt x="15716" y="7144"/>
                    </a:cubicBezTo>
                    <a:close/>
                  </a:path>
                </a:pathLst>
              </a:custGeom>
              <a:grpFill/>
              <a:ln w="9525" cap="flat">
                <a:noFill/>
                <a:prstDash val="solid"/>
                <a:miter/>
              </a:ln>
            </p:spPr>
            <p:txBody>
              <a:bodyPr rtlCol="0" anchor="ctr"/>
              <a:lstStyle/>
              <a:p>
                <a:endParaRPr lang="en-US" dirty="0"/>
              </a:p>
            </p:txBody>
          </p:sp>
          <p:sp>
            <p:nvSpPr>
              <p:cNvPr id="157" name="Freeform: Shape 156">
                <a:extLst>
                  <a:ext uri="{FF2B5EF4-FFF2-40B4-BE49-F238E27FC236}">
                    <a16:creationId xmlns:a16="http://schemas.microsoft.com/office/drawing/2014/main" id="{B4AE3F5C-F315-40DA-8A0C-CD8F79A884F1}"/>
                  </a:ext>
                </a:extLst>
              </p:cNvPr>
              <p:cNvSpPr/>
              <p:nvPr/>
            </p:nvSpPr>
            <p:spPr>
              <a:xfrm>
                <a:off x="5679281" y="3343751"/>
                <a:ext cx="28575" cy="28575"/>
              </a:xfrm>
              <a:custGeom>
                <a:avLst/>
                <a:gdLst>
                  <a:gd name="connsiteX0" fmla="*/ 30004 w 28575"/>
                  <a:gd name="connsiteY0" fmla="*/ 18574 h 28575"/>
                  <a:gd name="connsiteX1" fmla="*/ 18574 w 28575"/>
                  <a:gd name="connsiteY1" fmla="*/ 7144 h 28575"/>
                  <a:gd name="connsiteX2" fmla="*/ 7144 w 28575"/>
                  <a:gd name="connsiteY2" fmla="*/ 18574 h 28575"/>
                  <a:gd name="connsiteX3" fmla="*/ 18574 w 28575"/>
                  <a:gd name="connsiteY3" fmla="*/ 30004 h 28575"/>
                  <a:gd name="connsiteX4" fmla="*/ 30004 w 28575"/>
                  <a:gd name="connsiteY4" fmla="*/ 1857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30004" y="18574"/>
                    </a:moveTo>
                    <a:cubicBezTo>
                      <a:pt x="30004" y="12859"/>
                      <a:pt x="25241" y="7144"/>
                      <a:pt x="18574" y="7144"/>
                    </a:cubicBezTo>
                    <a:cubicBezTo>
                      <a:pt x="12859" y="7144"/>
                      <a:pt x="7144" y="11906"/>
                      <a:pt x="7144" y="18574"/>
                    </a:cubicBezTo>
                    <a:cubicBezTo>
                      <a:pt x="7144" y="24289"/>
                      <a:pt x="11906" y="30004"/>
                      <a:pt x="18574" y="30004"/>
                    </a:cubicBezTo>
                    <a:cubicBezTo>
                      <a:pt x="25241" y="30004"/>
                      <a:pt x="30004" y="25241"/>
                      <a:pt x="30004" y="18574"/>
                    </a:cubicBezTo>
                    <a:close/>
                  </a:path>
                </a:pathLst>
              </a:custGeom>
              <a:grpFill/>
              <a:ln w="9525" cap="flat">
                <a:noFill/>
                <a:prstDash val="solid"/>
                <a:miter/>
              </a:ln>
            </p:spPr>
            <p:txBody>
              <a:bodyPr rtlCol="0" anchor="ctr"/>
              <a:lstStyle/>
              <a:p>
                <a:endParaRPr lang="en-US" dirty="0"/>
              </a:p>
            </p:txBody>
          </p:sp>
          <p:sp>
            <p:nvSpPr>
              <p:cNvPr id="158" name="Freeform: Shape 157">
                <a:extLst>
                  <a:ext uri="{FF2B5EF4-FFF2-40B4-BE49-F238E27FC236}">
                    <a16:creationId xmlns:a16="http://schemas.microsoft.com/office/drawing/2014/main" id="{53ACF955-CB52-4F6F-A12E-E5D86BE9D22F}"/>
                  </a:ext>
                </a:extLst>
              </p:cNvPr>
              <p:cNvSpPr/>
              <p:nvPr/>
            </p:nvSpPr>
            <p:spPr>
              <a:xfrm>
                <a:off x="5951696" y="3265646"/>
                <a:ext cx="28575" cy="28575"/>
              </a:xfrm>
              <a:custGeom>
                <a:avLst/>
                <a:gdLst>
                  <a:gd name="connsiteX0" fmla="*/ 30004 w 28575"/>
                  <a:gd name="connsiteY0" fmla="*/ 18574 h 28575"/>
                  <a:gd name="connsiteX1" fmla="*/ 18574 w 28575"/>
                  <a:gd name="connsiteY1" fmla="*/ 7144 h 28575"/>
                  <a:gd name="connsiteX2" fmla="*/ 7144 w 28575"/>
                  <a:gd name="connsiteY2" fmla="*/ 18574 h 28575"/>
                  <a:gd name="connsiteX3" fmla="*/ 18574 w 28575"/>
                  <a:gd name="connsiteY3" fmla="*/ 30004 h 28575"/>
                  <a:gd name="connsiteX4" fmla="*/ 30004 w 28575"/>
                  <a:gd name="connsiteY4" fmla="*/ 1857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30004" y="18574"/>
                    </a:moveTo>
                    <a:cubicBezTo>
                      <a:pt x="30004" y="12859"/>
                      <a:pt x="25241" y="7144"/>
                      <a:pt x="18574" y="7144"/>
                    </a:cubicBezTo>
                    <a:cubicBezTo>
                      <a:pt x="12859" y="7144"/>
                      <a:pt x="7144" y="11906"/>
                      <a:pt x="7144" y="18574"/>
                    </a:cubicBezTo>
                    <a:cubicBezTo>
                      <a:pt x="7144" y="24289"/>
                      <a:pt x="11906" y="30004"/>
                      <a:pt x="18574" y="30004"/>
                    </a:cubicBezTo>
                    <a:cubicBezTo>
                      <a:pt x="25241" y="30004"/>
                      <a:pt x="30004" y="25241"/>
                      <a:pt x="30004" y="18574"/>
                    </a:cubicBezTo>
                    <a:close/>
                  </a:path>
                </a:pathLst>
              </a:custGeom>
              <a:grpFill/>
              <a:ln w="9525" cap="flat">
                <a:noFill/>
                <a:prstDash val="solid"/>
                <a:miter/>
              </a:ln>
            </p:spPr>
            <p:txBody>
              <a:bodyPr rtlCol="0" anchor="ctr"/>
              <a:lstStyle/>
              <a:p>
                <a:endParaRPr lang="en-US" dirty="0"/>
              </a:p>
            </p:txBody>
          </p:sp>
          <p:sp>
            <p:nvSpPr>
              <p:cNvPr id="159" name="Freeform: Shape 158">
                <a:extLst>
                  <a:ext uri="{FF2B5EF4-FFF2-40B4-BE49-F238E27FC236}">
                    <a16:creationId xmlns:a16="http://schemas.microsoft.com/office/drawing/2014/main" id="{78491B51-896D-4736-83C8-D51B99C381D3}"/>
                  </a:ext>
                </a:extLst>
              </p:cNvPr>
              <p:cNvSpPr/>
              <p:nvPr/>
            </p:nvSpPr>
            <p:spPr>
              <a:xfrm>
                <a:off x="5435441" y="3113246"/>
                <a:ext cx="28575" cy="28575"/>
              </a:xfrm>
              <a:custGeom>
                <a:avLst/>
                <a:gdLst>
                  <a:gd name="connsiteX0" fmla="*/ 18574 w 28575"/>
                  <a:gd name="connsiteY0" fmla="*/ 30004 h 28575"/>
                  <a:gd name="connsiteX1" fmla="*/ 30004 w 28575"/>
                  <a:gd name="connsiteY1" fmla="*/ 18574 h 28575"/>
                  <a:gd name="connsiteX2" fmla="*/ 18574 w 28575"/>
                  <a:gd name="connsiteY2" fmla="*/ 7144 h 28575"/>
                  <a:gd name="connsiteX3" fmla="*/ 7144 w 28575"/>
                  <a:gd name="connsiteY3" fmla="*/ 18574 h 28575"/>
                  <a:gd name="connsiteX4" fmla="*/ 18574 w 28575"/>
                  <a:gd name="connsiteY4" fmla="*/ 3000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30004"/>
                    </a:moveTo>
                    <a:cubicBezTo>
                      <a:pt x="24289" y="30004"/>
                      <a:pt x="30004" y="25241"/>
                      <a:pt x="30004" y="18574"/>
                    </a:cubicBezTo>
                    <a:cubicBezTo>
                      <a:pt x="30004" y="12859"/>
                      <a:pt x="25241" y="7144"/>
                      <a:pt x="18574" y="7144"/>
                    </a:cubicBezTo>
                    <a:cubicBezTo>
                      <a:pt x="12859" y="7144"/>
                      <a:pt x="7144" y="11906"/>
                      <a:pt x="7144" y="18574"/>
                    </a:cubicBezTo>
                    <a:cubicBezTo>
                      <a:pt x="8096" y="25241"/>
                      <a:pt x="12859" y="30004"/>
                      <a:pt x="18574" y="30004"/>
                    </a:cubicBezTo>
                    <a:close/>
                  </a:path>
                </a:pathLst>
              </a:custGeom>
              <a:grpFill/>
              <a:ln w="9525" cap="flat">
                <a:noFill/>
                <a:prstDash val="solid"/>
                <a:miter/>
              </a:ln>
            </p:spPr>
            <p:txBody>
              <a:bodyPr rtlCol="0" anchor="ctr"/>
              <a:lstStyle/>
              <a:p>
                <a:endParaRPr lang="en-US" dirty="0"/>
              </a:p>
            </p:txBody>
          </p:sp>
          <p:sp>
            <p:nvSpPr>
              <p:cNvPr id="160" name="Freeform: Shape 159">
                <a:extLst>
                  <a:ext uri="{FF2B5EF4-FFF2-40B4-BE49-F238E27FC236}">
                    <a16:creationId xmlns:a16="http://schemas.microsoft.com/office/drawing/2014/main" id="{0DE1BA76-F977-4888-8DB9-C347B1665918}"/>
                  </a:ext>
                </a:extLst>
              </p:cNvPr>
              <p:cNvSpPr/>
              <p:nvPr/>
            </p:nvSpPr>
            <p:spPr>
              <a:xfrm>
                <a:off x="6027896" y="3622834"/>
                <a:ext cx="28575" cy="28575"/>
              </a:xfrm>
              <a:custGeom>
                <a:avLst/>
                <a:gdLst>
                  <a:gd name="connsiteX0" fmla="*/ 16669 w 28575"/>
                  <a:gd name="connsiteY0" fmla="*/ 7144 h 28575"/>
                  <a:gd name="connsiteX1" fmla="*/ 7144 w 28575"/>
                  <a:gd name="connsiteY1" fmla="*/ 16669 h 28575"/>
                  <a:gd name="connsiteX2" fmla="*/ 16669 w 28575"/>
                  <a:gd name="connsiteY2" fmla="*/ 26194 h 28575"/>
                  <a:gd name="connsiteX3" fmla="*/ 26194 w 28575"/>
                  <a:gd name="connsiteY3" fmla="*/ 16669 h 28575"/>
                  <a:gd name="connsiteX4" fmla="*/ 16669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7144"/>
                    </a:moveTo>
                    <a:cubicBezTo>
                      <a:pt x="11906" y="7144"/>
                      <a:pt x="7144" y="10954"/>
                      <a:pt x="7144" y="16669"/>
                    </a:cubicBezTo>
                    <a:cubicBezTo>
                      <a:pt x="7144" y="22384"/>
                      <a:pt x="10954" y="26194"/>
                      <a:pt x="16669" y="26194"/>
                    </a:cubicBezTo>
                    <a:cubicBezTo>
                      <a:pt x="22384" y="26194"/>
                      <a:pt x="26194" y="22384"/>
                      <a:pt x="26194" y="16669"/>
                    </a:cubicBezTo>
                    <a:cubicBezTo>
                      <a:pt x="26194" y="10954"/>
                      <a:pt x="21431" y="7144"/>
                      <a:pt x="16669" y="7144"/>
                    </a:cubicBezTo>
                    <a:close/>
                  </a:path>
                </a:pathLst>
              </a:custGeom>
              <a:grpFill/>
              <a:ln w="9525" cap="flat">
                <a:noFill/>
                <a:prstDash val="solid"/>
                <a:miter/>
              </a:ln>
            </p:spPr>
            <p:txBody>
              <a:bodyPr rtlCol="0" anchor="ctr"/>
              <a:lstStyle/>
              <a:p>
                <a:endParaRPr lang="en-US" dirty="0"/>
              </a:p>
            </p:txBody>
          </p:sp>
          <p:sp>
            <p:nvSpPr>
              <p:cNvPr id="161" name="Freeform: Shape 160">
                <a:extLst>
                  <a:ext uri="{FF2B5EF4-FFF2-40B4-BE49-F238E27FC236}">
                    <a16:creationId xmlns:a16="http://schemas.microsoft.com/office/drawing/2014/main" id="{955D2F3A-8E18-4DFB-B39A-91066A795381}"/>
                  </a:ext>
                </a:extLst>
              </p:cNvPr>
              <p:cNvSpPr/>
              <p:nvPr/>
            </p:nvSpPr>
            <p:spPr>
              <a:xfrm>
                <a:off x="5681186" y="2920841"/>
                <a:ext cx="66675" cy="66675"/>
              </a:xfrm>
              <a:custGeom>
                <a:avLst/>
                <a:gdLst>
                  <a:gd name="connsiteX0" fmla="*/ 35719 w 66675"/>
                  <a:gd name="connsiteY0" fmla="*/ 64294 h 66675"/>
                  <a:gd name="connsiteX1" fmla="*/ 64294 w 66675"/>
                  <a:gd name="connsiteY1" fmla="*/ 35719 h 66675"/>
                  <a:gd name="connsiteX2" fmla="*/ 35719 w 66675"/>
                  <a:gd name="connsiteY2" fmla="*/ 7144 h 66675"/>
                  <a:gd name="connsiteX3" fmla="*/ 7144 w 66675"/>
                  <a:gd name="connsiteY3" fmla="*/ 35719 h 66675"/>
                  <a:gd name="connsiteX4" fmla="*/ 35719 w 66675"/>
                  <a:gd name="connsiteY4" fmla="*/ 64294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5719" y="64294"/>
                    </a:moveTo>
                    <a:cubicBezTo>
                      <a:pt x="50959" y="64294"/>
                      <a:pt x="64294" y="51911"/>
                      <a:pt x="64294" y="35719"/>
                    </a:cubicBezTo>
                    <a:cubicBezTo>
                      <a:pt x="64294" y="19526"/>
                      <a:pt x="51911" y="7144"/>
                      <a:pt x="35719" y="7144"/>
                    </a:cubicBezTo>
                    <a:cubicBezTo>
                      <a:pt x="20479" y="7144"/>
                      <a:pt x="7144" y="19526"/>
                      <a:pt x="7144" y="35719"/>
                    </a:cubicBezTo>
                    <a:cubicBezTo>
                      <a:pt x="7144" y="51911"/>
                      <a:pt x="19526" y="64294"/>
                      <a:pt x="35719" y="64294"/>
                    </a:cubicBezTo>
                    <a:close/>
                  </a:path>
                </a:pathLst>
              </a:custGeom>
              <a:grpFill/>
              <a:ln w="9525" cap="flat">
                <a:noFill/>
                <a:prstDash val="solid"/>
                <a:miter/>
              </a:ln>
            </p:spPr>
            <p:txBody>
              <a:bodyPr rtlCol="0" anchor="ctr"/>
              <a:lstStyle/>
              <a:p>
                <a:endParaRPr lang="en-US" dirty="0"/>
              </a:p>
            </p:txBody>
          </p:sp>
          <p:sp>
            <p:nvSpPr>
              <p:cNvPr id="162" name="Freeform: Shape 161">
                <a:extLst>
                  <a:ext uri="{FF2B5EF4-FFF2-40B4-BE49-F238E27FC236}">
                    <a16:creationId xmlns:a16="http://schemas.microsoft.com/office/drawing/2014/main" id="{2C8F3C86-E764-4F11-9052-050F22CCF113}"/>
                  </a:ext>
                </a:extLst>
              </p:cNvPr>
              <p:cNvSpPr/>
              <p:nvPr/>
            </p:nvSpPr>
            <p:spPr>
              <a:xfrm>
                <a:off x="6041231" y="4157186"/>
                <a:ext cx="19050" cy="19050"/>
              </a:xfrm>
              <a:custGeom>
                <a:avLst/>
                <a:gdLst>
                  <a:gd name="connsiteX0" fmla="*/ 18574 w 19050"/>
                  <a:gd name="connsiteY0" fmla="*/ 12859 h 19050"/>
                  <a:gd name="connsiteX1" fmla="*/ 12859 w 19050"/>
                  <a:gd name="connsiteY1" fmla="*/ 7144 h 19050"/>
                  <a:gd name="connsiteX2" fmla="*/ 7144 w 19050"/>
                  <a:gd name="connsiteY2" fmla="*/ 12859 h 19050"/>
                  <a:gd name="connsiteX3" fmla="*/ 12859 w 19050"/>
                  <a:gd name="connsiteY3" fmla="*/ 1857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0001"/>
                      <a:pt x="15716" y="7144"/>
                      <a:pt x="12859" y="7144"/>
                    </a:cubicBezTo>
                    <a:cubicBezTo>
                      <a:pt x="10001" y="7144"/>
                      <a:pt x="7144" y="10001"/>
                      <a:pt x="7144" y="12859"/>
                    </a:cubicBezTo>
                    <a:cubicBezTo>
                      <a:pt x="7144" y="15716"/>
                      <a:pt x="10001" y="18574"/>
                      <a:pt x="12859" y="18574"/>
                    </a:cubicBezTo>
                    <a:cubicBezTo>
                      <a:pt x="16669" y="18574"/>
                      <a:pt x="18574" y="15716"/>
                      <a:pt x="18574" y="12859"/>
                    </a:cubicBezTo>
                    <a:close/>
                  </a:path>
                </a:pathLst>
              </a:custGeom>
              <a:grpFill/>
              <a:ln w="9525" cap="flat">
                <a:noFill/>
                <a:prstDash val="solid"/>
                <a:miter/>
              </a:ln>
            </p:spPr>
            <p:txBody>
              <a:bodyPr rtlCol="0" anchor="ctr"/>
              <a:lstStyle/>
              <a:p>
                <a:endParaRPr lang="en-US" dirty="0"/>
              </a:p>
            </p:txBody>
          </p:sp>
          <p:sp>
            <p:nvSpPr>
              <p:cNvPr id="163" name="Freeform: Shape 162">
                <a:extLst>
                  <a:ext uri="{FF2B5EF4-FFF2-40B4-BE49-F238E27FC236}">
                    <a16:creationId xmlns:a16="http://schemas.microsoft.com/office/drawing/2014/main" id="{3C20636C-EC4D-439B-BC6A-3D60A53F96ED}"/>
                  </a:ext>
                </a:extLst>
              </p:cNvPr>
              <p:cNvSpPr/>
              <p:nvPr/>
            </p:nvSpPr>
            <p:spPr>
              <a:xfrm>
                <a:off x="6189821" y="2763679"/>
                <a:ext cx="38100" cy="38100"/>
              </a:xfrm>
              <a:custGeom>
                <a:avLst/>
                <a:gdLst>
                  <a:gd name="connsiteX0" fmla="*/ 31909 w 38100"/>
                  <a:gd name="connsiteY0" fmla="*/ 19526 h 38100"/>
                  <a:gd name="connsiteX1" fmla="*/ 19526 w 38100"/>
                  <a:gd name="connsiteY1" fmla="*/ 7144 h 38100"/>
                  <a:gd name="connsiteX2" fmla="*/ 7144 w 38100"/>
                  <a:gd name="connsiteY2" fmla="*/ 19526 h 38100"/>
                  <a:gd name="connsiteX3" fmla="*/ 19526 w 38100"/>
                  <a:gd name="connsiteY3" fmla="*/ 31909 h 38100"/>
                  <a:gd name="connsiteX4" fmla="*/ 31909 w 38100"/>
                  <a:gd name="connsiteY4" fmla="*/ 1952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1909" y="19526"/>
                    </a:moveTo>
                    <a:cubicBezTo>
                      <a:pt x="31909" y="12859"/>
                      <a:pt x="26194" y="7144"/>
                      <a:pt x="19526" y="7144"/>
                    </a:cubicBezTo>
                    <a:cubicBezTo>
                      <a:pt x="12859" y="7144"/>
                      <a:pt x="7144" y="12859"/>
                      <a:pt x="7144" y="19526"/>
                    </a:cubicBezTo>
                    <a:cubicBezTo>
                      <a:pt x="7144" y="26194"/>
                      <a:pt x="12859" y="31909"/>
                      <a:pt x="19526" y="31909"/>
                    </a:cubicBezTo>
                    <a:cubicBezTo>
                      <a:pt x="26194" y="31909"/>
                      <a:pt x="31909" y="26194"/>
                      <a:pt x="31909" y="19526"/>
                    </a:cubicBezTo>
                    <a:close/>
                  </a:path>
                </a:pathLst>
              </a:custGeom>
              <a:grpFill/>
              <a:ln w="9525" cap="flat">
                <a:noFill/>
                <a:prstDash val="solid"/>
                <a:miter/>
              </a:ln>
            </p:spPr>
            <p:txBody>
              <a:bodyPr rtlCol="0" anchor="ctr"/>
              <a:lstStyle/>
              <a:p>
                <a:endParaRPr lang="en-US" dirty="0"/>
              </a:p>
            </p:txBody>
          </p:sp>
          <p:sp>
            <p:nvSpPr>
              <p:cNvPr id="164" name="Freeform: Shape 163">
                <a:extLst>
                  <a:ext uri="{FF2B5EF4-FFF2-40B4-BE49-F238E27FC236}">
                    <a16:creationId xmlns:a16="http://schemas.microsoft.com/office/drawing/2014/main" id="{3EDEDB7C-23E8-4C18-ABB8-42E3A8891DAB}"/>
                  </a:ext>
                </a:extLst>
              </p:cNvPr>
              <p:cNvSpPr/>
              <p:nvPr/>
            </p:nvSpPr>
            <p:spPr>
              <a:xfrm>
                <a:off x="5636419" y="3418046"/>
                <a:ext cx="28575" cy="28575"/>
              </a:xfrm>
              <a:custGeom>
                <a:avLst/>
                <a:gdLst>
                  <a:gd name="connsiteX0" fmla="*/ 18574 w 28575"/>
                  <a:gd name="connsiteY0" fmla="*/ 7144 h 28575"/>
                  <a:gd name="connsiteX1" fmla="*/ 7144 w 28575"/>
                  <a:gd name="connsiteY1" fmla="*/ 18574 h 28575"/>
                  <a:gd name="connsiteX2" fmla="*/ 18574 w 28575"/>
                  <a:gd name="connsiteY2" fmla="*/ 30004 h 28575"/>
                  <a:gd name="connsiteX3" fmla="*/ 30004 w 28575"/>
                  <a:gd name="connsiteY3" fmla="*/ 18574 h 28575"/>
                  <a:gd name="connsiteX4" fmla="*/ 18574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574" y="7144"/>
                    </a:moveTo>
                    <a:cubicBezTo>
                      <a:pt x="11906" y="7144"/>
                      <a:pt x="7144" y="11906"/>
                      <a:pt x="7144" y="18574"/>
                    </a:cubicBezTo>
                    <a:cubicBezTo>
                      <a:pt x="7144" y="25241"/>
                      <a:pt x="11906" y="30004"/>
                      <a:pt x="18574" y="30004"/>
                    </a:cubicBezTo>
                    <a:cubicBezTo>
                      <a:pt x="25241" y="30004"/>
                      <a:pt x="30004" y="25241"/>
                      <a:pt x="30004" y="18574"/>
                    </a:cubicBezTo>
                    <a:cubicBezTo>
                      <a:pt x="30004" y="11906"/>
                      <a:pt x="25241" y="7144"/>
                      <a:pt x="18574" y="7144"/>
                    </a:cubicBezTo>
                    <a:close/>
                  </a:path>
                </a:pathLst>
              </a:custGeom>
              <a:grpFill/>
              <a:ln w="9525" cap="flat">
                <a:noFill/>
                <a:prstDash val="solid"/>
                <a:miter/>
              </a:ln>
            </p:spPr>
            <p:txBody>
              <a:bodyPr rtlCol="0" anchor="ctr"/>
              <a:lstStyle/>
              <a:p>
                <a:endParaRPr lang="en-US" dirty="0"/>
              </a:p>
            </p:txBody>
          </p:sp>
          <p:sp>
            <p:nvSpPr>
              <p:cNvPr id="165" name="Freeform: Shape 164">
                <a:extLst>
                  <a:ext uri="{FF2B5EF4-FFF2-40B4-BE49-F238E27FC236}">
                    <a16:creationId xmlns:a16="http://schemas.microsoft.com/office/drawing/2014/main" id="{6111917E-4622-449B-BF7C-7CC007E62798}"/>
                  </a:ext>
                </a:extLst>
              </p:cNvPr>
              <p:cNvSpPr/>
              <p:nvPr/>
            </p:nvSpPr>
            <p:spPr>
              <a:xfrm>
                <a:off x="5991701" y="4151471"/>
                <a:ext cx="28575" cy="28575"/>
              </a:xfrm>
              <a:custGeom>
                <a:avLst/>
                <a:gdLst>
                  <a:gd name="connsiteX0" fmla="*/ 7144 w 28575"/>
                  <a:gd name="connsiteY0" fmla="*/ 14764 h 28575"/>
                  <a:gd name="connsiteX1" fmla="*/ 14764 w 28575"/>
                  <a:gd name="connsiteY1" fmla="*/ 22384 h 28575"/>
                  <a:gd name="connsiteX2" fmla="*/ 22384 w 28575"/>
                  <a:gd name="connsiteY2" fmla="*/ 14764 h 28575"/>
                  <a:gd name="connsiteX3" fmla="*/ 14764 w 28575"/>
                  <a:gd name="connsiteY3" fmla="*/ 7144 h 28575"/>
                  <a:gd name="connsiteX4" fmla="*/ 7144 w 28575"/>
                  <a:gd name="connsiteY4" fmla="*/ 1476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7144" y="14764"/>
                    </a:moveTo>
                    <a:cubicBezTo>
                      <a:pt x="7144" y="18574"/>
                      <a:pt x="10001" y="22384"/>
                      <a:pt x="14764" y="22384"/>
                    </a:cubicBezTo>
                    <a:cubicBezTo>
                      <a:pt x="19526" y="22384"/>
                      <a:pt x="22384" y="19526"/>
                      <a:pt x="22384" y="14764"/>
                    </a:cubicBezTo>
                    <a:cubicBezTo>
                      <a:pt x="22384" y="10001"/>
                      <a:pt x="19526" y="7144"/>
                      <a:pt x="14764" y="7144"/>
                    </a:cubicBezTo>
                    <a:cubicBezTo>
                      <a:pt x="10001" y="7144"/>
                      <a:pt x="7144" y="10954"/>
                      <a:pt x="7144" y="14764"/>
                    </a:cubicBezTo>
                    <a:close/>
                  </a:path>
                </a:pathLst>
              </a:custGeom>
              <a:grpFill/>
              <a:ln w="9525" cap="flat">
                <a:noFill/>
                <a:prstDash val="solid"/>
                <a:miter/>
              </a:ln>
            </p:spPr>
            <p:txBody>
              <a:bodyPr rtlCol="0" anchor="ctr"/>
              <a:lstStyle/>
              <a:p>
                <a:endParaRPr lang="en-US" dirty="0"/>
              </a:p>
            </p:txBody>
          </p:sp>
          <p:sp>
            <p:nvSpPr>
              <p:cNvPr id="166" name="Freeform: Shape 165">
                <a:extLst>
                  <a:ext uri="{FF2B5EF4-FFF2-40B4-BE49-F238E27FC236}">
                    <a16:creationId xmlns:a16="http://schemas.microsoft.com/office/drawing/2014/main" id="{A386617A-C682-495B-97E1-9011EEE24E15}"/>
                  </a:ext>
                </a:extLst>
              </p:cNvPr>
              <p:cNvSpPr/>
              <p:nvPr/>
            </p:nvSpPr>
            <p:spPr>
              <a:xfrm>
                <a:off x="5809774" y="4265771"/>
                <a:ext cx="19050" cy="19050"/>
              </a:xfrm>
              <a:custGeom>
                <a:avLst/>
                <a:gdLst>
                  <a:gd name="connsiteX0" fmla="*/ 7144 w 19050"/>
                  <a:gd name="connsiteY0" fmla="*/ 13811 h 19050"/>
                  <a:gd name="connsiteX1" fmla="*/ 13811 w 19050"/>
                  <a:gd name="connsiteY1" fmla="*/ 20479 h 19050"/>
                  <a:gd name="connsiteX2" fmla="*/ 20479 w 19050"/>
                  <a:gd name="connsiteY2" fmla="*/ 13811 h 19050"/>
                  <a:gd name="connsiteX3" fmla="*/ 13811 w 19050"/>
                  <a:gd name="connsiteY3" fmla="*/ 7144 h 19050"/>
                  <a:gd name="connsiteX4" fmla="*/ 7144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7144" y="13811"/>
                    </a:moveTo>
                    <a:cubicBezTo>
                      <a:pt x="7144" y="17621"/>
                      <a:pt x="10001" y="20479"/>
                      <a:pt x="13811" y="20479"/>
                    </a:cubicBezTo>
                    <a:cubicBezTo>
                      <a:pt x="17621" y="20479"/>
                      <a:pt x="20479" y="17621"/>
                      <a:pt x="20479" y="13811"/>
                    </a:cubicBezTo>
                    <a:cubicBezTo>
                      <a:pt x="20479" y="10001"/>
                      <a:pt x="17621" y="7144"/>
                      <a:pt x="13811" y="7144"/>
                    </a:cubicBezTo>
                    <a:cubicBezTo>
                      <a:pt x="10001" y="7144"/>
                      <a:pt x="7144" y="10001"/>
                      <a:pt x="7144" y="13811"/>
                    </a:cubicBezTo>
                    <a:close/>
                  </a:path>
                </a:pathLst>
              </a:custGeom>
              <a:grpFill/>
              <a:ln w="9525" cap="flat">
                <a:noFill/>
                <a:prstDash val="solid"/>
                <a:miter/>
              </a:ln>
            </p:spPr>
            <p:txBody>
              <a:bodyPr rtlCol="0" anchor="ctr"/>
              <a:lstStyle/>
              <a:p>
                <a:endParaRPr lang="en-US" dirty="0"/>
              </a:p>
            </p:txBody>
          </p:sp>
          <p:sp>
            <p:nvSpPr>
              <p:cNvPr id="167" name="Freeform: Shape 166">
                <a:extLst>
                  <a:ext uri="{FF2B5EF4-FFF2-40B4-BE49-F238E27FC236}">
                    <a16:creationId xmlns:a16="http://schemas.microsoft.com/office/drawing/2014/main" id="{C0B5CCCA-5A7F-4E17-931D-096DCB41F1FD}"/>
                  </a:ext>
                </a:extLst>
              </p:cNvPr>
              <p:cNvSpPr/>
              <p:nvPr/>
            </p:nvSpPr>
            <p:spPr>
              <a:xfrm>
                <a:off x="5965984" y="3198971"/>
                <a:ext cx="19050" cy="19050"/>
              </a:xfrm>
              <a:custGeom>
                <a:avLst/>
                <a:gdLst>
                  <a:gd name="connsiteX0" fmla="*/ 20479 w 19050"/>
                  <a:gd name="connsiteY0" fmla="*/ 13811 h 19050"/>
                  <a:gd name="connsiteX1" fmla="*/ 13811 w 19050"/>
                  <a:gd name="connsiteY1" fmla="*/ 7144 h 19050"/>
                  <a:gd name="connsiteX2" fmla="*/ 7144 w 19050"/>
                  <a:gd name="connsiteY2" fmla="*/ 13811 h 19050"/>
                  <a:gd name="connsiteX3" fmla="*/ 13811 w 19050"/>
                  <a:gd name="connsiteY3" fmla="*/ 20479 h 19050"/>
                  <a:gd name="connsiteX4" fmla="*/ 20479 w 19050"/>
                  <a:gd name="connsiteY4" fmla="*/ 13811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20479" y="13811"/>
                    </a:moveTo>
                    <a:cubicBezTo>
                      <a:pt x="20479" y="10001"/>
                      <a:pt x="17621" y="7144"/>
                      <a:pt x="13811" y="7144"/>
                    </a:cubicBezTo>
                    <a:cubicBezTo>
                      <a:pt x="10001" y="7144"/>
                      <a:pt x="7144" y="10001"/>
                      <a:pt x="7144" y="13811"/>
                    </a:cubicBezTo>
                    <a:cubicBezTo>
                      <a:pt x="7144" y="17621"/>
                      <a:pt x="10001" y="20479"/>
                      <a:pt x="13811" y="20479"/>
                    </a:cubicBezTo>
                    <a:cubicBezTo>
                      <a:pt x="17621" y="19526"/>
                      <a:pt x="20479" y="16669"/>
                      <a:pt x="20479" y="13811"/>
                    </a:cubicBezTo>
                    <a:close/>
                  </a:path>
                </a:pathLst>
              </a:custGeom>
              <a:grpFill/>
              <a:ln w="9525" cap="flat">
                <a:noFill/>
                <a:prstDash val="solid"/>
                <a:miter/>
              </a:ln>
            </p:spPr>
            <p:txBody>
              <a:bodyPr rtlCol="0" anchor="ctr"/>
              <a:lstStyle/>
              <a:p>
                <a:endParaRPr lang="en-US" dirty="0"/>
              </a:p>
            </p:txBody>
          </p:sp>
          <p:sp>
            <p:nvSpPr>
              <p:cNvPr id="168" name="Freeform: Shape 167">
                <a:extLst>
                  <a:ext uri="{FF2B5EF4-FFF2-40B4-BE49-F238E27FC236}">
                    <a16:creationId xmlns:a16="http://schemas.microsoft.com/office/drawing/2014/main" id="{D3408AD7-3304-4134-B7FE-FB23F87E3EBC}"/>
                  </a:ext>
                </a:extLst>
              </p:cNvPr>
              <p:cNvSpPr/>
              <p:nvPr/>
            </p:nvSpPr>
            <p:spPr>
              <a:xfrm>
                <a:off x="5540216" y="3513296"/>
                <a:ext cx="38100" cy="38100"/>
              </a:xfrm>
              <a:custGeom>
                <a:avLst/>
                <a:gdLst>
                  <a:gd name="connsiteX0" fmla="*/ 35719 w 38100"/>
                  <a:gd name="connsiteY0" fmla="*/ 21431 h 38100"/>
                  <a:gd name="connsiteX1" fmla="*/ 21431 w 38100"/>
                  <a:gd name="connsiteY1" fmla="*/ 7144 h 38100"/>
                  <a:gd name="connsiteX2" fmla="*/ 7144 w 38100"/>
                  <a:gd name="connsiteY2" fmla="*/ 21431 h 38100"/>
                  <a:gd name="connsiteX3" fmla="*/ 21431 w 38100"/>
                  <a:gd name="connsiteY3" fmla="*/ 35719 h 38100"/>
                  <a:gd name="connsiteX4" fmla="*/ 35719 w 38100"/>
                  <a:gd name="connsiteY4" fmla="*/ 21431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5719" y="21431"/>
                    </a:moveTo>
                    <a:cubicBezTo>
                      <a:pt x="35719" y="13811"/>
                      <a:pt x="29051" y="7144"/>
                      <a:pt x="21431" y="7144"/>
                    </a:cubicBezTo>
                    <a:cubicBezTo>
                      <a:pt x="13811" y="7144"/>
                      <a:pt x="7144" y="13811"/>
                      <a:pt x="7144" y="21431"/>
                    </a:cubicBezTo>
                    <a:cubicBezTo>
                      <a:pt x="7144" y="29051"/>
                      <a:pt x="13811" y="35719"/>
                      <a:pt x="21431" y="35719"/>
                    </a:cubicBezTo>
                    <a:cubicBezTo>
                      <a:pt x="29051" y="35719"/>
                      <a:pt x="35719" y="29051"/>
                      <a:pt x="35719" y="21431"/>
                    </a:cubicBezTo>
                    <a:close/>
                  </a:path>
                </a:pathLst>
              </a:custGeom>
              <a:grpFill/>
              <a:ln w="9525" cap="flat">
                <a:noFill/>
                <a:prstDash val="solid"/>
                <a:miter/>
              </a:ln>
            </p:spPr>
            <p:txBody>
              <a:bodyPr rtlCol="0" anchor="ctr"/>
              <a:lstStyle/>
              <a:p>
                <a:endParaRPr lang="en-US" dirty="0"/>
              </a:p>
            </p:txBody>
          </p:sp>
          <p:sp>
            <p:nvSpPr>
              <p:cNvPr id="169" name="Freeform: Shape 168">
                <a:extLst>
                  <a:ext uri="{FF2B5EF4-FFF2-40B4-BE49-F238E27FC236}">
                    <a16:creationId xmlns:a16="http://schemas.microsoft.com/office/drawing/2014/main" id="{0AC32479-8D6C-47D7-8DFD-D4DE8E527F02}"/>
                  </a:ext>
                </a:extLst>
              </p:cNvPr>
              <p:cNvSpPr/>
              <p:nvPr/>
            </p:nvSpPr>
            <p:spPr>
              <a:xfrm>
                <a:off x="5640229" y="3940016"/>
                <a:ext cx="19050" cy="19050"/>
              </a:xfrm>
              <a:custGeom>
                <a:avLst/>
                <a:gdLst>
                  <a:gd name="connsiteX0" fmla="*/ 12859 w 19050"/>
                  <a:gd name="connsiteY0" fmla="*/ 7144 h 19050"/>
                  <a:gd name="connsiteX1" fmla="*/ 7144 w 19050"/>
                  <a:gd name="connsiteY1" fmla="*/ 12859 h 19050"/>
                  <a:gd name="connsiteX2" fmla="*/ 12859 w 19050"/>
                  <a:gd name="connsiteY2" fmla="*/ 18574 h 19050"/>
                  <a:gd name="connsiteX3" fmla="*/ 18574 w 19050"/>
                  <a:gd name="connsiteY3" fmla="*/ 12859 h 19050"/>
                  <a:gd name="connsiteX4" fmla="*/ 12859 w 19050"/>
                  <a:gd name="connsiteY4" fmla="*/ 7144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2859" y="7144"/>
                    </a:moveTo>
                    <a:cubicBezTo>
                      <a:pt x="10001" y="7144"/>
                      <a:pt x="7144" y="10001"/>
                      <a:pt x="7144" y="12859"/>
                    </a:cubicBezTo>
                    <a:cubicBezTo>
                      <a:pt x="7144" y="15716"/>
                      <a:pt x="10001" y="18574"/>
                      <a:pt x="12859" y="18574"/>
                    </a:cubicBezTo>
                    <a:cubicBezTo>
                      <a:pt x="15716" y="18574"/>
                      <a:pt x="18574" y="15716"/>
                      <a:pt x="18574" y="12859"/>
                    </a:cubicBezTo>
                    <a:cubicBezTo>
                      <a:pt x="18574" y="10001"/>
                      <a:pt x="15716" y="7144"/>
                      <a:pt x="12859" y="7144"/>
                    </a:cubicBezTo>
                    <a:close/>
                  </a:path>
                </a:pathLst>
              </a:custGeom>
              <a:grpFill/>
              <a:ln w="9525" cap="flat">
                <a:noFill/>
                <a:prstDash val="solid"/>
                <a:miter/>
              </a:ln>
            </p:spPr>
            <p:txBody>
              <a:bodyPr rtlCol="0" anchor="ctr"/>
              <a:lstStyle/>
              <a:p>
                <a:endParaRPr lang="en-US" dirty="0"/>
              </a:p>
            </p:txBody>
          </p:sp>
          <p:sp>
            <p:nvSpPr>
              <p:cNvPr id="170" name="Freeform: Shape 169">
                <a:extLst>
                  <a:ext uri="{FF2B5EF4-FFF2-40B4-BE49-F238E27FC236}">
                    <a16:creationId xmlns:a16="http://schemas.microsoft.com/office/drawing/2014/main" id="{EDAD9C1B-6738-4A07-96ED-DE0CB1A8F61C}"/>
                  </a:ext>
                </a:extLst>
              </p:cNvPr>
              <p:cNvSpPr/>
              <p:nvPr/>
            </p:nvSpPr>
            <p:spPr>
              <a:xfrm>
                <a:off x="5954554" y="3885724"/>
                <a:ext cx="47625" cy="38100"/>
              </a:xfrm>
              <a:custGeom>
                <a:avLst/>
                <a:gdLst>
                  <a:gd name="connsiteX0" fmla="*/ 7144 w 47625"/>
                  <a:gd name="connsiteY0" fmla="*/ 17621 h 38100"/>
                  <a:gd name="connsiteX1" fmla="*/ 14764 w 47625"/>
                  <a:gd name="connsiteY1" fmla="*/ 25241 h 38100"/>
                  <a:gd name="connsiteX2" fmla="*/ 16669 w 47625"/>
                  <a:gd name="connsiteY2" fmla="*/ 25241 h 38100"/>
                  <a:gd name="connsiteX3" fmla="*/ 29051 w 47625"/>
                  <a:gd name="connsiteY3" fmla="*/ 33814 h 38100"/>
                  <a:gd name="connsiteX4" fmla="*/ 42386 w 47625"/>
                  <a:gd name="connsiteY4" fmla="*/ 20479 h 38100"/>
                  <a:gd name="connsiteX5" fmla="*/ 29051 w 47625"/>
                  <a:gd name="connsiteY5" fmla="*/ 7144 h 38100"/>
                  <a:gd name="connsiteX6" fmla="*/ 18574 w 47625"/>
                  <a:gd name="connsiteY6" fmla="*/ 11906 h 38100"/>
                  <a:gd name="connsiteX7" fmla="*/ 14764 w 47625"/>
                  <a:gd name="connsiteY7" fmla="*/ 10954 h 38100"/>
                  <a:gd name="connsiteX8" fmla="*/ 7144 w 47625"/>
                  <a:gd name="connsiteY8" fmla="*/ 17621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38100">
                    <a:moveTo>
                      <a:pt x="7144" y="17621"/>
                    </a:moveTo>
                    <a:cubicBezTo>
                      <a:pt x="7144" y="21431"/>
                      <a:pt x="10001" y="25241"/>
                      <a:pt x="14764" y="25241"/>
                    </a:cubicBezTo>
                    <a:cubicBezTo>
                      <a:pt x="15716" y="25241"/>
                      <a:pt x="15716" y="25241"/>
                      <a:pt x="16669" y="25241"/>
                    </a:cubicBezTo>
                    <a:cubicBezTo>
                      <a:pt x="18574" y="30004"/>
                      <a:pt x="23336" y="33814"/>
                      <a:pt x="29051" y="33814"/>
                    </a:cubicBezTo>
                    <a:cubicBezTo>
                      <a:pt x="36671" y="33814"/>
                      <a:pt x="42386" y="28099"/>
                      <a:pt x="42386" y="20479"/>
                    </a:cubicBezTo>
                    <a:cubicBezTo>
                      <a:pt x="42386" y="12859"/>
                      <a:pt x="36671" y="7144"/>
                      <a:pt x="29051" y="7144"/>
                    </a:cubicBezTo>
                    <a:cubicBezTo>
                      <a:pt x="25241" y="7144"/>
                      <a:pt x="21431" y="9049"/>
                      <a:pt x="18574" y="11906"/>
                    </a:cubicBezTo>
                    <a:cubicBezTo>
                      <a:pt x="17621" y="10954"/>
                      <a:pt x="15716" y="10954"/>
                      <a:pt x="14764" y="10954"/>
                    </a:cubicBezTo>
                    <a:cubicBezTo>
                      <a:pt x="10954" y="10001"/>
                      <a:pt x="7144" y="13811"/>
                      <a:pt x="7144" y="17621"/>
                    </a:cubicBezTo>
                    <a:close/>
                  </a:path>
                </a:pathLst>
              </a:custGeom>
              <a:grpFill/>
              <a:ln w="9525" cap="flat">
                <a:noFill/>
                <a:prstDash val="solid"/>
                <a:miter/>
              </a:ln>
            </p:spPr>
            <p:txBody>
              <a:bodyPr rtlCol="0" anchor="ctr"/>
              <a:lstStyle/>
              <a:p>
                <a:endParaRPr lang="en-US" dirty="0"/>
              </a:p>
            </p:txBody>
          </p:sp>
          <p:sp>
            <p:nvSpPr>
              <p:cNvPr id="171" name="Freeform: Shape 170">
                <a:extLst>
                  <a:ext uri="{FF2B5EF4-FFF2-40B4-BE49-F238E27FC236}">
                    <a16:creationId xmlns:a16="http://schemas.microsoft.com/office/drawing/2014/main" id="{E4D29AB1-CA8D-40A0-9BAA-A8BFD60E0238}"/>
                  </a:ext>
                </a:extLst>
              </p:cNvPr>
              <p:cNvSpPr/>
              <p:nvPr/>
            </p:nvSpPr>
            <p:spPr>
              <a:xfrm>
                <a:off x="6050756" y="3398044"/>
                <a:ext cx="19050" cy="19050"/>
              </a:xfrm>
              <a:custGeom>
                <a:avLst/>
                <a:gdLst>
                  <a:gd name="connsiteX0" fmla="*/ 16669 w 19050"/>
                  <a:gd name="connsiteY0" fmla="*/ 11906 h 19050"/>
                  <a:gd name="connsiteX1" fmla="*/ 11906 w 19050"/>
                  <a:gd name="connsiteY1" fmla="*/ 7144 h 19050"/>
                  <a:gd name="connsiteX2" fmla="*/ 7144 w 19050"/>
                  <a:gd name="connsiteY2" fmla="*/ 11906 h 19050"/>
                  <a:gd name="connsiteX3" fmla="*/ 11906 w 19050"/>
                  <a:gd name="connsiteY3" fmla="*/ 16669 h 19050"/>
                  <a:gd name="connsiteX4" fmla="*/ 16669 w 19050"/>
                  <a:gd name="connsiteY4" fmla="*/ 11906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6669" y="11906"/>
                    </a:moveTo>
                    <a:cubicBezTo>
                      <a:pt x="16669" y="9049"/>
                      <a:pt x="14764" y="7144"/>
                      <a:pt x="11906" y="7144"/>
                    </a:cubicBezTo>
                    <a:cubicBezTo>
                      <a:pt x="9049" y="7144"/>
                      <a:pt x="7144" y="9049"/>
                      <a:pt x="7144" y="11906"/>
                    </a:cubicBezTo>
                    <a:cubicBezTo>
                      <a:pt x="7144" y="14764"/>
                      <a:pt x="9049" y="16669"/>
                      <a:pt x="11906" y="16669"/>
                    </a:cubicBezTo>
                    <a:cubicBezTo>
                      <a:pt x="14764" y="17621"/>
                      <a:pt x="16669" y="14764"/>
                      <a:pt x="16669" y="11906"/>
                    </a:cubicBezTo>
                    <a:close/>
                  </a:path>
                </a:pathLst>
              </a:custGeom>
              <a:grpFill/>
              <a:ln w="9525" cap="flat">
                <a:noFill/>
                <a:prstDash val="solid"/>
                <a:miter/>
              </a:ln>
            </p:spPr>
            <p:txBody>
              <a:bodyPr rtlCol="0" anchor="ctr"/>
              <a:lstStyle/>
              <a:p>
                <a:endParaRPr lang="en-US" dirty="0"/>
              </a:p>
            </p:txBody>
          </p:sp>
          <p:sp>
            <p:nvSpPr>
              <p:cNvPr id="172" name="Freeform: Shape 171">
                <a:extLst>
                  <a:ext uri="{FF2B5EF4-FFF2-40B4-BE49-F238E27FC236}">
                    <a16:creationId xmlns:a16="http://schemas.microsoft.com/office/drawing/2014/main" id="{DE731D6E-527A-45B9-BB15-F955349286D1}"/>
                  </a:ext>
                </a:extLst>
              </p:cNvPr>
              <p:cNvSpPr/>
              <p:nvPr/>
            </p:nvSpPr>
            <p:spPr>
              <a:xfrm>
                <a:off x="5799296" y="4277201"/>
                <a:ext cx="142875" cy="123825"/>
              </a:xfrm>
              <a:custGeom>
                <a:avLst/>
                <a:gdLst>
                  <a:gd name="connsiteX0" fmla="*/ 109061 w 142875"/>
                  <a:gd name="connsiteY0" fmla="*/ 26194 h 123825"/>
                  <a:gd name="connsiteX1" fmla="*/ 95726 w 142875"/>
                  <a:gd name="connsiteY1" fmla="*/ 29051 h 123825"/>
                  <a:gd name="connsiteX2" fmla="*/ 81439 w 142875"/>
                  <a:gd name="connsiteY2" fmla="*/ 25241 h 123825"/>
                  <a:gd name="connsiteX3" fmla="*/ 79534 w 142875"/>
                  <a:gd name="connsiteY3" fmla="*/ 25241 h 123825"/>
                  <a:gd name="connsiteX4" fmla="*/ 82391 w 142875"/>
                  <a:gd name="connsiteY4" fmla="*/ 17621 h 123825"/>
                  <a:gd name="connsiteX5" fmla="*/ 71914 w 142875"/>
                  <a:gd name="connsiteY5" fmla="*/ 7144 h 123825"/>
                  <a:gd name="connsiteX6" fmla="*/ 61436 w 142875"/>
                  <a:gd name="connsiteY6" fmla="*/ 17621 h 123825"/>
                  <a:gd name="connsiteX7" fmla="*/ 69056 w 142875"/>
                  <a:gd name="connsiteY7" fmla="*/ 28099 h 123825"/>
                  <a:gd name="connsiteX8" fmla="*/ 52864 w 142875"/>
                  <a:gd name="connsiteY8" fmla="*/ 47149 h 123825"/>
                  <a:gd name="connsiteX9" fmla="*/ 49054 w 142875"/>
                  <a:gd name="connsiteY9" fmla="*/ 46196 h 123825"/>
                  <a:gd name="connsiteX10" fmla="*/ 48101 w 142875"/>
                  <a:gd name="connsiteY10" fmla="*/ 45244 h 123825"/>
                  <a:gd name="connsiteX11" fmla="*/ 55721 w 142875"/>
                  <a:gd name="connsiteY11" fmla="*/ 30956 h 123825"/>
                  <a:gd name="connsiteX12" fmla="*/ 39529 w 142875"/>
                  <a:gd name="connsiteY12" fmla="*/ 14764 h 123825"/>
                  <a:gd name="connsiteX13" fmla="*/ 23336 w 142875"/>
                  <a:gd name="connsiteY13" fmla="*/ 30956 h 123825"/>
                  <a:gd name="connsiteX14" fmla="*/ 23336 w 142875"/>
                  <a:gd name="connsiteY14" fmla="*/ 34766 h 123825"/>
                  <a:gd name="connsiteX15" fmla="*/ 7144 w 142875"/>
                  <a:gd name="connsiteY15" fmla="*/ 55721 h 123825"/>
                  <a:gd name="connsiteX16" fmla="*/ 25241 w 142875"/>
                  <a:gd name="connsiteY16" fmla="*/ 76676 h 123825"/>
                  <a:gd name="connsiteX17" fmla="*/ 34766 w 142875"/>
                  <a:gd name="connsiteY17" fmla="*/ 87154 h 123825"/>
                  <a:gd name="connsiteX18" fmla="*/ 34766 w 142875"/>
                  <a:gd name="connsiteY18" fmla="*/ 90011 h 123825"/>
                  <a:gd name="connsiteX19" fmla="*/ 58579 w 142875"/>
                  <a:gd name="connsiteY19" fmla="*/ 113824 h 123825"/>
                  <a:gd name="connsiteX20" fmla="*/ 81439 w 142875"/>
                  <a:gd name="connsiteY20" fmla="*/ 94774 h 123825"/>
                  <a:gd name="connsiteX21" fmla="*/ 82391 w 142875"/>
                  <a:gd name="connsiteY21" fmla="*/ 94774 h 123825"/>
                  <a:gd name="connsiteX22" fmla="*/ 80486 w 142875"/>
                  <a:gd name="connsiteY22" fmla="*/ 100489 h 123825"/>
                  <a:gd name="connsiteX23" fmla="*/ 79534 w 142875"/>
                  <a:gd name="connsiteY23" fmla="*/ 104299 h 123825"/>
                  <a:gd name="connsiteX24" fmla="*/ 80486 w 142875"/>
                  <a:gd name="connsiteY24" fmla="*/ 109061 h 123825"/>
                  <a:gd name="connsiteX25" fmla="*/ 99536 w 142875"/>
                  <a:gd name="connsiteY25" fmla="*/ 123349 h 123825"/>
                  <a:gd name="connsiteX26" fmla="*/ 119539 w 142875"/>
                  <a:gd name="connsiteY26" fmla="*/ 103346 h 123825"/>
                  <a:gd name="connsiteX27" fmla="*/ 110014 w 142875"/>
                  <a:gd name="connsiteY27" fmla="*/ 87154 h 123825"/>
                  <a:gd name="connsiteX28" fmla="*/ 139541 w 142875"/>
                  <a:gd name="connsiteY28" fmla="*/ 56674 h 123825"/>
                  <a:gd name="connsiteX29" fmla="*/ 109061 w 142875"/>
                  <a:gd name="connsiteY29" fmla="*/ 26194 h 123825"/>
                  <a:gd name="connsiteX30" fmla="*/ 94774 w 142875"/>
                  <a:gd name="connsiteY30" fmla="*/ 85249 h 123825"/>
                  <a:gd name="connsiteX31" fmla="*/ 94774 w 142875"/>
                  <a:gd name="connsiteY31" fmla="*/ 84296 h 123825"/>
                  <a:gd name="connsiteX32" fmla="*/ 96679 w 142875"/>
                  <a:gd name="connsiteY32" fmla="*/ 85249 h 123825"/>
                  <a:gd name="connsiteX33" fmla="*/ 94774 w 142875"/>
                  <a:gd name="connsiteY33" fmla="*/ 85249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42875" h="123825">
                    <a:moveTo>
                      <a:pt x="109061" y="26194"/>
                    </a:moveTo>
                    <a:cubicBezTo>
                      <a:pt x="104299" y="26194"/>
                      <a:pt x="99536" y="27146"/>
                      <a:pt x="95726" y="29051"/>
                    </a:cubicBezTo>
                    <a:cubicBezTo>
                      <a:pt x="91916" y="27146"/>
                      <a:pt x="87154" y="25241"/>
                      <a:pt x="81439" y="25241"/>
                    </a:cubicBezTo>
                    <a:cubicBezTo>
                      <a:pt x="80486" y="25241"/>
                      <a:pt x="79534" y="25241"/>
                      <a:pt x="79534" y="25241"/>
                    </a:cubicBezTo>
                    <a:cubicBezTo>
                      <a:pt x="81439" y="23336"/>
                      <a:pt x="82391" y="20479"/>
                      <a:pt x="82391" y="17621"/>
                    </a:cubicBezTo>
                    <a:cubicBezTo>
                      <a:pt x="82391" y="11906"/>
                      <a:pt x="77629" y="7144"/>
                      <a:pt x="71914" y="7144"/>
                    </a:cubicBezTo>
                    <a:cubicBezTo>
                      <a:pt x="66199" y="7144"/>
                      <a:pt x="61436" y="11906"/>
                      <a:pt x="61436" y="17621"/>
                    </a:cubicBezTo>
                    <a:cubicBezTo>
                      <a:pt x="61436" y="22384"/>
                      <a:pt x="65246" y="26194"/>
                      <a:pt x="69056" y="28099"/>
                    </a:cubicBezTo>
                    <a:cubicBezTo>
                      <a:pt x="61436" y="31909"/>
                      <a:pt x="55721" y="38576"/>
                      <a:pt x="52864" y="47149"/>
                    </a:cubicBezTo>
                    <a:cubicBezTo>
                      <a:pt x="51911" y="47149"/>
                      <a:pt x="50006" y="46196"/>
                      <a:pt x="49054" y="46196"/>
                    </a:cubicBezTo>
                    <a:cubicBezTo>
                      <a:pt x="49054" y="46196"/>
                      <a:pt x="49054" y="45244"/>
                      <a:pt x="48101" y="45244"/>
                    </a:cubicBezTo>
                    <a:cubicBezTo>
                      <a:pt x="52864" y="42386"/>
                      <a:pt x="55721" y="37624"/>
                      <a:pt x="55721" y="30956"/>
                    </a:cubicBezTo>
                    <a:cubicBezTo>
                      <a:pt x="55721" y="22384"/>
                      <a:pt x="48101" y="14764"/>
                      <a:pt x="39529" y="14764"/>
                    </a:cubicBezTo>
                    <a:cubicBezTo>
                      <a:pt x="30956" y="14764"/>
                      <a:pt x="23336" y="22384"/>
                      <a:pt x="23336" y="30956"/>
                    </a:cubicBezTo>
                    <a:cubicBezTo>
                      <a:pt x="23336" y="31909"/>
                      <a:pt x="23336" y="33814"/>
                      <a:pt x="23336" y="34766"/>
                    </a:cubicBezTo>
                    <a:cubicBezTo>
                      <a:pt x="13811" y="36671"/>
                      <a:pt x="7144" y="45244"/>
                      <a:pt x="7144" y="55721"/>
                    </a:cubicBezTo>
                    <a:cubicBezTo>
                      <a:pt x="7144" y="66199"/>
                      <a:pt x="14764" y="75724"/>
                      <a:pt x="25241" y="76676"/>
                    </a:cubicBezTo>
                    <a:cubicBezTo>
                      <a:pt x="27146" y="81439"/>
                      <a:pt x="30004" y="85249"/>
                      <a:pt x="34766" y="87154"/>
                    </a:cubicBezTo>
                    <a:cubicBezTo>
                      <a:pt x="34766" y="88106"/>
                      <a:pt x="34766" y="89059"/>
                      <a:pt x="34766" y="90011"/>
                    </a:cubicBezTo>
                    <a:cubicBezTo>
                      <a:pt x="34766" y="103346"/>
                      <a:pt x="45244" y="113824"/>
                      <a:pt x="58579" y="113824"/>
                    </a:cubicBezTo>
                    <a:cubicBezTo>
                      <a:pt x="70009" y="113824"/>
                      <a:pt x="79534" y="105251"/>
                      <a:pt x="81439" y="94774"/>
                    </a:cubicBezTo>
                    <a:cubicBezTo>
                      <a:pt x="81439" y="94774"/>
                      <a:pt x="82391" y="94774"/>
                      <a:pt x="82391" y="94774"/>
                    </a:cubicBezTo>
                    <a:cubicBezTo>
                      <a:pt x="81439" y="96679"/>
                      <a:pt x="80486" y="98584"/>
                      <a:pt x="80486" y="100489"/>
                    </a:cubicBezTo>
                    <a:cubicBezTo>
                      <a:pt x="79534" y="101441"/>
                      <a:pt x="79534" y="102394"/>
                      <a:pt x="79534" y="104299"/>
                    </a:cubicBezTo>
                    <a:cubicBezTo>
                      <a:pt x="79534" y="106204"/>
                      <a:pt x="80486" y="107156"/>
                      <a:pt x="80486" y="109061"/>
                    </a:cubicBezTo>
                    <a:cubicBezTo>
                      <a:pt x="82391" y="117634"/>
                      <a:pt x="90011" y="123349"/>
                      <a:pt x="99536" y="123349"/>
                    </a:cubicBezTo>
                    <a:cubicBezTo>
                      <a:pt x="110014" y="123349"/>
                      <a:pt x="119539" y="114776"/>
                      <a:pt x="119539" y="103346"/>
                    </a:cubicBezTo>
                    <a:cubicBezTo>
                      <a:pt x="119539" y="96679"/>
                      <a:pt x="115729" y="90011"/>
                      <a:pt x="110014" y="87154"/>
                    </a:cubicBezTo>
                    <a:cubicBezTo>
                      <a:pt x="126206" y="86201"/>
                      <a:pt x="139541" y="72866"/>
                      <a:pt x="139541" y="56674"/>
                    </a:cubicBezTo>
                    <a:cubicBezTo>
                      <a:pt x="140494" y="40481"/>
                      <a:pt x="126206" y="26194"/>
                      <a:pt x="109061" y="26194"/>
                    </a:cubicBezTo>
                    <a:close/>
                    <a:moveTo>
                      <a:pt x="94774" y="85249"/>
                    </a:moveTo>
                    <a:cubicBezTo>
                      <a:pt x="94774" y="85249"/>
                      <a:pt x="94774" y="84296"/>
                      <a:pt x="94774" y="84296"/>
                    </a:cubicBezTo>
                    <a:cubicBezTo>
                      <a:pt x="95726" y="84296"/>
                      <a:pt x="95726" y="85249"/>
                      <a:pt x="96679" y="85249"/>
                    </a:cubicBezTo>
                    <a:cubicBezTo>
                      <a:pt x="95726" y="85249"/>
                      <a:pt x="95726" y="85249"/>
                      <a:pt x="94774" y="85249"/>
                    </a:cubicBezTo>
                    <a:close/>
                  </a:path>
                </a:pathLst>
              </a:custGeom>
              <a:grpFill/>
              <a:ln w="9525" cap="flat">
                <a:noFill/>
                <a:prstDash val="solid"/>
                <a:miter/>
              </a:ln>
            </p:spPr>
            <p:txBody>
              <a:bodyPr rtlCol="0" anchor="ctr"/>
              <a:lstStyle/>
              <a:p>
                <a:endParaRPr lang="en-US" dirty="0"/>
              </a:p>
            </p:txBody>
          </p:sp>
          <p:sp>
            <p:nvSpPr>
              <p:cNvPr id="173" name="Freeform: Shape 172">
                <a:extLst>
                  <a:ext uri="{FF2B5EF4-FFF2-40B4-BE49-F238E27FC236}">
                    <a16:creationId xmlns:a16="http://schemas.microsoft.com/office/drawing/2014/main" id="{48D3C16F-65C7-44D6-8D44-4ADE71304993}"/>
                  </a:ext>
                </a:extLst>
              </p:cNvPr>
              <p:cNvSpPr/>
              <p:nvPr/>
            </p:nvSpPr>
            <p:spPr>
              <a:xfrm>
                <a:off x="5920160" y="3238976"/>
                <a:ext cx="28575" cy="28575"/>
              </a:xfrm>
              <a:custGeom>
                <a:avLst/>
                <a:gdLst>
                  <a:gd name="connsiteX0" fmla="*/ 18678 w 28575"/>
                  <a:gd name="connsiteY0" fmla="*/ 30004 h 28575"/>
                  <a:gd name="connsiteX1" fmla="*/ 30108 w 28575"/>
                  <a:gd name="connsiteY1" fmla="*/ 18574 h 28575"/>
                  <a:gd name="connsiteX2" fmla="*/ 18678 w 28575"/>
                  <a:gd name="connsiteY2" fmla="*/ 7144 h 28575"/>
                  <a:gd name="connsiteX3" fmla="*/ 7248 w 28575"/>
                  <a:gd name="connsiteY3" fmla="*/ 18574 h 28575"/>
                  <a:gd name="connsiteX4" fmla="*/ 18678 w 28575"/>
                  <a:gd name="connsiteY4" fmla="*/ 3000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8678" y="30004"/>
                    </a:moveTo>
                    <a:cubicBezTo>
                      <a:pt x="25345" y="30004"/>
                      <a:pt x="30108" y="25241"/>
                      <a:pt x="30108" y="18574"/>
                    </a:cubicBezTo>
                    <a:cubicBezTo>
                      <a:pt x="30108" y="11906"/>
                      <a:pt x="25345" y="7144"/>
                      <a:pt x="18678" y="7144"/>
                    </a:cubicBezTo>
                    <a:cubicBezTo>
                      <a:pt x="12010" y="7144"/>
                      <a:pt x="7248" y="11906"/>
                      <a:pt x="7248" y="18574"/>
                    </a:cubicBezTo>
                    <a:cubicBezTo>
                      <a:pt x="6295" y="24289"/>
                      <a:pt x="12010" y="30004"/>
                      <a:pt x="18678" y="30004"/>
                    </a:cubicBezTo>
                    <a:close/>
                  </a:path>
                </a:pathLst>
              </a:custGeom>
              <a:grpFill/>
              <a:ln w="9525" cap="flat">
                <a:noFill/>
                <a:prstDash val="solid"/>
                <a:miter/>
              </a:ln>
            </p:spPr>
            <p:txBody>
              <a:bodyPr rtlCol="0" anchor="ctr"/>
              <a:lstStyle/>
              <a:p>
                <a:endParaRPr lang="en-US" dirty="0"/>
              </a:p>
            </p:txBody>
          </p:sp>
          <p:sp>
            <p:nvSpPr>
              <p:cNvPr id="174" name="Freeform: Shape 173">
                <a:extLst>
                  <a:ext uri="{FF2B5EF4-FFF2-40B4-BE49-F238E27FC236}">
                    <a16:creationId xmlns:a16="http://schemas.microsoft.com/office/drawing/2014/main" id="{32F0A647-D6A2-4C87-A83C-4FDDD84CBBE0}"/>
                  </a:ext>
                </a:extLst>
              </p:cNvPr>
              <p:cNvSpPr/>
              <p:nvPr/>
            </p:nvSpPr>
            <p:spPr>
              <a:xfrm>
                <a:off x="5753576" y="3219926"/>
                <a:ext cx="19050" cy="19050"/>
              </a:xfrm>
              <a:custGeom>
                <a:avLst/>
                <a:gdLst>
                  <a:gd name="connsiteX0" fmla="*/ 18574 w 19050"/>
                  <a:gd name="connsiteY0" fmla="*/ 12859 h 19050"/>
                  <a:gd name="connsiteX1" fmla="*/ 12859 w 19050"/>
                  <a:gd name="connsiteY1" fmla="*/ 7144 h 19050"/>
                  <a:gd name="connsiteX2" fmla="*/ 7144 w 19050"/>
                  <a:gd name="connsiteY2" fmla="*/ 12859 h 19050"/>
                  <a:gd name="connsiteX3" fmla="*/ 12859 w 19050"/>
                  <a:gd name="connsiteY3" fmla="*/ 1857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0001"/>
                      <a:pt x="15716" y="7144"/>
                      <a:pt x="12859" y="7144"/>
                    </a:cubicBezTo>
                    <a:cubicBezTo>
                      <a:pt x="10001" y="7144"/>
                      <a:pt x="7144" y="10001"/>
                      <a:pt x="7144" y="12859"/>
                    </a:cubicBezTo>
                    <a:cubicBezTo>
                      <a:pt x="7144" y="15716"/>
                      <a:pt x="10001" y="18574"/>
                      <a:pt x="12859" y="18574"/>
                    </a:cubicBezTo>
                    <a:cubicBezTo>
                      <a:pt x="15716" y="18574"/>
                      <a:pt x="18574" y="16669"/>
                      <a:pt x="18574" y="12859"/>
                    </a:cubicBezTo>
                    <a:close/>
                  </a:path>
                </a:pathLst>
              </a:custGeom>
              <a:grpFill/>
              <a:ln w="9525" cap="flat">
                <a:noFill/>
                <a:prstDash val="solid"/>
                <a:miter/>
              </a:ln>
            </p:spPr>
            <p:txBody>
              <a:bodyPr rtlCol="0" anchor="ctr"/>
              <a:lstStyle/>
              <a:p>
                <a:endParaRPr lang="en-US" dirty="0"/>
              </a:p>
            </p:txBody>
          </p:sp>
          <p:sp>
            <p:nvSpPr>
              <p:cNvPr id="175" name="Freeform: Shape 174">
                <a:extLst>
                  <a:ext uri="{FF2B5EF4-FFF2-40B4-BE49-F238E27FC236}">
                    <a16:creationId xmlns:a16="http://schemas.microsoft.com/office/drawing/2014/main" id="{66B7E95C-77FF-41F2-B4F1-89DFB5D4A969}"/>
                  </a:ext>
                </a:extLst>
              </p:cNvPr>
              <p:cNvSpPr/>
              <p:nvPr/>
            </p:nvSpPr>
            <p:spPr>
              <a:xfrm>
                <a:off x="6035516" y="2895124"/>
                <a:ext cx="38100" cy="38100"/>
              </a:xfrm>
              <a:custGeom>
                <a:avLst/>
                <a:gdLst>
                  <a:gd name="connsiteX0" fmla="*/ 21431 w 38100"/>
                  <a:gd name="connsiteY0" fmla="*/ 7144 h 38100"/>
                  <a:gd name="connsiteX1" fmla="*/ 7144 w 38100"/>
                  <a:gd name="connsiteY1" fmla="*/ 21431 h 38100"/>
                  <a:gd name="connsiteX2" fmla="*/ 21431 w 38100"/>
                  <a:gd name="connsiteY2" fmla="*/ 35719 h 38100"/>
                  <a:gd name="connsiteX3" fmla="*/ 35719 w 38100"/>
                  <a:gd name="connsiteY3" fmla="*/ 21431 h 38100"/>
                  <a:gd name="connsiteX4" fmla="*/ 21431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1431" y="7144"/>
                    </a:moveTo>
                    <a:cubicBezTo>
                      <a:pt x="13811" y="7144"/>
                      <a:pt x="7144" y="13811"/>
                      <a:pt x="7144" y="21431"/>
                    </a:cubicBezTo>
                    <a:cubicBezTo>
                      <a:pt x="7144" y="29051"/>
                      <a:pt x="13811" y="35719"/>
                      <a:pt x="21431" y="35719"/>
                    </a:cubicBezTo>
                    <a:cubicBezTo>
                      <a:pt x="29051" y="35719"/>
                      <a:pt x="35719" y="29051"/>
                      <a:pt x="35719" y="21431"/>
                    </a:cubicBezTo>
                    <a:cubicBezTo>
                      <a:pt x="36671" y="13811"/>
                      <a:pt x="30004" y="7144"/>
                      <a:pt x="21431" y="7144"/>
                    </a:cubicBezTo>
                    <a:close/>
                  </a:path>
                </a:pathLst>
              </a:custGeom>
              <a:grpFill/>
              <a:ln w="9525" cap="flat">
                <a:noFill/>
                <a:prstDash val="solid"/>
                <a:miter/>
              </a:ln>
            </p:spPr>
            <p:txBody>
              <a:bodyPr rtlCol="0" anchor="ctr"/>
              <a:lstStyle/>
              <a:p>
                <a:endParaRPr lang="en-US" dirty="0"/>
              </a:p>
            </p:txBody>
          </p:sp>
          <p:sp>
            <p:nvSpPr>
              <p:cNvPr id="176" name="Freeform: Shape 175">
                <a:extLst>
                  <a:ext uri="{FF2B5EF4-FFF2-40B4-BE49-F238E27FC236}">
                    <a16:creationId xmlns:a16="http://schemas.microsoft.com/office/drawing/2014/main" id="{A51D3A72-4F6B-4E43-8E64-80BE1884AF84}"/>
                  </a:ext>
                </a:extLst>
              </p:cNvPr>
              <p:cNvSpPr/>
              <p:nvPr/>
            </p:nvSpPr>
            <p:spPr>
              <a:xfrm>
                <a:off x="5612606" y="3429476"/>
                <a:ext cx="171450" cy="190500"/>
              </a:xfrm>
              <a:custGeom>
                <a:avLst/>
                <a:gdLst>
                  <a:gd name="connsiteX0" fmla="*/ 60484 w 171450"/>
                  <a:gd name="connsiteY0" fmla="*/ 172879 h 190500"/>
                  <a:gd name="connsiteX1" fmla="*/ 75724 w 171450"/>
                  <a:gd name="connsiteY1" fmla="*/ 188119 h 190500"/>
                  <a:gd name="connsiteX2" fmla="*/ 90964 w 171450"/>
                  <a:gd name="connsiteY2" fmla="*/ 172879 h 190500"/>
                  <a:gd name="connsiteX3" fmla="*/ 88106 w 171450"/>
                  <a:gd name="connsiteY3" fmla="*/ 164306 h 190500"/>
                  <a:gd name="connsiteX4" fmla="*/ 110966 w 171450"/>
                  <a:gd name="connsiteY4" fmla="*/ 131921 h 190500"/>
                  <a:gd name="connsiteX5" fmla="*/ 103346 w 171450"/>
                  <a:gd name="connsiteY5" fmla="*/ 110966 h 190500"/>
                  <a:gd name="connsiteX6" fmla="*/ 104299 w 171450"/>
                  <a:gd name="connsiteY6" fmla="*/ 102394 h 190500"/>
                  <a:gd name="connsiteX7" fmla="*/ 103346 w 171450"/>
                  <a:gd name="connsiteY7" fmla="*/ 94774 h 190500"/>
                  <a:gd name="connsiteX8" fmla="*/ 107156 w 171450"/>
                  <a:gd name="connsiteY8" fmla="*/ 94774 h 190500"/>
                  <a:gd name="connsiteX9" fmla="*/ 137636 w 171450"/>
                  <a:gd name="connsiteY9" fmla="*/ 70009 h 190500"/>
                  <a:gd name="connsiteX10" fmla="*/ 146209 w 171450"/>
                  <a:gd name="connsiteY10" fmla="*/ 71914 h 190500"/>
                  <a:gd name="connsiteX11" fmla="*/ 172879 w 171450"/>
                  <a:gd name="connsiteY11" fmla="*/ 45244 h 190500"/>
                  <a:gd name="connsiteX12" fmla="*/ 146209 w 171450"/>
                  <a:gd name="connsiteY12" fmla="*/ 18574 h 190500"/>
                  <a:gd name="connsiteX13" fmla="*/ 139541 w 171450"/>
                  <a:gd name="connsiteY13" fmla="*/ 19526 h 190500"/>
                  <a:gd name="connsiteX14" fmla="*/ 124301 w 171450"/>
                  <a:gd name="connsiteY14" fmla="*/ 7144 h 190500"/>
                  <a:gd name="connsiteX15" fmla="*/ 108109 w 171450"/>
                  <a:gd name="connsiteY15" fmla="*/ 23336 h 190500"/>
                  <a:gd name="connsiteX16" fmla="*/ 111919 w 171450"/>
                  <a:gd name="connsiteY16" fmla="*/ 33814 h 190500"/>
                  <a:gd name="connsiteX17" fmla="*/ 106204 w 171450"/>
                  <a:gd name="connsiteY17" fmla="*/ 32861 h 190500"/>
                  <a:gd name="connsiteX18" fmla="*/ 90964 w 171450"/>
                  <a:gd name="connsiteY18" fmla="*/ 36671 h 190500"/>
                  <a:gd name="connsiteX19" fmla="*/ 63341 w 171450"/>
                  <a:gd name="connsiteY19" fmla="*/ 19526 h 190500"/>
                  <a:gd name="connsiteX20" fmla="*/ 31909 w 171450"/>
                  <a:gd name="connsiteY20" fmla="*/ 50959 h 190500"/>
                  <a:gd name="connsiteX21" fmla="*/ 39529 w 171450"/>
                  <a:gd name="connsiteY21" fmla="*/ 70961 h 190500"/>
                  <a:gd name="connsiteX22" fmla="*/ 24289 w 171450"/>
                  <a:gd name="connsiteY22" fmla="*/ 101441 h 190500"/>
                  <a:gd name="connsiteX23" fmla="*/ 24289 w 171450"/>
                  <a:gd name="connsiteY23" fmla="*/ 105251 h 190500"/>
                  <a:gd name="connsiteX24" fmla="*/ 18574 w 171450"/>
                  <a:gd name="connsiteY24" fmla="*/ 103346 h 190500"/>
                  <a:gd name="connsiteX25" fmla="*/ 7144 w 171450"/>
                  <a:gd name="connsiteY25" fmla="*/ 114776 h 190500"/>
                  <a:gd name="connsiteX26" fmla="*/ 18574 w 171450"/>
                  <a:gd name="connsiteY26" fmla="*/ 126206 h 190500"/>
                  <a:gd name="connsiteX27" fmla="*/ 26194 w 171450"/>
                  <a:gd name="connsiteY27" fmla="*/ 123349 h 190500"/>
                  <a:gd name="connsiteX28" fmla="*/ 41434 w 171450"/>
                  <a:gd name="connsiteY28" fmla="*/ 140494 h 190500"/>
                  <a:gd name="connsiteX29" fmla="*/ 62389 w 171450"/>
                  <a:gd name="connsiteY29" fmla="*/ 164306 h 190500"/>
                  <a:gd name="connsiteX30" fmla="*/ 60484 w 171450"/>
                  <a:gd name="connsiteY30" fmla="*/ 172879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1450" h="190500">
                    <a:moveTo>
                      <a:pt x="60484" y="172879"/>
                    </a:moveTo>
                    <a:cubicBezTo>
                      <a:pt x="60484" y="181451"/>
                      <a:pt x="67151" y="188119"/>
                      <a:pt x="75724" y="188119"/>
                    </a:cubicBezTo>
                    <a:cubicBezTo>
                      <a:pt x="84296" y="188119"/>
                      <a:pt x="90964" y="181451"/>
                      <a:pt x="90964" y="172879"/>
                    </a:cubicBezTo>
                    <a:cubicBezTo>
                      <a:pt x="90964" y="169069"/>
                      <a:pt x="90011" y="166211"/>
                      <a:pt x="88106" y="164306"/>
                    </a:cubicBezTo>
                    <a:cubicBezTo>
                      <a:pt x="101441" y="159544"/>
                      <a:pt x="110966" y="147161"/>
                      <a:pt x="110966" y="131921"/>
                    </a:cubicBezTo>
                    <a:cubicBezTo>
                      <a:pt x="110966" y="124301"/>
                      <a:pt x="108109" y="116681"/>
                      <a:pt x="103346" y="110966"/>
                    </a:cubicBezTo>
                    <a:cubicBezTo>
                      <a:pt x="104299" y="108109"/>
                      <a:pt x="104299" y="105251"/>
                      <a:pt x="104299" y="102394"/>
                    </a:cubicBezTo>
                    <a:cubicBezTo>
                      <a:pt x="104299" y="99536"/>
                      <a:pt x="104299" y="97631"/>
                      <a:pt x="103346" y="94774"/>
                    </a:cubicBezTo>
                    <a:cubicBezTo>
                      <a:pt x="104299" y="94774"/>
                      <a:pt x="106204" y="94774"/>
                      <a:pt x="107156" y="94774"/>
                    </a:cubicBezTo>
                    <a:cubicBezTo>
                      <a:pt x="122396" y="94774"/>
                      <a:pt x="134779" y="84296"/>
                      <a:pt x="137636" y="70009"/>
                    </a:cubicBezTo>
                    <a:cubicBezTo>
                      <a:pt x="140494" y="70961"/>
                      <a:pt x="143351" y="71914"/>
                      <a:pt x="146209" y="71914"/>
                    </a:cubicBezTo>
                    <a:cubicBezTo>
                      <a:pt x="161449" y="71914"/>
                      <a:pt x="172879" y="59531"/>
                      <a:pt x="172879" y="45244"/>
                    </a:cubicBezTo>
                    <a:cubicBezTo>
                      <a:pt x="172879" y="30956"/>
                      <a:pt x="160496" y="18574"/>
                      <a:pt x="146209" y="18574"/>
                    </a:cubicBezTo>
                    <a:cubicBezTo>
                      <a:pt x="144304" y="18574"/>
                      <a:pt x="141446" y="18574"/>
                      <a:pt x="139541" y="19526"/>
                    </a:cubicBezTo>
                    <a:cubicBezTo>
                      <a:pt x="138589" y="11906"/>
                      <a:pt x="131921" y="7144"/>
                      <a:pt x="124301" y="7144"/>
                    </a:cubicBezTo>
                    <a:cubicBezTo>
                      <a:pt x="115729" y="7144"/>
                      <a:pt x="108109" y="13811"/>
                      <a:pt x="108109" y="23336"/>
                    </a:cubicBezTo>
                    <a:cubicBezTo>
                      <a:pt x="108109" y="27146"/>
                      <a:pt x="110014" y="30956"/>
                      <a:pt x="111919" y="33814"/>
                    </a:cubicBezTo>
                    <a:cubicBezTo>
                      <a:pt x="110014" y="33814"/>
                      <a:pt x="108109" y="32861"/>
                      <a:pt x="106204" y="32861"/>
                    </a:cubicBezTo>
                    <a:cubicBezTo>
                      <a:pt x="100489" y="32861"/>
                      <a:pt x="95726" y="34766"/>
                      <a:pt x="90964" y="36671"/>
                    </a:cubicBezTo>
                    <a:cubicBezTo>
                      <a:pt x="85249" y="27146"/>
                      <a:pt x="75724" y="19526"/>
                      <a:pt x="63341" y="19526"/>
                    </a:cubicBezTo>
                    <a:cubicBezTo>
                      <a:pt x="46196" y="19526"/>
                      <a:pt x="31909" y="33814"/>
                      <a:pt x="31909" y="50959"/>
                    </a:cubicBezTo>
                    <a:cubicBezTo>
                      <a:pt x="31909" y="58579"/>
                      <a:pt x="34766" y="65246"/>
                      <a:pt x="39529" y="70961"/>
                    </a:cubicBezTo>
                    <a:cubicBezTo>
                      <a:pt x="30004" y="78581"/>
                      <a:pt x="24289" y="89059"/>
                      <a:pt x="24289" y="101441"/>
                    </a:cubicBezTo>
                    <a:cubicBezTo>
                      <a:pt x="24289" y="103346"/>
                      <a:pt x="24289" y="104299"/>
                      <a:pt x="24289" y="105251"/>
                    </a:cubicBezTo>
                    <a:cubicBezTo>
                      <a:pt x="22384" y="104299"/>
                      <a:pt x="20479" y="103346"/>
                      <a:pt x="18574" y="103346"/>
                    </a:cubicBezTo>
                    <a:cubicBezTo>
                      <a:pt x="12859" y="103346"/>
                      <a:pt x="7144" y="108109"/>
                      <a:pt x="7144" y="114776"/>
                    </a:cubicBezTo>
                    <a:cubicBezTo>
                      <a:pt x="7144" y="120491"/>
                      <a:pt x="11906" y="126206"/>
                      <a:pt x="18574" y="126206"/>
                    </a:cubicBezTo>
                    <a:cubicBezTo>
                      <a:pt x="21431" y="126206"/>
                      <a:pt x="24289" y="125254"/>
                      <a:pt x="26194" y="123349"/>
                    </a:cubicBezTo>
                    <a:cubicBezTo>
                      <a:pt x="28099" y="130969"/>
                      <a:pt x="33814" y="137636"/>
                      <a:pt x="41434" y="140494"/>
                    </a:cubicBezTo>
                    <a:cubicBezTo>
                      <a:pt x="44291" y="151924"/>
                      <a:pt x="51911" y="160496"/>
                      <a:pt x="62389" y="164306"/>
                    </a:cubicBezTo>
                    <a:cubicBezTo>
                      <a:pt x="61436" y="166211"/>
                      <a:pt x="60484" y="169069"/>
                      <a:pt x="60484" y="172879"/>
                    </a:cubicBezTo>
                    <a:close/>
                  </a:path>
                </a:pathLst>
              </a:custGeom>
              <a:grpFill/>
              <a:ln w="9525" cap="flat">
                <a:noFill/>
                <a:prstDash val="solid"/>
                <a:miter/>
              </a:ln>
            </p:spPr>
            <p:txBody>
              <a:bodyPr rtlCol="0" anchor="ctr"/>
              <a:lstStyle/>
              <a:p>
                <a:endParaRPr lang="en-US" dirty="0"/>
              </a:p>
            </p:txBody>
          </p:sp>
          <p:sp>
            <p:nvSpPr>
              <p:cNvPr id="177" name="Freeform: Shape 176">
                <a:extLst>
                  <a:ext uri="{FF2B5EF4-FFF2-40B4-BE49-F238E27FC236}">
                    <a16:creationId xmlns:a16="http://schemas.microsoft.com/office/drawing/2014/main" id="{BB7AF692-3455-4BBD-BDF1-33D22F7D1EFC}"/>
                  </a:ext>
                </a:extLst>
              </p:cNvPr>
              <p:cNvSpPr/>
              <p:nvPr/>
            </p:nvSpPr>
            <p:spPr>
              <a:xfrm>
                <a:off x="5805011" y="4197191"/>
                <a:ext cx="66675" cy="57150"/>
              </a:xfrm>
              <a:custGeom>
                <a:avLst/>
                <a:gdLst>
                  <a:gd name="connsiteX0" fmla="*/ 39529 w 66675"/>
                  <a:gd name="connsiteY0" fmla="*/ 50959 h 57150"/>
                  <a:gd name="connsiteX1" fmla="*/ 61436 w 66675"/>
                  <a:gd name="connsiteY1" fmla="*/ 29051 h 57150"/>
                  <a:gd name="connsiteX2" fmla="*/ 39529 w 66675"/>
                  <a:gd name="connsiteY2" fmla="*/ 7144 h 57150"/>
                  <a:gd name="connsiteX3" fmla="*/ 20479 w 66675"/>
                  <a:gd name="connsiteY3" fmla="*/ 17621 h 57150"/>
                  <a:gd name="connsiteX4" fmla="*/ 19526 w 66675"/>
                  <a:gd name="connsiteY4" fmla="*/ 17621 h 57150"/>
                  <a:gd name="connsiteX5" fmla="*/ 7144 w 66675"/>
                  <a:gd name="connsiteY5" fmla="*/ 30004 h 57150"/>
                  <a:gd name="connsiteX6" fmla="*/ 19526 w 66675"/>
                  <a:gd name="connsiteY6" fmla="*/ 42386 h 57150"/>
                  <a:gd name="connsiteX7" fmla="*/ 22384 w 66675"/>
                  <a:gd name="connsiteY7" fmla="*/ 41434 h 57150"/>
                  <a:gd name="connsiteX8" fmla="*/ 39529 w 66675"/>
                  <a:gd name="connsiteY8" fmla="*/ 5095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675" h="57150">
                    <a:moveTo>
                      <a:pt x="39529" y="50959"/>
                    </a:moveTo>
                    <a:cubicBezTo>
                      <a:pt x="51911" y="50959"/>
                      <a:pt x="61436" y="41434"/>
                      <a:pt x="61436" y="29051"/>
                    </a:cubicBezTo>
                    <a:cubicBezTo>
                      <a:pt x="61436" y="16669"/>
                      <a:pt x="51911" y="7144"/>
                      <a:pt x="39529" y="7144"/>
                    </a:cubicBezTo>
                    <a:cubicBezTo>
                      <a:pt x="31909" y="7144"/>
                      <a:pt x="24289" y="11906"/>
                      <a:pt x="20479" y="17621"/>
                    </a:cubicBezTo>
                    <a:cubicBezTo>
                      <a:pt x="20479" y="17621"/>
                      <a:pt x="20479" y="17621"/>
                      <a:pt x="19526" y="17621"/>
                    </a:cubicBezTo>
                    <a:cubicBezTo>
                      <a:pt x="12859" y="17621"/>
                      <a:pt x="7144" y="23336"/>
                      <a:pt x="7144" y="30004"/>
                    </a:cubicBezTo>
                    <a:cubicBezTo>
                      <a:pt x="7144" y="36671"/>
                      <a:pt x="12859" y="42386"/>
                      <a:pt x="19526" y="42386"/>
                    </a:cubicBezTo>
                    <a:cubicBezTo>
                      <a:pt x="20479" y="42386"/>
                      <a:pt x="21431" y="42386"/>
                      <a:pt x="22384" y="41434"/>
                    </a:cubicBezTo>
                    <a:cubicBezTo>
                      <a:pt x="27146" y="48101"/>
                      <a:pt x="32861" y="50959"/>
                      <a:pt x="39529" y="50959"/>
                    </a:cubicBezTo>
                    <a:close/>
                  </a:path>
                </a:pathLst>
              </a:custGeom>
              <a:grpFill/>
              <a:ln w="9525" cap="flat">
                <a:noFill/>
                <a:prstDash val="solid"/>
                <a:miter/>
              </a:ln>
            </p:spPr>
            <p:txBody>
              <a:bodyPr rtlCol="0" anchor="ctr"/>
              <a:lstStyle/>
              <a:p>
                <a:endParaRPr lang="en-US" dirty="0"/>
              </a:p>
            </p:txBody>
          </p:sp>
          <p:sp>
            <p:nvSpPr>
              <p:cNvPr id="178" name="Freeform: Shape 177">
                <a:extLst>
                  <a:ext uri="{FF2B5EF4-FFF2-40B4-BE49-F238E27FC236}">
                    <a16:creationId xmlns:a16="http://schemas.microsoft.com/office/drawing/2014/main" id="{336DD38E-04AA-478C-8E46-B641DC6D1DC3}"/>
                  </a:ext>
                </a:extLst>
              </p:cNvPr>
              <p:cNvSpPr/>
              <p:nvPr/>
            </p:nvSpPr>
            <p:spPr>
              <a:xfrm>
                <a:off x="5743099" y="3115151"/>
                <a:ext cx="66675" cy="76200"/>
              </a:xfrm>
              <a:custGeom>
                <a:avLst/>
                <a:gdLst>
                  <a:gd name="connsiteX0" fmla="*/ 18574 w 66675"/>
                  <a:gd name="connsiteY0" fmla="*/ 56674 h 76200"/>
                  <a:gd name="connsiteX1" fmla="*/ 10954 w 66675"/>
                  <a:gd name="connsiteY1" fmla="*/ 67151 h 76200"/>
                  <a:gd name="connsiteX2" fmla="*/ 21431 w 66675"/>
                  <a:gd name="connsiteY2" fmla="*/ 77629 h 76200"/>
                  <a:gd name="connsiteX3" fmla="*/ 31909 w 66675"/>
                  <a:gd name="connsiteY3" fmla="*/ 67151 h 76200"/>
                  <a:gd name="connsiteX4" fmla="*/ 30956 w 66675"/>
                  <a:gd name="connsiteY4" fmla="*/ 62389 h 76200"/>
                  <a:gd name="connsiteX5" fmla="*/ 34766 w 66675"/>
                  <a:gd name="connsiteY5" fmla="*/ 62389 h 76200"/>
                  <a:gd name="connsiteX6" fmla="*/ 62389 w 66675"/>
                  <a:gd name="connsiteY6" fmla="*/ 34766 h 76200"/>
                  <a:gd name="connsiteX7" fmla="*/ 34766 w 66675"/>
                  <a:gd name="connsiteY7" fmla="*/ 7144 h 76200"/>
                  <a:gd name="connsiteX8" fmla="*/ 7144 w 66675"/>
                  <a:gd name="connsiteY8" fmla="*/ 34766 h 76200"/>
                  <a:gd name="connsiteX9" fmla="*/ 18574 w 66675"/>
                  <a:gd name="connsiteY9" fmla="*/ 5667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75" h="76200">
                    <a:moveTo>
                      <a:pt x="18574" y="56674"/>
                    </a:moveTo>
                    <a:cubicBezTo>
                      <a:pt x="13811" y="57626"/>
                      <a:pt x="10954" y="62389"/>
                      <a:pt x="10954" y="67151"/>
                    </a:cubicBezTo>
                    <a:cubicBezTo>
                      <a:pt x="10954" y="72866"/>
                      <a:pt x="15716" y="77629"/>
                      <a:pt x="21431" y="77629"/>
                    </a:cubicBezTo>
                    <a:cubicBezTo>
                      <a:pt x="27146" y="77629"/>
                      <a:pt x="31909" y="72866"/>
                      <a:pt x="31909" y="67151"/>
                    </a:cubicBezTo>
                    <a:cubicBezTo>
                      <a:pt x="31909" y="65246"/>
                      <a:pt x="30956" y="63341"/>
                      <a:pt x="30956" y="62389"/>
                    </a:cubicBezTo>
                    <a:cubicBezTo>
                      <a:pt x="31909" y="62389"/>
                      <a:pt x="33814" y="62389"/>
                      <a:pt x="34766" y="62389"/>
                    </a:cubicBezTo>
                    <a:cubicBezTo>
                      <a:pt x="50006" y="62389"/>
                      <a:pt x="62389" y="50006"/>
                      <a:pt x="62389" y="34766"/>
                    </a:cubicBezTo>
                    <a:cubicBezTo>
                      <a:pt x="62389" y="19526"/>
                      <a:pt x="50006" y="7144"/>
                      <a:pt x="34766" y="7144"/>
                    </a:cubicBezTo>
                    <a:cubicBezTo>
                      <a:pt x="19526" y="7144"/>
                      <a:pt x="7144" y="19526"/>
                      <a:pt x="7144" y="34766"/>
                    </a:cubicBezTo>
                    <a:cubicBezTo>
                      <a:pt x="7144" y="44291"/>
                      <a:pt x="11906" y="51911"/>
                      <a:pt x="18574" y="56674"/>
                    </a:cubicBezTo>
                    <a:close/>
                  </a:path>
                </a:pathLst>
              </a:custGeom>
              <a:grpFill/>
              <a:ln w="9525" cap="flat">
                <a:noFill/>
                <a:prstDash val="solid"/>
                <a:miter/>
              </a:ln>
            </p:spPr>
            <p:txBody>
              <a:bodyPr rtlCol="0" anchor="ctr"/>
              <a:lstStyle/>
              <a:p>
                <a:endParaRPr lang="en-US" dirty="0"/>
              </a:p>
            </p:txBody>
          </p:sp>
          <p:sp>
            <p:nvSpPr>
              <p:cNvPr id="179" name="Freeform: Shape 178">
                <a:extLst>
                  <a:ext uri="{FF2B5EF4-FFF2-40B4-BE49-F238E27FC236}">
                    <a16:creationId xmlns:a16="http://schemas.microsoft.com/office/drawing/2014/main" id="{6D30117E-AD25-4453-8373-44EE92A4BF05}"/>
                  </a:ext>
                </a:extLst>
              </p:cNvPr>
              <p:cNvSpPr/>
              <p:nvPr/>
            </p:nvSpPr>
            <p:spPr>
              <a:xfrm>
                <a:off x="5561171" y="3656171"/>
                <a:ext cx="28575" cy="28575"/>
              </a:xfrm>
              <a:custGeom>
                <a:avLst/>
                <a:gdLst>
                  <a:gd name="connsiteX0" fmla="*/ 17621 w 28575"/>
                  <a:gd name="connsiteY0" fmla="*/ 7144 h 28575"/>
                  <a:gd name="connsiteX1" fmla="*/ 7144 w 28575"/>
                  <a:gd name="connsiteY1" fmla="*/ 17621 h 28575"/>
                  <a:gd name="connsiteX2" fmla="*/ 17621 w 28575"/>
                  <a:gd name="connsiteY2" fmla="*/ 28099 h 28575"/>
                  <a:gd name="connsiteX3" fmla="*/ 28099 w 28575"/>
                  <a:gd name="connsiteY3" fmla="*/ 17621 h 28575"/>
                  <a:gd name="connsiteX4" fmla="*/ 17621 w 28575"/>
                  <a:gd name="connsiteY4" fmla="*/ 714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7621" y="7144"/>
                    </a:moveTo>
                    <a:cubicBezTo>
                      <a:pt x="11906" y="7144"/>
                      <a:pt x="7144" y="11906"/>
                      <a:pt x="7144" y="17621"/>
                    </a:cubicBezTo>
                    <a:cubicBezTo>
                      <a:pt x="7144" y="23336"/>
                      <a:pt x="11906" y="28099"/>
                      <a:pt x="17621" y="28099"/>
                    </a:cubicBezTo>
                    <a:cubicBezTo>
                      <a:pt x="23336" y="28099"/>
                      <a:pt x="28099" y="23336"/>
                      <a:pt x="28099" y="17621"/>
                    </a:cubicBezTo>
                    <a:cubicBezTo>
                      <a:pt x="27146" y="11906"/>
                      <a:pt x="23336" y="7144"/>
                      <a:pt x="17621" y="7144"/>
                    </a:cubicBezTo>
                    <a:close/>
                  </a:path>
                </a:pathLst>
              </a:custGeom>
              <a:grpFill/>
              <a:ln w="9525" cap="flat">
                <a:noFill/>
                <a:prstDash val="solid"/>
                <a:miter/>
              </a:ln>
            </p:spPr>
            <p:txBody>
              <a:bodyPr rtlCol="0" anchor="ctr"/>
              <a:lstStyle/>
              <a:p>
                <a:endParaRPr lang="en-US" dirty="0"/>
              </a:p>
            </p:txBody>
          </p:sp>
          <p:sp>
            <p:nvSpPr>
              <p:cNvPr id="180" name="Freeform: Shape 179">
                <a:extLst>
                  <a:ext uri="{FF2B5EF4-FFF2-40B4-BE49-F238E27FC236}">
                    <a16:creationId xmlns:a16="http://schemas.microsoft.com/office/drawing/2014/main" id="{28351072-F5EC-4A68-B60D-CBFBF7D8D4F2}"/>
                  </a:ext>
                </a:extLst>
              </p:cNvPr>
              <p:cNvSpPr/>
              <p:nvPr/>
            </p:nvSpPr>
            <p:spPr>
              <a:xfrm>
                <a:off x="5945981" y="3291038"/>
                <a:ext cx="47625" cy="38100"/>
              </a:xfrm>
              <a:custGeom>
                <a:avLst/>
                <a:gdLst>
                  <a:gd name="connsiteX0" fmla="*/ 7144 w 47625"/>
                  <a:gd name="connsiteY0" fmla="*/ 21757 h 38100"/>
                  <a:gd name="connsiteX1" fmla="*/ 23336 w 47625"/>
                  <a:gd name="connsiteY1" fmla="*/ 37950 h 38100"/>
                  <a:gd name="connsiteX2" fmla="*/ 37624 w 47625"/>
                  <a:gd name="connsiteY2" fmla="*/ 28425 h 38100"/>
                  <a:gd name="connsiteX3" fmla="*/ 47149 w 47625"/>
                  <a:gd name="connsiteY3" fmla="*/ 17947 h 38100"/>
                  <a:gd name="connsiteX4" fmla="*/ 36671 w 47625"/>
                  <a:gd name="connsiteY4" fmla="*/ 7470 h 38100"/>
                  <a:gd name="connsiteX5" fmla="*/ 30956 w 47625"/>
                  <a:gd name="connsiteY5" fmla="*/ 9375 h 38100"/>
                  <a:gd name="connsiteX6" fmla="*/ 23336 w 47625"/>
                  <a:gd name="connsiteY6" fmla="*/ 7470 h 38100"/>
                  <a:gd name="connsiteX7" fmla="*/ 7144 w 47625"/>
                  <a:gd name="connsiteY7" fmla="*/ 21757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625" h="38100">
                    <a:moveTo>
                      <a:pt x="7144" y="21757"/>
                    </a:moveTo>
                    <a:cubicBezTo>
                      <a:pt x="7144" y="30330"/>
                      <a:pt x="13811" y="37950"/>
                      <a:pt x="23336" y="37950"/>
                    </a:cubicBezTo>
                    <a:cubicBezTo>
                      <a:pt x="30004" y="37950"/>
                      <a:pt x="35719" y="34140"/>
                      <a:pt x="37624" y="28425"/>
                    </a:cubicBezTo>
                    <a:cubicBezTo>
                      <a:pt x="43339" y="27472"/>
                      <a:pt x="47149" y="23662"/>
                      <a:pt x="47149" y="17947"/>
                    </a:cubicBezTo>
                    <a:cubicBezTo>
                      <a:pt x="47149" y="12232"/>
                      <a:pt x="42386" y="7470"/>
                      <a:pt x="36671" y="7470"/>
                    </a:cubicBezTo>
                    <a:cubicBezTo>
                      <a:pt x="34766" y="7470"/>
                      <a:pt x="32861" y="8422"/>
                      <a:pt x="30956" y="9375"/>
                    </a:cubicBezTo>
                    <a:cubicBezTo>
                      <a:pt x="29051" y="8422"/>
                      <a:pt x="26194" y="7470"/>
                      <a:pt x="23336" y="7470"/>
                    </a:cubicBezTo>
                    <a:cubicBezTo>
                      <a:pt x="14764" y="5565"/>
                      <a:pt x="7144" y="12232"/>
                      <a:pt x="7144" y="21757"/>
                    </a:cubicBezTo>
                    <a:close/>
                  </a:path>
                </a:pathLst>
              </a:custGeom>
              <a:grpFill/>
              <a:ln w="9525" cap="flat">
                <a:noFill/>
                <a:prstDash val="solid"/>
                <a:miter/>
              </a:ln>
            </p:spPr>
            <p:txBody>
              <a:bodyPr rtlCol="0" anchor="ctr"/>
              <a:lstStyle/>
              <a:p>
                <a:endParaRPr lang="en-US" dirty="0"/>
              </a:p>
            </p:txBody>
          </p:sp>
          <p:sp>
            <p:nvSpPr>
              <p:cNvPr id="181" name="Freeform: Shape 180">
                <a:extLst>
                  <a:ext uri="{FF2B5EF4-FFF2-40B4-BE49-F238E27FC236}">
                    <a16:creationId xmlns:a16="http://schemas.microsoft.com/office/drawing/2014/main" id="{CF64FE24-BF34-4A8E-A28D-BD0C495B8CC1}"/>
                  </a:ext>
                </a:extLst>
              </p:cNvPr>
              <p:cNvSpPr/>
              <p:nvPr/>
            </p:nvSpPr>
            <p:spPr>
              <a:xfrm>
                <a:off x="5442109" y="3480911"/>
                <a:ext cx="19050" cy="19050"/>
              </a:xfrm>
              <a:custGeom>
                <a:avLst/>
                <a:gdLst>
                  <a:gd name="connsiteX0" fmla="*/ 18574 w 19050"/>
                  <a:gd name="connsiteY0" fmla="*/ 12859 h 19050"/>
                  <a:gd name="connsiteX1" fmla="*/ 12859 w 19050"/>
                  <a:gd name="connsiteY1" fmla="*/ 7144 h 19050"/>
                  <a:gd name="connsiteX2" fmla="*/ 7144 w 19050"/>
                  <a:gd name="connsiteY2" fmla="*/ 12859 h 19050"/>
                  <a:gd name="connsiteX3" fmla="*/ 12859 w 19050"/>
                  <a:gd name="connsiteY3" fmla="*/ 18574 h 19050"/>
                  <a:gd name="connsiteX4" fmla="*/ 18574 w 19050"/>
                  <a:gd name="connsiteY4" fmla="*/ 12859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8574" y="12859"/>
                    </a:moveTo>
                    <a:cubicBezTo>
                      <a:pt x="18574" y="10001"/>
                      <a:pt x="15716" y="7144"/>
                      <a:pt x="12859" y="7144"/>
                    </a:cubicBezTo>
                    <a:cubicBezTo>
                      <a:pt x="10001" y="7144"/>
                      <a:pt x="7144" y="10001"/>
                      <a:pt x="7144" y="12859"/>
                    </a:cubicBezTo>
                    <a:cubicBezTo>
                      <a:pt x="7144" y="15716"/>
                      <a:pt x="10001" y="18574"/>
                      <a:pt x="12859" y="18574"/>
                    </a:cubicBezTo>
                    <a:cubicBezTo>
                      <a:pt x="15716" y="18574"/>
                      <a:pt x="18574" y="15716"/>
                      <a:pt x="18574" y="12859"/>
                    </a:cubicBezTo>
                    <a:close/>
                  </a:path>
                </a:pathLst>
              </a:custGeom>
              <a:grpFill/>
              <a:ln w="9525" cap="flat">
                <a:noFill/>
                <a:prstDash val="solid"/>
                <a:miter/>
              </a:ln>
            </p:spPr>
            <p:txBody>
              <a:bodyPr rtlCol="0" anchor="ctr"/>
              <a:lstStyle/>
              <a:p>
                <a:endParaRPr lang="en-US" dirty="0"/>
              </a:p>
            </p:txBody>
          </p:sp>
          <p:sp>
            <p:nvSpPr>
              <p:cNvPr id="182" name="Freeform: Shape 181">
                <a:extLst>
                  <a:ext uri="{FF2B5EF4-FFF2-40B4-BE49-F238E27FC236}">
                    <a16:creationId xmlns:a16="http://schemas.microsoft.com/office/drawing/2014/main" id="{74D236D1-23BB-490D-8D39-4B6B8B884F5B}"/>
                  </a:ext>
                </a:extLst>
              </p:cNvPr>
              <p:cNvSpPr/>
              <p:nvPr/>
            </p:nvSpPr>
            <p:spPr>
              <a:xfrm>
                <a:off x="5835491" y="2999899"/>
                <a:ext cx="47625" cy="38100"/>
              </a:xfrm>
              <a:custGeom>
                <a:avLst/>
                <a:gdLst>
                  <a:gd name="connsiteX0" fmla="*/ 15716 w 47625"/>
                  <a:gd name="connsiteY0" fmla="*/ 15716 h 38100"/>
                  <a:gd name="connsiteX1" fmla="*/ 7144 w 47625"/>
                  <a:gd name="connsiteY1" fmla="*/ 24289 h 38100"/>
                  <a:gd name="connsiteX2" fmla="*/ 15716 w 47625"/>
                  <a:gd name="connsiteY2" fmla="*/ 32861 h 38100"/>
                  <a:gd name="connsiteX3" fmla="*/ 21431 w 47625"/>
                  <a:gd name="connsiteY3" fmla="*/ 30956 h 38100"/>
                  <a:gd name="connsiteX4" fmla="*/ 33814 w 47625"/>
                  <a:gd name="connsiteY4" fmla="*/ 37624 h 38100"/>
                  <a:gd name="connsiteX5" fmla="*/ 49054 w 47625"/>
                  <a:gd name="connsiteY5" fmla="*/ 22384 h 38100"/>
                  <a:gd name="connsiteX6" fmla="*/ 33814 w 47625"/>
                  <a:gd name="connsiteY6" fmla="*/ 7144 h 38100"/>
                  <a:gd name="connsiteX7" fmla="*/ 18574 w 47625"/>
                  <a:gd name="connsiteY7" fmla="*/ 17621 h 38100"/>
                  <a:gd name="connsiteX8" fmla="*/ 15716 w 47625"/>
                  <a:gd name="connsiteY8" fmla="*/ 15716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38100">
                    <a:moveTo>
                      <a:pt x="15716" y="15716"/>
                    </a:moveTo>
                    <a:cubicBezTo>
                      <a:pt x="10954" y="15716"/>
                      <a:pt x="7144" y="19526"/>
                      <a:pt x="7144" y="24289"/>
                    </a:cubicBezTo>
                    <a:cubicBezTo>
                      <a:pt x="7144" y="29051"/>
                      <a:pt x="10954" y="32861"/>
                      <a:pt x="15716" y="32861"/>
                    </a:cubicBezTo>
                    <a:cubicBezTo>
                      <a:pt x="17621" y="32861"/>
                      <a:pt x="19526" y="31909"/>
                      <a:pt x="21431" y="30956"/>
                    </a:cubicBezTo>
                    <a:cubicBezTo>
                      <a:pt x="24289" y="34766"/>
                      <a:pt x="29051" y="37624"/>
                      <a:pt x="33814" y="37624"/>
                    </a:cubicBezTo>
                    <a:cubicBezTo>
                      <a:pt x="42386" y="37624"/>
                      <a:pt x="49054" y="30956"/>
                      <a:pt x="49054" y="22384"/>
                    </a:cubicBezTo>
                    <a:cubicBezTo>
                      <a:pt x="49054" y="13811"/>
                      <a:pt x="42386" y="7144"/>
                      <a:pt x="33814" y="7144"/>
                    </a:cubicBezTo>
                    <a:cubicBezTo>
                      <a:pt x="27146" y="7144"/>
                      <a:pt x="21431" y="11906"/>
                      <a:pt x="18574" y="17621"/>
                    </a:cubicBezTo>
                    <a:cubicBezTo>
                      <a:pt x="17621" y="15716"/>
                      <a:pt x="16669" y="15716"/>
                      <a:pt x="15716" y="15716"/>
                    </a:cubicBezTo>
                    <a:close/>
                  </a:path>
                </a:pathLst>
              </a:custGeom>
              <a:grpFill/>
              <a:ln w="9525" cap="flat">
                <a:noFill/>
                <a:prstDash val="solid"/>
                <a:miter/>
              </a:ln>
            </p:spPr>
            <p:txBody>
              <a:bodyPr rtlCol="0" anchor="ctr"/>
              <a:lstStyle/>
              <a:p>
                <a:endParaRPr lang="en-US" dirty="0"/>
              </a:p>
            </p:txBody>
          </p:sp>
          <p:sp>
            <p:nvSpPr>
              <p:cNvPr id="183" name="Freeform: Shape 182">
                <a:extLst>
                  <a:ext uri="{FF2B5EF4-FFF2-40B4-BE49-F238E27FC236}">
                    <a16:creationId xmlns:a16="http://schemas.microsoft.com/office/drawing/2014/main" id="{E0A92FEF-B002-4E23-9FDA-51280F76DEB9}"/>
                  </a:ext>
                </a:extLst>
              </p:cNvPr>
              <p:cNvSpPr/>
              <p:nvPr/>
            </p:nvSpPr>
            <p:spPr>
              <a:xfrm>
                <a:off x="5748814" y="3547586"/>
                <a:ext cx="57150" cy="57150"/>
              </a:xfrm>
              <a:custGeom>
                <a:avLst/>
                <a:gdLst>
                  <a:gd name="connsiteX0" fmla="*/ 7144 w 57150"/>
                  <a:gd name="connsiteY0" fmla="*/ 30956 h 57150"/>
                  <a:gd name="connsiteX1" fmla="*/ 30956 w 57150"/>
                  <a:gd name="connsiteY1" fmla="*/ 54769 h 57150"/>
                  <a:gd name="connsiteX2" fmla="*/ 54769 w 57150"/>
                  <a:gd name="connsiteY2" fmla="*/ 30956 h 57150"/>
                  <a:gd name="connsiteX3" fmla="*/ 30956 w 57150"/>
                  <a:gd name="connsiteY3" fmla="*/ 7144 h 57150"/>
                  <a:gd name="connsiteX4" fmla="*/ 7144 w 57150"/>
                  <a:gd name="connsiteY4" fmla="*/ 3095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7144" y="30956"/>
                    </a:moveTo>
                    <a:cubicBezTo>
                      <a:pt x="7144" y="44291"/>
                      <a:pt x="17621" y="54769"/>
                      <a:pt x="30956" y="54769"/>
                    </a:cubicBezTo>
                    <a:cubicBezTo>
                      <a:pt x="44291" y="54769"/>
                      <a:pt x="54769" y="44291"/>
                      <a:pt x="54769" y="30956"/>
                    </a:cubicBezTo>
                    <a:cubicBezTo>
                      <a:pt x="54769" y="17621"/>
                      <a:pt x="44291" y="7144"/>
                      <a:pt x="30956" y="7144"/>
                    </a:cubicBezTo>
                    <a:cubicBezTo>
                      <a:pt x="17621" y="7144"/>
                      <a:pt x="7144" y="17621"/>
                      <a:pt x="7144" y="30956"/>
                    </a:cubicBezTo>
                    <a:close/>
                  </a:path>
                </a:pathLst>
              </a:custGeom>
              <a:grpFill/>
              <a:ln w="9525" cap="flat">
                <a:noFill/>
                <a:prstDash val="solid"/>
                <a:miter/>
              </a:ln>
            </p:spPr>
            <p:txBody>
              <a:bodyPr rtlCol="0" anchor="ctr"/>
              <a:lstStyle/>
              <a:p>
                <a:endParaRPr lang="en-US" dirty="0"/>
              </a:p>
            </p:txBody>
          </p:sp>
          <p:sp>
            <p:nvSpPr>
              <p:cNvPr id="184" name="Freeform: Shape 183">
                <a:extLst>
                  <a:ext uri="{FF2B5EF4-FFF2-40B4-BE49-F238E27FC236}">
                    <a16:creationId xmlns:a16="http://schemas.microsoft.com/office/drawing/2014/main" id="{4CA4181A-FF1B-4D59-8A4D-1B8DBD565C2C}"/>
                  </a:ext>
                </a:extLst>
              </p:cNvPr>
              <p:cNvSpPr/>
              <p:nvPr/>
            </p:nvSpPr>
            <p:spPr>
              <a:xfrm>
                <a:off x="6052661" y="2749336"/>
                <a:ext cx="57150" cy="57150"/>
              </a:xfrm>
              <a:custGeom>
                <a:avLst/>
                <a:gdLst>
                  <a:gd name="connsiteX0" fmla="*/ 7144 w 57150"/>
                  <a:gd name="connsiteY0" fmla="*/ 31012 h 57150"/>
                  <a:gd name="connsiteX1" fmla="*/ 30956 w 57150"/>
                  <a:gd name="connsiteY1" fmla="*/ 54824 h 57150"/>
                  <a:gd name="connsiteX2" fmla="*/ 54769 w 57150"/>
                  <a:gd name="connsiteY2" fmla="*/ 31012 h 57150"/>
                  <a:gd name="connsiteX3" fmla="*/ 30956 w 57150"/>
                  <a:gd name="connsiteY3" fmla="*/ 7199 h 57150"/>
                  <a:gd name="connsiteX4" fmla="*/ 7144 w 57150"/>
                  <a:gd name="connsiteY4" fmla="*/ 31012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7144" y="31012"/>
                    </a:moveTo>
                    <a:cubicBezTo>
                      <a:pt x="7144" y="44347"/>
                      <a:pt x="17621" y="54824"/>
                      <a:pt x="30956" y="54824"/>
                    </a:cubicBezTo>
                    <a:cubicBezTo>
                      <a:pt x="44291" y="54824"/>
                      <a:pt x="54769" y="44347"/>
                      <a:pt x="54769" y="31012"/>
                    </a:cubicBezTo>
                    <a:cubicBezTo>
                      <a:pt x="54769" y="17677"/>
                      <a:pt x="44291" y="7199"/>
                      <a:pt x="30956" y="7199"/>
                    </a:cubicBezTo>
                    <a:cubicBezTo>
                      <a:pt x="17621" y="6247"/>
                      <a:pt x="7144" y="17677"/>
                      <a:pt x="7144" y="31012"/>
                    </a:cubicBezTo>
                    <a:close/>
                  </a:path>
                </a:pathLst>
              </a:custGeom>
              <a:grpFill/>
              <a:ln w="9525" cap="flat">
                <a:noFill/>
                <a:prstDash val="solid"/>
                <a:miter/>
              </a:ln>
            </p:spPr>
            <p:txBody>
              <a:bodyPr rtlCol="0" anchor="ctr"/>
              <a:lstStyle/>
              <a:p>
                <a:endParaRPr lang="en-US" dirty="0"/>
              </a:p>
            </p:txBody>
          </p:sp>
          <p:sp>
            <p:nvSpPr>
              <p:cNvPr id="185" name="Freeform: Shape 184">
                <a:extLst>
                  <a:ext uri="{FF2B5EF4-FFF2-40B4-BE49-F238E27FC236}">
                    <a16:creationId xmlns:a16="http://schemas.microsoft.com/office/drawing/2014/main" id="{43FAA2C2-E986-41C7-B925-900D890F13B9}"/>
                  </a:ext>
                </a:extLst>
              </p:cNvPr>
              <p:cNvSpPr/>
              <p:nvPr/>
            </p:nvSpPr>
            <p:spPr>
              <a:xfrm>
                <a:off x="5403056" y="3395186"/>
                <a:ext cx="38100" cy="38100"/>
              </a:xfrm>
              <a:custGeom>
                <a:avLst/>
                <a:gdLst>
                  <a:gd name="connsiteX0" fmla="*/ 37624 w 38100"/>
                  <a:gd name="connsiteY0" fmla="*/ 22384 h 38100"/>
                  <a:gd name="connsiteX1" fmla="*/ 22384 w 38100"/>
                  <a:gd name="connsiteY1" fmla="*/ 37624 h 38100"/>
                  <a:gd name="connsiteX2" fmla="*/ 7144 w 38100"/>
                  <a:gd name="connsiteY2" fmla="*/ 22384 h 38100"/>
                  <a:gd name="connsiteX3" fmla="*/ 22384 w 38100"/>
                  <a:gd name="connsiteY3" fmla="*/ 7144 h 38100"/>
                  <a:gd name="connsiteX4" fmla="*/ 37624 w 38100"/>
                  <a:gd name="connsiteY4" fmla="*/ 2238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7624" y="22384"/>
                    </a:moveTo>
                    <a:cubicBezTo>
                      <a:pt x="37624" y="30801"/>
                      <a:pt x="30801" y="37624"/>
                      <a:pt x="22384" y="37624"/>
                    </a:cubicBezTo>
                    <a:cubicBezTo>
                      <a:pt x="13967" y="37624"/>
                      <a:pt x="7144" y="30801"/>
                      <a:pt x="7144" y="22384"/>
                    </a:cubicBezTo>
                    <a:cubicBezTo>
                      <a:pt x="7144" y="13967"/>
                      <a:pt x="13967" y="7144"/>
                      <a:pt x="22384" y="7144"/>
                    </a:cubicBezTo>
                    <a:cubicBezTo>
                      <a:pt x="30801" y="7144"/>
                      <a:pt x="37624" y="13967"/>
                      <a:pt x="37624" y="22384"/>
                    </a:cubicBezTo>
                    <a:close/>
                  </a:path>
                </a:pathLst>
              </a:custGeom>
              <a:grpFill/>
              <a:ln w="9525" cap="flat">
                <a:noFill/>
                <a:prstDash val="solid"/>
                <a:miter/>
              </a:ln>
            </p:spPr>
            <p:txBody>
              <a:bodyPr rtlCol="0" anchor="ctr"/>
              <a:lstStyle/>
              <a:p>
                <a:endParaRPr lang="en-US" dirty="0"/>
              </a:p>
            </p:txBody>
          </p:sp>
          <p:sp>
            <p:nvSpPr>
              <p:cNvPr id="186" name="Freeform: Shape 185">
                <a:extLst>
                  <a:ext uri="{FF2B5EF4-FFF2-40B4-BE49-F238E27FC236}">
                    <a16:creationId xmlns:a16="http://schemas.microsoft.com/office/drawing/2014/main" id="{C5DECD03-B711-421D-8AAF-868B75A5F9AC}"/>
                  </a:ext>
                </a:extLst>
              </p:cNvPr>
              <p:cNvSpPr/>
              <p:nvPr/>
            </p:nvSpPr>
            <p:spPr>
              <a:xfrm>
                <a:off x="5899309" y="3254216"/>
                <a:ext cx="28575" cy="28575"/>
              </a:xfrm>
              <a:custGeom>
                <a:avLst/>
                <a:gdLst>
                  <a:gd name="connsiteX0" fmla="*/ 16669 w 28575"/>
                  <a:gd name="connsiteY0" fmla="*/ 26194 h 28575"/>
                  <a:gd name="connsiteX1" fmla="*/ 26194 w 28575"/>
                  <a:gd name="connsiteY1" fmla="*/ 16669 h 28575"/>
                  <a:gd name="connsiteX2" fmla="*/ 16669 w 28575"/>
                  <a:gd name="connsiteY2" fmla="*/ 7144 h 28575"/>
                  <a:gd name="connsiteX3" fmla="*/ 7144 w 28575"/>
                  <a:gd name="connsiteY3" fmla="*/ 16669 h 28575"/>
                  <a:gd name="connsiteX4" fmla="*/ 16669 w 28575"/>
                  <a:gd name="connsiteY4" fmla="*/ 26194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16669" y="26194"/>
                    </a:moveTo>
                    <a:cubicBezTo>
                      <a:pt x="22384" y="26194"/>
                      <a:pt x="26194" y="22384"/>
                      <a:pt x="26194" y="16669"/>
                    </a:cubicBezTo>
                    <a:cubicBezTo>
                      <a:pt x="26194" y="10954"/>
                      <a:pt x="22384" y="7144"/>
                      <a:pt x="16669" y="7144"/>
                    </a:cubicBezTo>
                    <a:cubicBezTo>
                      <a:pt x="10954" y="7144"/>
                      <a:pt x="7144" y="10954"/>
                      <a:pt x="7144" y="16669"/>
                    </a:cubicBezTo>
                    <a:cubicBezTo>
                      <a:pt x="7144" y="22384"/>
                      <a:pt x="10954" y="26194"/>
                      <a:pt x="16669" y="26194"/>
                    </a:cubicBezTo>
                    <a:close/>
                  </a:path>
                </a:pathLst>
              </a:custGeom>
              <a:grpFill/>
              <a:ln w="9525" cap="flat">
                <a:noFill/>
                <a:prstDash val="solid"/>
                <a:miter/>
              </a:ln>
            </p:spPr>
            <p:txBody>
              <a:bodyPr rtlCol="0" anchor="ctr"/>
              <a:lstStyle/>
              <a:p>
                <a:endParaRPr lang="en-US" dirty="0"/>
              </a:p>
            </p:txBody>
          </p:sp>
          <p:sp>
            <p:nvSpPr>
              <p:cNvPr id="187" name="Freeform: Shape 186">
                <a:extLst>
                  <a:ext uri="{FF2B5EF4-FFF2-40B4-BE49-F238E27FC236}">
                    <a16:creationId xmlns:a16="http://schemas.microsoft.com/office/drawing/2014/main" id="{EC02E529-A06C-4A6B-A15E-A39535290171}"/>
                  </a:ext>
                </a:extLst>
              </p:cNvPr>
              <p:cNvSpPr/>
              <p:nvPr/>
            </p:nvSpPr>
            <p:spPr>
              <a:xfrm>
                <a:off x="5721191" y="4040029"/>
                <a:ext cx="38100" cy="38100"/>
              </a:xfrm>
              <a:custGeom>
                <a:avLst/>
                <a:gdLst>
                  <a:gd name="connsiteX0" fmla="*/ 39529 w 38100"/>
                  <a:gd name="connsiteY0" fmla="*/ 23336 h 38100"/>
                  <a:gd name="connsiteX1" fmla="*/ 23336 w 38100"/>
                  <a:gd name="connsiteY1" fmla="*/ 7144 h 38100"/>
                  <a:gd name="connsiteX2" fmla="*/ 7144 w 38100"/>
                  <a:gd name="connsiteY2" fmla="*/ 23336 h 38100"/>
                  <a:gd name="connsiteX3" fmla="*/ 23336 w 38100"/>
                  <a:gd name="connsiteY3" fmla="*/ 39529 h 38100"/>
                  <a:gd name="connsiteX4" fmla="*/ 39529 w 38100"/>
                  <a:gd name="connsiteY4" fmla="*/ 23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9529" y="23336"/>
                    </a:moveTo>
                    <a:cubicBezTo>
                      <a:pt x="39529" y="14764"/>
                      <a:pt x="31909" y="7144"/>
                      <a:pt x="23336" y="7144"/>
                    </a:cubicBezTo>
                    <a:cubicBezTo>
                      <a:pt x="14764" y="7144"/>
                      <a:pt x="7144" y="14764"/>
                      <a:pt x="7144" y="23336"/>
                    </a:cubicBezTo>
                    <a:cubicBezTo>
                      <a:pt x="7144" y="31909"/>
                      <a:pt x="14764" y="39529"/>
                      <a:pt x="23336" y="39529"/>
                    </a:cubicBezTo>
                    <a:cubicBezTo>
                      <a:pt x="31909" y="39529"/>
                      <a:pt x="39529" y="31909"/>
                      <a:pt x="39529" y="23336"/>
                    </a:cubicBezTo>
                    <a:close/>
                  </a:path>
                </a:pathLst>
              </a:custGeom>
              <a:grpFill/>
              <a:ln w="9525" cap="flat">
                <a:noFill/>
                <a:prstDash val="solid"/>
                <a:miter/>
              </a:ln>
            </p:spPr>
            <p:txBody>
              <a:bodyPr rtlCol="0" anchor="ctr"/>
              <a:lstStyle/>
              <a:p>
                <a:endParaRPr lang="en-US" dirty="0"/>
              </a:p>
            </p:txBody>
          </p:sp>
          <p:sp>
            <p:nvSpPr>
              <p:cNvPr id="188" name="Freeform: Shape 187">
                <a:extLst>
                  <a:ext uri="{FF2B5EF4-FFF2-40B4-BE49-F238E27FC236}">
                    <a16:creationId xmlns:a16="http://schemas.microsoft.com/office/drawing/2014/main" id="{6409F2D4-BA2D-47E6-B7CA-CB0829DAE39D}"/>
                  </a:ext>
                </a:extLst>
              </p:cNvPr>
              <p:cNvSpPr/>
              <p:nvPr/>
            </p:nvSpPr>
            <p:spPr>
              <a:xfrm>
                <a:off x="5850731" y="3401854"/>
                <a:ext cx="28575" cy="28575"/>
              </a:xfrm>
              <a:custGeom>
                <a:avLst/>
                <a:gdLst>
                  <a:gd name="connsiteX0" fmla="*/ 28099 w 28575"/>
                  <a:gd name="connsiteY0" fmla="*/ 17621 h 28575"/>
                  <a:gd name="connsiteX1" fmla="*/ 17621 w 28575"/>
                  <a:gd name="connsiteY1" fmla="*/ 28099 h 28575"/>
                  <a:gd name="connsiteX2" fmla="*/ 7144 w 28575"/>
                  <a:gd name="connsiteY2" fmla="*/ 17621 h 28575"/>
                  <a:gd name="connsiteX3" fmla="*/ 17621 w 28575"/>
                  <a:gd name="connsiteY3" fmla="*/ 7144 h 28575"/>
                  <a:gd name="connsiteX4" fmla="*/ 28099 w 28575"/>
                  <a:gd name="connsiteY4" fmla="*/ 17621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099" y="17621"/>
                    </a:moveTo>
                    <a:cubicBezTo>
                      <a:pt x="28099" y="23408"/>
                      <a:pt x="23408" y="28099"/>
                      <a:pt x="17621" y="28099"/>
                    </a:cubicBezTo>
                    <a:cubicBezTo>
                      <a:pt x="11835" y="28099"/>
                      <a:pt x="7144" y="23408"/>
                      <a:pt x="7144" y="17621"/>
                    </a:cubicBezTo>
                    <a:cubicBezTo>
                      <a:pt x="7144" y="11835"/>
                      <a:pt x="11835" y="7144"/>
                      <a:pt x="17621" y="7144"/>
                    </a:cubicBezTo>
                    <a:cubicBezTo>
                      <a:pt x="23408" y="7144"/>
                      <a:pt x="28099" y="11835"/>
                      <a:pt x="28099" y="17621"/>
                    </a:cubicBezTo>
                    <a:close/>
                  </a:path>
                </a:pathLst>
              </a:custGeom>
              <a:grpFill/>
              <a:ln w="9525" cap="flat">
                <a:noFill/>
                <a:prstDash val="solid"/>
                <a:miter/>
              </a:ln>
            </p:spPr>
            <p:txBody>
              <a:bodyPr rtlCol="0" anchor="ctr"/>
              <a:lstStyle/>
              <a:p>
                <a:endParaRPr lang="en-US" dirty="0"/>
              </a:p>
            </p:txBody>
          </p:sp>
          <p:sp>
            <p:nvSpPr>
              <p:cNvPr id="189" name="Freeform: Shape 188">
                <a:extLst>
                  <a:ext uri="{FF2B5EF4-FFF2-40B4-BE49-F238E27FC236}">
                    <a16:creationId xmlns:a16="http://schemas.microsoft.com/office/drawing/2014/main" id="{BB354D5E-E311-423F-973F-65291ECF2161}"/>
                  </a:ext>
                </a:extLst>
              </p:cNvPr>
              <p:cNvSpPr/>
              <p:nvPr/>
            </p:nvSpPr>
            <p:spPr>
              <a:xfrm>
                <a:off x="5676424" y="2450306"/>
                <a:ext cx="1247775" cy="1857375"/>
              </a:xfrm>
              <a:custGeom>
                <a:avLst/>
                <a:gdLst>
                  <a:gd name="connsiteX0" fmla="*/ 1172051 w 1247775"/>
                  <a:gd name="connsiteY0" fmla="*/ 974884 h 1857375"/>
                  <a:gd name="connsiteX1" fmla="*/ 1037749 w 1247775"/>
                  <a:gd name="connsiteY1" fmla="*/ 787241 h 1857375"/>
                  <a:gd name="connsiteX2" fmla="*/ 1026319 w 1247775"/>
                  <a:gd name="connsiteY2" fmla="*/ 764381 h 1857375"/>
                  <a:gd name="connsiteX3" fmla="*/ 1023461 w 1247775"/>
                  <a:gd name="connsiteY3" fmla="*/ 751046 h 1857375"/>
                  <a:gd name="connsiteX4" fmla="*/ 1024414 w 1247775"/>
                  <a:gd name="connsiteY4" fmla="*/ 750094 h 1857375"/>
                  <a:gd name="connsiteX5" fmla="*/ 1025366 w 1247775"/>
                  <a:gd name="connsiteY5" fmla="*/ 744379 h 1857375"/>
                  <a:gd name="connsiteX6" fmla="*/ 1022509 w 1247775"/>
                  <a:gd name="connsiteY6" fmla="*/ 731996 h 1857375"/>
                  <a:gd name="connsiteX7" fmla="*/ 1037749 w 1247775"/>
                  <a:gd name="connsiteY7" fmla="*/ 609124 h 1857375"/>
                  <a:gd name="connsiteX8" fmla="*/ 1025366 w 1247775"/>
                  <a:gd name="connsiteY8" fmla="*/ 473869 h 1857375"/>
                  <a:gd name="connsiteX9" fmla="*/ 1025366 w 1247775"/>
                  <a:gd name="connsiteY9" fmla="*/ 472916 h 1857375"/>
                  <a:gd name="connsiteX10" fmla="*/ 1023461 w 1247775"/>
                  <a:gd name="connsiteY10" fmla="*/ 463391 h 1857375"/>
                  <a:gd name="connsiteX11" fmla="*/ 1020604 w 1247775"/>
                  <a:gd name="connsiteY11" fmla="*/ 450056 h 1857375"/>
                  <a:gd name="connsiteX12" fmla="*/ 1021556 w 1247775"/>
                  <a:gd name="connsiteY12" fmla="*/ 442436 h 1857375"/>
                  <a:gd name="connsiteX13" fmla="*/ 1014889 w 1247775"/>
                  <a:gd name="connsiteY13" fmla="*/ 424339 h 1857375"/>
                  <a:gd name="connsiteX14" fmla="*/ 1000601 w 1247775"/>
                  <a:gd name="connsiteY14" fmla="*/ 362426 h 1857375"/>
                  <a:gd name="connsiteX15" fmla="*/ 996791 w 1247775"/>
                  <a:gd name="connsiteY15" fmla="*/ 347186 h 1857375"/>
                  <a:gd name="connsiteX16" fmla="*/ 994886 w 1247775"/>
                  <a:gd name="connsiteY16" fmla="*/ 339566 h 1857375"/>
                  <a:gd name="connsiteX17" fmla="*/ 892969 w 1247775"/>
                  <a:gd name="connsiteY17" fmla="*/ 148114 h 1857375"/>
                  <a:gd name="connsiteX18" fmla="*/ 891064 w 1247775"/>
                  <a:gd name="connsiteY18" fmla="*/ 144304 h 1857375"/>
                  <a:gd name="connsiteX19" fmla="*/ 891064 w 1247775"/>
                  <a:gd name="connsiteY19" fmla="*/ 144304 h 1857375"/>
                  <a:gd name="connsiteX20" fmla="*/ 886301 w 1247775"/>
                  <a:gd name="connsiteY20" fmla="*/ 137636 h 1857375"/>
                  <a:gd name="connsiteX21" fmla="*/ 842486 w 1247775"/>
                  <a:gd name="connsiteY21" fmla="*/ 97631 h 1857375"/>
                  <a:gd name="connsiteX22" fmla="*/ 821531 w 1247775"/>
                  <a:gd name="connsiteY22" fmla="*/ 103346 h 1857375"/>
                  <a:gd name="connsiteX23" fmla="*/ 803434 w 1247775"/>
                  <a:gd name="connsiteY23" fmla="*/ 80486 h 1857375"/>
                  <a:gd name="connsiteX24" fmla="*/ 784384 w 1247775"/>
                  <a:gd name="connsiteY24" fmla="*/ 63341 h 1857375"/>
                  <a:gd name="connsiteX25" fmla="*/ 751046 w 1247775"/>
                  <a:gd name="connsiteY25" fmla="*/ 40481 h 1857375"/>
                  <a:gd name="connsiteX26" fmla="*/ 719614 w 1247775"/>
                  <a:gd name="connsiteY26" fmla="*/ 58579 h 1857375"/>
                  <a:gd name="connsiteX27" fmla="*/ 708184 w 1247775"/>
                  <a:gd name="connsiteY27" fmla="*/ 55721 h 1857375"/>
                  <a:gd name="connsiteX28" fmla="*/ 704374 w 1247775"/>
                  <a:gd name="connsiteY28" fmla="*/ 55721 h 1857375"/>
                  <a:gd name="connsiteX29" fmla="*/ 698659 w 1247775"/>
                  <a:gd name="connsiteY29" fmla="*/ 48101 h 1857375"/>
                  <a:gd name="connsiteX30" fmla="*/ 703421 w 1247775"/>
                  <a:gd name="connsiteY30" fmla="*/ 37624 h 1857375"/>
                  <a:gd name="connsiteX31" fmla="*/ 688181 w 1247775"/>
                  <a:gd name="connsiteY31" fmla="*/ 22384 h 1857375"/>
                  <a:gd name="connsiteX32" fmla="*/ 679609 w 1247775"/>
                  <a:gd name="connsiteY32" fmla="*/ 25241 h 1857375"/>
                  <a:gd name="connsiteX33" fmla="*/ 667226 w 1247775"/>
                  <a:gd name="connsiteY33" fmla="*/ 16669 h 1857375"/>
                  <a:gd name="connsiteX34" fmla="*/ 667226 w 1247775"/>
                  <a:gd name="connsiteY34" fmla="*/ 16669 h 1857375"/>
                  <a:gd name="connsiteX35" fmla="*/ 652939 w 1247775"/>
                  <a:gd name="connsiteY35" fmla="*/ 7144 h 1857375"/>
                  <a:gd name="connsiteX36" fmla="*/ 637699 w 1247775"/>
                  <a:gd name="connsiteY36" fmla="*/ 22384 h 1857375"/>
                  <a:gd name="connsiteX37" fmla="*/ 652939 w 1247775"/>
                  <a:gd name="connsiteY37" fmla="*/ 37624 h 1857375"/>
                  <a:gd name="connsiteX38" fmla="*/ 658654 w 1247775"/>
                  <a:gd name="connsiteY38" fmla="*/ 36671 h 1857375"/>
                  <a:gd name="connsiteX39" fmla="*/ 667226 w 1247775"/>
                  <a:gd name="connsiteY39" fmla="*/ 40481 h 1857375"/>
                  <a:gd name="connsiteX40" fmla="*/ 671989 w 1247775"/>
                  <a:gd name="connsiteY40" fmla="*/ 39529 h 1857375"/>
                  <a:gd name="connsiteX41" fmla="*/ 673894 w 1247775"/>
                  <a:gd name="connsiteY41" fmla="*/ 45244 h 1857375"/>
                  <a:gd name="connsiteX42" fmla="*/ 667226 w 1247775"/>
                  <a:gd name="connsiteY42" fmla="*/ 50006 h 1857375"/>
                  <a:gd name="connsiteX43" fmla="*/ 652939 w 1247775"/>
                  <a:gd name="connsiteY43" fmla="*/ 65246 h 1857375"/>
                  <a:gd name="connsiteX44" fmla="*/ 664369 w 1247775"/>
                  <a:gd name="connsiteY44" fmla="*/ 80486 h 1857375"/>
                  <a:gd name="connsiteX45" fmla="*/ 666274 w 1247775"/>
                  <a:gd name="connsiteY45" fmla="*/ 83344 h 1857375"/>
                  <a:gd name="connsiteX46" fmla="*/ 661511 w 1247775"/>
                  <a:gd name="connsiteY46" fmla="*/ 94774 h 1857375"/>
                  <a:gd name="connsiteX47" fmla="*/ 662464 w 1247775"/>
                  <a:gd name="connsiteY47" fmla="*/ 101441 h 1857375"/>
                  <a:gd name="connsiteX48" fmla="*/ 661511 w 1247775"/>
                  <a:gd name="connsiteY48" fmla="*/ 101441 h 1857375"/>
                  <a:gd name="connsiteX49" fmla="*/ 640556 w 1247775"/>
                  <a:gd name="connsiteY49" fmla="*/ 122396 h 1857375"/>
                  <a:gd name="connsiteX50" fmla="*/ 651034 w 1247775"/>
                  <a:gd name="connsiteY50" fmla="*/ 140494 h 1857375"/>
                  <a:gd name="connsiteX51" fmla="*/ 649129 w 1247775"/>
                  <a:gd name="connsiteY51" fmla="*/ 146209 h 1857375"/>
                  <a:gd name="connsiteX52" fmla="*/ 659606 w 1247775"/>
                  <a:gd name="connsiteY52" fmla="*/ 156686 h 1857375"/>
                  <a:gd name="connsiteX53" fmla="*/ 670084 w 1247775"/>
                  <a:gd name="connsiteY53" fmla="*/ 146209 h 1857375"/>
                  <a:gd name="connsiteX54" fmla="*/ 669131 w 1247775"/>
                  <a:gd name="connsiteY54" fmla="*/ 142399 h 1857375"/>
                  <a:gd name="connsiteX55" fmla="*/ 672941 w 1247775"/>
                  <a:gd name="connsiteY55" fmla="*/ 140494 h 1857375"/>
                  <a:gd name="connsiteX56" fmla="*/ 671989 w 1247775"/>
                  <a:gd name="connsiteY56" fmla="*/ 145256 h 1857375"/>
                  <a:gd name="connsiteX57" fmla="*/ 685324 w 1247775"/>
                  <a:gd name="connsiteY57" fmla="*/ 158591 h 1857375"/>
                  <a:gd name="connsiteX58" fmla="*/ 698659 w 1247775"/>
                  <a:gd name="connsiteY58" fmla="*/ 145256 h 1857375"/>
                  <a:gd name="connsiteX59" fmla="*/ 685324 w 1247775"/>
                  <a:gd name="connsiteY59" fmla="*/ 131921 h 1857375"/>
                  <a:gd name="connsiteX60" fmla="*/ 679609 w 1247775"/>
                  <a:gd name="connsiteY60" fmla="*/ 132874 h 1857375"/>
                  <a:gd name="connsiteX61" fmla="*/ 681514 w 1247775"/>
                  <a:gd name="connsiteY61" fmla="*/ 125254 h 1857375"/>
                  <a:gd name="connsiteX62" fmla="*/ 682466 w 1247775"/>
                  <a:gd name="connsiteY62" fmla="*/ 125254 h 1857375"/>
                  <a:gd name="connsiteX63" fmla="*/ 699611 w 1247775"/>
                  <a:gd name="connsiteY63" fmla="*/ 110014 h 1857375"/>
                  <a:gd name="connsiteX64" fmla="*/ 706279 w 1247775"/>
                  <a:gd name="connsiteY64" fmla="*/ 111919 h 1857375"/>
                  <a:gd name="connsiteX65" fmla="*/ 706279 w 1247775"/>
                  <a:gd name="connsiteY65" fmla="*/ 113824 h 1857375"/>
                  <a:gd name="connsiteX66" fmla="*/ 711994 w 1247775"/>
                  <a:gd name="connsiteY66" fmla="*/ 122396 h 1857375"/>
                  <a:gd name="connsiteX67" fmla="*/ 738664 w 1247775"/>
                  <a:gd name="connsiteY67" fmla="*/ 146209 h 1857375"/>
                  <a:gd name="connsiteX68" fmla="*/ 763429 w 1247775"/>
                  <a:gd name="connsiteY68" fmla="*/ 130969 h 1857375"/>
                  <a:gd name="connsiteX69" fmla="*/ 770096 w 1247775"/>
                  <a:gd name="connsiteY69" fmla="*/ 132874 h 1857375"/>
                  <a:gd name="connsiteX70" fmla="*/ 778669 w 1247775"/>
                  <a:gd name="connsiteY70" fmla="*/ 140494 h 1857375"/>
                  <a:gd name="connsiteX71" fmla="*/ 773906 w 1247775"/>
                  <a:gd name="connsiteY71" fmla="*/ 145256 h 1857375"/>
                  <a:gd name="connsiteX72" fmla="*/ 765334 w 1247775"/>
                  <a:gd name="connsiteY72" fmla="*/ 138589 h 1857375"/>
                  <a:gd name="connsiteX73" fmla="*/ 756761 w 1247775"/>
                  <a:gd name="connsiteY73" fmla="*/ 147161 h 1857375"/>
                  <a:gd name="connsiteX74" fmla="*/ 761524 w 1247775"/>
                  <a:gd name="connsiteY74" fmla="*/ 154781 h 1857375"/>
                  <a:gd name="connsiteX75" fmla="*/ 757714 w 1247775"/>
                  <a:gd name="connsiteY75" fmla="*/ 161449 h 1857375"/>
                  <a:gd name="connsiteX76" fmla="*/ 759619 w 1247775"/>
                  <a:gd name="connsiteY76" fmla="*/ 167164 h 1857375"/>
                  <a:gd name="connsiteX77" fmla="*/ 759619 w 1247775"/>
                  <a:gd name="connsiteY77" fmla="*/ 169069 h 1857375"/>
                  <a:gd name="connsiteX78" fmla="*/ 738664 w 1247775"/>
                  <a:gd name="connsiteY78" fmla="*/ 155734 h 1857375"/>
                  <a:gd name="connsiteX79" fmla="*/ 735806 w 1247775"/>
                  <a:gd name="connsiteY79" fmla="*/ 155734 h 1857375"/>
                  <a:gd name="connsiteX80" fmla="*/ 729139 w 1247775"/>
                  <a:gd name="connsiteY80" fmla="*/ 152876 h 1857375"/>
                  <a:gd name="connsiteX81" fmla="*/ 719614 w 1247775"/>
                  <a:gd name="connsiteY81" fmla="*/ 162401 h 1857375"/>
                  <a:gd name="connsiteX82" fmla="*/ 720566 w 1247775"/>
                  <a:gd name="connsiteY82" fmla="*/ 165259 h 1857375"/>
                  <a:gd name="connsiteX83" fmla="*/ 716756 w 1247775"/>
                  <a:gd name="connsiteY83" fmla="*/ 173831 h 1857375"/>
                  <a:gd name="connsiteX84" fmla="*/ 711994 w 1247775"/>
                  <a:gd name="connsiteY84" fmla="*/ 172879 h 1857375"/>
                  <a:gd name="connsiteX85" fmla="*/ 691991 w 1247775"/>
                  <a:gd name="connsiteY85" fmla="*/ 178594 h 1857375"/>
                  <a:gd name="connsiteX86" fmla="*/ 680561 w 1247775"/>
                  <a:gd name="connsiteY86" fmla="*/ 175736 h 1857375"/>
                  <a:gd name="connsiteX87" fmla="*/ 673894 w 1247775"/>
                  <a:gd name="connsiteY87" fmla="*/ 176689 h 1857375"/>
                  <a:gd name="connsiteX88" fmla="*/ 675799 w 1247775"/>
                  <a:gd name="connsiteY88" fmla="*/ 172879 h 1857375"/>
                  <a:gd name="connsiteX89" fmla="*/ 668179 w 1247775"/>
                  <a:gd name="connsiteY89" fmla="*/ 165259 h 1857375"/>
                  <a:gd name="connsiteX90" fmla="*/ 660559 w 1247775"/>
                  <a:gd name="connsiteY90" fmla="*/ 172879 h 1857375"/>
                  <a:gd name="connsiteX91" fmla="*/ 667226 w 1247775"/>
                  <a:gd name="connsiteY91" fmla="*/ 180499 h 1857375"/>
                  <a:gd name="connsiteX92" fmla="*/ 657701 w 1247775"/>
                  <a:gd name="connsiteY92" fmla="*/ 199549 h 1857375"/>
                  <a:gd name="connsiteX93" fmla="*/ 659606 w 1247775"/>
                  <a:gd name="connsiteY93" fmla="*/ 207169 h 1857375"/>
                  <a:gd name="connsiteX94" fmla="*/ 654844 w 1247775"/>
                  <a:gd name="connsiteY94" fmla="*/ 208121 h 1857375"/>
                  <a:gd name="connsiteX95" fmla="*/ 648176 w 1247775"/>
                  <a:gd name="connsiteY95" fmla="*/ 205264 h 1857375"/>
                  <a:gd name="connsiteX96" fmla="*/ 639604 w 1247775"/>
                  <a:gd name="connsiteY96" fmla="*/ 213836 h 1857375"/>
                  <a:gd name="connsiteX97" fmla="*/ 640556 w 1247775"/>
                  <a:gd name="connsiteY97" fmla="*/ 217646 h 1857375"/>
                  <a:gd name="connsiteX98" fmla="*/ 634841 w 1247775"/>
                  <a:gd name="connsiteY98" fmla="*/ 226219 h 1857375"/>
                  <a:gd name="connsiteX99" fmla="*/ 627221 w 1247775"/>
                  <a:gd name="connsiteY99" fmla="*/ 223361 h 1857375"/>
                  <a:gd name="connsiteX100" fmla="*/ 613886 w 1247775"/>
                  <a:gd name="connsiteY100" fmla="*/ 205264 h 1857375"/>
                  <a:gd name="connsiteX101" fmla="*/ 623411 w 1247775"/>
                  <a:gd name="connsiteY101" fmla="*/ 203359 h 1857375"/>
                  <a:gd name="connsiteX102" fmla="*/ 632936 w 1247775"/>
                  <a:gd name="connsiteY102" fmla="*/ 209074 h 1857375"/>
                  <a:gd name="connsiteX103" fmla="*/ 644366 w 1247775"/>
                  <a:gd name="connsiteY103" fmla="*/ 197644 h 1857375"/>
                  <a:gd name="connsiteX104" fmla="*/ 640556 w 1247775"/>
                  <a:gd name="connsiteY104" fmla="*/ 189071 h 1857375"/>
                  <a:gd name="connsiteX105" fmla="*/ 646271 w 1247775"/>
                  <a:gd name="connsiteY105" fmla="*/ 170021 h 1857375"/>
                  <a:gd name="connsiteX106" fmla="*/ 619601 w 1247775"/>
                  <a:gd name="connsiteY106" fmla="*/ 135731 h 1857375"/>
                  <a:gd name="connsiteX107" fmla="*/ 612934 w 1247775"/>
                  <a:gd name="connsiteY107" fmla="*/ 132874 h 1857375"/>
                  <a:gd name="connsiteX108" fmla="*/ 607219 w 1247775"/>
                  <a:gd name="connsiteY108" fmla="*/ 134779 h 1857375"/>
                  <a:gd name="connsiteX109" fmla="*/ 600551 w 1247775"/>
                  <a:gd name="connsiteY109" fmla="*/ 135731 h 1857375"/>
                  <a:gd name="connsiteX110" fmla="*/ 601504 w 1247775"/>
                  <a:gd name="connsiteY110" fmla="*/ 129064 h 1857375"/>
                  <a:gd name="connsiteX111" fmla="*/ 607219 w 1247775"/>
                  <a:gd name="connsiteY111" fmla="*/ 130969 h 1857375"/>
                  <a:gd name="connsiteX112" fmla="*/ 616744 w 1247775"/>
                  <a:gd name="connsiteY112" fmla="*/ 121444 h 1857375"/>
                  <a:gd name="connsiteX113" fmla="*/ 607219 w 1247775"/>
                  <a:gd name="connsiteY113" fmla="*/ 111919 h 1857375"/>
                  <a:gd name="connsiteX114" fmla="*/ 599599 w 1247775"/>
                  <a:gd name="connsiteY114" fmla="*/ 116681 h 1857375"/>
                  <a:gd name="connsiteX115" fmla="*/ 591979 w 1247775"/>
                  <a:gd name="connsiteY115" fmla="*/ 107156 h 1857375"/>
                  <a:gd name="connsiteX116" fmla="*/ 598646 w 1247775"/>
                  <a:gd name="connsiteY116" fmla="*/ 108109 h 1857375"/>
                  <a:gd name="connsiteX117" fmla="*/ 626269 w 1247775"/>
                  <a:gd name="connsiteY117" fmla="*/ 84296 h 1857375"/>
                  <a:gd name="connsiteX118" fmla="*/ 631031 w 1247775"/>
                  <a:gd name="connsiteY118" fmla="*/ 85249 h 1857375"/>
                  <a:gd name="connsiteX119" fmla="*/ 644366 w 1247775"/>
                  <a:gd name="connsiteY119" fmla="*/ 71914 h 1857375"/>
                  <a:gd name="connsiteX120" fmla="*/ 631031 w 1247775"/>
                  <a:gd name="connsiteY120" fmla="*/ 58579 h 1857375"/>
                  <a:gd name="connsiteX121" fmla="*/ 620554 w 1247775"/>
                  <a:gd name="connsiteY121" fmla="*/ 64294 h 1857375"/>
                  <a:gd name="connsiteX122" fmla="*/ 598646 w 1247775"/>
                  <a:gd name="connsiteY122" fmla="*/ 53816 h 1857375"/>
                  <a:gd name="connsiteX123" fmla="*/ 578644 w 1247775"/>
                  <a:gd name="connsiteY123" fmla="*/ 62389 h 1857375"/>
                  <a:gd name="connsiteX124" fmla="*/ 578644 w 1247775"/>
                  <a:gd name="connsiteY124" fmla="*/ 58579 h 1857375"/>
                  <a:gd name="connsiteX125" fmla="*/ 557689 w 1247775"/>
                  <a:gd name="connsiteY125" fmla="*/ 37624 h 1857375"/>
                  <a:gd name="connsiteX126" fmla="*/ 536734 w 1247775"/>
                  <a:gd name="connsiteY126" fmla="*/ 58579 h 1857375"/>
                  <a:gd name="connsiteX127" fmla="*/ 557689 w 1247775"/>
                  <a:gd name="connsiteY127" fmla="*/ 79534 h 1857375"/>
                  <a:gd name="connsiteX128" fmla="*/ 571024 w 1247775"/>
                  <a:gd name="connsiteY128" fmla="*/ 74771 h 1857375"/>
                  <a:gd name="connsiteX129" fmla="*/ 570071 w 1247775"/>
                  <a:gd name="connsiteY129" fmla="*/ 83344 h 1857375"/>
                  <a:gd name="connsiteX130" fmla="*/ 582454 w 1247775"/>
                  <a:gd name="connsiteY130" fmla="*/ 106204 h 1857375"/>
                  <a:gd name="connsiteX131" fmla="*/ 577691 w 1247775"/>
                  <a:gd name="connsiteY131" fmla="*/ 105251 h 1857375"/>
                  <a:gd name="connsiteX132" fmla="*/ 559594 w 1247775"/>
                  <a:gd name="connsiteY132" fmla="*/ 113824 h 1857375"/>
                  <a:gd name="connsiteX133" fmla="*/ 541496 w 1247775"/>
                  <a:gd name="connsiteY133" fmla="*/ 103346 h 1857375"/>
                  <a:gd name="connsiteX134" fmla="*/ 519589 w 1247775"/>
                  <a:gd name="connsiteY134" fmla="*/ 125254 h 1857375"/>
                  <a:gd name="connsiteX135" fmla="*/ 541496 w 1247775"/>
                  <a:gd name="connsiteY135" fmla="*/ 147161 h 1857375"/>
                  <a:gd name="connsiteX136" fmla="*/ 556736 w 1247775"/>
                  <a:gd name="connsiteY136" fmla="*/ 140494 h 1857375"/>
                  <a:gd name="connsiteX137" fmla="*/ 578644 w 1247775"/>
                  <a:gd name="connsiteY137" fmla="*/ 153829 h 1857375"/>
                  <a:gd name="connsiteX138" fmla="*/ 581501 w 1247775"/>
                  <a:gd name="connsiteY138" fmla="*/ 153829 h 1857375"/>
                  <a:gd name="connsiteX139" fmla="*/ 576739 w 1247775"/>
                  <a:gd name="connsiteY139" fmla="*/ 170974 h 1857375"/>
                  <a:gd name="connsiteX140" fmla="*/ 577691 w 1247775"/>
                  <a:gd name="connsiteY140" fmla="*/ 176689 h 1857375"/>
                  <a:gd name="connsiteX141" fmla="*/ 557689 w 1247775"/>
                  <a:gd name="connsiteY141" fmla="*/ 170974 h 1857375"/>
                  <a:gd name="connsiteX142" fmla="*/ 526256 w 1247775"/>
                  <a:gd name="connsiteY142" fmla="*/ 186214 h 1857375"/>
                  <a:gd name="connsiteX143" fmla="*/ 512921 w 1247775"/>
                  <a:gd name="connsiteY143" fmla="*/ 177641 h 1857375"/>
                  <a:gd name="connsiteX144" fmla="*/ 497681 w 1247775"/>
                  <a:gd name="connsiteY144" fmla="*/ 192881 h 1857375"/>
                  <a:gd name="connsiteX145" fmla="*/ 512921 w 1247775"/>
                  <a:gd name="connsiteY145" fmla="*/ 208121 h 1857375"/>
                  <a:gd name="connsiteX146" fmla="*/ 518636 w 1247775"/>
                  <a:gd name="connsiteY146" fmla="*/ 207169 h 1857375"/>
                  <a:gd name="connsiteX147" fmla="*/ 518636 w 1247775"/>
                  <a:gd name="connsiteY147" fmla="*/ 210026 h 1857375"/>
                  <a:gd name="connsiteX148" fmla="*/ 532924 w 1247775"/>
                  <a:gd name="connsiteY148" fmla="*/ 239554 h 1857375"/>
                  <a:gd name="connsiteX149" fmla="*/ 530066 w 1247775"/>
                  <a:gd name="connsiteY149" fmla="*/ 249079 h 1857375"/>
                  <a:gd name="connsiteX150" fmla="*/ 530066 w 1247775"/>
                  <a:gd name="connsiteY150" fmla="*/ 250984 h 1857375"/>
                  <a:gd name="connsiteX151" fmla="*/ 514826 w 1247775"/>
                  <a:gd name="connsiteY151" fmla="*/ 270034 h 1857375"/>
                  <a:gd name="connsiteX152" fmla="*/ 503396 w 1247775"/>
                  <a:gd name="connsiteY152" fmla="*/ 291941 h 1857375"/>
                  <a:gd name="connsiteX153" fmla="*/ 531019 w 1247775"/>
                  <a:gd name="connsiteY153" fmla="*/ 319564 h 1857375"/>
                  <a:gd name="connsiteX154" fmla="*/ 540544 w 1247775"/>
                  <a:gd name="connsiteY154" fmla="*/ 317659 h 1857375"/>
                  <a:gd name="connsiteX155" fmla="*/ 549116 w 1247775"/>
                  <a:gd name="connsiteY155" fmla="*/ 318611 h 1857375"/>
                  <a:gd name="connsiteX156" fmla="*/ 582454 w 1247775"/>
                  <a:gd name="connsiteY156" fmla="*/ 295751 h 1857375"/>
                  <a:gd name="connsiteX157" fmla="*/ 584359 w 1247775"/>
                  <a:gd name="connsiteY157" fmla="*/ 294799 h 1857375"/>
                  <a:gd name="connsiteX158" fmla="*/ 585311 w 1247775"/>
                  <a:gd name="connsiteY158" fmla="*/ 294799 h 1857375"/>
                  <a:gd name="connsiteX159" fmla="*/ 596741 w 1247775"/>
                  <a:gd name="connsiteY159" fmla="*/ 310991 h 1857375"/>
                  <a:gd name="connsiteX160" fmla="*/ 596741 w 1247775"/>
                  <a:gd name="connsiteY160" fmla="*/ 311944 h 1857375"/>
                  <a:gd name="connsiteX161" fmla="*/ 596741 w 1247775"/>
                  <a:gd name="connsiteY161" fmla="*/ 313849 h 1857375"/>
                  <a:gd name="connsiteX162" fmla="*/ 595789 w 1247775"/>
                  <a:gd name="connsiteY162" fmla="*/ 321469 h 1857375"/>
                  <a:gd name="connsiteX163" fmla="*/ 603409 w 1247775"/>
                  <a:gd name="connsiteY163" fmla="*/ 337661 h 1857375"/>
                  <a:gd name="connsiteX164" fmla="*/ 603409 w 1247775"/>
                  <a:gd name="connsiteY164" fmla="*/ 339566 h 1857375"/>
                  <a:gd name="connsiteX165" fmla="*/ 614839 w 1247775"/>
                  <a:gd name="connsiteY165" fmla="*/ 354806 h 1857375"/>
                  <a:gd name="connsiteX166" fmla="*/ 611029 w 1247775"/>
                  <a:gd name="connsiteY166" fmla="*/ 363379 h 1857375"/>
                  <a:gd name="connsiteX167" fmla="*/ 586264 w 1247775"/>
                  <a:gd name="connsiteY167" fmla="*/ 352901 h 1857375"/>
                  <a:gd name="connsiteX168" fmla="*/ 551974 w 1247775"/>
                  <a:gd name="connsiteY168" fmla="*/ 387191 h 1857375"/>
                  <a:gd name="connsiteX169" fmla="*/ 552926 w 1247775"/>
                  <a:gd name="connsiteY169" fmla="*/ 395764 h 1857375"/>
                  <a:gd name="connsiteX170" fmla="*/ 541496 w 1247775"/>
                  <a:gd name="connsiteY170" fmla="*/ 385286 h 1857375"/>
                  <a:gd name="connsiteX171" fmla="*/ 527209 w 1247775"/>
                  <a:gd name="connsiteY171" fmla="*/ 375761 h 1857375"/>
                  <a:gd name="connsiteX172" fmla="*/ 511969 w 1247775"/>
                  <a:gd name="connsiteY172" fmla="*/ 391001 h 1857375"/>
                  <a:gd name="connsiteX173" fmla="*/ 511969 w 1247775"/>
                  <a:gd name="connsiteY173" fmla="*/ 392906 h 1857375"/>
                  <a:gd name="connsiteX174" fmla="*/ 506254 w 1247775"/>
                  <a:gd name="connsiteY174" fmla="*/ 409099 h 1857375"/>
                  <a:gd name="connsiteX175" fmla="*/ 511969 w 1247775"/>
                  <a:gd name="connsiteY175" fmla="*/ 425291 h 1857375"/>
                  <a:gd name="connsiteX176" fmla="*/ 511016 w 1247775"/>
                  <a:gd name="connsiteY176" fmla="*/ 430054 h 1857375"/>
                  <a:gd name="connsiteX177" fmla="*/ 524351 w 1247775"/>
                  <a:gd name="connsiteY177" fmla="*/ 443389 h 1857375"/>
                  <a:gd name="connsiteX178" fmla="*/ 537686 w 1247775"/>
                  <a:gd name="connsiteY178" fmla="*/ 433864 h 1857375"/>
                  <a:gd name="connsiteX179" fmla="*/ 537686 w 1247775"/>
                  <a:gd name="connsiteY179" fmla="*/ 433864 h 1857375"/>
                  <a:gd name="connsiteX180" fmla="*/ 539591 w 1247775"/>
                  <a:gd name="connsiteY180" fmla="*/ 441484 h 1857375"/>
                  <a:gd name="connsiteX181" fmla="*/ 531971 w 1247775"/>
                  <a:gd name="connsiteY181" fmla="*/ 450056 h 1857375"/>
                  <a:gd name="connsiteX182" fmla="*/ 540544 w 1247775"/>
                  <a:gd name="connsiteY182" fmla="*/ 458629 h 1857375"/>
                  <a:gd name="connsiteX183" fmla="*/ 549116 w 1247775"/>
                  <a:gd name="connsiteY183" fmla="*/ 451009 h 1857375"/>
                  <a:gd name="connsiteX184" fmla="*/ 557689 w 1247775"/>
                  <a:gd name="connsiteY184" fmla="*/ 452914 h 1857375"/>
                  <a:gd name="connsiteX185" fmla="*/ 563404 w 1247775"/>
                  <a:gd name="connsiteY185" fmla="*/ 451961 h 1857375"/>
                  <a:gd name="connsiteX186" fmla="*/ 565309 w 1247775"/>
                  <a:gd name="connsiteY186" fmla="*/ 454819 h 1857375"/>
                  <a:gd name="connsiteX187" fmla="*/ 560546 w 1247775"/>
                  <a:gd name="connsiteY187" fmla="*/ 464344 h 1857375"/>
                  <a:gd name="connsiteX188" fmla="*/ 560546 w 1247775"/>
                  <a:gd name="connsiteY188" fmla="*/ 467201 h 1857375"/>
                  <a:gd name="connsiteX189" fmla="*/ 551974 w 1247775"/>
                  <a:gd name="connsiteY189" fmla="*/ 487204 h 1857375"/>
                  <a:gd name="connsiteX190" fmla="*/ 551974 w 1247775"/>
                  <a:gd name="connsiteY190" fmla="*/ 488156 h 1857375"/>
                  <a:gd name="connsiteX191" fmla="*/ 548164 w 1247775"/>
                  <a:gd name="connsiteY191" fmla="*/ 499586 h 1857375"/>
                  <a:gd name="connsiteX192" fmla="*/ 566261 w 1247775"/>
                  <a:gd name="connsiteY192" fmla="*/ 517684 h 1857375"/>
                  <a:gd name="connsiteX193" fmla="*/ 573881 w 1247775"/>
                  <a:gd name="connsiteY193" fmla="*/ 515779 h 1857375"/>
                  <a:gd name="connsiteX194" fmla="*/ 571024 w 1247775"/>
                  <a:gd name="connsiteY194" fmla="*/ 523399 h 1857375"/>
                  <a:gd name="connsiteX195" fmla="*/ 574834 w 1247775"/>
                  <a:gd name="connsiteY195" fmla="*/ 531971 h 1857375"/>
                  <a:gd name="connsiteX196" fmla="*/ 574834 w 1247775"/>
                  <a:gd name="connsiteY196" fmla="*/ 532924 h 1857375"/>
                  <a:gd name="connsiteX197" fmla="*/ 586264 w 1247775"/>
                  <a:gd name="connsiteY197" fmla="*/ 544354 h 1857375"/>
                  <a:gd name="connsiteX198" fmla="*/ 596741 w 1247775"/>
                  <a:gd name="connsiteY198" fmla="*/ 537686 h 1857375"/>
                  <a:gd name="connsiteX199" fmla="*/ 598646 w 1247775"/>
                  <a:gd name="connsiteY199" fmla="*/ 536734 h 1857375"/>
                  <a:gd name="connsiteX200" fmla="*/ 611981 w 1247775"/>
                  <a:gd name="connsiteY200" fmla="*/ 542449 h 1857375"/>
                  <a:gd name="connsiteX201" fmla="*/ 631984 w 1247775"/>
                  <a:gd name="connsiteY201" fmla="*/ 522446 h 1857375"/>
                  <a:gd name="connsiteX202" fmla="*/ 643414 w 1247775"/>
                  <a:gd name="connsiteY202" fmla="*/ 525304 h 1857375"/>
                  <a:gd name="connsiteX203" fmla="*/ 632936 w 1247775"/>
                  <a:gd name="connsiteY203" fmla="*/ 538639 h 1857375"/>
                  <a:gd name="connsiteX204" fmla="*/ 633889 w 1247775"/>
                  <a:gd name="connsiteY204" fmla="*/ 542449 h 1857375"/>
                  <a:gd name="connsiteX205" fmla="*/ 626269 w 1247775"/>
                  <a:gd name="connsiteY205" fmla="*/ 554831 h 1857375"/>
                  <a:gd name="connsiteX206" fmla="*/ 626269 w 1247775"/>
                  <a:gd name="connsiteY206" fmla="*/ 555784 h 1857375"/>
                  <a:gd name="connsiteX207" fmla="*/ 614839 w 1247775"/>
                  <a:gd name="connsiteY207" fmla="*/ 548164 h 1857375"/>
                  <a:gd name="connsiteX208" fmla="*/ 602456 w 1247775"/>
                  <a:gd name="connsiteY208" fmla="*/ 560546 h 1857375"/>
                  <a:gd name="connsiteX209" fmla="*/ 614839 w 1247775"/>
                  <a:gd name="connsiteY209" fmla="*/ 572929 h 1857375"/>
                  <a:gd name="connsiteX210" fmla="*/ 627221 w 1247775"/>
                  <a:gd name="connsiteY210" fmla="*/ 560546 h 1857375"/>
                  <a:gd name="connsiteX211" fmla="*/ 627221 w 1247775"/>
                  <a:gd name="connsiteY211" fmla="*/ 560546 h 1857375"/>
                  <a:gd name="connsiteX212" fmla="*/ 631031 w 1247775"/>
                  <a:gd name="connsiteY212" fmla="*/ 566261 h 1857375"/>
                  <a:gd name="connsiteX213" fmla="*/ 628174 w 1247775"/>
                  <a:gd name="connsiteY213" fmla="*/ 571024 h 1857375"/>
                  <a:gd name="connsiteX214" fmla="*/ 633889 w 1247775"/>
                  <a:gd name="connsiteY214" fmla="*/ 576739 h 1857375"/>
                  <a:gd name="connsiteX215" fmla="*/ 639604 w 1247775"/>
                  <a:gd name="connsiteY215" fmla="*/ 571024 h 1857375"/>
                  <a:gd name="connsiteX216" fmla="*/ 639604 w 1247775"/>
                  <a:gd name="connsiteY216" fmla="*/ 569119 h 1857375"/>
                  <a:gd name="connsiteX217" fmla="*/ 640556 w 1247775"/>
                  <a:gd name="connsiteY217" fmla="*/ 569119 h 1857375"/>
                  <a:gd name="connsiteX218" fmla="*/ 646271 w 1247775"/>
                  <a:gd name="connsiteY218" fmla="*/ 568166 h 1857375"/>
                  <a:gd name="connsiteX219" fmla="*/ 648176 w 1247775"/>
                  <a:gd name="connsiteY219" fmla="*/ 570071 h 1857375"/>
                  <a:gd name="connsiteX220" fmla="*/ 647224 w 1247775"/>
                  <a:gd name="connsiteY220" fmla="*/ 573881 h 1857375"/>
                  <a:gd name="connsiteX221" fmla="*/ 650081 w 1247775"/>
                  <a:gd name="connsiteY221" fmla="*/ 579596 h 1857375"/>
                  <a:gd name="connsiteX222" fmla="*/ 642461 w 1247775"/>
                  <a:gd name="connsiteY222" fmla="*/ 589121 h 1857375"/>
                  <a:gd name="connsiteX223" fmla="*/ 648176 w 1247775"/>
                  <a:gd name="connsiteY223" fmla="*/ 597694 h 1857375"/>
                  <a:gd name="connsiteX224" fmla="*/ 656749 w 1247775"/>
                  <a:gd name="connsiteY224" fmla="*/ 605314 h 1857375"/>
                  <a:gd name="connsiteX225" fmla="*/ 656749 w 1247775"/>
                  <a:gd name="connsiteY225" fmla="*/ 608171 h 1857375"/>
                  <a:gd name="connsiteX226" fmla="*/ 647224 w 1247775"/>
                  <a:gd name="connsiteY226" fmla="*/ 603409 h 1857375"/>
                  <a:gd name="connsiteX227" fmla="*/ 635794 w 1247775"/>
                  <a:gd name="connsiteY227" fmla="*/ 614839 h 1857375"/>
                  <a:gd name="connsiteX228" fmla="*/ 636746 w 1247775"/>
                  <a:gd name="connsiteY228" fmla="*/ 617696 h 1857375"/>
                  <a:gd name="connsiteX229" fmla="*/ 634841 w 1247775"/>
                  <a:gd name="connsiteY229" fmla="*/ 617696 h 1857375"/>
                  <a:gd name="connsiteX230" fmla="*/ 614839 w 1247775"/>
                  <a:gd name="connsiteY230" fmla="*/ 623411 h 1857375"/>
                  <a:gd name="connsiteX231" fmla="*/ 613886 w 1247775"/>
                  <a:gd name="connsiteY231" fmla="*/ 623411 h 1857375"/>
                  <a:gd name="connsiteX232" fmla="*/ 609124 w 1247775"/>
                  <a:gd name="connsiteY232" fmla="*/ 624364 h 1857375"/>
                  <a:gd name="connsiteX233" fmla="*/ 609124 w 1247775"/>
                  <a:gd name="connsiteY233" fmla="*/ 624364 h 1857375"/>
                  <a:gd name="connsiteX234" fmla="*/ 596741 w 1247775"/>
                  <a:gd name="connsiteY234" fmla="*/ 611981 h 1857375"/>
                  <a:gd name="connsiteX235" fmla="*/ 587216 w 1247775"/>
                  <a:gd name="connsiteY235" fmla="*/ 617696 h 1857375"/>
                  <a:gd name="connsiteX236" fmla="*/ 564356 w 1247775"/>
                  <a:gd name="connsiteY236" fmla="*/ 605314 h 1857375"/>
                  <a:gd name="connsiteX237" fmla="*/ 542449 w 1247775"/>
                  <a:gd name="connsiteY237" fmla="*/ 616744 h 1857375"/>
                  <a:gd name="connsiteX238" fmla="*/ 540544 w 1247775"/>
                  <a:gd name="connsiteY238" fmla="*/ 615791 h 1857375"/>
                  <a:gd name="connsiteX239" fmla="*/ 536734 w 1247775"/>
                  <a:gd name="connsiteY239" fmla="*/ 609124 h 1857375"/>
                  <a:gd name="connsiteX240" fmla="*/ 556736 w 1247775"/>
                  <a:gd name="connsiteY240" fmla="*/ 593884 h 1857375"/>
                  <a:gd name="connsiteX241" fmla="*/ 563404 w 1247775"/>
                  <a:gd name="connsiteY241" fmla="*/ 579596 h 1857375"/>
                  <a:gd name="connsiteX242" fmla="*/ 563404 w 1247775"/>
                  <a:gd name="connsiteY242" fmla="*/ 575786 h 1857375"/>
                  <a:gd name="connsiteX243" fmla="*/ 564356 w 1247775"/>
                  <a:gd name="connsiteY243" fmla="*/ 575786 h 1857375"/>
                  <a:gd name="connsiteX244" fmla="*/ 572929 w 1247775"/>
                  <a:gd name="connsiteY244" fmla="*/ 573881 h 1857375"/>
                  <a:gd name="connsiteX245" fmla="*/ 569119 w 1247775"/>
                  <a:gd name="connsiteY245" fmla="*/ 585311 h 1857375"/>
                  <a:gd name="connsiteX246" fmla="*/ 591026 w 1247775"/>
                  <a:gd name="connsiteY246" fmla="*/ 607219 h 1857375"/>
                  <a:gd name="connsiteX247" fmla="*/ 612934 w 1247775"/>
                  <a:gd name="connsiteY247" fmla="*/ 585311 h 1857375"/>
                  <a:gd name="connsiteX248" fmla="*/ 591026 w 1247775"/>
                  <a:gd name="connsiteY248" fmla="*/ 563404 h 1857375"/>
                  <a:gd name="connsiteX249" fmla="*/ 579596 w 1247775"/>
                  <a:gd name="connsiteY249" fmla="*/ 567214 h 1857375"/>
                  <a:gd name="connsiteX250" fmla="*/ 581501 w 1247775"/>
                  <a:gd name="connsiteY250" fmla="*/ 558641 h 1857375"/>
                  <a:gd name="connsiteX251" fmla="*/ 564356 w 1247775"/>
                  <a:gd name="connsiteY251" fmla="*/ 541496 h 1857375"/>
                  <a:gd name="connsiteX252" fmla="*/ 547211 w 1247775"/>
                  <a:gd name="connsiteY252" fmla="*/ 558641 h 1857375"/>
                  <a:gd name="connsiteX253" fmla="*/ 547211 w 1247775"/>
                  <a:gd name="connsiteY253" fmla="*/ 560546 h 1857375"/>
                  <a:gd name="connsiteX254" fmla="*/ 543401 w 1247775"/>
                  <a:gd name="connsiteY254" fmla="*/ 560546 h 1857375"/>
                  <a:gd name="connsiteX255" fmla="*/ 528161 w 1247775"/>
                  <a:gd name="connsiteY255" fmla="*/ 567214 h 1857375"/>
                  <a:gd name="connsiteX256" fmla="*/ 526256 w 1247775"/>
                  <a:gd name="connsiteY256" fmla="*/ 568166 h 1857375"/>
                  <a:gd name="connsiteX257" fmla="*/ 526256 w 1247775"/>
                  <a:gd name="connsiteY257" fmla="*/ 566261 h 1857375"/>
                  <a:gd name="connsiteX258" fmla="*/ 508159 w 1247775"/>
                  <a:gd name="connsiteY258" fmla="*/ 548164 h 1857375"/>
                  <a:gd name="connsiteX259" fmla="*/ 490061 w 1247775"/>
                  <a:gd name="connsiteY259" fmla="*/ 566261 h 1857375"/>
                  <a:gd name="connsiteX260" fmla="*/ 508159 w 1247775"/>
                  <a:gd name="connsiteY260" fmla="*/ 584359 h 1857375"/>
                  <a:gd name="connsiteX261" fmla="*/ 513874 w 1247775"/>
                  <a:gd name="connsiteY261" fmla="*/ 583406 h 1857375"/>
                  <a:gd name="connsiteX262" fmla="*/ 512921 w 1247775"/>
                  <a:gd name="connsiteY262" fmla="*/ 588169 h 1857375"/>
                  <a:gd name="connsiteX263" fmla="*/ 515779 w 1247775"/>
                  <a:gd name="connsiteY263" fmla="*/ 599599 h 1857375"/>
                  <a:gd name="connsiteX264" fmla="*/ 511969 w 1247775"/>
                  <a:gd name="connsiteY264" fmla="*/ 599599 h 1857375"/>
                  <a:gd name="connsiteX265" fmla="*/ 506254 w 1247775"/>
                  <a:gd name="connsiteY265" fmla="*/ 600551 h 1857375"/>
                  <a:gd name="connsiteX266" fmla="*/ 497681 w 1247775"/>
                  <a:gd name="connsiteY266" fmla="*/ 594836 h 1857375"/>
                  <a:gd name="connsiteX267" fmla="*/ 489109 w 1247775"/>
                  <a:gd name="connsiteY267" fmla="*/ 602456 h 1857375"/>
                  <a:gd name="connsiteX268" fmla="*/ 487204 w 1247775"/>
                  <a:gd name="connsiteY268" fmla="*/ 603409 h 1857375"/>
                  <a:gd name="connsiteX269" fmla="*/ 475774 w 1247775"/>
                  <a:gd name="connsiteY269" fmla="*/ 599599 h 1857375"/>
                  <a:gd name="connsiteX270" fmla="*/ 454819 w 1247775"/>
                  <a:gd name="connsiteY270" fmla="*/ 620554 h 1857375"/>
                  <a:gd name="connsiteX271" fmla="*/ 455771 w 1247775"/>
                  <a:gd name="connsiteY271" fmla="*/ 625316 h 1857375"/>
                  <a:gd name="connsiteX272" fmla="*/ 450056 w 1247775"/>
                  <a:gd name="connsiteY272" fmla="*/ 633889 h 1857375"/>
                  <a:gd name="connsiteX273" fmla="*/ 459581 w 1247775"/>
                  <a:gd name="connsiteY273" fmla="*/ 643414 h 1857375"/>
                  <a:gd name="connsiteX274" fmla="*/ 484346 w 1247775"/>
                  <a:gd name="connsiteY274" fmla="*/ 668179 h 1857375"/>
                  <a:gd name="connsiteX275" fmla="*/ 498634 w 1247775"/>
                  <a:gd name="connsiteY275" fmla="*/ 663416 h 1857375"/>
                  <a:gd name="connsiteX276" fmla="*/ 503396 w 1247775"/>
                  <a:gd name="connsiteY276" fmla="*/ 662464 h 1857375"/>
                  <a:gd name="connsiteX277" fmla="*/ 511016 w 1247775"/>
                  <a:gd name="connsiteY277" fmla="*/ 664369 h 1857375"/>
                  <a:gd name="connsiteX278" fmla="*/ 511969 w 1247775"/>
                  <a:gd name="connsiteY278" fmla="*/ 667226 h 1857375"/>
                  <a:gd name="connsiteX279" fmla="*/ 511969 w 1247775"/>
                  <a:gd name="connsiteY279" fmla="*/ 668179 h 1857375"/>
                  <a:gd name="connsiteX280" fmla="*/ 513874 w 1247775"/>
                  <a:gd name="connsiteY280" fmla="*/ 677704 h 1857375"/>
                  <a:gd name="connsiteX281" fmla="*/ 511969 w 1247775"/>
                  <a:gd name="connsiteY281" fmla="*/ 678656 h 1857375"/>
                  <a:gd name="connsiteX282" fmla="*/ 498634 w 1247775"/>
                  <a:gd name="connsiteY282" fmla="*/ 671036 h 1857375"/>
                  <a:gd name="connsiteX283" fmla="*/ 487204 w 1247775"/>
                  <a:gd name="connsiteY283" fmla="*/ 675799 h 1857375"/>
                  <a:gd name="connsiteX284" fmla="*/ 481489 w 1247775"/>
                  <a:gd name="connsiteY284" fmla="*/ 673894 h 1857375"/>
                  <a:gd name="connsiteX285" fmla="*/ 470059 w 1247775"/>
                  <a:gd name="connsiteY285" fmla="*/ 685324 h 1857375"/>
                  <a:gd name="connsiteX286" fmla="*/ 481489 w 1247775"/>
                  <a:gd name="connsiteY286" fmla="*/ 696754 h 1857375"/>
                  <a:gd name="connsiteX287" fmla="*/ 484346 w 1247775"/>
                  <a:gd name="connsiteY287" fmla="*/ 695801 h 1857375"/>
                  <a:gd name="connsiteX288" fmla="*/ 488156 w 1247775"/>
                  <a:gd name="connsiteY288" fmla="*/ 700564 h 1857375"/>
                  <a:gd name="connsiteX289" fmla="*/ 486251 w 1247775"/>
                  <a:gd name="connsiteY289" fmla="*/ 712946 h 1857375"/>
                  <a:gd name="connsiteX290" fmla="*/ 486251 w 1247775"/>
                  <a:gd name="connsiteY290" fmla="*/ 715804 h 1857375"/>
                  <a:gd name="connsiteX291" fmla="*/ 460534 w 1247775"/>
                  <a:gd name="connsiteY291" fmla="*/ 701516 h 1857375"/>
                  <a:gd name="connsiteX292" fmla="*/ 435769 w 1247775"/>
                  <a:gd name="connsiteY292" fmla="*/ 714851 h 1857375"/>
                  <a:gd name="connsiteX293" fmla="*/ 426244 w 1247775"/>
                  <a:gd name="connsiteY293" fmla="*/ 711041 h 1857375"/>
                  <a:gd name="connsiteX294" fmla="*/ 432911 w 1247775"/>
                  <a:gd name="connsiteY294" fmla="*/ 701516 h 1857375"/>
                  <a:gd name="connsiteX295" fmla="*/ 437674 w 1247775"/>
                  <a:gd name="connsiteY295" fmla="*/ 691039 h 1857375"/>
                  <a:gd name="connsiteX296" fmla="*/ 431006 w 1247775"/>
                  <a:gd name="connsiteY296" fmla="*/ 679609 h 1857375"/>
                  <a:gd name="connsiteX297" fmla="*/ 410051 w 1247775"/>
                  <a:gd name="connsiteY297" fmla="*/ 668179 h 1857375"/>
                  <a:gd name="connsiteX298" fmla="*/ 404336 w 1247775"/>
                  <a:gd name="connsiteY298" fmla="*/ 669131 h 1857375"/>
                  <a:gd name="connsiteX299" fmla="*/ 401479 w 1247775"/>
                  <a:gd name="connsiteY299" fmla="*/ 661511 h 1857375"/>
                  <a:gd name="connsiteX300" fmla="*/ 409099 w 1247775"/>
                  <a:gd name="connsiteY300" fmla="*/ 650081 h 1857375"/>
                  <a:gd name="connsiteX301" fmla="*/ 410051 w 1247775"/>
                  <a:gd name="connsiteY301" fmla="*/ 647224 h 1857375"/>
                  <a:gd name="connsiteX302" fmla="*/ 410051 w 1247775"/>
                  <a:gd name="connsiteY302" fmla="*/ 647224 h 1857375"/>
                  <a:gd name="connsiteX303" fmla="*/ 411956 w 1247775"/>
                  <a:gd name="connsiteY303" fmla="*/ 634841 h 1857375"/>
                  <a:gd name="connsiteX304" fmla="*/ 370046 w 1247775"/>
                  <a:gd name="connsiteY304" fmla="*/ 592931 h 1857375"/>
                  <a:gd name="connsiteX305" fmla="*/ 360521 w 1247775"/>
                  <a:gd name="connsiteY305" fmla="*/ 593884 h 1857375"/>
                  <a:gd name="connsiteX306" fmla="*/ 362426 w 1247775"/>
                  <a:gd name="connsiteY306" fmla="*/ 588169 h 1857375"/>
                  <a:gd name="connsiteX307" fmla="*/ 350996 w 1247775"/>
                  <a:gd name="connsiteY307" fmla="*/ 576739 h 1857375"/>
                  <a:gd name="connsiteX308" fmla="*/ 342424 w 1247775"/>
                  <a:gd name="connsiteY308" fmla="*/ 580549 h 1857375"/>
                  <a:gd name="connsiteX309" fmla="*/ 335756 w 1247775"/>
                  <a:gd name="connsiteY309" fmla="*/ 578644 h 1857375"/>
                  <a:gd name="connsiteX310" fmla="*/ 324326 w 1247775"/>
                  <a:gd name="connsiteY310" fmla="*/ 590074 h 1857375"/>
                  <a:gd name="connsiteX311" fmla="*/ 335756 w 1247775"/>
                  <a:gd name="connsiteY311" fmla="*/ 601504 h 1857375"/>
                  <a:gd name="connsiteX312" fmla="*/ 344329 w 1247775"/>
                  <a:gd name="connsiteY312" fmla="*/ 597694 h 1857375"/>
                  <a:gd name="connsiteX313" fmla="*/ 348139 w 1247775"/>
                  <a:gd name="connsiteY313" fmla="*/ 599599 h 1857375"/>
                  <a:gd name="connsiteX314" fmla="*/ 324326 w 1247775"/>
                  <a:gd name="connsiteY314" fmla="*/ 625316 h 1857375"/>
                  <a:gd name="connsiteX315" fmla="*/ 324326 w 1247775"/>
                  <a:gd name="connsiteY315" fmla="*/ 627221 h 1857375"/>
                  <a:gd name="connsiteX316" fmla="*/ 316706 w 1247775"/>
                  <a:gd name="connsiteY316" fmla="*/ 633889 h 1857375"/>
                  <a:gd name="connsiteX317" fmla="*/ 316706 w 1247775"/>
                  <a:gd name="connsiteY317" fmla="*/ 633889 h 1857375"/>
                  <a:gd name="connsiteX318" fmla="*/ 316706 w 1247775"/>
                  <a:gd name="connsiteY318" fmla="*/ 631031 h 1857375"/>
                  <a:gd name="connsiteX319" fmla="*/ 310039 w 1247775"/>
                  <a:gd name="connsiteY319" fmla="*/ 616744 h 1857375"/>
                  <a:gd name="connsiteX320" fmla="*/ 294799 w 1247775"/>
                  <a:gd name="connsiteY320" fmla="*/ 602456 h 1857375"/>
                  <a:gd name="connsiteX321" fmla="*/ 279559 w 1247775"/>
                  <a:gd name="connsiteY321" fmla="*/ 617696 h 1857375"/>
                  <a:gd name="connsiteX322" fmla="*/ 280511 w 1247775"/>
                  <a:gd name="connsiteY322" fmla="*/ 623411 h 1857375"/>
                  <a:gd name="connsiteX323" fmla="*/ 278606 w 1247775"/>
                  <a:gd name="connsiteY323" fmla="*/ 631031 h 1857375"/>
                  <a:gd name="connsiteX324" fmla="*/ 297656 w 1247775"/>
                  <a:gd name="connsiteY324" fmla="*/ 650081 h 1857375"/>
                  <a:gd name="connsiteX325" fmla="*/ 310039 w 1247775"/>
                  <a:gd name="connsiteY325" fmla="*/ 645319 h 1857375"/>
                  <a:gd name="connsiteX326" fmla="*/ 310991 w 1247775"/>
                  <a:gd name="connsiteY326" fmla="*/ 645319 h 1857375"/>
                  <a:gd name="connsiteX327" fmla="*/ 310039 w 1247775"/>
                  <a:gd name="connsiteY327" fmla="*/ 652939 h 1857375"/>
                  <a:gd name="connsiteX328" fmla="*/ 312896 w 1247775"/>
                  <a:gd name="connsiteY328" fmla="*/ 666274 h 1857375"/>
                  <a:gd name="connsiteX329" fmla="*/ 308134 w 1247775"/>
                  <a:gd name="connsiteY329" fmla="*/ 665321 h 1857375"/>
                  <a:gd name="connsiteX330" fmla="*/ 304324 w 1247775"/>
                  <a:gd name="connsiteY330" fmla="*/ 666274 h 1857375"/>
                  <a:gd name="connsiteX331" fmla="*/ 304324 w 1247775"/>
                  <a:gd name="connsiteY331" fmla="*/ 664369 h 1857375"/>
                  <a:gd name="connsiteX332" fmla="*/ 290036 w 1247775"/>
                  <a:gd name="connsiteY332" fmla="*/ 650081 h 1857375"/>
                  <a:gd name="connsiteX333" fmla="*/ 275749 w 1247775"/>
                  <a:gd name="connsiteY333" fmla="*/ 664369 h 1857375"/>
                  <a:gd name="connsiteX334" fmla="*/ 290036 w 1247775"/>
                  <a:gd name="connsiteY334" fmla="*/ 678656 h 1857375"/>
                  <a:gd name="connsiteX335" fmla="*/ 289084 w 1247775"/>
                  <a:gd name="connsiteY335" fmla="*/ 685324 h 1857375"/>
                  <a:gd name="connsiteX336" fmla="*/ 309086 w 1247775"/>
                  <a:gd name="connsiteY336" fmla="*/ 705326 h 1857375"/>
                  <a:gd name="connsiteX337" fmla="*/ 329089 w 1247775"/>
                  <a:gd name="connsiteY337" fmla="*/ 685324 h 1857375"/>
                  <a:gd name="connsiteX338" fmla="*/ 328136 w 1247775"/>
                  <a:gd name="connsiteY338" fmla="*/ 679609 h 1857375"/>
                  <a:gd name="connsiteX339" fmla="*/ 337661 w 1247775"/>
                  <a:gd name="connsiteY339" fmla="*/ 682466 h 1857375"/>
                  <a:gd name="connsiteX340" fmla="*/ 342424 w 1247775"/>
                  <a:gd name="connsiteY340" fmla="*/ 690086 h 1857375"/>
                  <a:gd name="connsiteX341" fmla="*/ 345281 w 1247775"/>
                  <a:gd name="connsiteY341" fmla="*/ 698659 h 1857375"/>
                  <a:gd name="connsiteX342" fmla="*/ 344329 w 1247775"/>
                  <a:gd name="connsiteY342" fmla="*/ 698659 h 1857375"/>
                  <a:gd name="connsiteX343" fmla="*/ 329089 w 1247775"/>
                  <a:gd name="connsiteY343" fmla="*/ 713899 h 1857375"/>
                  <a:gd name="connsiteX344" fmla="*/ 329089 w 1247775"/>
                  <a:gd name="connsiteY344" fmla="*/ 715804 h 1857375"/>
                  <a:gd name="connsiteX345" fmla="*/ 327184 w 1247775"/>
                  <a:gd name="connsiteY345" fmla="*/ 719614 h 1857375"/>
                  <a:gd name="connsiteX346" fmla="*/ 316706 w 1247775"/>
                  <a:gd name="connsiteY346" fmla="*/ 715804 h 1857375"/>
                  <a:gd name="connsiteX347" fmla="*/ 300514 w 1247775"/>
                  <a:gd name="connsiteY347" fmla="*/ 731996 h 1857375"/>
                  <a:gd name="connsiteX348" fmla="*/ 316706 w 1247775"/>
                  <a:gd name="connsiteY348" fmla="*/ 748189 h 1857375"/>
                  <a:gd name="connsiteX349" fmla="*/ 328136 w 1247775"/>
                  <a:gd name="connsiteY349" fmla="*/ 743426 h 1857375"/>
                  <a:gd name="connsiteX350" fmla="*/ 333851 w 1247775"/>
                  <a:gd name="connsiteY350" fmla="*/ 750094 h 1857375"/>
                  <a:gd name="connsiteX351" fmla="*/ 333851 w 1247775"/>
                  <a:gd name="connsiteY351" fmla="*/ 750094 h 1857375"/>
                  <a:gd name="connsiteX352" fmla="*/ 324326 w 1247775"/>
                  <a:gd name="connsiteY352" fmla="*/ 759619 h 1857375"/>
                  <a:gd name="connsiteX353" fmla="*/ 333851 w 1247775"/>
                  <a:gd name="connsiteY353" fmla="*/ 769144 h 1857375"/>
                  <a:gd name="connsiteX354" fmla="*/ 341471 w 1247775"/>
                  <a:gd name="connsiteY354" fmla="*/ 765334 h 1857375"/>
                  <a:gd name="connsiteX355" fmla="*/ 339566 w 1247775"/>
                  <a:gd name="connsiteY355" fmla="*/ 774859 h 1857375"/>
                  <a:gd name="connsiteX356" fmla="*/ 342424 w 1247775"/>
                  <a:gd name="connsiteY356" fmla="*/ 788194 h 1857375"/>
                  <a:gd name="connsiteX357" fmla="*/ 332899 w 1247775"/>
                  <a:gd name="connsiteY357" fmla="*/ 794861 h 1857375"/>
                  <a:gd name="connsiteX358" fmla="*/ 332899 w 1247775"/>
                  <a:gd name="connsiteY358" fmla="*/ 792956 h 1857375"/>
                  <a:gd name="connsiteX359" fmla="*/ 313849 w 1247775"/>
                  <a:gd name="connsiteY359" fmla="*/ 772954 h 1857375"/>
                  <a:gd name="connsiteX360" fmla="*/ 309086 w 1247775"/>
                  <a:gd name="connsiteY360" fmla="*/ 772001 h 1857375"/>
                  <a:gd name="connsiteX361" fmla="*/ 299561 w 1247775"/>
                  <a:gd name="connsiteY361" fmla="*/ 777716 h 1857375"/>
                  <a:gd name="connsiteX362" fmla="*/ 292894 w 1247775"/>
                  <a:gd name="connsiteY362" fmla="*/ 792956 h 1857375"/>
                  <a:gd name="connsiteX363" fmla="*/ 312896 w 1247775"/>
                  <a:gd name="connsiteY363" fmla="*/ 812959 h 1857375"/>
                  <a:gd name="connsiteX364" fmla="*/ 328136 w 1247775"/>
                  <a:gd name="connsiteY364" fmla="*/ 806291 h 1857375"/>
                  <a:gd name="connsiteX365" fmla="*/ 328136 w 1247775"/>
                  <a:gd name="connsiteY365" fmla="*/ 808196 h 1857375"/>
                  <a:gd name="connsiteX366" fmla="*/ 331946 w 1247775"/>
                  <a:gd name="connsiteY366" fmla="*/ 820579 h 1857375"/>
                  <a:gd name="connsiteX367" fmla="*/ 314801 w 1247775"/>
                  <a:gd name="connsiteY367" fmla="*/ 844391 h 1857375"/>
                  <a:gd name="connsiteX368" fmla="*/ 340519 w 1247775"/>
                  <a:gd name="connsiteY368" fmla="*/ 870109 h 1857375"/>
                  <a:gd name="connsiteX369" fmla="*/ 351949 w 1247775"/>
                  <a:gd name="connsiteY369" fmla="*/ 867251 h 1857375"/>
                  <a:gd name="connsiteX370" fmla="*/ 353854 w 1247775"/>
                  <a:gd name="connsiteY370" fmla="*/ 867251 h 1857375"/>
                  <a:gd name="connsiteX371" fmla="*/ 352901 w 1247775"/>
                  <a:gd name="connsiteY371" fmla="*/ 871061 h 1857375"/>
                  <a:gd name="connsiteX372" fmla="*/ 367189 w 1247775"/>
                  <a:gd name="connsiteY372" fmla="*/ 885349 h 1857375"/>
                  <a:gd name="connsiteX373" fmla="*/ 368141 w 1247775"/>
                  <a:gd name="connsiteY373" fmla="*/ 885349 h 1857375"/>
                  <a:gd name="connsiteX374" fmla="*/ 371951 w 1247775"/>
                  <a:gd name="connsiteY374" fmla="*/ 890111 h 1857375"/>
                  <a:gd name="connsiteX375" fmla="*/ 372904 w 1247775"/>
                  <a:gd name="connsiteY375" fmla="*/ 892016 h 1857375"/>
                  <a:gd name="connsiteX376" fmla="*/ 367189 w 1247775"/>
                  <a:gd name="connsiteY376" fmla="*/ 890111 h 1857375"/>
                  <a:gd name="connsiteX377" fmla="*/ 358616 w 1247775"/>
                  <a:gd name="connsiteY377" fmla="*/ 898684 h 1857375"/>
                  <a:gd name="connsiteX378" fmla="*/ 367189 w 1247775"/>
                  <a:gd name="connsiteY378" fmla="*/ 907256 h 1857375"/>
                  <a:gd name="connsiteX379" fmla="*/ 375761 w 1247775"/>
                  <a:gd name="connsiteY379" fmla="*/ 898684 h 1857375"/>
                  <a:gd name="connsiteX380" fmla="*/ 373856 w 1247775"/>
                  <a:gd name="connsiteY380" fmla="*/ 892969 h 1857375"/>
                  <a:gd name="connsiteX381" fmla="*/ 386239 w 1247775"/>
                  <a:gd name="connsiteY381" fmla="*/ 899636 h 1857375"/>
                  <a:gd name="connsiteX382" fmla="*/ 386239 w 1247775"/>
                  <a:gd name="connsiteY382" fmla="*/ 899636 h 1857375"/>
                  <a:gd name="connsiteX383" fmla="*/ 417671 w 1247775"/>
                  <a:gd name="connsiteY383" fmla="*/ 920591 h 1857375"/>
                  <a:gd name="connsiteX384" fmla="*/ 417671 w 1247775"/>
                  <a:gd name="connsiteY384" fmla="*/ 920591 h 1857375"/>
                  <a:gd name="connsiteX385" fmla="*/ 425291 w 1247775"/>
                  <a:gd name="connsiteY385" fmla="*/ 926306 h 1857375"/>
                  <a:gd name="connsiteX386" fmla="*/ 431006 w 1247775"/>
                  <a:gd name="connsiteY386" fmla="*/ 923449 h 1857375"/>
                  <a:gd name="connsiteX387" fmla="*/ 435769 w 1247775"/>
                  <a:gd name="connsiteY387" fmla="*/ 924401 h 1857375"/>
                  <a:gd name="connsiteX388" fmla="*/ 447199 w 1247775"/>
                  <a:gd name="connsiteY388" fmla="*/ 916781 h 1857375"/>
                  <a:gd name="connsiteX389" fmla="*/ 450056 w 1247775"/>
                  <a:gd name="connsiteY389" fmla="*/ 917734 h 1857375"/>
                  <a:gd name="connsiteX390" fmla="*/ 449104 w 1247775"/>
                  <a:gd name="connsiteY390" fmla="*/ 922496 h 1857375"/>
                  <a:gd name="connsiteX391" fmla="*/ 454819 w 1247775"/>
                  <a:gd name="connsiteY391" fmla="*/ 935831 h 1857375"/>
                  <a:gd name="connsiteX392" fmla="*/ 454819 w 1247775"/>
                  <a:gd name="connsiteY392" fmla="*/ 935831 h 1857375"/>
                  <a:gd name="connsiteX393" fmla="*/ 449104 w 1247775"/>
                  <a:gd name="connsiteY393" fmla="*/ 936784 h 1857375"/>
                  <a:gd name="connsiteX394" fmla="*/ 438626 w 1247775"/>
                  <a:gd name="connsiteY394" fmla="*/ 934879 h 1857375"/>
                  <a:gd name="connsiteX395" fmla="*/ 415766 w 1247775"/>
                  <a:gd name="connsiteY395" fmla="*/ 942499 h 1857375"/>
                  <a:gd name="connsiteX396" fmla="*/ 415766 w 1247775"/>
                  <a:gd name="connsiteY396" fmla="*/ 939641 h 1857375"/>
                  <a:gd name="connsiteX397" fmla="*/ 401479 w 1247775"/>
                  <a:gd name="connsiteY397" fmla="*/ 925354 h 1857375"/>
                  <a:gd name="connsiteX398" fmla="*/ 387191 w 1247775"/>
                  <a:gd name="connsiteY398" fmla="*/ 939641 h 1857375"/>
                  <a:gd name="connsiteX399" fmla="*/ 401479 w 1247775"/>
                  <a:gd name="connsiteY399" fmla="*/ 953929 h 1857375"/>
                  <a:gd name="connsiteX400" fmla="*/ 405289 w 1247775"/>
                  <a:gd name="connsiteY400" fmla="*/ 953929 h 1857375"/>
                  <a:gd name="connsiteX401" fmla="*/ 399574 w 1247775"/>
                  <a:gd name="connsiteY401" fmla="*/ 973931 h 1857375"/>
                  <a:gd name="connsiteX402" fmla="*/ 392906 w 1247775"/>
                  <a:gd name="connsiteY402" fmla="*/ 972979 h 1857375"/>
                  <a:gd name="connsiteX403" fmla="*/ 359569 w 1247775"/>
                  <a:gd name="connsiteY403" fmla="*/ 1006316 h 1857375"/>
                  <a:gd name="connsiteX404" fmla="*/ 392906 w 1247775"/>
                  <a:gd name="connsiteY404" fmla="*/ 1039654 h 1857375"/>
                  <a:gd name="connsiteX405" fmla="*/ 404336 w 1247775"/>
                  <a:gd name="connsiteY405" fmla="*/ 1037749 h 1857375"/>
                  <a:gd name="connsiteX406" fmla="*/ 409099 w 1247775"/>
                  <a:gd name="connsiteY406" fmla="*/ 1038701 h 1857375"/>
                  <a:gd name="connsiteX407" fmla="*/ 418624 w 1247775"/>
                  <a:gd name="connsiteY407" fmla="*/ 1029176 h 1857375"/>
                  <a:gd name="connsiteX408" fmla="*/ 418624 w 1247775"/>
                  <a:gd name="connsiteY408" fmla="*/ 1028224 h 1857375"/>
                  <a:gd name="connsiteX409" fmla="*/ 421481 w 1247775"/>
                  <a:gd name="connsiteY409" fmla="*/ 1024414 h 1857375"/>
                  <a:gd name="connsiteX410" fmla="*/ 424339 w 1247775"/>
                  <a:gd name="connsiteY410" fmla="*/ 1026319 h 1857375"/>
                  <a:gd name="connsiteX411" fmla="*/ 432911 w 1247775"/>
                  <a:gd name="connsiteY411" fmla="*/ 1035844 h 1857375"/>
                  <a:gd name="connsiteX412" fmla="*/ 429101 w 1247775"/>
                  <a:gd name="connsiteY412" fmla="*/ 1042511 h 1857375"/>
                  <a:gd name="connsiteX413" fmla="*/ 436721 w 1247775"/>
                  <a:gd name="connsiteY413" fmla="*/ 1050131 h 1857375"/>
                  <a:gd name="connsiteX414" fmla="*/ 444341 w 1247775"/>
                  <a:gd name="connsiteY414" fmla="*/ 1042511 h 1857375"/>
                  <a:gd name="connsiteX415" fmla="*/ 442436 w 1247775"/>
                  <a:gd name="connsiteY415" fmla="*/ 1037749 h 1857375"/>
                  <a:gd name="connsiteX416" fmla="*/ 447199 w 1247775"/>
                  <a:gd name="connsiteY416" fmla="*/ 1036796 h 1857375"/>
                  <a:gd name="connsiteX417" fmla="*/ 452914 w 1247775"/>
                  <a:gd name="connsiteY417" fmla="*/ 1042511 h 1857375"/>
                  <a:gd name="connsiteX418" fmla="*/ 447199 w 1247775"/>
                  <a:gd name="connsiteY418" fmla="*/ 1048226 h 1857375"/>
                  <a:gd name="connsiteX419" fmla="*/ 447199 w 1247775"/>
                  <a:gd name="connsiteY419" fmla="*/ 1048226 h 1857375"/>
                  <a:gd name="connsiteX420" fmla="*/ 424339 w 1247775"/>
                  <a:gd name="connsiteY420" fmla="*/ 1071086 h 1857375"/>
                  <a:gd name="connsiteX421" fmla="*/ 425291 w 1247775"/>
                  <a:gd name="connsiteY421" fmla="*/ 1076801 h 1857375"/>
                  <a:gd name="connsiteX422" fmla="*/ 412909 w 1247775"/>
                  <a:gd name="connsiteY422" fmla="*/ 1072991 h 1857375"/>
                  <a:gd name="connsiteX423" fmla="*/ 389096 w 1247775"/>
                  <a:gd name="connsiteY423" fmla="*/ 1096804 h 1857375"/>
                  <a:gd name="connsiteX424" fmla="*/ 389096 w 1247775"/>
                  <a:gd name="connsiteY424" fmla="*/ 1098709 h 1857375"/>
                  <a:gd name="connsiteX425" fmla="*/ 389096 w 1247775"/>
                  <a:gd name="connsiteY425" fmla="*/ 1098709 h 1857375"/>
                  <a:gd name="connsiteX426" fmla="*/ 377666 w 1247775"/>
                  <a:gd name="connsiteY426" fmla="*/ 1091089 h 1857375"/>
                  <a:gd name="connsiteX427" fmla="*/ 371951 w 1247775"/>
                  <a:gd name="connsiteY427" fmla="*/ 1092994 h 1857375"/>
                  <a:gd name="connsiteX428" fmla="*/ 374809 w 1247775"/>
                  <a:gd name="connsiteY428" fmla="*/ 1082516 h 1857375"/>
                  <a:gd name="connsiteX429" fmla="*/ 371951 w 1247775"/>
                  <a:gd name="connsiteY429" fmla="*/ 1072039 h 1857375"/>
                  <a:gd name="connsiteX430" fmla="*/ 375761 w 1247775"/>
                  <a:gd name="connsiteY430" fmla="*/ 1072991 h 1857375"/>
                  <a:gd name="connsiteX431" fmla="*/ 388144 w 1247775"/>
                  <a:gd name="connsiteY431" fmla="*/ 1060609 h 1857375"/>
                  <a:gd name="connsiteX432" fmla="*/ 388144 w 1247775"/>
                  <a:gd name="connsiteY432" fmla="*/ 1060609 h 1857375"/>
                  <a:gd name="connsiteX433" fmla="*/ 390049 w 1247775"/>
                  <a:gd name="connsiteY433" fmla="*/ 1054894 h 1857375"/>
                  <a:gd name="connsiteX434" fmla="*/ 381476 w 1247775"/>
                  <a:gd name="connsiteY434" fmla="*/ 1046321 h 1857375"/>
                  <a:gd name="connsiteX435" fmla="*/ 375761 w 1247775"/>
                  <a:gd name="connsiteY435" fmla="*/ 1048226 h 1857375"/>
                  <a:gd name="connsiteX436" fmla="*/ 374809 w 1247775"/>
                  <a:gd name="connsiteY436" fmla="*/ 1048226 h 1857375"/>
                  <a:gd name="connsiteX437" fmla="*/ 362426 w 1247775"/>
                  <a:gd name="connsiteY437" fmla="*/ 1060609 h 1857375"/>
                  <a:gd name="connsiteX438" fmla="*/ 363379 w 1247775"/>
                  <a:gd name="connsiteY438" fmla="*/ 1065371 h 1857375"/>
                  <a:gd name="connsiteX439" fmla="*/ 353854 w 1247775"/>
                  <a:gd name="connsiteY439" fmla="*/ 1062514 h 1857375"/>
                  <a:gd name="connsiteX440" fmla="*/ 333851 w 1247775"/>
                  <a:gd name="connsiteY440" fmla="*/ 1082516 h 1857375"/>
                  <a:gd name="connsiteX441" fmla="*/ 338614 w 1247775"/>
                  <a:gd name="connsiteY441" fmla="*/ 1094899 h 1857375"/>
                  <a:gd name="connsiteX442" fmla="*/ 336709 w 1247775"/>
                  <a:gd name="connsiteY442" fmla="*/ 1094899 h 1857375"/>
                  <a:gd name="connsiteX443" fmla="*/ 327184 w 1247775"/>
                  <a:gd name="connsiteY443" fmla="*/ 1104424 h 1857375"/>
                  <a:gd name="connsiteX444" fmla="*/ 328136 w 1247775"/>
                  <a:gd name="connsiteY444" fmla="*/ 1107281 h 1857375"/>
                  <a:gd name="connsiteX445" fmla="*/ 324326 w 1247775"/>
                  <a:gd name="connsiteY445" fmla="*/ 1108234 h 1857375"/>
                  <a:gd name="connsiteX446" fmla="*/ 324326 w 1247775"/>
                  <a:gd name="connsiteY446" fmla="*/ 1108234 h 1857375"/>
                  <a:gd name="connsiteX447" fmla="*/ 323374 w 1247775"/>
                  <a:gd name="connsiteY447" fmla="*/ 1108234 h 1857375"/>
                  <a:gd name="connsiteX448" fmla="*/ 326231 w 1247775"/>
                  <a:gd name="connsiteY448" fmla="*/ 1100614 h 1857375"/>
                  <a:gd name="connsiteX449" fmla="*/ 311944 w 1247775"/>
                  <a:gd name="connsiteY449" fmla="*/ 1086326 h 1857375"/>
                  <a:gd name="connsiteX450" fmla="*/ 307181 w 1247775"/>
                  <a:gd name="connsiteY450" fmla="*/ 1087279 h 1857375"/>
                  <a:gd name="connsiteX451" fmla="*/ 310991 w 1247775"/>
                  <a:gd name="connsiteY451" fmla="*/ 1080611 h 1857375"/>
                  <a:gd name="connsiteX452" fmla="*/ 312896 w 1247775"/>
                  <a:gd name="connsiteY452" fmla="*/ 1080611 h 1857375"/>
                  <a:gd name="connsiteX453" fmla="*/ 343376 w 1247775"/>
                  <a:gd name="connsiteY453" fmla="*/ 1050131 h 1857375"/>
                  <a:gd name="connsiteX454" fmla="*/ 342424 w 1247775"/>
                  <a:gd name="connsiteY454" fmla="*/ 1044416 h 1857375"/>
                  <a:gd name="connsiteX455" fmla="*/ 350996 w 1247775"/>
                  <a:gd name="connsiteY455" fmla="*/ 1032034 h 1857375"/>
                  <a:gd name="connsiteX456" fmla="*/ 337661 w 1247775"/>
                  <a:gd name="connsiteY456" fmla="*/ 1018699 h 1857375"/>
                  <a:gd name="connsiteX457" fmla="*/ 327184 w 1247775"/>
                  <a:gd name="connsiteY457" fmla="*/ 1023461 h 1857375"/>
                  <a:gd name="connsiteX458" fmla="*/ 322421 w 1247775"/>
                  <a:gd name="connsiteY458" fmla="*/ 1021556 h 1857375"/>
                  <a:gd name="connsiteX459" fmla="*/ 322421 w 1247775"/>
                  <a:gd name="connsiteY459" fmla="*/ 1020604 h 1857375"/>
                  <a:gd name="connsiteX460" fmla="*/ 330041 w 1247775"/>
                  <a:gd name="connsiteY460" fmla="*/ 1005364 h 1857375"/>
                  <a:gd name="connsiteX461" fmla="*/ 312896 w 1247775"/>
                  <a:gd name="connsiteY461" fmla="*/ 987266 h 1857375"/>
                  <a:gd name="connsiteX462" fmla="*/ 317659 w 1247775"/>
                  <a:gd name="connsiteY462" fmla="*/ 978694 h 1857375"/>
                  <a:gd name="connsiteX463" fmla="*/ 328136 w 1247775"/>
                  <a:gd name="connsiteY463" fmla="*/ 971074 h 1857375"/>
                  <a:gd name="connsiteX464" fmla="*/ 345281 w 1247775"/>
                  <a:gd name="connsiteY464" fmla="*/ 976789 h 1857375"/>
                  <a:gd name="connsiteX465" fmla="*/ 374809 w 1247775"/>
                  <a:gd name="connsiteY465" fmla="*/ 947261 h 1857375"/>
                  <a:gd name="connsiteX466" fmla="*/ 350996 w 1247775"/>
                  <a:gd name="connsiteY466" fmla="*/ 918686 h 1857375"/>
                  <a:gd name="connsiteX467" fmla="*/ 350044 w 1247775"/>
                  <a:gd name="connsiteY467" fmla="*/ 915829 h 1857375"/>
                  <a:gd name="connsiteX468" fmla="*/ 357664 w 1247775"/>
                  <a:gd name="connsiteY468" fmla="*/ 903446 h 1857375"/>
                  <a:gd name="connsiteX469" fmla="*/ 344329 w 1247775"/>
                  <a:gd name="connsiteY469" fmla="*/ 890111 h 1857375"/>
                  <a:gd name="connsiteX470" fmla="*/ 330994 w 1247775"/>
                  <a:gd name="connsiteY470" fmla="*/ 903446 h 1857375"/>
                  <a:gd name="connsiteX471" fmla="*/ 331946 w 1247775"/>
                  <a:gd name="connsiteY471" fmla="*/ 908209 h 1857375"/>
                  <a:gd name="connsiteX472" fmla="*/ 323374 w 1247775"/>
                  <a:gd name="connsiteY472" fmla="*/ 918686 h 1857375"/>
                  <a:gd name="connsiteX473" fmla="*/ 304324 w 1247775"/>
                  <a:gd name="connsiteY473" fmla="*/ 912971 h 1857375"/>
                  <a:gd name="connsiteX474" fmla="*/ 281464 w 1247775"/>
                  <a:gd name="connsiteY474" fmla="*/ 921544 h 1857375"/>
                  <a:gd name="connsiteX475" fmla="*/ 281464 w 1247775"/>
                  <a:gd name="connsiteY475" fmla="*/ 920591 h 1857375"/>
                  <a:gd name="connsiteX476" fmla="*/ 256699 w 1247775"/>
                  <a:gd name="connsiteY476" fmla="*/ 895826 h 1857375"/>
                  <a:gd name="connsiteX477" fmla="*/ 251936 w 1247775"/>
                  <a:gd name="connsiteY477" fmla="*/ 896779 h 1857375"/>
                  <a:gd name="connsiteX478" fmla="*/ 234791 w 1247775"/>
                  <a:gd name="connsiteY478" fmla="*/ 872966 h 1857375"/>
                  <a:gd name="connsiteX479" fmla="*/ 234791 w 1247775"/>
                  <a:gd name="connsiteY479" fmla="*/ 872966 h 1857375"/>
                  <a:gd name="connsiteX480" fmla="*/ 250984 w 1247775"/>
                  <a:gd name="connsiteY480" fmla="*/ 856774 h 1857375"/>
                  <a:gd name="connsiteX481" fmla="*/ 234791 w 1247775"/>
                  <a:gd name="connsiteY481" fmla="*/ 840581 h 1857375"/>
                  <a:gd name="connsiteX482" fmla="*/ 218599 w 1247775"/>
                  <a:gd name="connsiteY482" fmla="*/ 856774 h 1857375"/>
                  <a:gd name="connsiteX483" fmla="*/ 227171 w 1247775"/>
                  <a:gd name="connsiteY483" fmla="*/ 871061 h 1857375"/>
                  <a:gd name="connsiteX484" fmla="*/ 223361 w 1247775"/>
                  <a:gd name="connsiteY484" fmla="*/ 871061 h 1857375"/>
                  <a:gd name="connsiteX485" fmla="*/ 216694 w 1247775"/>
                  <a:gd name="connsiteY485" fmla="*/ 872014 h 1857375"/>
                  <a:gd name="connsiteX486" fmla="*/ 213836 w 1247775"/>
                  <a:gd name="connsiteY486" fmla="*/ 870109 h 1857375"/>
                  <a:gd name="connsiteX487" fmla="*/ 200501 w 1247775"/>
                  <a:gd name="connsiteY487" fmla="*/ 859631 h 1857375"/>
                  <a:gd name="connsiteX488" fmla="*/ 196691 w 1247775"/>
                  <a:gd name="connsiteY488" fmla="*/ 860584 h 1857375"/>
                  <a:gd name="connsiteX489" fmla="*/ 196691 w 1247775"/>
                  <a:gd name="connsiteY489" fmla="*/ 860584 h 1857375"/>
                  <a:gd name="connsiteX490" fmla="*/ 194786 w 1247775"/>
                  <a:gd name="connsiteY490" fmla="*/ 849154 h 1857375"/>
                  <a:gd name="connsiteX491" fmla="*/ 198596 w 1247775"/>
                  <a:gd name="connsiteY491" fmla="*/ 842486 h 1857375"/>
                  <a:gd name="connsiteX492" fmla="*/ 203359 w 1247775"/>
                  <a:gd name="connsiteY492" fmla="*/ 827246 h 1857375"/>
                  <a:gd name="connsiteX493" fmla="*/ 200501 w 1247775"/>
                  <a:gd name="connsiteY493" fmla="*/ 815816 h 1857375"/>
                  <a:gd name="connsiteX494" fmla="*/ 205264 w 1247775"/>
                  <a:gd name="connsiteY494" fmla="*/ 816769 h 1857375"/>
                  <a:gd name="connsiteX495" fmla="*/ 226219 w 1247775"/>
                  <a:gd name="connsiteY495" fmla="*/ 795814 h 1857375"/>
                  <a:gd name="connsiteX496" fmla="*/ 205264 w 1247775"/>
                  <a:gd name="connsiteY496" fmla="*/ 774859 h 1857375"/>
                  <a:gd name="connsiteX497" fmla="*/ 184309 w 1247775"/>
                  <a:gd name="connsiteY497" fmla="*/ 795814 h 1857375"/>
                  <a:gd name="connsiteX498" fmla="*/ 186214 w 1247775"/>
                  <a:gd name="connsiteY498" fmla="*/ 803434 h 1857375"/>
                  <a:gd name="connsiteX499" fmla="*/ 177641 w 1247775"/>
                  <a:gd name="connsiteY499" fmla="*/ 802481 h 1857375"/>
                  <a:gd name="connsiteX500" fmla="*/ 157639 w 1247775"/>
                  <a:gd name="connsiteY500" fmla="*/ 812006 h 1857375"/>
                  <a:gd name="connsiteX501" fmla="*/ 140494 w 1247775"/>
                  <a:gd name="connsiteY501" fmla="*/ 802481 h 1857375"/>
                  <a:gd name="connsiteX502" fmla="*/ 130969 w 1247775"/>
                  <a:gd name="connsiteY502" fmla="*/ 804386 h 1857375"/>
                  <a:gd name="connsiteX503" fmla="*/ 120491 w 1247775"/>
                  <a:gd name="connsiteY503" fmla="*/ 794861 h 1857375"/>
                  <a:gd name="connsiteX504" fmla="*/ 110966 w 1247775"/>
                  <a:gd name="connsiteY504" fmla="*/ 800576 h 1857375"/>
                  <a:gd name="connsiteX505" fmla="*/ 98584 w 1247775"/>
                  <a:gd name="connsiteY505" fmla="*/ 818674 h 1857375"/>
                  <a:gd name="connsiteX506" fmla="*/ 118586 w 1247775"/>
                  <a:gd name="connsiteY506" fmla="*/ 838676 h 1857375"/>
                  <a:gd name="connsiteX507" fmla="*/ 126206 w 1247775"/>
                  <a:gd name="connsiteY507" fmla="*/ 836771 h 1857375"/>
                  <a:gd name="connsiteX508" fmla="*/ 140494 w 1247775"/>
                  <a:gd name="connsiteY508" fmla="*/ 842486 h 1857375"/>
                  <a:gd name="connsiteX509" fmla="*/ 148114 w 1247775"/>
                  <a:gd name="connsiteY509" fmla="*/ 840581 h 1857375"/>
                  <a:gd name="connsiteX510" fmla="*/ 141446 w 1247775"/>
                  <a:gd name="connsiteY510" fmla="*/ 858679 h 1857375"/>
                  <a:gd name="connsiteX511" fmla="*/ 161449 w 1247775"/>
                  <a:gd name="connsiteY511" fmla="*/ 885349 h 1857375"/>
                  <a:gd name="connsiteX512" fmla="*/ 153829 w 1247775"/>
                  <a:gd name="connsiteY512" fmla="*/ 911066 h 1857375"/>
                  <a:gd name="connsiteX513" fmla="*/ 165259 w 1247775"/>
                  <a:gd name="connsiteY513" fmla="*/ 940594 h 1857375"/>
                  <a:gd name="connsiteX514" fmla="*/ 154781 w 1247775"/>
                  <a:gd name="connsiteY514" fmla="*/ 955834 h 1857375"/>
                  <a:gd name="connsiteX515" fmla="*/ 170974 w 1247775"/>
                  <a:gd name="connsiteY515" fmla="*/ 972026 h 1857375"/>
                  <a:gd name="connsiteX516" fmla="*/ 187166 w 1247775"/>
                  <a:gd name="connsiteY516" fmla="*/ 957739 h 1857375"/>
                  <a:gd name="connsiteX517" fmla="*/ 188119 w 1247775"/>
                  <a:gd name="connsiteY517" fmla="*/ 957739 h 1857375"/>
                  <a:gd name="connsiteX518" fmla="*/ 192881 w 1247775"/>
                  <a:gd name="connsiteY518" fmla="*/ 955834 h 1857375"/>
                  <a:gd name="connsiteX519" fmla="*/ 199549 w 1247775"/>
                  <a:gd name="connsiteY519" fmla="*/ 956786 h 1857375"/>
                  <a:gd name="connsiteX520" fmla="*/ 211931 w 1247775"/>
                  <a:gd name="connsiteY520" fmla="*/ 954881 h 1857375"/>
                  <a:gd name="connsiteX521" fmla="*/ 211931 w 1247775"/>
                  <a:gd name="connsiteY521" fmla="*/ 954881 h 1857375"/>
                  <a:gd name="connsiteX522" fmla="*/ 228124 w 1247775"/>
                  <a:gd name="connsiteY522" fmla="*/ 948214 h 1857375"/>
                  <a:gd name="connsiteX523" fmla="*/ 237649 w 1247775"/>
                  <a:gd name="connsiteY523" fmla="*/ 954881 h 1857375"/>
                  <a:gd name="connsiteX524" fmla="*/ 241459 w 1247775"/>
                  <a:gd name="connsiteY524" fmla="*/ 953929 h 1857375"/>
                  <a:gd name="connsiteX525" fmla="*/ 254794 w 1247775"/>
                  <a:gd name="connsiteY525" fmla="*/ 957739 h 1857375"/>
                  <a:gd name="connsiteX526" fmla="*/ 267176 w 1247775"/>
                  <a:gd name="connsiteY526" fmla="*/ 953929 h 1857375"/>
                  <a:gd name="connsiteX527" fmla="*/ 269081 w 1247775"/>
                  <a:gd name="connsiteY527" fmla="*/ 953929 h 1857375"/>
                  <a:gd name="connsiteX528" fmla="*/ 272891 w 1247775"/>
                  <a:gd name="connsiteY528" fmla="*/ 952976 h 1857375"/>
                  <a:gd name="connsiteX529" fmla="*/ 281464 w 1247775"/>
                  <a:gd name="connsiteY529" fmla="*/ 970121 h 1857375"/>
                  <a:gd name="connsiteX530" fmla="*/ 277654 w 1247775"/>
                  <a:gd name="connsiteY530" fmla="*/ 970121 h 1857375"/>
                  <a:gd name="connsiteX531" fmla="*/ 275749 w 1247775"/>
                  <a:gd name="connsiteY531" fmla="*/ 970121 h 1857375"/>
                  <a:gd name="connsiteX532" fmla="*/ 265271 w 1247775"/>
                  <a:gd name="connsiteY532" fmla="*/ 959644 h 1857375"/>
                  <a:gd name="connsiteX533" fmla="*/ 254794 w 1247775"/>
                  <a:gd name="connsiteY533" fmla="*/ 970121 h 1857375"/>
                  <a:gd name="connsiteX534" fmla="*/ 260509 w 1247775"/>
                  <a:gd name="connsiteY534" fmla="*/ 979646 h 1857375"/>
                  <a:gd name="connsiteX535" fmla="*/ 257651 w 1247775"/>
                  <a:gd name="connsiteY535" fmla="*/ 986314 h 1857375"/>
                  <a:gd name="connsiteX536" fmla="*/ 247174 w 1247775"/>
                  <a:gd name="connsiteY536" fmla="*/ 982504 h 1857375"/>
                  <a:gd name="connsiteX537" fmla="*/ 230029 w 1247775"/>
                  <a:gd name="connsiteY537" fmla="*/ 966311 h 1857375"/>
                  <a:gd name="connsiteX538" fmla="*/ 212884 w 1247775"/>
                  <a:gd name="connsiteY538" fmla="*/ 983456 h 1857375"/>
                  <a:gd name="connsiteX539" fmla="*/ 215741 w 1247775"/>
                  <a:gd name="connsiteY539" fmla="*/ 992029 h 1857375"/>
                  <a:gd name="connsiteX540" fmla="*/ 206216 w 1247775"/>
                  <a:gd name="connsiteY540" fmla="*/ 1014889 h 1857375"/>
                  <a:gd name="connsiteX541" fmla="*/ 207169 w 1247775"/>
                  <a:gd name="connsiteY541" fmla="*/ 1022509 h 1857375"/>
                  <a:gd name="connsiteX542" fmla="*/ 200501 w 1247775"/>
                  <a:gd name="connsiteY542" fmla="*/ 1021556 h 1857375"/>
                  <a:gd name="connsiteX543" fmla="*/ 195739 w 1247775"/>
                  <a:gd name="connsiteY543" fmla="*/ 1022509 h 1857375"/>
                  <a:gd name="connsiteX544" fmla="*/ 182404 w 1247775"/>
                  <a:gd name="connsiteY544" fmla="*/ 1015841 h 1857375"/>
                  <a:gd name="connsiteX545" fmla="*/ 165259 w 1247775"/>
                  <a:gd name="connsiteY545" fmla="*/ 1032986 h 1857375"/>
                  <a:gd name="connsiteX546" fmla="*/ 170974 w 1247775"/>
                  <a:gd name="connsiteY546" fmla="*/ 1045369 h 1857375"/>
                  <a:gd name="connsiteX547" fmla="*/ 170021 w 1247775"/>
                  <a:gd name="connsiteY547" fmla="*/ 1051084 h 1857375"/>
                  <a:gd name="connsiteX548" fmla="*/ 170974 w 1247775"/>
                  <a:gd name="connsiteY548" fmla="*/ 1057751 h 1857375"/>
                  <a:gd name="connsiteX549" fmla="*/ 164306 w 1247775"/>
                  <a:gd name="connsiteY549" fmla="*/ 1073944 h 1857375"/>
                  <a:gd name="connsiteX550" fmla="*/ 166211 w 1247775"/>
                  <a:gd name="connsiteY550" fmla="*/ 1081564 h 1857375"/>
                  <a:gd name="connsiteX551" fmla="*/ 162401 w 1247775"/>
                  <a:gd name="connsiteY551" fmla="*/ 1081564 h 1857375"/>
                  <a:gd name="connsiteX552" fmla="*/ 162401 w 1247775"/>
                  <a:gd name="connsiteY552" fmla="*/ 1080611 h 1857375"/>
                  <a:gd name="connsiteX553" fmla="*/ 161449 w 1247775"/>
                  <a:gd name="connsiteY553" fmla="*/ 1074896 h 1857375"/>
                  <a:gd name="connsiteX554" fmla="*/ 162401 w 1247775"/>
                  <a:gd name="connsiteY554" fmla="*/ 1070134 h 1857375"/>
                  <a:gd name="connsiteX555" fmla="*/ 147161 w 1247775"/>
                  <a:gd name="connsiteY555" fmla="*/ 1054894 h 1857375"/>
                  <a:gd name="connsiteX556" fmla="*/ 137636 w 1247775"/>
                  <a:gd name="connsiteY556" fmla="*/ 1057751 h 1857375"/>
                  <a:gd name="connsiteX557" fmla="*/ 116681 w 1247775"/>
                  <a:gd name="connsiteY557" fmla="*/ 1080611 h 1857375"/>
                  <a:gd name="connsiteX558" fmla="*/ 135731 w 1247775"/>
                  <a:gd name="connsiteY558" fmla="*/ 1103471 h 1857375"/>
                  <a:gd name="connsiteX559" fmla="*/ 132874 w 1247775"/>
                  <a:gd name="connsiteY559" fmla="*/ 1115854 h 1857375"/>
                  <a:gd name="connsiteX560" fmla="*/ 157639 w 1247775"/>
                  <a:gd name="connsiteY560" fmla="*/ 1149191 h 1857375"/>
                  <a:gd name="connsiteX561" fmla="*/ 151924 w 1247775"/>
                  <a:gd name="connsiteY561" fmla="*/ 1148239 h 1857375"/>
                  <a:gd name="connsiteX562" fmla="*/ 123349 w 1247775"/>
                  <a:gd name="connsiteY562" fmla="*/ 1166336 h 1857375"/>
                  <a:gd name="connsiteX563" fmla="*/ 102394 w 1247775"/>
                  <a:gd name="connsiteY563" fmla="*/ 1157764 h 1857375"/>
                  <a:gd name="connsiteX564" fmla="*/ 73819 w 1247775"/>
                  <a:gd name="connsiteY564" fmla="*/ 1186339 h 1857375"/>
                  <a:gd name="connsiteX565" fmla="*/ 85249 w 1247775"/>
                  <a:gd name="connsiteY565" fmla="*/ 1209199 h 1857375"/>
                  <a:gd name="connsiteX566" fmla="*/ 85249 w 1247775"/>
                  <a:gd name="connsiteY566" fmla="*/ 1210151 h 1857375"/>
                  <a:gd name="connsiteX567" fmla="*/ 96679 w 1247775"/>
                  <a:gd name="connsiteY567" fmla="*/ 1222534 h 1857375"/>
                  <a:gd name="connsiteX568" fmla="*/ 84296 w 1247775"/>
                  <a:gd name="connsiteY568" fmla="*/ 1237774 h 1857375"/>
                  <a:gd name="connsiteX569" fmla="*/ 100489 w 1247775"/>
                  <a:gd name="connsiteY569" fmla="*/ 1253966 h 1857375"/>
                  <a:gd name="connsiteX570" fmla="*/ 115729 w 1247775"/>
                  <a:gd name="connsiteY570" fmla="*/ 1241584 h 1857375"/>
                  <a:gd name="connsiteX571" fmla="*/ 139541 w 1247775"/>
                  <a:gd name="connsiteY571" fmla="*/ 1256824 h 1857375"/>
                  <a:gd name="connsiteX572" fmla="*/ 140494 w 1247775"/>
                  <a:gd name="connsiteY572" fmla="*/ 1256824 h 1857375"/>
                  <a:gd name="connsiteX573" fmla="*/ 140494 w 1247775"/>
                  <a:gd name="connsiteY573" fmla="*/ 1257776 h 1857375"/>
                  <a:gd name="connsiteX574" fmla="*/ 130016 w 1247775"/>
                  <a:gd name="connsiteY574" fmla="*/ 1272064 h 1857375"/>
                  <a:gd name="connsiteX575" fmla="*/ 110966 w 1247775"/>
                  <a:gd name="connsiteY575" fmla="*/ 1267301 h 1857375"/>
                  <a:gd name="connsiteX576" fmla="*/ 85249 w 1247775"/>
                  <a:gd name="connsiteY576" fmla="*/ 1276826 h 1857375"/>
                  <a:gd name="connsiteX577" fmla="*/ 77629 w 1247775"/>
                  <a:gd name="connsiteY577" fmla="*/ 1273969 h 1857375"/>
                  <a:gd name="connsiteX578" fmla="*/ 64294 w 1247775"/>
                  <a:gd name="connsiteY578" fmla="*/ 1287304 h 1857375"/>
                  <a:gd name="connsiteX579" fmla="*/ 64294 w 1247775"/>
                  <a:gd name="connsiteY579" fmla="*/ 1290161 h 1857375"/>
                  <a:gd name="connsiteX580" fmla="*/ 64294 w 1247775"/>
                  <a:gd name="connsiteY580" fmla="*/ 1291114 h 1857375"/>
                  <a:gd name="connsiteX581" fmla="*/ 59531 w 1247775"/>
                  <a:gd name="connsiteY581" fmla="*/ 1290161 h 1857375"/>
                  <a:gd name="connsiteX582" fmla="*/ 40481 w 1247775"/>
                  <a:gd name="connsiteY582" fmla="*/ 1309211 h 1857375"/>
                  <a:gd name="connsiteX583" fmla="*/ 59531 w 1247775"/>
                  <a:gd name="connsiteY583" fmla="*/ 1328261 h 1857375"/>
                  <a:gd name="connsiteX584" fmla="*/ 73819 w 1247775"/>
                  <a:gd name="connsiteY584" fmla="*/ 1322546 h 1857375"/>
                  <a:gd name="connsiteX585" fmla="*/ 111919 w 1247775"/>
                  <a:gd name="connsiteY585" fmla="*/ 1348264 h 1857375"/>
                  <a:gd name="connsiteX586" fmla="*/ 139541 w 1247775"/>
                  <a:gd name="connsiteY586" fmla="*/ 1337786 h 1857375"/>
                  <a:gd name="connsiteX587" fmla="*/ 136684 w 1247775"/>
                  <a:gd name="connsiteY587" fmla="*/ 1345406 h 1857375"/>
                  <a:gd name="connsiteX588" fmla="*/ 136684 w 1247775"/>
                  <a:gd name="connsiteY588" fmla="*/ 1345406 h 1857375"/>
                  <a:gd name="connsiteX589" fmla="*/ 116681 w 1247775"/>
                  <a:gd name="connsiteY589" fmla="*/ 1373981 h 1857375"/>
                  <a:gd name="connsiteX590" fmla="*/ 123349 w 1247775"/>
                  <a:gd name="connsiteY590" fmla="*/ 1393031 h 1857375"/>
                  <a:gd name="connsiteX591" fmla="*/ 113824 w 1247775"/>
                  <a:gd name="connsiteY591" fmla="*/ 1390174 h 1857375"/>
                  <a:gd name="connsiteX592" fmla="*/ 99536 w 1247775"/>
                  <a:gd name="connsiteY592" fmla="*/ 1398746 h 1857375"/>
                  <a:gd name="connsiteX593" fmla="*/ 98584 w 1247775"/>
                  <a:gd name="connsiteY593" fmla="*/ 1398746 h 1857375"/>
                  <a:gd name="connsiteX594" fmla="*/ 90964 w 1247775"/>
                  <a:gd name="connsiteY594" fmla="*/ 1400651 h 1857375"/>
                  <a:gd name="connsiteX595" fmla="*/ 59531 w 1247775"/>
                  <a:gd name="connsiteY595" fmla="*/ 1384459 h 1857375"/>
                  <a:gd name="connsiteX596" fmla="*/ 33814 w 1247775"/>
                  <a:gd name="connsiteY596" fmla="*/ 1393984 h 1857375"/>
                  <a:gd name="connsiteX597" fmla="*/ 32861 w 1247775"/>
                  <a:gd name="connsiteY597" fmla="*/ 1393984 h 1857375"/>
                  <a:gd name="connsiteX598" fmla="*/ 27146 w 1247775"/>
                  <a:gd name="connsiteY598" fmla="*/ 1399699 h 1857375"/>
                  <a:gd name="connsiteX599" fmla="*/ 27146 w 1247775"/>
                  <a:gd name="connsiteY599" fmla="*/ 1400651 h 1857375"/>
                  <a:gd name="connsiteX600" fmla="*/ 19526 w 1247775"/>
                  <a:gd name="connsiteY600" fmla="*/ 1420654 h 1857375"/>
                  <a:gd name="connsiteX601" fmla="*/ 7144 w 1247775"/>
                  <a:gd name="connsiteY601" fmla="*/ 1437799 h 1857375"/>
                  <a:gd name="connsiteX602" fmla="*/ 26194 w 1247775"/>
                  <a:gd name="connsiteY602" fmla="*/ 1456849 h 1857375"/>
                  <a:gd name="connsiteX603" fmla="*/ 34766 w 1247775"/>
                  <a:gd name="connsiteY603" fmla="*/ 1454944 h 1857375"/>
                  <a:gd name="connsiteX604" fmla="*/ 59531 w 1247775"/>
                  <a:gd name="connsiteY604" fmla="*/ 1463516 h 1857375"/>
                  <a:gd name="connsiteX605" fmla="*/ 98584 w 1247775"/>
                  <a:gd name="connsiteY605" fmla="*/ 1429226 h 1857375"/>
                  <a:gd name="connsiteX606" fmla="*/ 98584 w 1247775"/>
                  <a:gd name="connsiteY606" fmla="*/ 1429226 h 1857375"/>
                  <a:gd name="connsiteX607" fmla="*/ 110966 w 1247775"/>
                  <a:gd name="connsiteY607" fmla="*/ 1422559 h 1857375"/>
                  <a:gd name="connsiteX608" fmla="*/ 112871 w 1247775"/>
                  <a:gd name="connsiteY608" fmla="*/ 1422559 h 1857375"/>
                  <a:gd name="connsiteX609" fmla="*/ 129064 w 1247775"/>
                  <a:gd name="connsiteY609" fmla="*/ 1406366 h 1857375"/>
                  <a:gd name="connsiteX610" fmla="*/ 126206 w 1247775"/>
                  <a:gd name="connsiteY610" fmla="*/ 1397794 h 1857375"/>
                  <a:gd name="connsiteX611" fmla="*/ 146209 w 1247775"/>
                  <a:gd name="connsiteY611" fmla="*/ 1405414 h 1857375"/>
                  <a:gd name="connsiteX612" fmla="*/ 173831 w 1247775"/>
                  <a:gd name="connsiteY612" fmla="*/ 1388269 h 1857375"/>
                  <a:gd name="connsiteX613" fmla="*/ 176689 w 1247775"/>
                  <a:gd name="connsiteY613" fmla="*/ 1388269 h 1857375"/>
                  <a:gd name="connsiteX614" fmla="*/ 177641 w 1247775"/>
                  <a:gd name="connsiteY614" fmla="*/ 1388269 h 1857375"/>
                  <a:gd name="connsiteX615" fmla="*/ 212884 w 1247775"/>
                  <a:gd name="connsiteY615" fmla="*/ 1410176 h 1857375"/>
                  <a:gd name="connsiteX616" fmla="*/ 246221 w 1247775"/>
                  <a:gd name="connsiteY616" fmla="*/ 1391126 h 1857375"/>
                  <a:gd name="connsiteX617" fmla="*/ 247174 w 1247775"/>
                  <a:gd name="connsiteY617" fmla="*/ 1391126 h 1857375"/>
                  <a:gd name="connsiteX618" fmla="*/ 253841 w 1247775"/>
                  <a:gd name="connsiteY618" fmla="*/ 1383506 h 1857375"/>
                  <a:gd name="connsiteX619" fmla="*/ 250984 w 1247775"/>
                  <a:gd name="connsiteY619" fmla="*/ 1377791 h 1857375"/>
                  <a:gd name="connsiteX620" fmla="*/ 251936 w 1247775"/>
                  <a:gd name="connsiteY620" fmla="*/ 1370171 h 1857375"/>
                  <a:gd name="connsiteX621" fmla="*/ 212884 w 1247775"/>
                  <a:gd name="connsiteY621" fmla="*/ 1331119 h 1857375"/>
                  <a:gd name="connsiteX622" fmla="*/ 206216 w 1247775"/>
                  <a:gd name="connsiteY622" fmla="*/ 1332071 h 1857375"/>
                  <a:gd name="connsiteX623" fmla="*/ 199549 w 1247775"/>
                  <a:gd name="connsiteY623" fmla="*/ 1331119 h 1857375"/>
                  <a:gd name="connsiteX624" fmla="*/ 188119 w 1247775"/>
                  <a:gd name="connsiteY624" fmla="*/ 1320641 h 1857375"/>
                  <a:gd name="connsiteX625" fmla="*/ 176689 w 1247775"/>
                  <a:gd name="connsiteY625" fmla="*/ 1332071 h 1857375"/>
                  <a:gd name="connsiteX626" fmla="*/ 176689 w 1247775"/>
                  <a:gd name="connsiteY626" fmla="*/ 1333024 h 1857375"/>
                  <a:gd name="connsiteX627" fmla="*/ 165259 w 1247775"/>
                  <a:gd name="connsiteY627" fmla="*/ 1329214 h 1857375"/>
                  <a:gd name="connsiteX628" fmla="*/ 150019 w 1247775"/>
                  <a:gd name="connsiteY628" fmla="*/ 1334929 h 1857375"/>
                  <a:gd name="connsiteX629" fmla="*/ 147161 w 1247775"/>
                  <a:gd name="connsiteY629" fmla="*/ 1333976 h 1857375"/>
                  <a:gd name="connsiteX630" fmla="*/ 139541 w 1247775"/>
                  <a:gd name="connsiteY630" fmla="*/ 1336834 h 1857375"/>
                  <a:gd name="connsiteX631" fmla="*/ 150971 w 1247775"/>
                  <a:gd name="connsiteY631" fmla="*/ 1308259 h 1857375"/>
                  <a:gd name="connsiteX632" fmla="*/ 150019 w 1247775"/>
                  <a:gd name="connsiteY632" fmla="*/ 1303496 h 1857375"/>
                  <a:gd name="connsiteX633" fmla="*/ 151924 w 1247775"/>
                  <a:gd name="connsiteY633" fmla="*/ 1303496 h 1857375"/>
                  <a:gd name="connsiteX634" fmla="*/ 176689 w 1247775"/>
                  <a:gd name="connsiteY634" fmla="*/ 1278731 h 1857375"/>
                  <a:gd name="connsiteX635" fmla="*/ 153829 w 1247775"/>
                  <a:gd name="connsiteY635" fmla="*/ 1254919 h 1857375"/>
                  <a:gd name="connsiteX636" fmla="*/ 152876 w 1247775"/>
                  <a:gd name="connsiteY636" fmla="*/ 1253014 h 1857375"/>
                  <a:gd name="connsiteX637" fmla="*/ 156686 w 1247775"/>
                  <a:gd name="connsiteY637" fmla="*/ 1249204 h 1857375"/>
                  <a:gd name="connsiteX638" fmla="*/ 170021 w 1247775"/>
                  <a:gd name="connsiteY638" fmla="*/ 1233011 h 1857375"/>
                  <a:gd name="connsiteX639" fmla="*/ 168116 w 1247775"/>
                  <a:gd name="connsiteY639" fmla="*/ 1224439 h 1857375"/>
                  <a:gd name="connsiteX640" fmla="*/ 176689 w 1247775"/>
                  <a:gd name="connsiteY640" fmla="*/ 1213961 h 1857375"/>
                  <a:gd name="connsiteX641" fmla="*/ 170021 w 1247775"/>
                  <a:gd name="connsiteY641" fmla="*/ 1204436 h 1857375"/>
                  <a:gd name="connsiteX642" fmla="*/ 180499 w 1247775"/>
                  <a:gd name="connsiteY642" fmla="*/ 1181576 h 1857375"/>
                  <a:gd name="connsiteX643" fmla="*/ 158591 w 1247775"/>
                  <a:gd name="connsiteY643" fmla="*/ 1152049 h 1857375"/>
                  <a:gd name="connsiteX644" fmla="*/ 165259 w 1247775"/>
                  <a:gd name="connsiteY644" fmla="*/ 1153001 h 1857375"/>
                  <a:gd name="connsiteX645" fmla="*/ 169069 w 1247775"/>
                  <a:gd name="connsiteY645" fmla="*/ 1153001 h 1857375"/>
                  <a:gd name="connsiteX646" fmla="*/ 169069 w 1247775"/>
                  <a:gd name="connsiteY646" fmla="*/ 1153001 h 1857375"/>
                  <a:gd name="connsiteX647" fmla="*/ 177641 w 1247775"/>
                  <a:gd name="connsiteY647" fmla="*/ 1161574 h 1857375"/>
                  <a:gd name="connsiteX648" fmla="*/ 178594 w 1247775"/>
                  <a:gd name="connsiteY648" fmla="*/ 1161574 h 1857375"/>
                  <a:gd name="connsiteX649" fmla="*/ 178594 w 1247775"/>
                  <a:gd name="connsiteY649" fmla="*/ 1162526 h 1857375"/>
                  <a:gd name="connsiteX650" fmla="*/ 188119 w 1247775"/>
                  <a:gd name="connsiteY650" fmla="*/ 1180624 h 1857375"/>
                  <a:gd name="connsiteX651" fmla="*/ 185261 w 1247775"/>
                  <a:gd name="connsiteY651" fmla="*/ 1193006 h 1857375"/>
                  <a:gd name="connsiteX652" fmla="*/ 210026 w 1247775"/>
                  <a:gd name="connsiteY652" fmla="*/ 1221581 h 1857375"/>
                  <a:gd name="connsiteX653" fmla="*/ 205264 w 1247775"/>
                  <a:gd name="connsiteY653" fmla="*/ 1229201 h 1857375"/>
                  <a:gd name="connsiteX654" fmla="*/ 213836 w 1247775"/>
                  <a:gd name="connsiteY654" fmla="*/ 1237774 h 1857375"/>
                  <a:gd name="connsiteX655" fmla="*/ 222409 w 1247775"/>
                  <a:gd name="connsiteY655" fmla="*/ 1229201 h 1857375"/>
                  <a:gd name="connsiteX656" fmla="*/ 217646 w 1247775"/>
                  <a:gd name="connsiteY656" fmla="*/ 1221581 h 1857375"/>
                  <a:gd name="connsiteX657" fmla="*/ 219551 w 1247775"/>
                  <a:gd name="connsiteY657" fmla="*/ 1221581 h 1857375"/>
                  <a:gd name="connsiteX658" fmla="*/ 226219 w 1247775"/>
                  <a:gd name="connsiteY658" fmla="*/ 1223486 h 1857375"/>
                  <a:gd name="connsiteX659" fmla="*/ 239554 w 1247775"/>
                  <a:gd name="connsiteY659" fmla="*/ 1210151 h 1857375"/>
                  <a:gd name="connsiteX660" fmla="*/ 239554 w 1247775"/>
                  <a:gd name="connsiteY660" fmla="*/ 1209199 h 1857375"/>
                  <a:gd name="connsiteX661" fmla="*/ 244316 w 1247775"/>
                  <a:gd name="connsiteY661" fmla="*/ 1196816 h 1857375"/>
                  <a:gd name="connsiteX662" fmla="*/ 246221 w 1247775"/>
                  <a:gd name="connsiteY662" fmla="*/ 1196816 h 1857375"/>
                  <a:gd name="connsiteX663" fmla="*/ 254794 w 1247775"/>
                  <a:gd name="connsiteY663" fmla="*/ 1188244 h 1857375"/>
                  <a:gd name="connsiteX664" fmla="*/ 250984 w 1247775"/>
                  <a:gd name="connsiteY664" fmla="*/ 1181576 h 1857375"/>
                  <a:gd name="connsiteX665" fmla="*/ 259556 w 1247775"/>
                  <a:gd name="connsiteY665" fmla="*/ 1172051 h 1857375"/>
                  <a:gd name="connsiteX666" fmla="*/ 252889 w 1247775"/>
                  <a:gd name="connsiteY666" fmla="*/ 1162526 h 1857375"/>
                  <a:gd name="connsiteX667" fmla="*/ 255746 w 1247775"/>
                  <a:gd name="connsiteY667" fmla="*/ 1153001 h 1857375"/>
                  <a:gd name="connsiteX668" fmla="*/ 239554 w 1247775"/>
                  <a:gd name="connsiteY668" fmla="*/ 1136809 h 1857375"/>
                  <a:gd name="connsiteX669" fmla="*/ 223361 w 1247775"/>
                  <a:gd name="connsiteY669" fmla="*/ 1153001 h 1857375"/>
                  <a:gd name="connsiteX670" fmla="*/ 239554 w 1247775"/>
                  <a:gd name="connsiteY670" fmla="*/ 1169194 h 1857375"/>
                  <a:gd name="connsiteX671" fmla="*/ 240506 w 1247775"/>
                  <a:gd name="connsiteY671" fmla="*/ 1169194 h 1857375"/>
                  <a:gd name="connsiteX672" fmla="*/ 239554 w 1247775"/>
                  <a:gd name="connsiteY672" fmla="*/ 1172051 h 1857375"/>
                  <a:gd name="connsiteX673" fmla="*/ 244316 w 1247775"/>
                  <a:gd name="connsiteY673" fmla="*/ 1180624 h 1857375"/>
                  <a:gd name="connsiteX674" fmla="*/ 241459 w 1247775"/>
                  <a:gd name="connsiteY674" fmla="*/ 1181576 h 1857375"/>
                  <a:gd name="connsiteX675" fmla="*/ 223361 w 1247775"/>
                  <a:gd name="connsiteY675" fmla="*/ 1165384 h 1857375"/>
                  <a:gd name="connsiteX676" fmla="*/ 223361 w 1247775"/>
                  <a:gd name="connsiteY676" fmla="*/ 1162526 h 1857375"/>
                  <a:gd name="connsiteX677" fmla="*/ 201454 w 1247775"/>
                  <a:gd name="connsiteY677" fmla="*/ 1140619 h 1857375"/>
                  <a:gd name="connsiteX678" fmla="*/ 190976 w 1247775"/>
                  <a:gd name="connsiteY678" fmla="*/ 1143476 h 1857375"/>
                  <a:gd name="connsiteX679" fmla="*/ 201454 w 1247775"/>
                  <a:gd name="connsiteY679" fmla="*/ 1118711 h 1857375"/>
                  <a:gd name="connsiteX680" fmla="*/ 200501 w 1247775"/>
                  <a:gd name="connsiteY680" fmla="*/ 1111091 h 1857375"/>
                  <a:gd name="connsiteX681" fmla="*/ 205264 w 1247775"/>
                  <a:gd name="connsiteY681" fmla="*/ 1105376 h 1857375"/>
                  <a:gd name="connsiteX682" fmla="*/ 199549 w 1247775"/>
                  <a:gd name="connsiteY682" fmla="*/ 1099661 h 1857375"/>
                  <a:gd name="connsiteX683" fmla="*/ 196691 w 1247775"/>
                  <a:gd name="connsiteY683" fmla="*/ 1100614 h 1857375"/>
                  <a:gd name="connsiteX684" fmla="*/ 193834 w 1247775"/>
                  <a:gd name="connsiteY684" fmla="*/ 1096804 h 1857375"/>
                  <a:gd name="connsiteX685" fmla="*/ 207169 w 1247775"/>
                  <a:gd name="connsiteY685" fmla="*/ 1081564 h 1857375"/>
                  <a:gd name="connsiteX686" fmla="*/ 228124 w 1247775"/>
                  <a:gd name="connsiteY686" fmla="*/ 1052989 h 1857375"/>
                  <a:gd name="connsiteX687" fmla="*/ 227171 w 1247775"/>
                  <a:gd name="connsiteY687" fmla="*/ 1048226 h 1857375"/>
                  <a:gd name="connsiteX688" fmla="*/ 236696 w 1247775"/>
                  <a:gd name="connsiteY688" fmla="*/ 1050131 h 1857375"/>
                  <a:gd name="connsiteX689" fmla="*/ 257651 w 1247775"/>
                  <a:gd name="connsiteY689" fmla="*/ 1042511 h 1857375"/>
                  <a:gd name="connsiteX690" fmla="*/ 263366 w 1247775"/>
                  <a:gd name="connsiteY690" fmla="*/ 1043464 h 1857375"/>
                  <a:gd name="connsiteX691" fmla="*/ 282416 w 1247775"/>
                  <a:gd name="connsiteY691" fmla="*/ 1024414 h 1857375"/>
                  <a:gd name="connsiteX692" fmla="*/ 279559 w 1247775"/>
                  <a:gd name="connsiteY692" fmla="*/ 1013936 h 1857375"/>
                  <a:gd name="connsiteX693" fmla="*/ 295751 w 1247775"/>
                  <a:gd name="connsiteY693" fmla="*/ 1000601 h 1857375"/>
                  <a:gd name="connsiteX694" fmla="*/ 294799 w 1247775"/>
                  <a:gd name="connsiteY694" fmla="*/ 1006316 h 1857375"/>
                  <a:gd name="connsiteX695" fmla="*/ 294799 w 1247775"/>
                  <a:gd name="connsiteY695" fmla="*/ 1009174 h 1857375"/>
                  <a:gd name="connsiteX696" fmla="*/ 293846 w 1247775"/>
                  <a:gd name="connsiteY696" fmla="*/ 1015841 h 1857375"/>
                  <a:gd name="connsiteX697" fmla="*/ 297656 w 1247775"/>
                  <a:gd name="connsiteY697" fmla="*/ 1026319 h 1857375"/>
                  <a:gd name="connsiteX698" fmla="*/ 284321 w 1247775"/>
                  <a:gd name="connsiteY698" fmla="*/ 1051084 h 1857375"/>
                  <a:gd name="connsiteX699" fmla="*/ 284321 w 1247775"/>
                  <a:gd name="connsiteY699" fmla="*/ 1052989 h 1857375"/>
                  <a:gd name="connsiteX700" fmla="*/ 280511 w 1247775"/>
                  <a:gd name="connsiteY700" fmla="*/ 1052036 h 1857375"/>
                  <a:gd name="connsiteX701" fmla="*/ 268129 w 1247775"/>
                  <a:gd name="connsiteY701" fmla="*/ 1064419 h 1857375"/>
                  <a:gd name="connsiteX702" fmla="*/ 277654 w 1247775"/>
                  <a:gd name="connsiteY702" fmla="*/ 1075849 h 1857375"/>
                  <a:gd name="connsiteX703" fmla="*/ 277654 w 1247775"/>
                  <a:gd name="connsiteY703" fmla="*/ 1076801 h 1857375"/>
                  <a:gd name="connsiteX704" fmla="*/ 295751 w 1247775"/>
                  <a:gd name="connsiteY704" fmla="*/ 1094899 h 1857375"/>
                  <a:gd name="connsiteX705" fmla="*/ 303371 w 1247775"/>
                  <a:gd name="connsiteY705" fmla="*/ 1092994 h 1857375"/>
                  <a:gd name="connsiteX706" fmla="*/ 300514 w 1247775"/>
                  <a:gd name="connsiteY706" fmla="*/ 1100614 h 1857375"/>
                  <a:gd name="connsiteX707" fmla="*/ 304324 w 1247775"/>
                  <a:gd name="connsiteY707" fmla="*/ 1110139 h 1857375"/>
                  <a:gd name="connsiteX708" fmla="*/ 303371 w 1247775"/>
                  <a:gd name="connsiteY708" fmla="*/ 1110139 h 1857375"/>
                  <a:gd name="connsiteX709" fmla="*/ 270986 w 1247775"/>
                  <a:gd name="connsiteY709" fmla="*/ 1142524 h 1857375"/>
                  <a:gd name="connsiteX710" fmla="*/ 285274 w 1247775"/>
                  <a:gd name="connsiteY710" fmla="*/ 1169194 h 1857375"/>
                  <a:gd name="connsiteX711" fmla="*/ 288131 w 1247775"/>
                  <a:gd name="connsiteY711" fmla="*/ 1174909 h 1857375"/>
                  <a:gd name="connsiteX712" fmla="*/ 280511 w 1247775"/>
                  <a:gd name="connsiteY712" fmla="*/ 1193959 h 1857375"/>
                  <a:gd name="connsiteX713" fmla="*/ 266224 w 1247775"/>
                  <a:gd name="connsiteY713" fmla="*/ 1210151 h 1857375"/>
                  <a:gd name="connsiteX714" fmla="*/ 269081 w 1247775"/>
                  <a:gd name="connsiteY714" fmla="*/ 1218724 h 1857375"/>
                  <a:gd name="connsiteX715" fmla="*/ 258604 w 1247775"/>
                  <a:gd name="connsiteY715" fmla="*/ 1216819 h 1857375"/>
                  <a:gd name="connsiteX716" fmla="*/ 227171 w 1247775"/>
                  <a:gd name="connsiteY716" fmla="*/ 1248251 h 1857375"/>
                  <a:gd name="connsiteX717" fmla="*/ 258604 w 1247775"/>
                  <a:gd name="connsiteY717" fmla="*/ 1279684 h 1857375"/>
                  <a:gd name="connsiteX718" fmla="*/ 285274 w 1247775"/>
                  <a:gd name="connsiteY718" fmla="*/ 1264444 h 1857375"/>
                  <a:gd name="connsiteX719" fmla="*/ 293846 w 1247775"/>
                  <a:gd name="connsiteY719" fmla="*/ 1266349 h 1857375"/>
                  <a:gd name="connsiteX720" fmla="*/ 316706 w 1247775"/>
                  <a:gd name="connsiteY720" fmla="*/ 1253966 h 1857375"/>
                  <a:gd name="connsiteX721" fmla="*/ 321469 w 1247775"/>
                  <a:gd name="connsiteY721" fmla="*/ 1249204 h 1857375"/>
                  <a:gd name="connsiteX722" fmla="*/ 326231 w 1247775"/>
                  <a:gd name="connsiteY722" fmla="*/ 1263491 h 1857375"/>
                  <a:gd name="connsiteX723" fmla="*/ 326231 w 1247775"/>
                  <a:gd name="connsiteY723" fmla="*/ 1264444 h 1857375"/>
                  <a:gd name="connsiteX724" fmla="*/ 328136 w 1247775"/>
                  <a:gd name="connsiteY724" fmla="*/ 1275874 h 1857375"/>
                  <a:gd name="connsiteX725" fmla="*/ 322421 w 1247775"/>
                  <a:gd name="connsiteY725" fmla="*/ 1285399 h 1857375"/>
                  <a:gd name="connsiteX726" fmla="*/ 310991 w 1247775"/>
                  <a:gd name="connsiteY726" fmla="*/ 1279684 h 1857375"/>
                  <a:gd name="connsiteX727" fmla="*/ 304324 w 1247775"/>
                  <a:gd name="connsiteY727" fmla="*/ 1273016 h 1857375"/>
                  <a:gd name="connsiteX728" fmla="*/ 297656 w 1247775"/>
                  <a:gd name="connsiteY728" fmla="*/ 1279684 h 1857375"/>
                  <a:gd name="connsiteX729" fmla="*/ 299561 w 1247775"/>
                  <a:gd name="connsiteY729" fmla="*/ 1284446 h 1857375"/>
                  <a:gd name="connsiteX730" fmla="*/ 294799 w 1247775"/>
                  <a:gd name="connsiteY730" fmla="*/ 1296829 h 1857375"/>
                  <a:gd name="connsiteX731" fmla="*/ 298609 w 1247775"/>
                  <a:gd name="connsiteY731" fmla="*/ 1307306 h 1857375"/>
                  <a:gd name="connsiteX732" fmla="*/ 298609 w 1247775"/>
                  <a:gd name="connsiteY732" fmla="*/ 1307306 h 1857375"/>
                  <a:gd name="connsiteX733" fmla="*/ 308134 w 1247775"/>
                  <a:gd name="connsiteY733" fmla="*/ 1316831 h 1857375"/>
                  <a:gd name="connsiteX734" fmla="*/ 314801 w 1247775"/>
                  <a:gd name="connsiteY734" fmla="*/ 1313974 h 1857375"/>
                  <a:gd name="connsiteX735" fmla="*/ 328136 w 1247775"/>
                  <a:gd name="connsiteY735" fmla="*/ 1302544 h 1857375"/>
                  <a:gd name="connsiteX736" fmla="*/ 343376 w 1247775"/>
                  <a:gd name="connsiteY736" fmla="*/ 1310164 h 1857375"/>
                  <a:gd name="connsiteX737" fmla="*/ 353854 w 1247775"/>
                  <a:gd name="connsiteY737" fmla="*/ 1306354 h 1857375"/>
                  <a:gd name="connsiteX738" fmla="*/ 353854 w 1247775"/>
                  <a:gd name="connsiteY738" fmla="*/ 1307306 h 1857375"/>
                  <a:gd name="connsiteX739" fmla="*/ 369094 w 1247775"/>
                  <a:gd name="connsiteY739" fmla="*/ 1322546 h 1857375"/>
                  <a:gd name="connsiteX740" fmla="*/ 376714 w 1247775"/>
                  <a:gd name="connsiteY740" fmla="*/ 1320641 h 1857375"/>
                  <a:gd name="connsiteX741" fmla="*/ 384334 w 1247775"/>
                  <a:gd name="connsiteY741" fmla="*/ 1323499 h 1857375"/>
                  <a:gd name="connsiteX742" fmla="*/ 396716 w 1247775"/>
                  <a:gd name="connsiteY742" fmla="*/ 1311116 h 1857375"/>
                  <a:gd name="connsiteX743" fmla="*/ 396716 w 1247775"/>
                  <a:gd name="connsiteY743" fmla="*/ 1309211 h 1857375"/>
                  <a:gd name="connsiteX744" fmla="*/ 406241 w 1247775"/>
                  <a:gd name="connsiteY744" fmla="*/ 1293971 h 1857375"/>
                  <a:gd name="connsiteX745" fmla="*/ 397669 w 1247775"/>
                  <a:gd name="connsiteY745" fmla="*/ 1278731 h 1857375"/>
                  <a:gd name="connsiteX746" fmla="*/ 397669 w 1247775"/>
                  <a:gd name="connsiteY746" fmla="*/ 1278731 h 1857375"/>
                  <a:gd name="connsiteX747" fmla="*/ 404336 w 1247775"/>
                  <a:gd name="connsiteY747" fmla="*/ 1280636 h 1857375"/>
                  <a:gd name="connsiteX748" fmla="*/ 408146 w 1247775"/>
                  <a:gd name="connsiteY748" fmla="*/ 1279684 h 1857375"/>
                  <a:gd name="connsiteX749" fmla="*/ 421481 w 1247775"/>
                  <a:gd name="connsiteY749" fmla="*/ 1288256 h 1857375"/>
                  <a:gd name="connsiteX750" fmla="*/ 437674 w 1247775"/>
                  <a:gd name="connsiteY750" fmla="*/ 1296829 h 1857375"/>
                  <a:gd name="connsiteX751" fmla="*/ 456724 w 1247775"/>
                  <a:gd name="connsiteY751" fmla="*/ 1277779 h 1857375"/>
                  <a:gd name="connsiteX752" fmla="*/ 456724 w 1247775"/>
                  <a:gd name="connsiteY752" fmla="*/ 1276826 h 1857375"/>
                  <a:gd name="connsiteX753" fmla="*/ 471011 w 1247775"/>
                  <a:gd name="connsiteY753" fmla="*/ 1284446 h 1857375"/>
                  <a:gd name="connsiteX754" fmla="*/ 485299 w 1247775"/>
                  <a:gd name="connsiteY754" fmla="*/ 1291114 h 1857375"/>
                  <a:gd name="connsiteX755" fmla="*/ 499586 w 1247775"/>
                  <a:gd name="connsiteY755" fmla="*/ 1283494 h 1857375"/>
                  <a:gd name="connsiteX756" fmla="*/ 500539 w 1247775"/>
                  <a:gd name="connsiteY756" fmla="*/ 1284446 h 1857375"/>
                  <a:gd name="connsiteX757" fmla="*/ 498634 w 1247775"/>
                  <a:gd name="connsiteY757" fmla="*/ 1286351 h 1857375"/>
                  <a:gd name="connsiteX758" fmla="*/ 491014 w 1247775"/>
                  <a:gd name="connsiteY758" fmla="*/ 1297781 h 1857375"/>
                  <a:gd name="connsiteX759" fmla="*/ 483394 w 1247775"/>
                  <a:gd name="connsiteY759" fmla="*/ 1313974 h 1857375"/>
                  <a:gd name="connsiteX760" fmla="*/ 477679 w 1247775"/>
                  <a:gd name="connsiteY760" fmla="*/ 1317784 h 1857375"/>
                  <a:gd name="connsiteX761" fmla="*/ 471011 w 1247775"/>
                  <a:gd name="connsiteY761" fmla="*/ 1315879 h 1857375"/>
                  <a:gd name="connsiteX762" fmla="*/ 457676 w 1247775"/>
                  <a:gd name="connsiteY762" fmla="*/ 1329214 h 1857375"/>
                  <a:gd name="connsiteX763" fmla="*/ 471011 w 1247775"/>
                  <a:gd name="connsiteY763" fmla="*/ 1342549 h 1857375"/>
                  <a:gd name="connsiteX764" fmla="*/ 475774 w 1247775"/>
                  <a:gd name="connsiteY764" fmla="*/ 1341596 h 1857375"/>
                  <a:gd name="connsiteX765" fmla="*/ 475774 w 1247775"/>
                  <a:gd name="connsiteY765" fmla="*/ 1341596 h 1857375"/>
                  <a:gd name="connsiteX766" fmla="*/ 451961 w 1247775"/>
                  <a:gd name="connsiteY766" fmla="*/ 1361599 h 1857375"/>
                  <a:gd name="connsiteX767" fmla="*/ 444341 w 1247775"/>
                  <a:gd name="connsiteY767" fmla="*/ 1356836 h 1857375"/>
                  <a:gd name="connsiteX768" fmla="*/ 446246 w 1247775"/>
                  <a:gd name="connsiteY768" fmla="*/ 1349216 h 1857375"/>
                  <a:gd name="connsiteX769" fmla="*/ 430054 w 1247775"/>
                  <a:gd name="connsiteY769" fmla="*/ 1333024 h 1857375"/>
                  <a:gd name="connsiteX770" fmla="*/ 417671 w 1247775"/>
                  <a:gd name="connsiteY770" fmla="*/ 1337786 h 1857375"/>
                  <a:gd name="connsiteX771" fmla="*/ 408146 w 1247775"/>
                  <a:gd name="connsiteY771" fmla="*/ 1333024 h 1857375"/>
                  <a:gd name="connsiteX772" fmla="*/ 395764 w 1247775"/>
                  <a:gd name="connsiteY772" fmla="*/ 1345406 h 1857375"/>
                  <a:gd name="connsiteX773" fmla="*/ 401479 w 1247775"/>
                  <a:gd name="connsiteY773" fmla="*/ 1355884 h 1857375"/>
                  <a:gd name="connsiteX774" fmla="*/ 386239 w 1247775"/>
                  <a:gd name="connsiteY774" fmla="*/ 1375886 h 1857375"/>
                  <a:gd name="connsiteX775" fmla="*/ 386239 w 1247775"/>
                  <a:gd name="connsiteY775" fmla="*/ 1379696 h 1857375"/>
                  <a:gd name="connsiteX776" fmla="*/ 384334 w 1247775"/>
                  <a:gd name="connsiteY776" fmla="*/ 1387316 h 1857375"/>
                  <a:gd name="connsiteX777" fmla="*/ 379571 w 1247775"/>
                  <a:gd name="connsiteY777" fmla="*/ 1394936 h 1857375"/>
                  <a:gd name="connsiteX778" fmla="*/ 378619 w 1247775"/>
                  <a:gd name="connsiteY778" fmla="*/ 1394936 h 1857375"/>
                  <a:gd name="connsiteX779" fmla="*/ 378619 w 1247775"/>
                  <a:gd name="connsiteY779" fmla="*/ 1394936 h 1857375"/>
                  <a:gd name="connsiteX780" fmla="*/ 379571 w 1247775"/>
                  <a:gd name="connsiteY780" fmla="*/ 1389221 h 1857375"/>
                  <a:gd name="connsiteX781" fmla="*/ 379571 w 1247775"/>
                  <a:gd name="connsiteY781" fmla="*/ 1386364 h 1857375"/>
                  <a:gd name="connsiteX782" fmla="*/ 386239 w 1247775"/>
                  <a:gd name="connsiteY782" fmla="*/ 1373981 h 1857375"/>
                  <a:gd name="connsiteX783" fmla="*/ 371951 w 1247775"/>
                  <a:gd name="connsiteY783" fmla="*/ 1359694 h 1857375"/>
                  <a:gd name="connsiteX784" fmla="*/ 360521 w 1247775"/>
                  <a:gd name="connsiteY784" fmla="*/ 1365409 h 1857375"/>
                  <a:gd name="connsiteX785" fmla="*/ 354806 w 1247775"/>
                  <a:gd name="connsiteY785" fmla="*/ 1364456 h 1857375"/>
                  <a:gd name="connsiteX786" fmla="*/ 339566 w 1247775"/>
                  <a:gd name="connsiteY786" fmla="*/ 1370171 h 1857375"/>
                  <a:gd name="connsiteX787" fmla="*/ 330041 w 1247775"/>
                  <a:gd name="connsiteY787" fmla="*/ 1365409 h 1857375"/>
                  <a:gd name="connsiteX788" fmla="*/ 318611 w 1247775"/>
                  <a:gd name="connsiteY788" fmla="*/ 1373981 h 1857375"/>
                  <a:gd name="connsiteX789" fmla="*/ 313849 w 1247775"/>
                  <a:gd name="connsiteY789" fmla="*/ 1377791 h 1857375"/>
                  <a:gd name="connsiteX790" fmla="*/ 308134 w 1247775"/>
                  <a:gd name="connsiteY790" fmla="*/ 1376839 h 1857375"/>
                  <a:gd name="connsiteX791" fmla="*/ 295751 w 1247775"/>
                  <a:gd name="connsiteY791" fmla="*/ 1389221 h 1857375"/>
                  <a:gd name="connsiteX792" fmla="*/ 308134 w 1247775"/>
                  <a:gd name="connsiteY792" fmla="*/ 1401604 h 1857375"/>
                  <a:gd name="connsiteX793" fmla="*/ 320516 w 1247775"/>
                  <a:gd name="connsiteY793" fmla="*/ 1390174 h 1857375"/>
                  <a:gd name="connsiteX794" fmla="*/ 320516 w 1247775"/>
                  <a:gd name="connsiteY794" fmla="*/ 1390174 h 1857375"/>
                  <a:gd name="connsiteX795" fmla="*/ 325279 w 1247775"/>
                  <a:gd name="connsiteY795" fmla="*/ 1388269 h 1857375"/>
                  <a:gd name="connsiteX796" fmla="*/ 329089 w 1247775"/>
                  <a:gd name="connsiteY796" fmla="*/ 1389221 h 1857375"/>
                  <a:gd name="connsiteX797" fmla="*/ 329089 w 1247775"/>
                  <a:gd name="connsiteY797" fmla="*/ 1390174 h 1857375"/>
                  <a:gd name="connsiteX798" fmla="*/ 347186 w 1247775"/>
                  <a:gd name="connsiteY798" fmla="*/ 1413986 h 1857375"/>
                  <a:gd name="connsiteX799" fmla="*/ 346234 w 1247775"/>
                  <a:gd name="connsiteY799" fmla="*/ 1417796 h 1857375"/>
                  <a:gd name="connsiteX800" fmla="*/ 347186 w 1247775"/>
                  <a:gd name="connsiteY800" fmla="*/ 1420654 h 1857375"/>
                  <a:gd name="connsiteX801" fmla="*/ 343376 w 1247775"/>
                  <a:gd name="connsiteY801" fmla="*/ 1433036 h 1857375"/>
                  <a:gd name="connsiteX802" fmla="*/ 347186 w 1247775"/>
                  <a:gd name="connsiteY802" fmla="*/ 1446371 h 1857375"/>
                  <a:gd name="connsiteX803" fmla="*/ 334804 w 1247775"/>
                  <a:gd name="connsiteY803" fmla="*/ 1461611 h 1857375"/>
                  <a:gd name="connsiteX804" fmla="*/ 350044 w 1247775"/>
                  <a:gd name="connsiteY804" fmla="*/ 1476851 h 1857375"/>
                  <a:gd name="connsiteX805" fmla="*/ 359569 w 1247775"/>
                  <a:gd name="connsiteY805" fmla="*/ 1473994 h 1857375"/>
                  <a:gd name="connsiteX806" fmla="*/ 377666 w 1247775"/>
                  <a:gd name="connsiteY806" fmla="*/ 1486376 h 1857375"/>
                  <a:gd name="connsiteX807" fmla="*/ 388144 w 1247775"/>
                  <a:gd name="connsiteY807" fmla="*/ 1492091 h 1857375"/>
                  <a:gd name="connsiteX808" fmla="*/ 400526 w 1247775"/>
                  <a:gd name="connsiteY808" fmla="*/ 1479709 h 1857375"/>
                  <a:gd name="connsiteX809" fmla="*/ 400526 w 1247775"/>
                  <a:gd name="connsiteY809" fmla="*/ 1478756 h 1857375"/>
                  <a:gd name="connsiteX810" fmla="*/ 408146 w 1247775"/>
                  <a:gd name="connsiteY810" fmla="*/ 1460659 h 1857375"/>
                  <a:gd name="connsiteX811" fmla="*/ 396716 w 1247775"/>
                  <a:gd name="connsiteY811" fmla="*/ 1438751 h 1857375"/>
                  <a:gd name="connsiteX812" fmla="*/ 397669 w 1247775"/>
                  <a:gd name="connsiteY812" fmla="*/ 1433989 h 1857375"/>
                  <a:gd name="connsiteX813" fmla="*/ 395764 w 1247775"/>
                  <a:gd name="connsiteY813" fmla="*/ 1425416 h 1857375"/>
                  <a:gd name="connsiteX814" fmla="*/ 396716 w 1247775"/>
                  <a:gd name="connsiteY814" fmla="*/ 1420654 h 1857375"/>
                  <a:gd name="connsiteX815" fmla="*/ 396716 w 1247775"/>
                  <a:gd name="connsiteY815" fmla="*/ 1420654 h 1857375"/>
                  <a:gd name="connsiteX816" fmla="*/ 399574 w 1247775"/>
                  <a:gd name="connsiteY816" fmla="*/ 1423511 h 1857375"/>
                  <a:gd name="connsiteX817" fmla="*/ 395764 w 1247775"/>
                  <a:gd name="connsiteY817" fmla="*/ 1431131 h 1857375"/>
                  <a:gd name="connsiteX818" fmla="*/ 406241 w 1247775"/>
                  <a:gd name="connsiteY818" fmla="*/ 1441609 h 1857375"/>
                  <a:gd name="connsiteX819" fmla="*/ 416719 w 1247775"/>
                  <a:gd name="connsiteY819" fmla="*/ 1432084 h 1857375"/>
                  <a:gd name="connsiteX820" fmla="*/ 422434 w 1247775"/>
                  <a:gd name="connsiteY820" fmla="*/ 1433036 h 1857375"/>
                  <a:gd name="connsiteX821" fmla="*/ 420529 w 1247775"/>
                  <a:gd name="connsiteY821" fmla="*/ 1440656 h 1857375"/>
                  <a:gd name="connsiteX822" fmla="*/ 427196 w 1247775"/>
                  <a:gd name="connsiteY822" fmla="*/ 1454944 h 1857375"/>
                  <a:gd name="connsiteX823" fmla="*/ 417671 w 1247775"/>
                  <a:gd name="connsiteY823" fmla="*/ 1471136 h 1857375"/>
                  <a:gd name="connsiteX824" fmla="*/ 419576 w 1247775"/>
                  <a:gd name="connsiteY824" fmla="*/ 1478756 h 1857375"/>
                  <a:gd name="connsiteX825" fmla="*/ 408146 w 1247775"/>
                  <a:gd name="connsiteY825" fmla="*/ 1490186 h 1857375"/>
                  <a:gd name="connsiteX826" fmla="*/ 411956 w 1247775"/>
                  <a:gd name="connsiteY826" fmla="*/ 1498759 h 1857375"/>
                  <a:gd name="connsiteX827" fmla="*/ 411004 w 1247775"/>
                  <a:gd name="connsiteY827" fmla="*/ 1502569 h 1857375"/>
                  <a:gd name="connsiteX828" fmla="*/ 404336 w 1247775"/>
                  <a:gd name="connsiteY828" fmla="*/ 1500664 h 1857375"/>
                  <a:gd name="connsiteX829" fmla="*/ 393859 w 1247775"/>
                  <a:gd name="connsiteY829" fmla="*/ 1511141 h 1857375"/>
                  <a:gd name="connsiteX830" fmla="*/ 399574 w 1247775"/>
                  <a:gd name="connsiteY830" fmla="*/ 1519714 h 1857375"/>
                  <a:gd name="connsiteX831" fmla="*/ 387191 w 1247775"/>
                  <a:gd name="connsiteY831" fmla="*/ 1535906 h 1857375"/>
                  <a:gd name="connsiteX832" fmla="*/ 389096 w 1247775"/>
                  <a:gd name="connsiteY832" fmla="*/ 1544479 h 1857375"/>
                  <a:gd name="connsiteX833" fmla="*/ 384334 w 1247775"/>
                  <a:gd name="connsiteY833" fmla="*/ 1545431 h 1857375"/>
                  <a:gd name="connsiteX834" fmla="*/ 367189 w 1247775"/>
                  <a:gd name="connsiteY834" fmla="*/ 1530191 h 1857375"/>
                  <a:gd name="connsiteX835" fmla="*/ 350044 w 1247775"/>
                  <a:gd name="connsiteY835" fmla="*/ 1547336 h 1857375"/>
                  <a:gd name="connsiteX836" fmla="*/ 361474 w 1247775"/>
                  <a:gd name="connsiteY836" fmla="*/ 1563529 h 1857375"/>
                  <a:gd name="connsiteX837" fmla="*/ 359569 w 1247775"/>
                  <a:gd name="connsiteY837" fmla="*/ 1568291 h 1857375"/>
                  <a:gd name="connsiteX838" fmla="*/ 352901 w 1247775"/>
                  <a:gd name="connsiteY838" fmla="*/ 1565434 h 1857375"/>
                  <a:gd name="connsiteX839" fmla="*/ 344329 w 1247775"/>
                  <a:gd name="connsiteY839" fmla="*/ 1574006 h 1857375"/>
                  <a:gd name="connsiteX840" fmla="*/ 346234 w 1247775"/>
                  <a:gd name="connsiteY840" fmla="*/ 1578769 h 1857375"/>
                  <a:gd name="connsiteX841" fmla="*/ 338614 w 1247775"/>
                  <a:gd name="connsiteY841" fmla="*/ 1594961 h 1857375"/>
                  <a:gd name="connsiteX842" fmla="*/ 357664 w 1247775"/>
                  <a:gd name="connsiteY842" fmla="*/ 1615916 h 1857375"/>
                  <a:gd name="connsiteX843" fmla="*/ 361474 w 1247775"/>
                  <a:gd name="connsiteY843" fmla="*/ 1620679 h 1857375"/>
                  <a:gd name="connsiteX844" fmla="*/ 375761 w 1247775"/>
                  <a:gd name="connsiteY844" fmla="*/ 1637824 h 1857375"/>
                  <a:gd name="connsiteX845" fmla="*/ 376714 w 1247775"/>
                  <a:gd name="connsiteY845" fmla="*/ 1640681 h 1857375"/>
                  <a:gd name="connsiteX846" fmla="*/ 355759 w 1247775"/>
                  <a:gd name="connsiteY846" fmla="*/ 1662589 h 1857375"/>
                  <a:gd name="connsiteX847" fmla="*/ 347186 w 1247775"/>
                  <a:gd name="connsiteY847" fmla="*/ 1657826 h 1857375"/>
                  <a:gd name="connsiteX848" fmla="*/ 358616 w 1247775"/>
                  <a:gd name="connsiteY848" fmla="*/ 1637824 h 1857375"/>
                  <a:gd name="connsiteX849" fmla="*/ 341471 w 1247775"/>
                  <a:gd name="connsiteY849" fmla="*/ 1614964 h 1857375"/>
                  <a:gd name="connsiteX850" fmla="*/ 324326 w 1247775"/>
                  <a:gd name="connsiteY850" fmla="*/ 1589246 h 1857375"/>
                  <a:gd name="connsiteX851" fmla="*/ 321469 w 1247775"/>
                  <a:gd name="connsiteY851" fmla="*/ 1579721 h 1857375"/>
                  <a:gd name="connsiteX852" fmla="*/ 322421 w 1247775"/>
                  <a:gd name="connsiteY852" fmla="*/ 1575911 h 1857375"/>
                  <a:gd name="connsiteX853" fmla="*/ 309086 w 1247775"/>
                  <a:gd name="connsiteY853" fmla="*/ 1562576 h 1857375"/>
                  <a:gd name="connsiteX854" fmla="*/ 306229 w 1247775"/>
                  <a:gd name="connsiteY854" fmla="*/ 1562576 h 1857375"/>
                  <a:gd name="connsiteX855" fmla="*/ 306229 w 1247775"/>
                  <a:gd name="connsiteY855" fmla="*/ 1558766 h 1857375"/>
                  <a:gd name="connsiteX856" fmla="*/ 305276 w 1247775"/>
                  <a:gd name="connsiteY856" fmla="*/ 1552099 h 1857375"/>
                  <a:gd name="connsiteX857" fmla="*/ 308134 w 1247775"/>
                  <a:gd name="connsiteY857" fmla="*/ 1550194 h 1857375"/>
                  <a:gd name="connsiteX858" fmla="*/ 316706 w 1247775"/>
                  <a:gd name="connsiteY858" fmla="*/ 1554956 h 1857375"/>
                  <a:gd name="connsiteX859" fmla="*/ 317659 w 1247775"/>
                  <a:gd name="connsiteY859" fmla="*/ 1554956 h 1857375"/>
                  <a:gd name="connsiteX860" fmla="*/ 316706 w 1247775"/>
                  <a:gd name="connsiteY860" fmla="*/ 1558766 h 1857375"/>
                  <a:gd name="connsiteX861" fmla="*/ 327184 w 1247775"/>
                  <a:gd name="connsiteY861" fmla="*/ 1569244 h 1857375"/>
                  <a:gd name="connsiteX862" fmla="*/ 337661 w 1247775"/>
                  <a:gd name="connsiteY862" fmla="*/ 1558766 h 1857375"/>
                  <a:gd name="connsiteX863" fmla="*/ 327184 w 1247775"/>
                  <a:gd name="connsiteY863" fmla="*/ 1548289 h 1857375"/>
                  <a:gd name="connsiteX864" fmla="*/ 326231 w 1247775"/>
                  <a:gd name="connsiteY864" fmla="*/ 1548289 h 1857375"/>
                  <a:gd name="connsiteX865" fmla="*/ 327184 w 1247775"/>
                  <a:gd name="connsiteY865" fmla="*/ 1544479 h 1857375"/>
                  <a:gd name="connsiteX866" fmla="*/ 316706 w 1247775"/>
                  <a:gd name="connsiteY866" fmla="*/ 1534001 h 1857375"/>
                  <a:gd name="connsiteX867" fmla="*/ 313849 w 1247775"/>
                  <a:gd name="connsiteY867" fmla="*/ 1534954 h 1857375"/>
                  <a:gd name="connsiteX868" fmla="*/ 312896 w 1247775"/>
                  <a:gd name="connsiteY868" fmla="*/ 1533049 h 1857375"/>
                  <a:gd name="connsiteX869" fmla="*/ 335756 w 1247775"/>
                  <a:gd name="connsiteY869" fmla="*/ 1505426 h 1857375"/>
                  <a:gd name="connsiteX870" fmla="*/ 331946 w 1247775"/>
                  <a:gd name="connsiteY870" fmla="*/ 1492091 h 1857375"/>
                  <a:gd name="connsiteX871" fmla="*/ 332899 w 1247775"/>
                  <a:gd name="connsiteY871" fmla="*/ 1488281 h 1857375"/>
                  <a:gd name="connsiteX872" fmla="*/ 324326 w 1247775"/>
                  <a:gd name="connsiteY872" fmla="*/ 1479709 h 1857375"/>
                  <a:gd name="connsiteX873" fmla="*/ 320516 w 1247775"/>
                  <a:gd name="connsiteY873" fmla="*/ 1480661 h 1857375"/>
                  <a:gd name="connsiteX874" fmla="*/ 308134 w 1247775"/>
                  <a:gd name="connsiteY874" fmla="*/ 1477804 h 1857375"/>
                  <a:gd name="connsiteX875" fmla="*/ 283369 w 1247775"/>
                  <a:gd name="connsiteY875" fmla="*/ 1492091 h 1857375"/>
                  <a:gd name="connsiteX876" fmla="*/ 279559 w 1247775"/>
                  <a:gd name="connsiteY876" fmla="*/ 1491139 h 1857375"/>
                  <a:gd name="connsiteX877" fmla="*/ 265271 w 1247775"/>
                  <a:gd name="connsiteY877" fmla="*/ 1500664 h 1857375"/>
                  <a:gd name="connsiteX878" fmla="*/ 258604 w 1247775"/>
                  <a:gd name="connsiteY878" fmla="*/ 1508284 h 1857375"/>
                  <a:gd name="connsiteX879" fmla="*/ 250031 w 1247775"/>
                  <a:gd name="connsiteY879" fmla="*/ 1506379 h 1857375"/>
                  <a:gd name="connsiteX880" fmla="*/ 231934 w 1247775"/>
                  <a:gd name="connsiteY880" fmla="*/ 1524476 h 1857375"/>
                  <a:gd name="connsiteX881" fmla="*/ 243364 w 1247775"/>
                  <a:gd name="connsiteY881" fmla="*/ 1541621 h 1857375"/>
                  <a:gd name="connsiteX882" fmla="*/ 242411 w 1247775"/>
                  <a:gd name="connsiteY882" fmla="*/ 1543526 h 1857375"/>
                  <a:gd name="connsiteX883" fmla="*/ 239554 w 1247775"/>
                  <a:gd name="connsiteY883" fmla="*/ 1543526 h 1857375"/>
                  <a:gd name="connsiteX884" fmla="*/ 225266 w 1247775"/>
                  <a:gd name="connsiteY884" fmla="*/ 1548289 h 1857375"/>
                  <a:gd name="connsiteX885" fmla="*/ 210026 w 1247775"/>
                  <a:gd name="connsiteY885" fmla="*/ 1544479 h 1857375"/>
                  <a:gd name="connsiteX886" fmla="*/ 189071 w 1247775"/>
                  <a:gd name="connsiteY886" fmla="*/ 1553051 h 1857375"/>
                  <a:gd name="connsiteX887" fmla="*/ 170974 w 1247775"/>
                  <a:gd name="connsiteY887" fmla="*/ 1543526 h 1857375"/>
                  <a:gd name="connsiteX888" fmla="*/ 162401 w 1247775"/>
                  <a:gd name="connsiteY888" fmla="*/ 1545431 h 1857375"/>
                  <a:gd name="connsiteX889" fmla="*/ 152876 w 1247775"/>
                  <a:gd name="connsiteY889" fmla="*/ 1537811 h 1857375"/>
                  <a:gd name="connsiteX890" fmla="*/ 143351 w 1247775"/>
                  <a:gd name="connsiteY890" fmla="*/ 1547336 h 1857375"/>
                  <a:gd name="connsiteX891" fmla="*/ 150971 w 1247775"/>
                  <a:gd name="connsiteY891" fmla="*/ 1556861 h 1857375"/>
                  <a:gd name="connsiteX892" fmla="*/ 149066 w 1247775"/>
                  <a:gd name="connsiteY892" fmla="*/ 1566386 h 1857375"/>
                  <a:gd name="connsiteX893" fmla="*/ 153829 w 1247775"/>
                  <a:gd name="connsiteY893" fmla="*/ 1580674 h 1857375"/>
                  <a:gd name="connsiteX894" fmla="*/ 143351 w 1247775"/>
                  <a:gd name="connsiteY894" fmla="*/ 1593056 h 1857375"/>
                  <a:gd name="connsiteX895" fmla="*/ 155734 w 1247775"/>
                  <a:gd name="connsiteY895" fmla="*/ 1605439 h 1857375"/>
                  <a:gd name="connsiteX896" fmla="*/ 168116 w 1247775"/>
                  <a:gd name="connsiteY896" fmla="*/ 1593056 h 1857375"/>
                  <a:gd name="connsiteX897" fmla="*/ 167164 w 1247775"/>
                  <a:gd name="connsiteY897" fmla="*/ 1589246 h 1857375"/>
                  <a:gd name="connsiteX898" fmla="*/ 170974 w 1247775"/>
                  <a:gd name="connsiteY898" fmla="*/ 1589246 h 1857375"/>
                  <a:gd name="connsiteX899" fmla="*/ 182404 w 1247775"/>
                  <a:gd name="connsiteY899" fmla="*/ 1586389 h 1857375"/>
                  <a:gd name="connsiteX900" fmla="*/ 184309 w 1247775"/>
                  <a:gd name="connsiteY900" fmla="*/ 1589246 h 1857375"/>
                  <a:gd name="connsiteX901" fmla="*/ 183356 w 1247775"/>
                  <a:gd name="connsiteY901" fmla="*/ 1597819 h 1857375"/>
                  <a:gd name="connsiteX902" fmla="*/ 195739 w 1247775"/>
                  <a:gd name="connsiteY902" fmla="*/ 1620679 h 1857375"/>
                  <a:gd name="connsiteX903" fmla="*/ 195739 w 1247775"/>
                  <a:gd name="connsiteY903" fmla="*/ 1620679 h 1857375"/>
                  <a:gd name="connsiteX904" fmla="*/ 201454 w 1247775"/>
                  <a:gd name="connsiteY904" fmla="*/ 1626394 h 1857375"/>
                  <a:gd name="connsiteX905" fmla="*/ 206216 w 1247775"/>
                  <a:gd name="connsiteY905" fmla="*/ 1624489 h 1857375"/>
                  <a:gd name="connsiteX906" fmla="*/ 210026 w 1247775"/>
                  <a:gd name="connsiteY906" fmla="*/ 1624489 h 1857375"/>
                  <a:gd name="connsiteX907" fmla="*/ 236696 w 1247775"/>
                  <a:gd name="connsiteY907" fmla="*/ 1600676 h 1857375"/>
                  <a:gd name="connsiteX908" fmla="*/ 249079 w 1247775"/>
                  <a:gd name="connsiteY908" fmla="*/ 1604486 h 1857375"/>
                  <a:gd name="connsiteX909" fmla="*/ 247174 w 1247775"/>
                  <a:gd name="connsiteY909" fmla="*/ 1614011 h 1857375"/>
                  <a:gd name="connsiteX910" fmla="*/ 248126 w 1247775"/>
                  <a:gd name="connsiteY910" fmla="*/ 1619726 h 1857375"/>
                  <a:gd name="connsiteX911" fmla="*/ 247174 w 1247775"/>
                  <a:gd name="connsiteY911" fmla="*/ 1619726 h 1857375"/>
                  <a:gd name="connsiteX912" fmla="*/ 233839 w 1247775"/>
                  <a:gd name="connsiteY912" fmla="*/ 1633061 h 1857375"/>
                  <a:gd name="connsiteX913" fmla="*/ 246221 w 1247775"/>
                  <a:gd name="connsiteY913" fmla="*/ 1646396 h 1857375"/>
                  <a:gd name="connsiteX914" fmla="*/ 258604 w 1247775"/>
                  <a:gd name="connsiteY914" fmla="*/ 1657826 h 1857375"/>
                  <a:gd name="connsiteX915" fmla="*/ 270986 w 1247775"/>
                  <a:gd name="connsiteY915" fmla="*/ 1645444 h 1857375"/>
                  <a:gd name="connsiteX916" fmla="*/ 268129 w 1247775"/>
                  <a:gd name="connsiteY916" fmla="*/ 1637824 h 1857375"/>
                  <a:gd name="connsiteX917" fmla="*/ 270034 w 1247775"/>
                  <a:gd name="connsiteY917" fmla="*/ 1637824 h 1857375"/>
                  <a:gd name="connsiteX918" fmla="*/ 281464 w 1247775"/>
                  <a:gd name="connsiteY918" fmla="*/ 1634966 h 1857375"/>
                  <a:gd name="connsiteX919" fmla="*/ 291941 w 1247775"/>
                  <a:gd name="connsiteY919" fmla="*/ 1644491 h 1857375"/>
                  <a:gd name="connsiteX920" fmla="*/ 290036 w 1247775"/>
                  <a:gd name="connsiteY920" fmla="*/ 1651159 h 1857375"/>
                  <a:gd name="connsiteX921" fmla="*/ 303371 w 1247775"/>
                  <a:gd name="connsiteY921" fmla="*/ 1664494 h 1857375"/>
                  <a:gd name="connsiteX922" fmla="*/ 312896 w 1247775"/>
                  <a:gd name="connsiteY922" fmla="*/ 1660684 h 1857375"/>
                  <a:gd name="connsiteX923" fmla="*/ 311944 w 1247775"/>
                  <a:gd name="connsiteY923" fmla="*/ 1664494 h 1857375"/>
                  <a:gd name="connsiteX924" fmla="*/ 324326 w 1247775"/>
                  <a:gd name="connsiteY924" fmla="*/ 1676876 h 1857375"/>
                  <a:gd name="connsiteX925" fmla="*/ 330041 w 1247775"/>
                  <a:gd name="connsiteY925" fmla="*/ 1675924 h 1857375"/>
                  <a:gd name="connsiteX926" fmla="*/ 342424 w 1247775"/>
                  <a:gd name="connsiteY926" fmla="*/ 1683544 h 1857375"/>
                  <a:gd name="connsiteX927" fmla="*/ 351949 w 1247775"/>
                  <a:gd name="connsiteY927" fmla="*/ 1679734 h 1857375"/>
                  <a:gd name="connsiteX928" fmla="*/ 360521 w 1247775"/>
                  <a:gd name="connsiteY928" fmla="*/ 1694974 h 1857375"/>
                  <a:gd name="connsiteX929" fmla="*/ 358616 w 1247775"/>
                  <a:gd name="connsiteY929" fmla="*/ 1694974 h 1857375"/>
                  <a:gd name="connsiteX930" fmla="*/ 348139 w 1247775"/>
                  <a:gd name="connsiteY930" fmla="*/ 1705451 h 1857375"/>
                  <a:gd name="connsiteX931" fmla="*/ 354806 w 1247775"/>
                  <a:gd name="connsiteY931" fmla="*/ 1714976 h 1857375"/>
                  <a:gd name="connsiteX932" fmla="*/ 345281 w 1247775"/>
                  <a:gd name="connsiteY932" fmla="*/ 1729264 h 1857375"/>
                  <a:gd name="connsiteX933" fmla="*/ 360521 w 1247775"/>
                  <a:gd name="connsiteY933" fmla="*/ 1744504 h 1857375"/>
                  <a:gd name="connsiteX934" fmla="*/ 375761 w 1247775"/>
                  <a:gd name="connsiteY934" fmla="*/ 1729264 h 1857375"/>
                  <a:gd name="connsiteX935" fmla="*/ 363379 w 1247775"/>
                  <a:gd name="connsiteY935" fmla="*/ 1714024 h 1857375"/>
                  <a:gd name="connsiteX936" fmla="*/ 368141 w 1247775"/>
                  <a:gd name="connsiteY936" fmla="*/ 1705451 h 1857375"/>
                  <a:gd name="connsiteX937" fmla="*/ 367189 w 1247775"/>
                  <a:gd name="connsiteY937" fmla="*/ 1701641 h 1857375"/>
                  <a:gd name="connsiteX938" fmla="*/ 374809 w 1247775"/>
                  <a:gd name="connsiteY938" fmla="*/ 1704499 h 1857375"/>
                  <a:gd name="connsiteX939" fmla="*/ 381476 w 1247775"/>
                  <a:gd name="connsiteY939" fmla="*/ 1707356 h 1857375"/>
                  <a:gd name="connsiteX940" fmla="*/ 385286 w 1247775"/>
                  <a:gd name="connsiteY940" fmla="*/ 1706404 h 1857375"/>
                  <a:gd name="connsiteX941" fmla="*/ 386239 w 1247775"/>
                  <a:gd name="connsiteY941" fmla="*/ 1706404 h 1857375"/>
                  <a:gd name="connsiteX942" fmla="*/ 416719 w 1247775"/>
                  <a:gd name="connsiteY942" fmla="*/ 1688306 h 1857375"/>
                  <a:gd name="connsiteX943" fmla="*/ 421481 w 1247775"/>
                  <a:gd name="connsiteY943" fmla="*/ 1681639 h 1857375"/>
                  <a:gd name="connsiteX944" fmla="*/ 420529 w 1247775"/>
                  <a:gd name="connsiteY944" fmla="*/ 1678781 h 1857375"/>
                  <a:gd name="connsiteX945" fmla="*/ 420529 w 1247775"/>
                  <a:gd name="connsiteY945" fmla="*/ 1675924 h 1857375"/>
                  <a:gd name="connsiteX946" fmla="*/ 433864 w 1247775"/>
                  <a:gd name="connsiteY946" fmla="*/ 1679734 h 1857375"/>
                  <a:gd name="connsiteX947" fmla="*/ 436721 w 1247775"/>
                  <a:gd name="connsiteY947" fmla="*/ 1686401 h 1857375"/>
                  <a:gd name="connsiteX948" fmla="*/ 415766 w 1247775"/>
                  <a:gd name="connsiteY948" fmla="*/ 1702594 h 1857375"/>
                  <a:gd name="connsiteX949" fmla="*/ 414814 w 1247775"/>
                  <a:gd name="connsiteY949" fmla="*/ 1702594 h 1857375"/>
                  <a:gd name="connsiteX950" fmla="*/ 409099 w 1247775"/>
                  <a:gd name="connsiteY950" fmla="*/ 1708309 h 1857375"/>
                  <a:gd name="connsiteX951" fmla="*/ 409099 w 1247775"/>
                  <a:gd name="connsiteY951" fmla="*/ 1710214 h 1857375"/>
                  <a:gd name="connsiteX952" fmla="*/ 407194 w 1247775"/>
                  <a:gd name="connsiteY952" fmla="*/ 1711166 h 1857375"/>
                  <a:gd name="connsiteX953" fmla="*/ 399574 w 1247775"/>
                  <a:gd name="connsiteY953" fmla="*/ 1705451 h 1857375"/>
                  <a:gd name="connsiteX954" fmla="*/ 391954 w 1247775"/>
                  <a:gd name="connsiteY954" fmla="*/ 1713071 h 1857375"/>
                  <a:gd name="connsiteX955" fmla="*/ 399574 w 1247775"/>
                  <a:gd name="connsiteY955" fmla="*/ 1720691 h 1857375"/>
                  <a:gd name="connsiteX956" fmla="*/ 400526 w 1247775"/>
                  <a:gd name="connsiteY956" fmla="*/ 1720691 h 1857375"/>
                  <a:gd name="connsiteX957" fmla="*/ 400526 w 1247775"/>
                  <a:gd name="connsiteY957" fmla="*/ 1724501 h 1857375"/>
                  <a:gd name="connsiteX958" fmla="*/ 401479 w 1247775"/>
                  <a:gd name="connsiteY958" fmla="*/ 1729264 h 1857375"/>
                  <a:gd name="connsiteX959" fmla="*/ 392906 w 1247775"/>
                  <a:gd name="connsiteY959" fmla="*/ 1743551 h 1857375"/>
                  <a:gd name="connsiteX960" fmla="*/ 394811 w 1247775"/>
                  <a:gd name="connsiteY960" fmla="*/ 1752124 h 1857375"/>
                  <a:gd name="connsiteX961" fmla="*/ 380524 w 1247775"/>
                  <a:gd name="connsiteY961" fmla="*/ 1756886 h 1857375"/>
                  <a:gd name="connsiteX962" fmla="*/ 367189 w 1247775"/>
                  <a:gd name="connsiteY962" fmla="*/ 1751171 h 1857375"/>
                  <a:gd name="connsiteX963" fmla="*/ 348139 w 1247775"/>
                  <a:gd name="connsiteY963" fmla="*/ 1766411 h 1857375"/>
                  <a:gd name="connsiteX964" fmla="*/ 347186 w 1247775"/>
                  <a:gd name="connsiteY964" fmla="*/ 1767364 h 1857375"/>
                  <a:gd name="connsiteX965" fmla="*/ 348139 w 1247775"/>
                  <a:gd name="connsiteY965" fmla="*/ 1761649 h 1857375"/>
                  <a:gd name="connsiteX966" fmla="*/ 333851 w 1247775"/>
                  <a:gd name="connsiteY966" fmla="*/ 1747361 h 1857375"/>
                  <a:gd name="connsiteX967" fmla="*/ 324326 w 1247775"/>
                  <a:gd name="connsiteY967" fmla="*/ 1751171 h 1857375"/>
                  <a:gd name="connsiteX968" fmla="*/ 298609 w 1247775"/>
                  <a:gd name="connsiteY968" fmla="*/ 1736884 h 1857375"/>
                  <a:gd name="connsiteX969" fmla="*/ 268129 w 1247775"/>
                  <a:gd name="connsiteY969" fmla="*/ 1766411 h 1857375"/>
                  <a:gd name="connsiteX970" fmla="*/ 263366 w 1247775"/>
                  <a:gd name="connsiteY970" fmla="*/ 1767364 h 1857375"/>
                  <a:gd name="connsiteX971" fmla="*/ 265271 w 1247775"/>
                  <a:gd name="connsiteY971" fmla="*/ 1758791 h 1857375"/>
                  <a:gd name="connsiteX972" fmla="*/ 238601 w 1247775"/>
                  <a:gd name="connsiteY972" fmla="*/ 1732121 h 1857375"/>
                  <a:gd name="connsiteX973" fmla="*/ 211931 w 1247775"/>
                  <a:gd name="connsiteY973" fmla="*/ 1758791 h 1857375"/>
                  <a:gd name="connsiteX974" fmla="*/ 212884 w 1247775"/>
                  <a:gd name="connsiteY974" fmla="*/ 1764506 h 1857375"/>
                  <a:gd name="connsiteX975" fmla="*/ 212884 w 1247775"/>
                  <a:gd name="connsiteY975" fmla="*/ 1765459 h 1857375"/>
                  <a:gd name="connsiteX976" fmla="*/ 214789 w 1247775"/>
                  <a:gd name="connsiteY976" fmla="*/ 1773079 h 1857375"/>
                  <a:gd name="connsiteX977" fmla="*/ 207169 w 1247775"/>
                  <a:gd name="connsiteY977" fmla="*/ 1781651 h 1857375"/>
                  <a:gd name="connsiteX978" fmla="*/ 208121 w 1247775"/>
                  <a:gd name="connsiteY978" fmla="*/ 1784509 h 1857375"/>
                  <a:gd name="connsiteX979" fmla="*/ 195739 w 1247775"/>
                  <a:gd name="connsiteY979" fmla="*/ 1810226 h 1857375"/>
                  <a:gd name="connsiteX980" fmla="*/ 230029 w 1247775"/>
                  <a:gd name="connsiteY980" fmla="*/ 1847374 h 1857375"/>
                  <a:gd name="connsiteX981" fmla="*/ 260509 w 1247775"/>
                  <a:gd name="connsiteY981" fmla="*/ 1832134 h 1857375"/>
                  <a:gd name="connsiteX982" fmla="*/ 260509 w 1247775"/>
                  <a:gd name="connsiteY982" fmla="*/ 1834991 h 1857375"/>
                  <a:gd name="connsiteX983" fmla="*/ 261461 w 1247775"/>
                  <a:gd name="connsiteY983" fmla="*/ 1839754 h 1857375"/>
                  <a:gd name="connsiteX984" fmla="*/ 257651 w 1247775"/>
                  <a:gd name="connsiteY984" fmla="*/ 1844516 h 1857375"/>
                  <a:gd name="connsiteX985" fmla="*/ 263366 w 1247775"/>
                  <a:gd name="connsiteY985" fmla="*/ 1850231 h 1857375"/>
                  <a:gd name="connsiteX986" fmla="*/ 267176 w 1247775"/>
                  <a:gd name="connsiteY986" fmla="*/ 1848326 h 1857375"/>
                  <a:gd name="connsiteX987" fmla="*/ 270986 w 1247775"/>
                  <a:gd name="connsiteY987" fmla="*/ 1850231 h 1857375"/>
                  <a:gd name="connsiteX988" fmla="*/ 279559 w 1247775"/>
                  <a:gd name="connsiteY988" fmla="*/ 1855946 h 1857375"/>
                  <a:gd name="connsiteX989" fmla="*/ 288131 w 1247775"/>
                  <a:gd name="connsiteY989" fmla="*/ 1850231 h 1857375"/>
                  <a:gd name="connsiteX990" fmla="*/ 300514 w 1247775"/>
                  <a:gd name="connsiteY990" fmla="*/ 1854041 h 1857375"/>
                  <a:gd name="connsiteX991" fmla="*/ 310039 w 1247775"/>
                  <a:gd name="connsiteY991" fmla="*/ 1852136 h 1857375"/>
                  <a:gd name="connsiteX992" fmla="*/ 329089 w 1247775"/>
                  <a:gd name="connsiteY992" fmla="*/ 1834039 h 1857375"/>
                  <a:gd name="connsiteX993" fmla="*/ 334804 w 1247775"/>
                  <a:gd name="connsiteY993" fmla="*/ 1828324 h 1857375"/>
                  <a:gd name="connsiteX994" fmla="*/ 337661 w 1247775"/>
                  <a:gd name="connsiteY994" fmla="*/ 1828324 h 1857375"/>
                  <a:gd name="connsiteX995" fmla="*/ 356711 w 1247775"/>
                  <a:gd name="connsiteY995" fmla="*/ 1817846 h 1857375"/>
                  <a:gd name="connsiteX996" fmla="*/ 368141 w 1247775"/>
                  <a:gd name="connsiteY996" fmla="*/ 1819751 h 1857375"/>
                  <a:gd name="connsiteX997" fmla="*/ 380524 w 1247775"/>
                  <a:gd name="connsiteY997" fmla="*/ 1817846 h 1857375"/>
                  <a:gd name="connsiteX998" fmla="*/ 400526 w 1247775"/>
                  <a:gd name="connsiteY998" fmla="*/ 1823561 h 1857375"/>
                  <a:gd name="connsiteX999" fmla="*/ 437674 w 1247775"/>
                  <a:gd name="connsiteY999" fmla="*/ 1786414 h 1857375"/>
                  <a:gd name="connsiteX1000" fmla="*/ 437674 w 1247775"/>
                  <a:gd name="connsiteY1000" fmla="*/ 1786414 h 1857375"/>
                  <a:gd name="connsiteX1001" fmla="*/ 441484 w 1247775"/>
                  <a:gd name="connsiteY1001" fmla="*/ 1786414 h 1857375"/>
                  <a:gd name="connsiteX1002" fmla="*/ 454819 w 1247775"/>
                  <a:gd name="connsiteY1002" fmla="*/ 1782604 h 1857375"/>
                  <a:gd name="connsiteX1003" fmla="*/ 461486 w 1247775"/>
                  <a:gd name="connsiteY1003" fmla="*/ 1784509 h 1857375"/>
                  <a:gd name="connsiteX1004" fmla="*/ 475774 w 1247775"/>
                  <a:gd name="connsiteY1004" fmla="*/ 1770221 h 1857375"/>
                  <a:gd name="connsiteX1005" fmla="*/ 472916 w 1247775"/>
                  <a:gd name="connsiteY1005" fmla="*/ 1762601 h 1857375"/>
                  <a:gd name="connsiteX1006" fmla="*/ 488156 w 1247775"/>
                  <a:gd name="connsiteY1006" fmla="*/ 1753076 h 1857375"/>
                  <a:gd name="connsiteX1007" fmla="*/ 493871 w 1247775"/>
                  <a:gd name="connsiteY1007" fmla="*/ 1750219 h 1857375"/>
                  <a:gd name="connsiteX1008" fmla="*/ 493871 w 1247775"/>
                  <a:gd name="connsiteY1008" fmla="*/ 1751171 h 1857375"/>
                  <a:gd name="connsiteX1009" fmla="*/ 525304 w 1247775"/>
                  <a:gd name="connsiteY1009" fmla="*/ 1782604 h 1857375"/>
                  <a:gd name="connsiteX1010" fmla="*/ 533876 w 1247775"/>
                  <a:gd name="connsiteY1010" fmla="*/ 1780699 h 1857375"/>
                  <a:gd name="connsiteX1011" fmla="*/ 550069 w 1247775"/>
                  <a:gd name="connsiteY1011" fmla="*/ 1785461 h 1857375"/>
                  <a:gd name="connsiteX1012" fmla="*/ 567214 w 1247775"/>
                  <a:gd name="connsiteY1012" fmla="*/ 1779746 h 1857375"/>
                  <a:gd name="connsiteX1013" fmla="*/ 575786 w 1247775"/>
                  <a:gd name="connsiteY1013" fmla="*/ 1780699 h 1857375"/>
                  <a:gd name="connsiteX1014" fmla="*/ 601504 w 1247775"/>
                  <a:gd name="connsiteY1014" fmla="*/ 1769269 h 1857375"/>
                  <a:gd name="connsiteX1015" fmla="*/ 604361 w 1247775"/>
                  <a:gd name="connsiteY1015" fmla="*/ 1769269 h 1857375"/>
                  <a:gd name="connsiteX1016" fmla="*/ 615791 w 1247775"/>
                  <a:gd name="connsiteY1016" fmla="*/ 1767364 h 1857375"/>
                  <a:gd name="connsiteX1017" fmla="*/ 651034 w 1247775"/>
                  <a:gd name="connsiteY1017" fmla="*/ 1791176 h 1857375"/>
                  <a:gd name="connsiteX1018" fmla="*/ 655796 w 1247775"/>
                  <a:gd name="connsiteY1018" fmla="*/ 1791176 h 1857375"/>
                  <a:gd name="connsiteX1019" fmla="*/ 705326 w 1247775"/>
                  <a:gd name="connsiteY1019" fmla="*/ 1800701 h 1857375"/>
                  <a:gd name="connsiteX1020" fmla="*/ 1004411 w 1247775"/>
                  <a:gd name="connsiteY1020" fmla="*/ 1796891 h 1857375"/>
                  <a:gd name="connsiteX1021" fmla="*/ 1087279 w 1247775"/>
                  <a:gd name="connsiteY1021" fmla="*/ 1637824 h 1857375"/>
                  <a:gd name="connsiteX1022" fmla="*/ 1076801 w 1247775"/>
                  <a:gd name="connsiteY1022" fmla="*/ 1550194 h 1857375"/>
                  <a:gd name="connsiteX1023" fmla="*/ 1153001 w 1247775"/>
                  <a:gd name="connsiteY1023" fmla="*/ 1512094 h 1857375"/>
                  <a:gd name="connsiteX1024" fmla="*/ 1149191 w 1247775"/>
                  <a:gd name="connsiteY1024" fmla="*/ 1437799 h 1857375"/>
                  <a:gd name="connsiteX1025" fmla="*/ 1078706 w 1247775"/>
                  <a:gd name="connsiteY1025" fmla="*/ 1408271 h 1857375"/>
                  <a:gd name="connsiteX1026" fmla="*/ 1161574 w 1247775"/>
                  <a:gd name="connsiteY1026" fmla="*/ 1366361 h 1857375"/>
                  <a:gd name="connsiteX1027" fmla="*/ 1186339 w 1247775"/>
                  <a:gd name="connsiteY1027" fmla="*/ 1283494 h 1857375"/>
                  <a:gd name="connsiteX1028" fmla="*/ 1138714 w 1247775"/>
                  <a:gd name="connsiteY1028" fmla="*/ 1235869 h 1857375"/>
                  <a:gd name="connsiteX1029" fmla="*/ 1159669 w 1247775"/>
                  <a:gd name="connsiteY1029" fmla="*/ 1165384 h 1857375"/>
                  <a:gd name="connsiteX1030" fmla="*/ 1240631 w 1247775"/>
                  <a:gd name="connsiteY1030" fmla="*/ 1103471 h 1857375"/>
                  <a:gd name="connsiteX1031" fmla="*/ 1172051 w 1247775"/>
                  <a:gd name="connsiteY1031" fmla="*/ 974884 h 1857375"/>
                  <a:gd name="connsiteX1032" fmla="*/ 584359 w 1247775"/>
                  <a:gd name="connsiteY1032" fmla="*/ 250984 h 1857375"/>
                  <a:gd name="connsiteX1033" fmla="*/ 581501 w 1247775"/>
                  <a:gd name="connsiteY1033" fmla="*/ 252889 h 1857375"/>
                  <a:gd name="connsiteX1034" fmla="*/ 572929 w 1247775"/>
                  <a:gd name="connsiteY1034" fmla="*/ 250031 h 1857375"/>
                  <a:gd name="connsiteX1035" fmla="*/ 571976 w 1247775"/>
                  <a:gd name="connsiteY1035" fmla="*/ 250031 h 1857375"/>
                  <a:gd name="connsiteX1036" fmla="*/ 570071 w 1247775"/>
                  <a:gd name="connsiteY1036" fmla="*/ 249079 h 1857375"/>
                  <a:gd name="connsiteX1037" fmla="*/ 570071 w 1247775"/>
                  <a:gd name="connsiteY1037" fmla="*/ 246221 h 1857375"/>
                  <a:gd name="connsiteX1038" fmla="*/ 570071 w 1247775"/>
                  <a:gd name="connsiteY1038" fmla="*/ 243364 h 1857375"/>
                  <a:gd name="connsiteX1039" fmla="*/ 585311 w 1247775"/>
                  <a:gd name="connsiteY1039" fmla="*/ 234791 h 1857375"/>
                  <a:gd name="connsiteX1040" fmla="*/ 595789 w 1247775"/>
                  <a:gd name="connsiteY1040" fmla="*/ 244316 h 1857375"/>
                  <a:gd name="connsiteX1041" fmla="*/ 584359 w 1247775"/>
                  <a:gd name="connsiteY1041" fmla="*/ 250984 h 1857375"/>
                  <a:gd name="connsiteX1042" fmla="*/ 596741 w 1247775"/>
                  <a:gd name="connsiteY1042" fmla="*/ 201454 h 1857375"/>
                  <a:gd name="connsiteX1043" fmla="*/ 596741 w 1247775"/>
                  <a:gd name="connsiteY1043" fmla="*/ 198596 h 1857375"/>
                  <a:gd name="connsiteX1044" fmla="*/ 598646 w 1247775"/>
                  <a:gd name="connsiteY1044" fmla="*/ 199549 h 1857375"/>
                  <a:gd name="connsiteX1045" fmla="*/ 596741 w 1247775"/>
                  <a:gd name="connsiteY1045" fmla="*/ 201454 h 1857375"/>
                  <a:gd name="connsiteX1046" fmla="*/ 606266 w 1247775"/>
                  <a:gd name="connsiteY1046" fmla="*/ 250031 h 1857375"/>
                  <a:gd name="connsiteX1047" fmla="*/ 602456 w 1247775"/>
                  <a:gd name="connsiteY1047" fmla="*/ 245269 h 1857375"/>
                  <a:gd name="connsiteX1048" fmla="*/ 605314 w 1247775"/>
                  <a:gd name="connsiteY1048" fmla="*/ 245269 h 1857375"/>
                  <a:gd name="connsiteX1049" fmla="*/ 609124 w 1247775"/>
                  <a:gd name="connsiteY1049" fmla="*/ 245269 h 1857375"/>
                  <a:gd name="connsiteX1050" fmla="*/ 606266 w 1247775"/>
                  <a:gd name="connsiteY1050" fmla="*/ 250031 h 1857375"/>
                  <a:gd name="connsiteX1051" fmla="*/ 557689 w 1247775"/>
                  <a:gd name="connsiteY1051" fmla="*/ 407194 h 1857375"/>
                  <a:gd name="connsiteX1052" fmla="*/ 555784 w 1247775"/>
                  <a:gd name="connsiteY1052" fmla="*/ 407194 h 1857375"/>
                  <a:gd name="connsiteX1053" fmla="*/ 555784 w 1247775"/>
                  <a:gd name="connsiteY1053" fmla="*/ 405289 h 1857375"/>
                  <a:gd name="connsiteX1054" fmla="*/ 554831 w 1247775"/>
                  <a:gd name="connsiteY1054" fmla="*/ 400526 h 1857375"/>
                  <a:gd name="connsiteX1055" fmla="*/ 559594 w 1247775"/>
                  <a:gd name="connsiteY1055" fmla="*/ 407194 h 1857375"/>
                  <a:gd name="connsiteX1056" fmla="*/ 557689 w 1247775"/>
                  <a:gd name="connsiteY1056" fmla="*/ 407194 h 1857375"/>
                  <a:gd name="connsiteX1057" fmla="*/ 637699 w 1247775"/>
                  <a:gd name="connsiteY1057" fmla="*/ 305276 h 1857375"/>
                  <a:gd name="connsiteX1058" fmla="*/ 641509 w 1247775"/>
                  <a:gd name="connsiteY1058" fmla="*/ 309086 h 1857375"/>
                  <a:gd name="connsiteX1059" fmla="*/ 638651 w 1247775"/>
                  <a:gd name="connsiteY1059" fmla="*/ 310039 h 1857375"/>
                  <a:gd name="connsiteX1060" fmla="*/ 636746 w 1247775"/>
                  <a:gd name="connsiteY1060" fmla="*/ 306229 h 1857375"/>
                  <a:gd name="connsiteX1061" fmla="*/ 637699 w 1247775"/>
                  <a:gd name="connsiteY1061" fmla="*/ 305276 h 1857375"/>
                  <a:gd name="connsiteX1062" fmla="*/ 591979 w 1247775"/>
                  <a:gd name="connsiteY1062" fmla="*/ 417671 h 1857375"/>
                  <a:gd name="connsiteX1063" fmla="*/ 609124 w 1247775"/>
                  <a:gd name="connsiteY1063" fmla="*/ 409099 h 1857375"/>
                  <a:gd name="connsiteX1064" fmla="*/ 606266 w 1247775"/>
                  <a:gd name="connsiteY1064" fmla="*/ 418624 h 1857375"/>
                  <a:gd name="connsiteX1065" fmla="*/ 606266 w 1247775"/>
                  <a:gd name="connsiteY1065" fmla="*/ 418624 h 1857375"/>
                  <a:gd name="connsiteX1066" fmla="*/ 598646 w 1247775"/>
                  <a:gd name="connsiteY1066" fmla="*/ 426244 h 1857375"/>
                  <a:gd name="connsiteX1067" fmla="*/ 591026 w 1247775"/>
                  <a:gd name="connsiteY1067" fmla="*/ 420529 h 1857375"/>
                  <a:gd name="connsiteX1068" fmla="*/ 591979 w 1247775"/>
                  <a:gd name="connsiteY1068" fmla="*/ 417671 h 1857375"/>
                  <a:gd name="connsiteX1069" fmla="*/ 594836 w 1247775"/>
                  <a:gd name="connsiteY1069" fmla="*/ 511016 h 1857375"/>
                  <a:gd name="connsiteX1070" fmla="*/ 591979 w 1247775"/>
                  <a:gd name="connsiteY1070" fmla="*/ 510064 h 1857375"/>
                  <a:gd name="connsiteX1071" fmla="*/ 590074 w 1247775"/>
                  <a:gd name="connsiteY1071" fmla="*/ 510064 h 1857375"/>
                  <a:gd name="connsiteX1072" fmla="*/ 587216 w 1247775"/>
                  <a:gd name="connsiteY1072" fmla="*/ 508159 h 1857375"/>
                  <a:gd name="connsiteX1073" fmla="*/ 597694 w 1247775"/>
                  <a:gd name="connsiteY1073" fmla="*/ 503396 h 1857375"/>
                  <a:gd name="connsiteX1074" fmla="*/ 598646 w 1247775"/>
                  <a:gd name="connsiteY1074" fmla="*/ 505301 h 1857375"/>
                  <a:gd name="connsiteX1075" fmla="*/ 594836 w 1247775"/>
                  <a:gd name="connsiteY1075" fmla="*/ 511016 h 1857375"/>
                  <a:gd name="connsiteX1076" fmla="*/ 633889 w 1247775"/>
                  <a:gd name="connsiteY1076" fmla="*/ 447199 h 1857375"/>
                  <a:gd name="connsiteX1077" fmla="*/ 627221 w 1247775"/>
                  <a:gd name="connsiteY1077" fmla="*/ 461486 h 1857375"/>
                  <a:gd name="connsiteX1078" fmla="*/ 626269 w 1247775"/>
                  <a:gd name="connsiteY1078" fmla="*/ 461486 h 1857375"/>
                  <a:gd name="connsiteX1079" fmla="*/ 608171 w 1247775"/>
                  <a:gd name="connsiteY1079" fmla="*/ 479584 h 1857375"/>
                  <a:gd name="connsiteX1080" fmla="*/ 609124 w 1247775"/>
                  <a:gd name="connsiteY1080" fmla="*/ 484346 h 1857375"/>
                  <a:gd name="connsiteX1081" fmla="*/ 608171 w 1247775"/>
                  <a:gd name="connsiteY1081" fmla="*/ 485299 h 1857375"/>
                  <a:gd name="connsiteX1082" fmla="*/ 608171 w 1247775"/>
                  <a:gd name="connsiteY1082" fmla="*/ 483394 h 1857375"/>
                  <a:gd name="connsiteX1083" fmla="*/ 593884 w 1247775"/>
                  <a:gd name="connsiteY1083" fmla="*/ 459581 h 1857375"/>
                  <a:gd name="connsiteX1084" fmla="*/ 606266 w 1247775"/>
                  <a:gd name="connsiteY1084" fmla="*/ 444341 h 1857375"/>
                  <a:gd name="connsiteX1085" fmla="*/ 614839 w 1247775"/>
                  <a:gd name="connsiteY1085" fmla="*/ 447199 h 1857375"/>
                  <a:gd name="connsiteX1086" fmla="*/ 626269 w 1247775"/>
                  <a:gd name="connsiteY1086" fmla="*/ 440531 h 1857375"/>
                  <a:gd name="connsiteX1087" fmla="*/ 630079 w 1247775"/>
                  <a:gd name="connsiteY1087" fmla="*/ 440531 h 1857375"/>
                  <a:gd name="connsiteX1088" fmla="*/ 631984 w 1247775"/>
                  <a:gd name="connsiteY1088" fmla="*/ 440531 h 1857375"/>
                  <a:gd name="connsiteX1089" fmla="*/ 636746 w 1247775"/>
                  <a:gd name="connsiteY1089" fmla="*/ 444341 h 1857375"/>
                  <a:gd name="connsiteX1090" fmla="*/ 633889 w 1247775"/>
                  <a:gd name="connsiteY1090" fmla="*/ 447199 h 1857375"/>
                  <a:gd name="connsiteX1091" fmla="*/ 633889 w 1247775"/>
                  <a:gd name="connsiteY1091" fmla="*/ 447199 h 1857375"/>
                  <a:gd name="connsiteX1092" fmla="*/ 639604 w 1247775"/>
                  <a:gd name="connsiteY1092" fmla="*/ 402431 h 1857375"/>
                  <a:gd name="connsiteX1093" fmla="*/ 631031 w 1247775"/>
                  <a:gd name="connsiteY1093" fmla="*/ 399574 h 1857375"/>
                  <a:gd name="connsiteX1094" fmla="*/ 625316 w 1247775"/>
                  <a:gd name="connsiteY1094" fmla="*/ 391001 h 1857375"/>
                  <a:gd name="connsiteX1095" fmla="*/ 626269 w 1247775"/>
                  <a:gd name="connsiteY1095" fmla="*/ 388144 h 1857375"/>
                  <a:gd name="connsiteX1096" fmla="*/ 620554 w 1247775"/>
                  <a:gd name="connsiteY1096" fmla="*/ 382429 h 1857375"/>
                  <a:gd name="connsiteX1097" fmla="*/ 619601 w 1247775"/>
                  <a:gd name="connsiteY1097" fmla="*/ 374809 h 1857375"/>
                  <a:gd name="connsiteX1098" fmla="*/ 625316 w 1247775"/>
                  <a:gd name="connsiteY1098" fmla="*/ 375761 h 1857375"/>
                  <a:gd name="connsiteX1099" fmla="*/ 631031 w 1247775"/>
                  <a:gd name="connsiteY1099" fmla="*/ 373856 h 1857375"/>
                  <a:gd name="connsiteX1100" fmla="*/ 642461 w 1247775"/>
                  <a:gd name="connsiteY1100" fmla="*/ 380524 h 1857375"/>
                  <a:gd name="connsiteX1101" fmla="*/ 647224 w 1247775"/>
                  <a:gd name="connsiteY1101" fmla="*/ 394811 h 1857375"/>
                  <a:gd name="connsiteX1102" fmla="*/ 639604 w 1247775"/>
                  <a:gd name="connsiteY1102" fmla="*/ 402431 h 1857375"/>
                  <a:gd name="connsiteX1103" fmla="*/ 343376 w 1247775"/>
                  <a:gd name="connsiteY1103" fmla="*/ 758666 h 1857375"/>
                  <a:gd name="connsiteX1104" fmla="*/ 343376 w 1247775"/>
                  <a:gd name="connsiteY1104" fmla="*/ 758666 h 1857375"/>
                  <a:gd name="connsiteX1105" fmla="*/ 341471 w 1247775"/>
                  <a:gd name="connsiteY1105" fmla="*/ 751999 h 1857375"/>
                  <a:gd name="connsiteX1106" fmla="*/ 346234 w 1247775"/>
                  <a:gd name="connsiteY1106" fmla="*/ 752951 h 1857375"/>
                  <a:gd name="connsiteX1107" fmla="*/ 343376 w 1247775"/>
                  <a:gd name="connsiteY1107" fmla="*/ 758666 h 1857375"/>
                  <a:gd name="connsiteX1108" fmla="*/ 109061 w 1247775"/>
                  <a:gd name="connsiteY1108" fmla="*/ 1225391 h 1857375"/>
                  <a:gd name="connsiteX1109" fmla="*/ 95726 w 1247775"/>
                  <a:gd name="connsiteY1109" fmla="*/ 1217771 h 1857375"/>
                  <a:gd name="connsiteX1110" fmla="*/ 104299 w 1247775"/>
                  <a:gd name="connsiteY1110" fmla="*/ 1210151 h 1857375"/>
                  <a:gd name="connsiteX1111" fmla="*/ 122396 w 1247775"/>
                  <a:gd name="connsiteY1111" fmla="*/ 1195864 h 1857375"/>
                  <a:gd name="connsiteX1112" fmla="*/ 129064 w 1247775"/>
                  <a:gd name="connsiteY1112" fmla="*/ 1201579 h 1857375"/>
                  <a:gd name="connsiteX1113" fmla="*/ 109061 w 1247775"/>
                  <a:gd name="connsiteY1113" fmla="*/ 1225391 h 1857375"/>
                  <a:gd name="connsiteX1114" fmla="*/ 151924 w 1247775"/>
                  <a:gd name="connsiteY1114" fmla="*/ 1208246 h 1857375"/>
                  <a:gd name="connsiteX1115" fmla="*/ 150019 w 1247775"/>
                  <a:gd name="connsiteY1115" fmla="*/ 1206341 h 1857375"/>
                  <a:gd name="connsiteX1116" fmla="*/ 151924 w 1247775"/>
                  <a:gd name="connsiteY1116" fmla="*/ 1206341 h 1857375"/>
                  <a:gd name="connsiteX1117" fmla="*/ 151924 w 1247775"/>
                  <a:gd name="connsiteY1117" fmla="*/ 1208246 h 1857375"/>
                  <a:gd name="connsiteX1118" fmla="*/ 290989 w 1247775"/>
                  <a:gd name="connsiteY1118" fmla="*/ 992981 h 1857375"/>
                  <a:gd name="connsiteX1119" fmla="*/ 291941 w 1247775"/>
                  <a:gd name="connsiteY1119" fmla="*/ 986314 h 1857375"/>
                  <a:gd name="connsiteX1120" fmla="*/ 291941 w 1247775"/>
                  <a:gd name="connsiteY1120" fmla="*/ 986314 h 1857375"/>
                  <a:gd name="connsiteX1121" fmla="*/ 294799 w 1247775"/>
                  <a:gd name="connsiteY1121" fmla="*/ 987266 h 1857375"/>
                  <a:gd name="connsiteX1122" fmla="*/ 290989 w 1247775"/>
                  <a:gd name="connsiteY1122" fmla="*/ 992981 h 1857375"/>
                  <a:gd name="connsiteX1123" fmla="*/ 309086 w 1247775"/>
                  <a:gd name="connsiteY1123" fmla="*/ 1652111 h 1857375"/>
                  <a:gd name="connsiteX1124" fmla="*/ 310039 w 1247775"/>
                  <a:gd name="connsiteY1124" fmla="*/ 1649254 h 1857375"/>
                  <a:gd name="connsiteX1125" fmla="*/ 310991 w 1247775"/>
                  <a:gd name="connsiteY1125" fmla="*/ 1650206 h 1857375"/>
                  <a:gd name="connsiteX1126" fmla="*/ 309086 w 1247775"/>
                  <a:gd name="connsiteY1126" fmla="*/ 1652111 h 1857375"/>
                  <a:gd name="connsiteX1127" fmla="*/ 259556 w 1247775"/>
                  <a:gd name="connsiteY1127" fmla="*/ 1822609 h 1857375"/>
                  <a:gd name="connsiteX1128" fmla="*/ 261461 w 1247775"/>
                  <a:gd name="connsiteY1128" fmla="*/ 1816894 h 1857375"/>
                  <a:gd name="connsiteX1129" fmla="*/ 265271 w 1247775"/>
                  <a:gd name="connsiteY1129" fmla="*/ 1816894 h 1857375"/>
                  <a:gd name="connsiteX1130" fmla="*/ 266224 w 1247775"/>
                  <a:gd name="connsiteY1130" fmla="*/ 1817846 h 1857375"/>
                  <a:gd name="connsiteX1131" fmla="*/ 259556 w 1247775"/>
                  <a:gd name="connsiteY1131" fmla="*/ 1822609 h 1857375"/>
                  <a:gd name="connsiteX1132" fmla="*/ 330994 w 1247775"/>
                  <a:gd name="connsiteY1132" fmla="*/ 1783556 h 1857375"/>
                  <a:gd name="connsiteX1133" fmla="*/ 329089 w 1247775"/>
                  <a:gd name="connsiteY1133" fmla="*/ 1783556 h 1857375"/>
                  <a:gd name="connsiteX1134" fmla="*/ 326231 w 1247775"/>
                  <a:gd name="connsiteY1134" fmla="*/ 1781651 h 1857375"/>
                  <a:gd name="connsiteX1135" fmla="*/ 321469 w 1247775"/>
                  <a:gd name="connsiteY1135" fmla="*/ 1777841 h 1857375"/>
                  <a:gd name="connsiteX1136" fmla="*/ 323374 w 1247775"/>
                  <a:gd name="connsiteY1136" fmla="*/ 1772126 h 1857375"/>
                  <a:gd name="connsiteX1137" fmla="*/ 329089 w 1247775"/>
                  <a:gd name="connsiteY1137" fmla="*/ 1773079 h 1857375"/>
                  <a:gd name="connsiteX1138" fmla="*/ 335756 w 1247775"/>
                  <a:gd name="connsiteY1138" fmla="*/ 1771174 h 1857375"/>
                  <a:gd name="connsiteX1139" fmla="*/ 330994 w 1247775"/>
                  <a:gd name="connsiteY1139" fmla="*/ 1783556 h 1857375"/>
                  <a:gd name="connsiteX1140" fmla="*/ 442436 w 1247775"/>
                  <a:gd name="connsiteY1140" fmla="*/ 1450181 h 1857375"/>
                  <a:gd name="connsiteX1141" fmla="*/ 451009 w 1247775"/>
                  <a:gd name="connsiteY1141" fmla="*/ 1458754 h 1857375"/>
                  <a:gd name="connsiteX1142" fmla="*/ 444341 w 1247775"/>
                  <a:gd name="connsiteY1142" fmla="*/ 1465421 h 1857375"/>
                  <a:gd name="connsiteX1143" fmla="*/ 437674 w 1247775"/>
                  <a:gd name="connsiteY1143" fmla="*/ 1454944 h 1857375"/>
                  <a:gd name="connsiteX1144" fmla="*/ 442436 w 1247775"/>
                  <a:gd name="connsiteY1144" fmla="*/ 1450181 h 1857375"/>
                  <a:gd name="connsiteX1145" fmla="*/ 426244 w 1247775"/>
                  <a:gd name="connsiteY1145" fmla="*/ 1592104 h 1857375"/>
                  <a:gd name="connsiteX1146" fmla="*/ 420529 w 1247775"/>
                  <a:gd name="connsiteY1146" fmla="*/ 1587341 h 1857375"/>
                  <a:gd name="connsiteX1147" fmla="*/ 419576 w 1247775"/>
                  <a:gd name="connsiteY1147" fmla="*/ 1587341 h 1857375"/>
                  <a:gd name="connsiteX1148" fmla="*/ 421481 w 1247775"/>
                  <a:gd name="connsiteY1148" fmla="*/ 1576864 h 1857375"/>
                  <a:gd name="connsiteX1149" fmla="*/ 421481 w 1247775"/>
                  <a:gd name="connsiteY1149" fmla="*/ 1574959 h 1857375"/>
                  <a:gd name="connsiteX1150" fmla="*/ 422434 w 1247775"/>
                  <a:gd name="connsiteY1150" fmla="*/ 1574959 h 1857375"/>
                  <a:gd name="connsiteX1151" fmla="*/ 426244 w 1247775"/>
                  <a:gd name="connsiteY1151" fmla="*/ 1577816 h 1857375"/>
                  <a:gd name="connsiteX1152" fmla="*/ 426244 w 1247775"/>
                  <a:gd name="connsiteY1152" fmla="*/ 1580674 h 1857375"/>
                  <a:gd name="connsiteX1153" fmla="*/ 430054 w 1247775"/>
                  <a:gd name="connsiteY1153" fmla="*/ 1593056 h 1857375"/>
                  <a:gd name="connsiteX1154" fmla="*/ 426244 w 1247775"/>
                  <a:gd name="connsiteY1154" fmla="*/ 1592104 h 1857375"/>
                  <a:gd name="connsiteX1155" fmla="*/ 431959 w 1247775"/>
                  <a:gd name="connsiteY1155" fmla="*/ 1518761 h 1857375"/>
                  <a:gd name="connsiteX1156" fmla="*/ 425291 w 1247775"/>
                  <a:gd name="connsiteY1156" fmla="*/ 1517809 h 1857375"/>
                  <a:gd name="connsiteX1157" fmla="*/ 415766 w 1247775"/>
                  <a:gd name="connsiteY1157" fmla="*/ 1519714 h 1857375"/>
                  <a:gd name="connsiteX1158" fmla="*/ 416719 w 1247775"/>
                  <a:gd name="connsiteY1158" fmla="*/ 1515904 h 1857375"/>
                  <a:gd name="connsiteX1159" fmla="*/ 413861 w 1247775"/>
                  <a:gd name="connsiteY1159" fmla="*/ 1508284 h 1857375"/>
                  <a:gd name="connsiteX1160" fmla="*/ 419576 w 1247775"/>
                  <a:gd name="connsiteY1160" fmla="*/ 1499711 h 1857375"/>
                  <a:gd name="connsiteX1161" fmla="*/ 418624 w 1247775"/>
                  <a:gd name="connsiteY1161" fmla="*/ 1494949 h 1857375"/>
                  <a:gd name="connsiteX1162" fmla="*/ 422434 w 1247775"/>
                  <a:gd name="connsiteY1162" fmla="*/ 1486376 h 1857375"/>
                  <a:gd name="connsiteX1163" fmla="*/ 422434 w 1247775"/>
                  <a:gd name="connsiteY1163" fmla="*/ 1484471 h 1857375"/>
                  <a:gd name="connsiteX1164" fmla="*/ 422434 w 1247775"/>
                  <a:gd name="connsiteY1164" fmla="*/ 1484471 h 1857375"/>
                  <a:gd name="connsiteX1165" fmla="*/ 431959 w 1247775"/>
                  <a:gd name="connsiteY1165" fmla="*/ 1491139 h 1857375"/>
                  <a:gd name="connsiteX1166" fmla="*/ 435769 w 1247775"/>
                  <a:gd name="connsiteY1166" fmla="*/ 1490186 h 1857375"/>
                  <a:gd name="connsiteX1167" fmla="*/ 436721 w 1247775"/>
                  <a:gd name="connsiteY1167" fmla="*/ 1493044 h 1857375"/>
                  <a:gd name="connsiteX1168" fmla="*/ 430054 w 1247775"/>
                  <a:gd name="connsiteY1168" fmla="*/ 1505426 h 1857375"/>
                  <a:gd name="connsiteX1169" fmla="*/ 434816 w 1247775"/>
                  <a:gd name="connsiteY1169" fmla="*/ 1515904 h 1857375"/>
                  <a:gd name="connsiteX1170" fmla="*/ 431959 w 1247775"/>
                  <a:gd name="connsiteY1170" fmla="*/ 1518761 h 1857375"/>
                  <a:gd name="connsiteX1171" fmla="*/ 445294 w 1247775"/>
                  <a:gd name="connsiteY1171" fmla="*/ 1609249 h 1857375"/>
                  <a:gd name="connsiteX1172" fmla="*/ 435769 w 1247775"/>
                  <a:gd name="connsiteY1172" fmla="*/ 1603534 h 1857375"/>
                  <a:gd name="connsiteX1173" fmla="*/ 435769 w 1247775"/>
                  <a:gd name="connsiteY1173" fmla="*/ 1603534 h 1857375"/>
                  <a:gd name="connsiteX1174" fmla="*/ 434816 w 1247775"/>
                  <a:gd name="connsiteY1174" fmla="*/ 1598771 h 1857375"/>
                  <a:gd name="connsiteX1175" fmla="*/ 449104 w 1247775"/>
                  <a:gd name="connsiteY1175" fmla="*/ 1603534 h 1857375"/>
                  <a:gd name="connsiteX1176" fmla="*/ 450056 w 1247775"/>
                  <a:gd name="connsiteY1176" fmla="*/ 1603534 h 1857375"/>
                  <a:gd name="connsiteX1177" fmla="*/ 451961 w 1247775"/>
                  <a:gd name="connsiteY1177" fmla="*/ 1606391 h 1857375"/>
                  <a:gd name="connsiteX1178" fmla="*/ 445294 w 1247775"/>
                  <a:gd name="connsiteY1178" fmla="*/ 1609249 h 1857375"/>
                  <a:gd name="connsiteX1179" fmla="*/ 452914 w 1247775"/>
                  <a:gd name="connsiteY1179" fmla="*/ 1518761 h 1857375"/>
                  <a:gd name="connsiteX1180" fmla="*/ 451961 w 1247775"/>
                  <a:gd name="connsiteY1180" fmla="*/ 1517809 h 1857375"/>
                  <a:gd name="connsiteX1181" fmla="*/ 452914 w 1247775"/>
                  <a:gd name="connsiteY1181" fmla="*/ 1516856 h 1857375"/>
                  <a:gd name="connsiteX1182" fmla="*/ 454819 w 1247775"/>
                  <a:gd name="connsiteY1182" fmla="*/ 1517809 h 1857375"/>
                  <a:gd name="connsiteX1183" fmla="*/ 452914 w 1247775"/>
                  <a:gd name="connsiteY1183" fmla="*/ 1518761 h 1857375"/>
                  <a:gd name="connsiteX1184" fmla="*/ 666274 w 1247775"/>
                  <a:gd name="connsiteY1184" fmla="*/ 511969 h 1857375"/>
                  <a:gd name="connsiteX1185" fmla="*/ 668179 w 1247775"/>
                  <a:gd name="connsiteY1185" fmla="*/ 509111 h 1857375"/>
                  <a:gd name="connsiteX1186" fmla="*/ 668179 w 1247775"/>
                  <a:gd name="connsiteY1186" fmla="*/ 511969 h 1857375"/>
                  <a:gd name="connsiteX1187" fmla="*/ 666274 w 1247775"/>
                  <a:gd name="connsiteY1187" fmla="*/ 511969 h 1857375"/>
                  <a:gd name="connsiteX1188" fmla="*/ 657701 w 1247775"/>
                  <a:gd name="connsiteY1188" fmla="*/ 574834 h 1857375"/>
                  <a:gd name="connsiteX1189" fmla="*/ 659606 w 1247775"/>
                  <a:gd name="connsiteY1189" fmla="*/ 572929 h 1857375"/>
                  <a:gd name="connsiteX1190" fmla="*/ 659606 w 1247775"/>
                  <a:gd name="connsiteY1190" fmla="*/ 575786 h 1857375"/>
                  <a:gd name="connsiteX1191" fmla="*/ 657701 w 1247775"/>
                  <a:gd name="connsiteY1191" fmla="*/ 574834 h 1857375"/>
                  <a:gd name="connsiteX1192" fmla="*/ 502444 w 1247775"/>
                  <a:gd name="connsiteY1192" fmla="*/ 1197769 h 1857375"/>
                  <a:gd name="connsiteX1193" fmla="*/ 507206 w 1247775"/>
                  <a:gd name="connsiteY1193" fmla="*/ 1198721 h 1857375"/>
                  <a:gd name="connsiteX1194" fmla="*/ 511969 w 1247775"/>
                  <a:gd name="connsiteY1194" fmla="*/ 1197769 h 1857375"/>
                  <a:gd name="connsiteX1195" fmla="*/ 529114 w 1247775"/>
                  <a:gd name="connsiteY1195" fmla="*/ 1227296 h 1857375"/>
                  <a:gd name="connsiteX1196" fmla="*/ 526256 w 1247775"/>
                  <a:gd name="connsiteY1196" fmla="*/ 1230154 h 1857375"/>
                  <a:gd name="connsiteX1197" fmla="*/ 524351 w 1247775"/>
                  <a:gd name="connsiteY1197" fmla="*/ 1230154 h 1857375"/>
                  <a:gd name="connsiteX1198" fmla="*/ 504349 w 1247775"/>
                  <a:gd name="connsiteY1198" fmla="*/ 1220629 h 1857375"/>
                  <a:gd name="connsiteX1199" fmla="*/ 503396 w 1247775"/>
                  <a:gd name="connsiteY1199" fmla="*/ 1220629 h 1857375"/>
                  <a:gd name="connsiteX1200" fmla="*/ 497681 w 1247775"/>
                  <a:gd name="connsiteY1200" fmla="*/ 1213961 h 1857375"/>
                  <a:gd name="connsiteX1201" fmla="*/ 504349 w 1247775"/>
                  <a:gd name="connsiteY1201" fmla="*/ 1203484 h 1857375"/>
                  <a:gd name="connsiteX1202" fmla="*/ 502444 w 1247775"/>
                  <a:gd name="connsiteY1202" fmla="*/ 1197769 h 1857375"/>
                  <a:gd name="connsiteX1203" fmla="*/ 574834 w 1247775"/>
                  <a:gd name="connsiteY1203" fmla="*/ 1231106 h 1857375"/>
                  <a:gd name="connsiteX1204" fmla="*/ 574834 w 1247775"/>
                  <a:gd name="connsiteY1204" fmla="*/ 1231106 h 1857375"/>
                  <a:gd name="connsiteX1205" fmla="*/ 579596 w 1247775"/>
                  <a:gd name="connsiteY1205" fmla="*/ 1226344 h 1857375"/>
                  <a:gd name="connsiteX1206" fmla="*/ 579596 w 1247775"/>
                  <a:gd name="connsiteY1206" fmla="*/ 1229201 h 1857375"/>
                  <a:gd name="connsiteX1207" fmla="*/ 574834 w 1247775"/>
                  <a:gd name="connsiteY1207" fmla="*/ 1231106 h 1857375"/>
                  <a:gd name="connsiteX1208" fmla="*/ 516731 w 1247775"/>
                  <a:gd name="connsiteY1208" fmla="*/ 1371124 h 1857375"/>
                  <a:gd name="connsiteX1209" fmla="*/ 518636 w 1247775"/>
                  <a:gd name="connsiteY1209" fmla="*/ 1371124 h 1857375"/>
                  <a:gd name="connsiteX1210" fmla="*/ 516731 w 1247775"/>
                  <a:gd name="connsiteY1210" fmla="*/ 1373029 h 1857375"/>
                  <a:gd name="connsiteX1211" fmla="*/ 516731 w 1247775"/>
                  <a:gd name="connsiteY1211" fmla="*/ 1371124 h 1857375"/>
                  <a:gd name="connsiteX1212" fmla="*/ 615791 w 1247775"/>
                  <a:gd name="connsiteY1212" fmla="*/ 838676 h 1857375"/>
                  <a:gd name="connsiteX1213" fmla="*/ 627221 w 1247775"/>
                  <a:gd name="connsiteY1213" fmla="*/ 845344 h 1857375"/>
                  <a:gd name="connsiteX1214" fmla="*/ 627221 w 1247775"/>
                  <a:gd name="connsiteY1214" fmla="*/ 847249 h 1857375"/>
                  <a:gd name="connsiteX1215" fmla="*/ 626269 w 1247775"/>
                  <a:gd name="connsiteY1215" fmla="*/ 849154 h 1857375"/>
                  <a:gd name="connsiteX1216" fmla="*/ 620554 w 1247775"/>
                  <a:gd name="connsiteY1216" fmla="*/ 848201 h 1857375"/>
                  <a:gd name="connsiteX1217" fmla="*/ 610076 w 1247775"/>
                  <a:gd name="connsiteY1217" fmla="*/ 849154 h 1857375"/>
                  <a:gd name="connsiteX1218" fmla="*/ 610076 w 1247775"/>
                  <a:gd name="connsiteY1218" fmla="*/ 847249 h 1857375"/>
                  <a:gd name="connsiteX1219" fmla="*/ 609124 w 1247775"/>
                  <a:gd name="connsiteY1219" fmla="*/ 842486 h 1857375"/>
                  <a:gd name="connsiteX1220" fmla="*/ 615791 w 1247775"/>
                  <a:gd name="connsiteY1220" fmla="*/ 838676 h 1857375"/>
                  <a:gd name="connsiteX1221" fmla="*/ 571024 w 1247775"/>
                  <a:gd name="connsiteY1221" fmla="*/ 938689 h 1857375"/>
                  <a:gd name="connsiteX1222" fmla="*/ 577691 w 1247775"/>
                  <a:gd name="connsiteY1222" fmla="*/ 943451 h 1857375"/>
                  <a:gd name="connsiteX1223" fmla="*/ 575786 w 1247775"/>
                  <a:gd name="connsiteY1223" fmla="*/ 946309 h 1857375"/>
                  <a:gd name="connsiteX1224" fmla="*/ 571024 w 1247775"/>
                  <a:gd name="connsiteY1224" fmla="*/ 938689 h 1857375"/>
                  <a:gd name="connsiteX1225" fmla="*/ 571024 w 1247775"/>
                  <a:gd name="connsiteY1225" fmla="*/ 938689 h 1857375"/>
                  <a:gd name="connsiteX1226" fmla="*/ 552926 w 1247775"/>
                  <a:gd name="connsiteY1226" fmla="*/ 718661 h 1857375"/>
                  <a:gd name="connsiteX1227" fmla="*/ 566261 w 1247775"/>
                  <a:gd name="connsiteY1227" fmla="*/ 710089 h 1857375"/>
                  <a:gd name="connsiteX1228" fmla="*/ 568166 w 1247775"/>
                  <a:gd name="connsiteY1228" fmla="*/ 711041 h 1857375"/>
                  <a:gd name="connsiteX1229" fmla="*/ 567214 w 1247775"/>
                  <a:gd name="connsiteY1229" fmla="*/ 719614 h 1857375"/>
                  <a:gd name="connsiteX1230" fmla="*/ 567214 w 1247775"/>
                  <a:gd name="connsiteY1230" fmla="*/ 723424 h 1857375"/>
                  <a:gd name="connsiteX1231" fmla="*/ 565309 w 1247775"/>
                  <a:gd name="connsiteY1231" fmla="*/ 724376 h 1857375"/>
                  <a:gd name="connsiteX1232" fmla="*/ 552926 w 1247775"/>
                  <a:gd name="connsiteY1232" fmla="*/ 720566 h 1857375"/>
                  <a:gd name="connsiteX1233" fmla="*/ 552926 w 1247775"/>
                  <a:gd name="connsiteY1233" fmla="*/ 718661 h 1857375"/>
                  <a:gd name="connsiteX1234" fmla="*/ 553879 w 1247775"/>
                  <a:gd name="connsiteY1234" fmla="*/ 816769 h 1857375"/>
                  <a:gd name="connsiteX1235" fmla="*/ 559594 w 1247775"/>
                  <a:gd name="connsiteY1235" fmla="*/ 804386 h 1857375"/>
                  <a:gd name="connsiteX1236" fmla="*/ 561499 w 1247775"/>
                  <a:gd name="connsiteY1236" fmla="*/ 804386 h 1857375"/>
                  <a:gd name="connsiteX1237" fmla="*/ 569119 w 1247775"/>
                  <a:gd name="connsiteY1237" fmla="*/ 808196 h 1857375"/>
                  <a:gd name="connsiteX1238" fmla="*/ 568166 w 1247775"/>
                  <a:gd name="connsiteY1238" fmla="*/ 813911 h 1857375"/>
                  <a:gd name="connsiteX1239" fmla="*/ 563404 w 1247775"/>
                  <a:gd name="connsiteY1239" fmla="*/ 822484 h 1857375"/>
                  <a:gd name="connsiteX1240" fmla="*/ 563404 w 1247775"/>
                  <a:gd name="connsiteY1240" fmla="*/ 824389 h 1857375"/>
                  <a:gd name="connsiteX1241" fmla="*/ 550069 w 1247775"/>
                  <a:gd name="connsiteY1241" fmla="*/ 828199 h 1857375"/>
                  <a:gd name="connsiteX1242" fmla="*/ 553879 w 1247775"/>
                  <a:gd name="connsiteY1242" fmla="*/ 816769 h 1857375"/>
                  <a:gd name="connsiteX1243" fmla="*/ 547211 w 1247775"/>
                  <a:gd name="connsiteY1243" fmla="*/ 968216 h 1857375"/>
                  <a:gd name="connsiteX1244" fmla="*/ 547211 w 1247775"/>
                  <a:gd name="connsiteY1244" fmla="*/ 970121 h 1857375"/>
                  <a:gd name="connsiteX1245" fmla="*/ 552926 w 1247775"/>
                  <a:gd name="connsiteY1245" fmla="*/ 975836 h 1857375"/>
                  <a:gd name="connsiteX1246" fmla="*/ 558641 w 1247775"/>
                  <a:gd name="connsiteY1246" fmla="*/ 972026 h 1857375"/>
                  <a:gd name="connsiteX1247" fmla="*/ 558641 w 1247775"/>
                  <a:gd name="connsiteY1247" fmla="*/ 972026 h 1857375"/>
                  <a:gd name="connsiteX1248" fmla="*/ 563404 w 1247775"/>
                  <a:gd name="connsiteY1248" fmla="*/ 971074 h 1857375"/>
                  <a:gd name="connsiteX1249" fmla="*/ 562451 w 1247775"/>
                  <a:gd name="connsiteY1249" fmla="*/ 973931 h 1857375"/>
                  <a:gd name="connsiteX1250" fmla="*/ 567214 w 1247775"/>
                  <a:gd name="connsiteY1250" fmla="*/ 980599 h 1857375"/>
                  <a:gd name="connsiteX1251" fmla="*/ 571024 w 1247775"/>
                  <a:gd name="connsiteY1251" fmla="*/ 991076 h 1857375"/>
                  <a:gd name="connsiteX1252" fmla="*/ 567214 w 1247775"/>
                  <a:gd name="connsiteY1252" fmla="*/ 992029 h 1857375"/>
                  <a:gd name="connsiteX1253" fmla="*/ 559594 w 1247775"/>
                  <a:gd name="connsiteY1253" fmla="*/ 989171 h 1857375"/>
                  <a:gd name="connsiteX1254" fmla="*/ 548164 w 1247775"/>
                  <a:gd name="connsiteY1254" fmla="*/ 996791 h 1857375"/>
                  <a:gd name="connsiteX1255" fmla="*/ 545306 w 1247775"/>
                  <a:gd name="connsiteY1255" fmla="*/ 1001554 h 1857375"/>
                  <a:gd name="connsiteX1256" fmla="*/ 536734 w 1247775"/>
                  <a:gd name="connsiteY1256" fmla="*/ 994886 h 1857375"/>
                  <a:gd name="connsiteX1257" fmla="*/ 537686 w 1247775"/>
                  <a:gd name="connsiteY1257" fmla="*/ 992029 h 1857375"/>
                  <a:gd name="connsiteX1258" fmla="*/ 531019 w 1247775"/>
                  <a:gd name="connsiteY1258" fmla="*/ 985361 h 1857375"/>
                  <a:gd name="connsiteX1259" fmla="*/ 524351 w 1247775"/>
                  <a:gd name="connsiteY1259" fmla="*/ 992029 h 1857375"/>
                  <a:gd name="connsiteX1260" fmla="*/ 524351 w 1247775"/>
                  <a:gd name="connsiteY1260" fmla="*/ 993934 h 1857375"/>
                  <a:gd name="connsiteX1261" fmla="*/ 511016 w 1247775"/>
                  <a:gd name="connsiteY1261" fmla="*/ 1004411 h 1857375"/>
                  <a:gd name="connsiteX1262" fmla="*/ 504349 w 1247775"/>
                  <a:gd name="connsiteY1262" fmla="*/ 1000601 h 1857375"/>
                  <a:gd name="connsiteX1263" fmla="*/ 503396 w 1247775"/>
                  <a:gd name="connsiteY1263" fmla="*/ 1000601 h 1857375"/>
                  <a:gd name="connsiteX1264" fmla="*/ 501491 w 1247775"/>
                  <a:gd name="connsiteY1264" fmla="*/ 995839 h 1857375"/>
                  <a:gd name="connsiteX1265" fmla="*/ 502444 w 1247775"/>
                  <a:gd name="connsiteY1265" fmla="*/ 995839 h 1857375"/>
                  <a:gd name="connsiteX1266" fmla="*/ 524351 w 1247775"/>
                  <a:gd name="connsiteY1266" fmla="*/ 973931 h 1857375"/>
                  <a:gd name="connsiteX1267" fmla="*/ 524351 w 1247775"/>
                  <a:gd name="connsiteY1267" fmla="*/ 972979 h 1857375"/>
                  <a:gd name="connsiteX1268" fmla="*/ 529114 w 1247775"/>
                  <a:gd name="connsiteY1268" fmla="*/ 973931 h 1857375"/>
                  <a:gd name="connsiteX1269" fmla="*/ 541496 w 1247775"/>
                  <a:gd name="connsiteY1269" fmla="*/ 961549 h 1857375"/>
                  <a:gd name="connsiteX1270" fmla="*/ 529114 w 1247775"/>
                  <a:gd name="connsiteY1270" fmla="*/ 949166 h 1857375"/>
                  <a:gd name="connsiteX1271" fmla="*/ 519589 w 1247775"/>
                  <a:gd name="connsiteY1271" fmla="*/ 954881 h 1857375"/>
                  <a:gd name="connsiteX1272" fmla="*/ 520541 w 1247775"/>
                  <a:gd name="connsiteY1272" fmla="*/ 951071 h 1857375"/>
                  <a:gd name="connsiteX1273" fmla="*/ 500539 w 1247775"/>
                  <a:gd name="connsiteY1273" fmla="*/ 931069 h 1857375"/>
                  <a:gd name="connsiteX1274" fmla="*/ 492919 w 1247775"/>
                  <a:gd name="connsiteY1274" fmla="*/ 932974 h 1857375"/>
                  <a:gd name="connsiteX1275" fmla="*/ 484346 w 1247775"/>
                  <a:gd name="connsiteY1275" fmla="*/ 925354 h 1857375"/>
                  <a:gd name="connsiteX1276" fmla="*/ 486251 w 1247775"/>
                  <a:gd name="connsiteY1276" fmla="*/ 917734 h 1857375"/>
                  <a:gd name="connsiteX1277" fmla="*/ 485299 w 1247775"/>
                  <a:gd name="connsiteY1277" fmla="*/ 912971 h 1857375"/>
                  <a:gd name="connsiteX1278" fmla="*/ 488156 w 1247775"/>
                  <a:gd name="connsiteY1278" fmla="*/ 906304 h 1857375"/>
                  <a:gd name="connsiteX1279" fmla="*/ 486251 w 1247775"/>
                  <a:gd name="connsiteY1279" fmla="*/ 901541 h 1857375"/>
                  <a:gd name="connsiteX1280" fmla="*/ 492919 w 1247775"/>
                  <a:gd name="connsiteY1280" fmla="*/ 893921 h 1857375"/>
                  <a:gd name="connsiteX1281" fmla="*/ 505301 w 1247775"/>
                  <a:gd name="connsiteY1281" fmla="*/ 907256 h 1857375"/>
                  <a:gd name="connsiteX1282" fmla="*/ 505301 w 1247775"/>
                  <a:gd name="connsiteY1282" fmla="*/ 907256 h 1857375"/>
                  <a:gd name="connsiteX1283" fmla="*/ 525304 w 1247775"/>
                  <a:gd name="connsiteY1283" fmla="*/ 941546 h 1857375"/>
                  <a:gd name="connsiteX1284" fmla="*/ 537686 w 1247775"/>
                  <a:gd name="connsiteY1284" fmla="*/ 947261 h 1857375"/>
                  <a:gd name="connsiteX1285" fmla="*/ 538639 w 1247775"/>
                  <a:gd name="connsiteY1285" fmla="*/ 947261 h 1857375"/>
                  <a:gd name="connsiteX1286" fmla="*/ 539591 w 1247775"/>
                  <a:gd name="connsiteY1286" fmla="*/ 948214 h 1857375"/>
                  <a:gd name="connsiteX1287" fmla="*/ 539591 w 1247775"/>
                  <a:gd name="connsiteY1287" fmla="*/ 952024 h 1857375"/>
                  <a:gd name="connsiteX1288" fmla="*/ 547211 w 1247775"/>
                  <a:gd name="connsiteY1288" fmla="*/ 968216 h 1857375"/>
                  <a:gd name="connsiteX1289" fmla="*/ 549116 w 1247775"/>
                  <a:gd name="connsiteY1289" fmla="*/ 1032986 h 1857375"/>
                  <a:gd name="connsiteX1290" fmla="*/ 536734 w 1247775"/>
                  <a:gd name="connsiteY1290" fmla="*/ 1048226 h 1857375"/>
                  <a:gd name="connsiteX1291" fmla="*/ 532924 w 1247775"/>
                  <a:gd name="connsiteY1291" fmla="*/ 1048226 h 1857375"/>
                  <a:gd name="connsiteX1292" fmla="*/ 531019 w 1247775"/>
                  <a:gd name="connsiteY1292" fmla="*/ 1048226 h 1857375"/>
                  <a:gd name="connsiteX1293" fmla="*/ 531019 w 1247775"/>
                  <a:gd name="connsiteY1293" fmla="*/ 1047274 h 1857375"/>
                  <a:gd name="connsiteX1294" fmla="*/ 535781 w 1247775"/>
                  <a:gd name="connsiteY1294" fmla="*/ 1036796 h 1857375"/>
                  <a:gd name="connsiteX1295" fmla="*/ 534829 w 1247775"/>
                  <a:gd name="connsiteY1295" fmla="*/ 1032986 h 1857375"/>
                  <a:gd name="connsiteX1296" fmla="*/ 547211 w 1247775"/>
                  <a:gd name="connsiteY1296" fmla="*/ 1018699 h 1857375"/>
                  <a:gd name="connsiteX1297" fmla="*/ 548164 w 1247775"/>
                  <a:gd name="connsiteY1297" fmla="*/ 1019651 h 1857375"/>
                  <a:gd name="connsiteX1298" fmla="*/ 547211 w 1247775"/>
                  <a:gd name="connsiteY1298" fmla="*/ 1026319 h 1857375"/>
                  <a:gd name="connsiteX1299" fmla="*/ 549116 w 1247775"/>
                  <a:gd name="connsiteY1299" fmla="*/ 1032986 h 1857375"/>
                  <a:gd name="connsiteX1300" fmla="*/ 506254 w 1247775"/>
                  <a:gd name="connsiteY1300" fmla="*/ 814864 h 1857375"/>
                  <a:gd name="connsiteX1301" fmla="*/ 497681 w 1247775"/>
                  <a:gd name="connsiteY1301" fmla="*/ 812959 h 1857375"/>
                  <a:gd name="connsiteX1302" fmla="*/ 497681 w 1247775"/>
                  <a:gd name="connsiteY1302" fmla="*/ 812959 h 1857375"/>
                  <a:gd name="connsiteX1303" fmla="*/ 507206 w 1247775"/>
                  <a:gd name="connsiteY1303" fmla="*/ 806291 h 1857375"/>
                  <a:gd name="connsiteX1304" fmla="*/ 509111 w 1247775"/>
                  <a:gd name="connsiteY1304" fmla="*/ 805339 h 1857375"/>
                  <a:gd name="connsiteX1305" fmla="*/ 509111 w 1247775"/>
                  <a:gd name="connsiteY1305" fmla="*/ 806291 h 1857375"/>
                  <a:gd name="connsiteX1306" fmla="*/ 506254 w 1247775"/>
                  <a:gd name="connsiteY1306" fmla="*/ 812959 h 1857375"/>
                  <a:gd name="connsiteX1307" fmla="*/ 506254 w 1247775"/>
                  <a:gd name="connsiteY1307" fmla="*/ 814864 h 1857375"/>
                  <a:gd name="connsiteX1308" fmla="*/ 521494 w 1247775"/>
                  <a:gd name="connsiteY1308" fmla="*/ 822484 h 1857375"/>
                  <a:gd name="connsiteX1309" fmla="*/ 536734 w 1247775"/>
                  <a:gd name="connsiteY1309" fmla="*/ 832961 h 1857375"/>
                  <a:gd name="connsiteX1310" fmla="*/ 543401 w 1247775"/>
                  <a:gd name="connsiteY1310" fmla="*/ 832009 h 1857375"/>
                  <a:gd name="connsiteX1311" fmla="*/ 536734 w 1247775"/>
                  <a:gd name="connsiteY1311" fmla="*/ 842486 h 1857375"/>
                  <a:gd name="connsiteX1312" fmla="*/ 533876 w 1247775"/>
                  <a:gd name="connsiteY1312" fmla="*/ 842486 h 1857375"/>
                  <a:gd name="connsiteX1313" fmla="*/ 517684 w 1247775"/>
                  <a:gd name="connsiteY1313" fmla="*/ 854869 h 1857375"/>
                  <a:gd name="connsiteX1314" fmla="*/ 517684 w 1247775"/>
                  <a:gd name="connsiteY1314" fmla="*/ 854869 h 1857375"/>
                  <a:gd name="connsiteX1315" fmla="*/ 515779 w 1247775"/>
                  <a:gd name="connsiteY1315" fmla="*/ 854869 h 1857375"/>
                  <a:gd name="connsiteX1316" fmla="*/ 522446 w 1247775"/>
                  <a:gd name="connsiteY1316" fmla="*/ 838676 h 1857375"/>
                  <a:gd name="connsiteX1317" fmla="*/ 514826 w 1247775"/>
                  <a:gd name="connsiteY1317" fmla="*/ 820579 h 1857375"/>
                  <a:gd name="connsiteX1318" fmla="*/ 516731 w 1247775"/>
                  <a:gd name="connsiteY1318" fmla="*/ 819626 h 1857375"/>
                  <a:gd name="connsiteX1319" fmla="*/ 521494 w 1247775"/>
                  <a:gd name="connsiteY1319" fmla="*/ 822484 h 1857375"/>
                  <a:gd name="connsiteX1320" fmla="*/ 487204 w 1247775"/>
                  <a:gd name="connsiteY1320" fmla="*/ 723424 h 1857375"/>
                  <a:gd name="connsiteX1321" fmla="*/ 490061 w 1247775"/>
                  <a:gd name="connsiteY1321" fmla="*/ 728186 h 1857375"/>
                  <a:gd name="connsiteX1322" fmla="*/ 486251 w 1247775"/>
                  <a:gd name="connsiteY1322" fmla="*/ 731996 h 1857375"/>
                  <a:gd name="connsiteX1323" fmla="*/ 487204 w 1247775"/>
                  <a:gd name="connsiteY1323" fmla="*/ 723424 h 1857375"/>
                  <a:gd name="connsiteX1324" fmla="*/ 487204 w 1247775"/>
                  <a:gd name="connsiteY1324" fmla="*/ 723424 h 1857375"/>
                  <a:gd name="connsiteX1325" fmla="*/ 362426 w 1247775"/>
                  <a:gd name="connsiteY1325" fmla="*/ 708184 h 1857375"/>
                  <a:gd name="connsiteX1326" fmla="*/ 380524 w 1247775"/>
                  <a:gd name="connsiteY1326" fmla="*/ 695801 h 1857375"/>
                  <a:gd name="connsiteX1327" fmla="*/ 383381 w 1247775"/>
                  <a:gd name="connsiteY1327" fmla="*/ 694849 h 1857375"/>
                  <a:gd name="connsiteX1328" fmla="*/ 392906 w 1247775"/>
                  <a:gd name="connsiteY1328" fmla="*/ 705326 h 1857375"/>
                  <a:gd name="connsiteX1329" fmla="*/ 371951 w 1247775"/>
                  <a:gd name="connsiteY1329" fmla="*/ 726281 h 1857375"/>
                  <a:gd name="connsiteX1330" fmla="*/ 360521 w 1247775"/>
                  <a:gd name="connsiteY1330" fmla="*/ 708184 h 1857375"/>
                  <a:gd name="connsiteX1331" fmla="*/ 362426 w 1247775"/>
                  <a:gd name="connsiteY1331" fmla="*/ 708184 h 1857375"/>
                  <a:gd name="connsiteX1332" fmla="*/ 453866 w 1247775"/>
                  <a:gd name="connsiteY1332" fmla="*/ 781526 h 1857375"/>
                  <a:gd name="connsiteX1333" fmla="*/ 443389 w 1247775"/>
                  <a:gd name="connsiteY1333" fmla="*/ 791051 h 1857375"/>
                  <a:gd name="connsiteX1334" fmla="*/ 450056 w 1247775"/>
                  <a:gd name="connsiteY1334" fmla="*/ 800576 h 1857375"/>
                  <a:gd name="connsiteX1335" fmla="*/ 438626 w 1247775"/>
                  <a:gd name="connsiteY1335" fmla="*/ 809149 h 1857375"/>
                  <a:gd name="connsiteX1336" fmla="*/ 419576 w 1247775"/>
                  <a:gd name="connsiteY1336" fmla="*/ 830104 h 1857375"/>
                  <a:gd name="connsiteX1337" fmla="*/ 425291 w 1247775"/>
                  <a:gd name="connsiteY1337" fmla="*/ 844391 h 1857375"/>
                  <a:gd name="connsiteX1338" fmla="*/ 423386 w 1247775"/>
                  <a:gd name="connsiteY1338" fmla="*/ 846296 h 1857375"/>
                  <a:gd name="connsiteX1339" fmla="*/ 404336 w 1247775"/>
                  <a:gd name="connsiteY1339" fmla="*/ 832009 h 1857375"/>
                  <a:gd name="connsiteX1340" fmla="*/ 394811 w 1247775"/>
                  <a:gd name="connsiteY1340" fmla="*/ 828199 h 1857375"/>
                  <a:gd name="connsiteX1341" fmla="*/ 386239 w 1247775"/>
                  <a:gd name="connsiteY1341" fmla="*/ 831056 h 1857375"/>
                  <a:gd name="connsiteX1342" fmla="*/ 368141 w 1247775"/>
                  <a:gd name="connsiteY1342" fmla="*/ 842486 h 1857375"/>
                  <a:gd name="connsiteX1343" fmla="*/ 363379 w 1247775"/>
                  <a:gd name="connsiteY1343" fmla="*/ 837724 h 1857375"/>
                  <a:gd name="connsiteX1344" fmla="*/ 357664 w 1247775"/>
                  <a:gd name="connsiteY1344" fmla="*/ 826294 h 1857375"/>
                  <a:gd name="connsiteX1345" fmla="*/ 370046 w 1247775"/>
                  <a:gd name="connsiteY1345" fmla="*/ 807244 h 1857375"/>
                  <a:gd name="connsiteX1346" fmla="*/ 372904 w 1247775"/>
                  <a:gd name="connsiteY1346" fmla="*/ 807244 h 1857375"/>
                  <a:gd name="connsiteX1347" fmla="*/ 388144 w 1247775"/>
                  <a:gd name="connsiteY1347" fmla="*/ 803434 h 1857375"/>
                  <a:gd name="connsiteX1348" fmla="*/ 385286 w 1247775"/>
                  <a:gd name="connsiteY1348" fmla="*/ 811054 h 1857375"/>
                  <a:gd name="connsiteX1349" fmla="*/ 397669 w 1247775"/>
                  <a:gd name="connsiteY1349" fmla="*/ 823436 h 1857375"/>
                  <a:gd name="connsiteX1350" fmla="*/ 410051 w 1247775"/>
                  <a:gd name="connsiteY1350" fmla="*/ 811054 h 1857375"/>
                  <a:gd name="connsiteX1351" fmla="*/ 397669 w 1247775"/>
                  <a:gd name="connsiteY1351" fmla="*/ 798671 h 1857375"/>
                  <a:gd name="connsiteX1352" fmla="*/ 394811 w 1247775"/>
                  <a:gd name="connsiteY1352" fmla="*/ 799624 h 1857375"/>
                  <a:gd name="connsiteX1353" fmla="*/ 398621 w 1247775"/>
                  <a:gd name="connsiteY1353" fmla="*/ 795814 h 1857375"/>
                  <a:gd name="connsiteX1354" fmla="*/ 416719 w 1247775"/>
                  <a:gd name="connsiteY1354" fmla="*/ 787241 h 1857375"/>
                  <a:gd name="connsiteX1355" fmla="*/ 424339 w 1247775"/>
                  <a:gd name="connsiteY1355" fmla="*/ 788194 h 1857375"/>
                  <a:gd name="connsiteX1356" fmla="*/ 456724 w 1247775"/>
                  <a:gd name="connsiteY1356" fmla="*/ 759619 h 1857375"/>
                  <a:gd name="connsiteX1357" fmla="*/ 460534 w 1247775"/>
                  <a:gd name="connsiteY1357" fmla="*/ 759619 h 1857375"/>
                  <a:gd name="connsiteX1358" fmla="*/ 482441 w 1247775"/>
                  <a:gd name="connsiteY1358" fmla="*/ 743426 h 1857375"/>
                  <a:gd name="connsiteX1359" fmla="*/ 498634 w 1247775"/>
                  <a:gd name="connsiteY1359" fmla="*/ 757714 h 1857375"/>
                  <a:gd name="connsiteX1360" fmla="*/ 514826 w 1247775"/>
                  <a:gd name="connsiteY1360" fmla="*/ 742474 h 1857375"/>
                  <a:gd name="connsiteX1361" fmla="*/ 515779 w 1247775"/>
                  <a:gd name="connsiteY1361" fmla="*/ 742474 h 1857375"/>
                  <a:gd name="connsiteX1362" fmla="*/ 513874 w 1247775"/>
                  <a:gd name="connsiteY1362" fmla="*/ 751999 h 1857375"/>
                  <a:gd name="connsiteX1363" fmla="*/ 513874 w 1247775"/>
                  <a:gd name="connsiteY1363" fmla="*/ 755809 h 1857375"/>
                  <a:gd name="connsiteX1364" fmla="*/ 509111 w 1247775"/>
                  <a:gd name="connsiteY1364" fmla="*/ 768191 h 1857375"/>
                  <a:gd name="connsiteX1365" fmla="*/ 514826 w 1247775"/>
                  <a:gd name="connsiteY1365" fmla="*/ 781526 h 1857375"/>
                  <a:gd name="connsiteX1366" fmla="*/ 510064 w 1247775"/>
                  <a:gd name="connsiteY1366" fmla="*/ 788194 h 1857375"/>
                  <a:gd name="connsiteX1367" fmla="*/ 501491 w 1247775"/>
                  <a:gd name="connsiteY1367" fmla="*/ 783431 h 1857375"/>
                  <a:gd name="connsiteX1368" fmla="*/ 491966 w 1247775"/>
                  <a:gd name="connsiteY1368" fmla="*/ 780574 h 1857375"/>
                  <a:gd name="connsiteX1369" fmla="*/ 490061 w 1247775"/>
                  <a:gd name="connsiteY1369" fmla="*/ 780574 h 1857375"/>
                  <a:gd name="connsiteX1370" fmla="*/ 490061 w 1247775"/>
                  <a:gd name="connsiteY1370" fmla="*/ 779621 h 1857375"/>
                  <a:gd name="connsiteX1371" fmla="*/ 477679 w 1247775"/>
                  <a:gd name="connsiteY1371" fmla="*/ 767239 h 1857375"/>
                  <a:gd name="connsiteX1372" fmla="*/ 465296 w 1247775"/>
                  <a:gd name="connsiteY1372" fmla="*/ 779621 h 1857375"/>
                  <a:gd name="connsiteX1373" fmla="*/ 471011 w 1247775"/>
                  <a:gd name="connsiteY1373" fmla="*/ 790099 h 1857375"/>
                  <a:gd name="connsiteX1374" fmla="*/ 458629 w 1247775"/>
                  <a:gd name="connsiteY1374" fmla="*/ 799624 h 1857375"/>
                  <a:gd name="connsiteX1375" fmla="*/ 457676 w 1247775"/>
                  <a:gd name="connsiteY1375" fmla="*/ 799624 h 1857375"/>
                  <a:gd name="connsiteX1376" fmla="*/ 462439 w 1247775"/>
                  <a:gd name="connsiteY1376" fmla="*/ 791051 h 1857375"/>
                  <a:gd name="connsiteX1377" fmla="*/ 453866 w 1247775"/>
                  <a:gd name="connsiteY1377" fmla="*/ 781526 h 1857375"/>
                  <a:gd name="connsiteX1378" fmla="*/ 481489 w 1247775"/>
                  <a:gd name="connsiteY1378" fmla="*/ 946309 h 1857375"/>
                  <a:gd name="connsiteX1379" fmla="*/ 480536 w 1247775"/>
                  <a:gd name="connsiteY1379" fmla="*/ 951071 h 1857375"/>
                  <a:gd name="connsiteX1380" fmla="*/ 470059 w 1247775"/>
                  <a:gd name="connsiteY1380" fmla="*/ 936784 h 1857375"/>
                  <a:gd name="connsiteX1381" fmla="*/ 473869 w 1247775"/>
                  <a:gd name="connsiteY1381" fmla="*/ 935831 h 1857375"/>
                  <a:gd name="connsiteX1382" fmla="*/ 473869 w 1247775"/>
                  <a:gd name="connsiteY1382" fmla="*/ 935831 h 1857375"/>
                  <a:gd name="connsiteX1383" fmla="*/ 481489 w 1247775"/>
                  <a:gd name="connsiteY1383" fmla="*/ 946309 h 1857375"/>
                  <a:gd name="connsiteX1384" fmla="*/ 345281 w 1247775"/>
                  <a:gd name="connsiteY1384" fmla="*/ 1095851 h 1857375"/>
                  <a:gd name="connsiteX1385" fmla="*/ 345281 w 1247775"/>
                  <a:gd name="connsiteY1385" fmla="*/ 1095851 h 1857375"/>
                  <a:gd name="connsiteX1386" fmla="*/ 345281 w 1247775"/>
                  <a:gd name="connsiteY1386" fmla="*/ 1095851 h 1857375"/>
                  <a:gd name="connsiteX1387" fmla="*/ 345281 w 1247775"/>
                  <a:gd name="connsiteY1387" fmla="*/ 1095851 h 1857375"/>
                  <a:gd name="connsiteX1388" fmla="*/ 423386 w 1247775"/>
                  <a:gd name="connsiteY1388" fmla="*/ 1187291 h 1857375"/>
                  <a:gd name="connsiteX1389" fmla="*/ 421481 w 1247775"/>
                  <a:gd name="connsiteY1389" fmla="*/ 1188244 h 1857375"/>
                  <a:gd name="connsiteX1390" fmla="*/ 423386 w 1247775"/>
                  <a:gd name="connsiteY1390" fmla="*/ 1181576 h 1857375"/>
                  <a:gd name="connsiteX1391" fmla="*/ 426244 w 1247775"/>
                  <a:gd name="connsiteY1391" fmla="*/ 1182529 h 1857375"/>
                  <a:gd name="connsiteX1392" fmla="*/ 430054 w 1247775"/>
                  <a:gd name="connsiteY1392" fmla="*/ 1185386 h 1857375"/>
                  <a:gd name="connsiteX1393" fmla="*/ 423386 w 1247775"/>
                  <a:gd name="connsiteY1393" fmla="*/ 1187291 h 1857375"/>
                  <a:gd name="connsiteX1394" fmla="*/ 432911 w 1247775"/>
                  <a:gd name="connsiteY1394" fmla="*/ 1183481 h 1857375"/>
                  <a:gd name="connsiteX1395" fmla="*/ 432911 w 1247775"/>
                  <a:gd name="connsiteY1395" fmla="*/ 1183481 h 1857375"/>
                  <a:gd name="connsiteX1396" fmla="*/ 432911 w 1247775"/>
                  <a:gd name="connsiteY1396" fmla="*/ 1183481 h 1857375"/>
                  <a:gd name="connsiteX1397" fmla="*/ 432911 w 1247775"/>
                  <a:gd name="connsiteY1397" fmla="*/ 1183481 h 1857375"/>
                  <a:gd name="connsiteX1398" fmla="*/ 455771 w 1247775"/>
                  <a:gd name="connsiteY1398" fmla="*/ 1106329 h 1857375"/>
                  <a:gd name="connsiteX1399" fmla="*/ 443389 w 1247775"/>
                  <a:gd name="connsiteY1399" fmla="*/ 1117759 h 1857375"/>
                  <a:gd name="connsiteX1400" fmla="*/ 433864 w 1247775"/>
                  <a:gd name="connsiteY1400" fmla="*/ 1115854 h 1857375"/>
                  <a:gd name="connsiteX1401" fmla="*/ 400526 w 1247775"/>
                  <a:gd name="connsiteY1401" fmla="*/ 1149191 h 1857375"/>
                  <a:gd name="connsiteX1402" fmla="*/ 403384 w 1247775"/>
                  <a:gd name="connsiteY1402" fmla="*/ 1162526 h 1857375"/>
                  <a:gd name="connsiteX1403" fmla="*/ 387191 w 1247775"/>
                  <a:gd name="connsiteY1403" fmla="*/ 1179671 h 1857375"/>
                  <a:gd name="connsiteX1404" fmla="*/ 394811 w 1247775"/>
                  <a:gd name="connsiteY1404" fmla="*/ 1193959 h 1857375"/>
                  <a:gd name="connsiteX1405" fmla="*/ 389096 w 1247775"/>
                  <a:gd name="connsiteY1405" fmla="*/ 1206341 h 1857375"/>
                  <a:gd name="connsiteX1406" fmla="*/ 399574 w 1247775"/>
                  <a:gd name="connsiteY1406" fmla="*/ 1221581 h 1857375"/>
                  <a:gd name="connsiteX1407" fmla="*/ 409099 w 1247775"/>
                  <a:gd name="connsiteY1407" fmla="*/ 1231106 h 1857375"/>
                  <a:gd name="connsiteX1408" fmla="*/ 392906 w 1247775"/>
                  <a:gd name="connsiteY1408" fmla="*/ 1250156 h 1857375"/>
                  <a:gd name="connsiteX1409" fmla="*/ 390049 w 1247775"/>
                  <a:gd name="connsiteY1409" fmla="*/ 1251109 h 1857375"/>
                  <a:gd name="connsiteX1410" fmla="*/ 388144 w 1247775"/>
                  <a:gd name="connsiteY1410" fmla="*/ 1245394 h 1857375"/>
                  <a:gd name="connsiteX1411" fmla="*/ 390049 w 1247775"/>
                  <a:gd name="connsiteY1411" fmla="*/ 1241584 h 1857375"/>
                  <a:gd name="connsiteX1412" fmla="*/ 396716 w 1247775"/>
                  <a:gd name="connsiteY1412" fmla="*/ 1230154 h 1857375"/>
                  <a:gd name="connsiteX1413" fmla="*/ 388144 w 1247775"/>
                  <a:gd name="connsiteY1413" fmla="*/ 1217771 h 1857375"/>
                  <a:gd name="connsiteX1414" fmla="*/ 378619 w 1247775"/>
                  <a:gd name="connsiteY1414" fmla="*/ 1207294 h 1857375"/>
                  <a:gd name="connsiteX1415" fmla="*/ 362426 w 1247775"/>
                  <a:gd name="connsiteY1415" fmla="*/ 1199674 h 1857375"/>
                  <a:gd name="connsiteX1416" fmla="*/ 343376 w 1247775"/>
                  <a:gd name="connsiteY1416" fmla="*/ 1212056 h 1857375"/>
                  <a:gd name="connsiteX1417" fmla="*/ 339566 w 1247775"/>
                  <a:gd name="connsiteY1417" fmla="*/ 1216819 h 1857375"/>
                  <a:gd name="connsiteX1418" fmla="*/ 316706 w 1247775"/>
                  <a:gd name="connsiteY1418" fmla="*/ 1233964 h 1857375"/>
                  <a:gd name="connsiteX1419" fmla="*/ 315754 w 1247775"/>
                  <a:gd name="connsiteY1419" fmla="*/ 1231106 h 1857375"/>
                  <a:gd name="connsiteX1420" fmla="*/ 315754 w 1247775"/>
                  <a:gd name="connsiteY1420" fmla="*/ 1229201 h 1857375"/>
                  <a:gd name="connsiteX1421" fmla="*/ 310991 w 1247775"/>
                  <a:gd name="connsiteY1421" fmla="*/ 1213961 h 1857375"/>
                  <a:gd name="connsiteX1422" fmla="*/ 331946 w 1247775"/>
                  <a:gd name="connsiteY1422" fmla="*/ 1186339 h 1857375"/>
                  <a:gd name="connsiteX1423" fmla="*/ 316706 w 1247775"/>
                  <a:gd name="connsiteY1423" fmla="*/ 1161574 h 1857375"/>
                  <a:gd name="connsiteX1424" fmla="*/ 316706 w 1247775"/>
                  <a:gd name="connsiteY1424" fmla="*/ 1160621 h 1857375"/>
                  <a:gd name="connsiteX1425" fmla="*/ 320516 w 1247775"/>
                  <a:gd name="connsiteY1425" fmla="*/ 1156811 h 1857375"/>
                  <a:gd name="connsiteX1426" fmla="*/ 323374 w 1247775"/>
                  <a:gd name="connsiteY1426" fmla="*/ 1157764 h 1857375"/>
                  <a:gd name="connsiteX1427" fmla="*/ 322421 w 1247775"/>
                  <a:gd name="connsiteY1427" fmla="*/ 1160621 h 1857375"/>
                  <a:gd name="connsiteX1428" fmla="*/ 328136 w 1247775"/>
                  <a:gd name="connsiteY1428" fmla="*/ 1166336 h 1857375"/>
                  <a:gd name="connsiteX1429" fmla="*/ 330041 w 1247775"/>
                  <a:gd name="connsiteY1429" fmla="*/ 1166336 h 1857375"/>
                  <a:gd name="connsiteX1430" fmla="*/ 335756 w 1247775"/>
                  <a:gd name="connsiteY1430" fmla="*/ 1168241 h 1857375"/>
                  <a:gd name="connsiteX1431" fmla="*/ 346234 w 1247775"/>
                  <a:gd name="connsiteY1431" fmla="*/ 1157764 h 1857375"/>
                  <a:gd name="connsiteX1432" fmla="*/ 345281 w 1247775"/>
                  <a:gd name="connsiteY1432" fmla="*/ 1153954 h 1857375"/>
                  <a:gd name="connsiteX1433" fmla="*/ 353854 w 1247775"/>
                  <a:gd name="connsiteY1433" fmla="*/ 1146334 h 1857375"/>
                  <a:gd name="connsiteX1434" fmla="*/ 366236 w 1247775"/>
                  <a:gd name="connsiteY1434" fmla="*/ 1151096 h 1857375"/>
                  <a:gd name="connsiteX1435" fmla="*/ 382429 w 1247775"/>
                  <a:gd name="connsiteY1435" fmla="*/ 1140619 h 1857375"/>
                  <a:gd name="connsiteX1436" fmla="*/ 386239 w 1247775"/>
                  <a:gd name="connsiteY1436" fmla="*/ 1142524 h 1857375"/>
                  <a:gd name="connsiteX1437" fmla="*/ 391001 w 1247775"/>
                  <a:gd name="connsiteY1437" fmla="*/ 1137761 h 1857375"/>
                  <a:gd name="connsiteX1438" fmla="*/ 386239 w 1247775"/>
                  <a:gd name="connsiteY1438" fmla="*/ 1132999 h 1857375"/>
                  <a:gd name="connsiteX1439" fmla="*/ 384334 w 1247775"/>
                  <a:gd name="connsiteY1439" fmla="*/ 1133951 h 1857375"/>
                  <a:gd name="connsiteX1440" fmla="*/ 384334 w 1247775"/>
                  <a:gd name="connsiteY1440" fmla="*/ 1133951 h 1857375"/>
                  <a:gd name="connsiteX1441" fmla="*/ 383381 w 1247775"/>
                  <a:gd name="connsiteY1441" fmla="*/ 1129189 h 1857375"/>
                  <a:gd name="connsiteX1442" fmla="*/ 385286 w 1247775"/>
                  <a:gd name="connsiteY1442" fmla="*/ 1122521 h 1857375"/>
                  <a:gd name="connsiteX1443" fmla="*/ 378619 w 1247775"/>
                  <a:gd name="connsiteY1443" fmla="*/ 1109186 h 1857375"/>
                  <a:gd name="connsiteX1444" fmla="*/ 388144 w 1247775"/>
                  <a:gd name="connsiteY1444" fmla="*/ 1101566 h 1857375"/>
                  <a:gd name="connsiteX1445" fmla="*/ 390049 w 1247775"/>
                  <a:gd name="connsiteY1445" fmla="*/ 1100614 h 1857375"/>
                  <a:gd name="connsiteX1446" fmla="*/ 411004 w 1247775"/>
                  <a:gd name="connsiteY1446" fmla="*/ 1113949 h 1857375"/>
                  <a:gd name="connsiteX1447" fmla="*/ 434816 w 1247775"/>
                  <a:gd name="connsiteY1447" fmla="*/ 1090136 h 1857375"/>
                  <a:gd name="connsiteX1448" fmla="*/ 433864 w 1247775"/>
                  <a:gd name="connsiteY1448" fmla="*/ 1083469 h 1857375"/>
                  <a:gd name="connsiteX1449" fmla="*/ 443389 w 1247775"/>
                  <a:gd name="connsiteY1449" fmla="*/ 1086326 h 1857375"/>
                  <a:gd name="connsiteX1450" fmla="*/ 442436 w 1247775"/>
                  <a:gd name="connsiteY1450" fmla="*/ 1090136 h 1857375"/>
                  <a:gd name="connsiteX1451" fmla="*/ 450056 w 1247775"/>
                  <a:gd name="connsiteY1451" fmla="*/ 1097756 h 1857375"/>
                  <a:gd name="connsiteX1452" fmla="*/ 457676 w 1247775"/>
                  <a:gd name="connsiteY1452" fmla="*/ 1090136 h 1857375"/>
                  <a:gd name="connsiteX1453" fmla="*/ 454819 w 1247775"/>
                  <a:gd name="connsiteY1453" fmla="*/ 1084421 h 1857375"/>
                  <a:gd name="connsiteX1454" fmla="*/ 466249 w 1247775"/>
                  <a:gd name="connsiteY1454" fmla="*/ 1073944 h 1857375"/>
                  <a:gd name="connsiteX1455" fmla="*/ 473869 w 1247775"/>
                  <a:gd name="connsiteY1455" fmla="*/ 1076801 h 1857375"/>
                  <a:gd name="connsiteX1456" fmla="*/ 479584 w 1247775"/>
                  <a:gd name="connsiteY1456" fmla="*/ 1074896 h 1857375"/>
                  <a:gd name="connsiteX1457" fmla="*/ 480536 w 1247775"/>
                  <a:gd name="connsiteY1457" fmla="*/ 1075849 h 1857375"/>
                  <a:gd name="connsiteX1458" fmla="*/ 491014 w 1247775"/>
                  <a:gd name="connsiteY1458" fmla="*/ 1085374 h 1857375"/>
                  <a:gd name="connsiteX1459" fmla="*/ 500539 w 1247775"/>
                  <a:gd name="connsiteY1459" fmla="*/ 1078706 h 1857375"/>
                  <a:gd name="connsiteX1460" fmla="*/ 505301 w 1247775"/>
                  <a:gd name="connsiteY1460" fmla="*/ 1077754 h 1857375"/>
                  <a:gd name="connsiteX1461" fmla="*/ 515779 w 1247775"/>
                  <a:gd name="connsiteY1461" fmla="*/ 1084421 h 1857375"/>
                  <a:gd name="connsiteX1462" fmla="*/ 518636 w 1247775"/>
                  <a:gd name="connsiteY1462" fmla="*/ 1083469 h 1857375"/>
                  <a:gd name="connsiteX1463" fmla="*/ 521494 w 1247775"/>
                  <a:gd name="connsiteY1463" fmla="*/ 1087279 h 1857375"/>
                  <a:gd name="connsiteX1464" fmla="*/ 521494 w 1247775"/>
                  <a:gd name="connsiteY1464" fmla="*/ 1090136 h 1857375"/>
                  <a:gd name="connsiteX1465" fmla="*/ 538639 w 1247775"/>
                  <a:gd name="connsiteY1465" fmla="*/ 1107281 h 1857375"/>
                  <a:gd name="connsiteX1466" fmla="*/ 549116 w 1247775"/>
                  <a:gd name="connsiteY1466" fmla="*/ 1103471 h 1857375"/>
                  <a:gd name="connsiteX1467" fmla="*/ 553879 w 1247775"/>
                  <a:gd name="connsiteY1467" fmla="*/ 1106329 h 1857375"/>
                  <a:gd name="connsiteX1468" fmla="*/ 563404 w 1247775"/>
                  <a:gd name="connsiteY1468" fmla="*/ 1113949 h 1857375"/>
                  <a:gd name="connsiteX1469" fmla="*/ 559594 w 1247775"/>
                  <a:gd name="connsiteY1469" fmla="*/ 1118711 h 1857375"/>
                  <a:gd name="connsiteX1470" fmla="*/ 557689 w 1247775"/>
                  <a:gd name="connsiteY1470" fmla="*/ 1118711 h 1857375"/>
                  <a:gd name="connsiteX1471" fmla="*/ 547211 w 1247775"/>
                  <a:gd name="connsiteY1471" fmla="*/ 1120616 h 1857375"/>
                  <a:gd name="connsiteX1472" fmla="*/ 542449 w 1247775"/>
                  <a:gd name="connsiteY1472" fmla="*/ 1118711 h 1857375"/>
                  <a:gd name="connsiteX1473" fmla="*/ 538639 w 1247775"/>
                  <a:gd name="connsiteY1473" fmla="*/ 1119664 h 1857375"/>
                  <a:gd name="connsiteX1474" fmla="*/ 518636 w 1247775"/>
                  <a:gd name="connsiteY1474" fmla="*/ 1104424 h 1857375"/>
                  <a:gd name="connsiteX1475" fmla="*/ 486251 w 1247775"/>
                  <a:gd name="connsiteY1475" fmla="*/ 1087279 h 1857375"/>
                  <a:gd name="connsiteX1476" fmla="*/ 455771 w 1247775"/>
                  <a:gd name="connsiteY1476" fmla="*/ 1106329 h 1857375"/>
                  <a:gd name="connsiteX1477" fmla="*/ 483394 w 1247775"/>
                  <a:gd name="connsiteY1477" fmla="*/ 1196816 h 1857375"/>
                  <a:gd name="connsiteX1478" fmla="*/ 469106 w 1247775"/>
                  <a:gd name="connsiteY1478" fmla="*/ 1192054 h 1857375"/>
                  <a:gd name="connsiteX1479" fmla="*/ 465296 w 1247775"/>
                  <a:gd name="connsiteY1479" fmla="*/ 1192054 h 1857375"/>
                  <a:gd name="connsiteX1480" fmla="*/ 462439 w 1247775"/>
                  <a:gd name="connsiteY1480" fmla="*/ 1189196 h 1857375"/>
                  <a:gd name="connsiteX1481" fmla="*/ 466249 w 1247775"/>
                  <a:gd name="connsiteY1481" fmla="*/ 1178719 h 1857375"/>
                  <a:gd name="connsiteX1482" fmla="*/ 462439 w 1247775"/>
                  <a:gd name="connsiteY1482" fmla="*/ 1167289 h 1857375"/>
                  <a:gd name="connsiteX1483" fmla="*/ 462439 w 1247775"/>
                  <a:gd name="connsiteY1483" fmla="*/ 1167289 h 1857375"/>
                  <a:gd name="connsiteX1484" fmla="*/ 475774 w 1247775"/>
                  <a:gd name="connsiteY1484" fmla="*/ 1170146 h 1857375"/>
                  <a:gd name="connsiteX1485" fmla="*/ 491014 w 1247775"/>
                  <a:gd name="connsiteY1485" fmla="*/ 1165384 h 1857375"/>
                  <a:gd name="connsiteX1486" fmla="*/ 502444 w 1247775"/>
                  <a:gd name="connsiteY1486" fmla="*/ 1162526 h 1857375"/>
                  <a:gd name="connsiteX1487" fmla="*/ 507206 w 1247775"/>
                  <a:gd name="connsiteY1487" fmla="*/ 1165384 h 1857375"/>
                  <a:gd name="connsiteX1488" fmla="*/ 513874 w 1247775"/>
                  <a:gd name="connsiteY1488" fmla="*/ 1158716 h 1857375"/>
                  <a:gd name="connsiteX1489" fmla="*/ 512921 w 1247775"/>
                  <a:gd name="connsiteY1489" fmla="*/ 1155859 h 1857375"/>
                  <a:gd name="connsiteX1490" fmla="*/ 517684 w 1247775"/>
                  <a:gd name="connsiteY1490" fmla="*/ 1150144 h 1857375"/>
                  <a:gd name="connsiteX1491" fmla="*/ 525304 w 1247775"/>
                  <a:gd name="connsiteY1491" fmla="*/ 1153001 h 1857375"/>
                  <a:gd name="connsiteX1492" fmla="*/ 528161 w 1247775"/>
                  <a:gd name="connsiteY1492" fmla="*/ 1152049 h 1857375"/>
                  <a:gd name="connsiteX1493" fmla="*/ 526256 w 1247775"/>
                  <a:gd name="connsiteY1493" fmla="*/ 1160621 h 1857375"/>
                  <a:gd name="connsiteX1494" fmla="*/ 526256 w 1247775"/>
                  <a:gd name="connsiteY1494" fmla="*/ 1161574 h 1857375"/>
                  <a:gd name="connsiteX1495" fmla="*/ 514826 w 1247775"/>
                  <a:gd name="connsiteY1495" fmla="*/ 1177766 h 1857375"/>
                  <a:gd name="connsiteX1496" fmla="*/ 507206 w 1247775"/>
                  <a:gd name="connsiteY1496" fmla="*/ 1174909 h 1857375"/>
                  <a:gd name="connsiteX1497" fmla="*/ 495776 w 1247775"/>
                  <a:gd name="connsiteY1497" fmla="*/ 1186339 h 1857375"/>
                  <a:gd name="connsiteX1498" fmla="*/ 497681 w 1247775"/>
                  <a:gd name="connsiteY1498" fmla="*/ 1192054 h 1857375"/>
                  <a:gd name="connsiteX1499" fmla="*/ 491966 w 1247775"/>
                  <a:gd name="connsiteY1499" fmla="*/ 1190149 h 1857375"/>
                  <a:gd name="connsiteX1500" fmla="*/ 483394 w 1247775"/>
                  <a:gd name="connsiteY1500" fmla="*/ 1196816 h 1857375"/>
                  <a:gd name="connsiteX1501" fmla="*/ 507206 w 1247775"/>
                  <a:gd name="connsiteY1501" fmla="*/ 1716881 h 1857375"/>
                  <a:gd name="connsiteX1502" fmla="*/ 506254 w 1247775"/>
                  <a:gd name="connsiteY1502" fmla="*/ 1714976 h 1857375"/>
                  <a:gd name="connsiteX1503" fmla="*/ 508159 w 1247775"/>
                  <a:gd name="connsiteY1503" fmla="*/ 1714976 h 1857375"/>
                  <a:gd name="connsiteX1504" fmla="*/ 510064 w 1247775"/>
                  <a:gd name="connsiteY1504" fmla="*/ 1714976 h 1857375"/>
                  <a:gd name="connsiteX1505" fmla="*/ 510064 w 1247775"/>
                  <a:gd name="connsiteY1505" fmla="*/ 1714976 h 1857375"/>
                  <a:gd name="connsiteX1506" fmla="*/ 507206 w 1247775"/>
                  <a:gd name="connsiteY1506" fmla="*/ 1716881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Lst>
                <a:rect l="l" t="t" r="r" b="b"/>
                <a:pathLst>
                  <a:path w="1247775" h="1857375">
                    <a:moveTo>
                      <a:pt x="1172051" y="974884"/>
                    </a:moveTo>
                    <a:cubicBezTo>
                      <a:pt x="1133951" y="944404"/>
                      <a:pt x="1065371" y="835819"/>
                      <a:pt x="1037749" y="787241"/>
                    </a:cubicBezTo>
                    <a:lnTo>
                      <a:pt x="1026319" y="764381"/>
                    </a:lnTo>
                    <a:cubicBezTo>
                      <a:pt x="1025366" y="760571"/>
                      <a:pt x="1024414" y="755809"/>
                      <a:pt x="1023461" y="751046"/>
                    </a:cubicBezTo>
                    <a:cubicBezTo>
                      <a:pt x="1024414" y="751046"/>
                      <a:pt x="1024414" y="750094"/>
                      <a:pt x="1024414" y="750094"/>
                    </a:cubicBezTo>
                    <a:cubicBezTo>
                      <a:pt x="1024414" y="748189"/>
                      <a:pt x="1025366" y="746284"/>
                      <a:pt x="1025366" y="744379"/>
                    </a:cubicBezTo>
                    <a:cubicBezTo>
                      <a:pt x="1025366" y="739616"/>
                      <a:pt x="1024414" y="735806"/>
                      <a:pt x="1022509" y="731996"/>
                    </a:cubicBezTo>
                    <a:cubicBezTo>
                      <a:pt x="1021556" y="691039"/>
                      <a:pt x="1032986" y="639604"/>
                      <a:pt x="1037749" y="609124"/>
                    </a:cubicBezTo>
                    <a:cubicBezTo>
                      <a:pt x="1041559" y="583406"/>
                      <a:pt x="1035844" y="532924"/>
                      <a:pt x="1025366" y="473869"/>
                    </a:cubicBezTo>
                    <a:cubicBezTo>
                      <a:pt x="1025366" y="473869"/>
                      <a:pt x="1025366" y="472916"/>
                      <a:pt x="1025366" y="472916"/>
                    </a:cubicBezTo>
                    <a:cubicBezTo>
                      <a:pt x="1025366" y="469106"/>
                      <a:pt x="1024414" y="466249"/>
                      <a:pt x="1023461" y="463391"/>
                    </a:cubicBezTo>
                    <a:cubicBezTo>
                      <a:pt x="1022509" y="459581"/>
                      <a:pt x="1021556" y="454819"/>
                      <a:pt x="1020604" y="450056"/>
                    </a:cubicBezTo>
                    <a:cubicBezTo>
                      <a:pt x="1021556" y="447199"/>
                      <a:pt x="1021556" y="445294"/>
                      <a:pt x="1021556" y="442436"/>
                    </a:cubicBezTo>
                    <a:cubicBezTo>
                      <a:pt x="1021556" y="435769"/>
                      <a:pt x="1018699" y="429101"/>
                      <a:pt x="1014889" y="424339"/>
                    </a:cubicBezTo>
                    <a:cubicBezTo>
                      <a:pt x="1010126" y="404336"/>
                      <a:pt x="1005364" y="383381"/>
                      <a:pt x="1000601" y="362426"/>
                    </a:cubicBezTo>
                    <a:cubicBezTo>
                      <a:pt x="999649" y="357664"/>
                      <a:pt x="997744" y="351949"/>
                      <a:pt x="996791" y="347186"/>
                    </a:cubicBezTo>
                    <a:cubicBezTo>
                      <a:pt x="996791" y="344329"/>
                      <a:pt x="995839" y="342424"/>
                      <a:pt x="994886" y="339566"/>
                    </a:cubicBezTo>
                    <a:cubicBezTo>
                      <a:pt x="967264" y="254794"/>
                      <a:pt x="902494" y="161449"/>
                      <a:pt x="892969" y="148114"/>
                    </a:cubicBezTo>
                    <a:cubicBezTo>
                      <a:pt x="892016" y="147161"/>
                      <a:pt x="892016" y="146209"/>
                      <a:pt x="891064" y="144304"/>
                    </a:cubicBezTo>
                    <a:cubicBezTo>
                      <a:pt x="891064" y="144304"/>
                      <a:pt x="891064" y="144304"/>
                      <a:pt x="891064" y="144304"/>
                    </a:cubicBezTo>
                    <a:cubicBezTo>
                      <a:pt x="890111" y="141446"/>
                      <a:pt x="888206" y="139541"/>
                      <a:pt x="886301" y="137636"/>
                    </a:cubicBezTo>
                    <a:cubicBezTo>
                      <a:pt x="884396" y="114776"/>
                      <a:pt x="865346" y="97631"/>
                      <a:pt x="842486" y="97631"/>
                    </a:cubicBezTo>
                    <a:cubicBezTo>
                      <a:pt x="834866" y="97631"/>
                      <a:pt x="828199" y="99536"/>
                      <a:pt x="821531" y="103346"/>
                    </a:cubicBezTo>
                    <a:cubicBezTo>
                      <a:pt x="820579" y="92869"/>
                      <a:pt x="812959" y="83344"/>
                      <a:pt x="803434" y="80486"/>
                    </a:cubicBezTo>
                    <a:cubicBezTo>
                      <a:pt x="799624" y="72866"/>
                      <a:pt x="792956" y="66199"/>
                      <a:pt x="784384" y="63341"/>
                    </a:cubicBezTo>
                    <a:cubicBezTo>
                      <a:pt x="779621" y="50006"/>
                      <a:pt x="766286" y="40481"/>
                      <a:pt x="751046" y="40481"/>
                    </a:cubicBezTo>
                    <a:cubicBezTo>
                      <a:pt x="737711" y="40481"/>
                      <a:pt x="726281" y="48101"/>
                      <a:pt x="719614" y="58579"/>
                    </a:cubicBezTo>
                    <a:cubicBezTo>
                      <a:pt x="715804" y="56674"/>
                      <a:pt x="712946" y="55721"/>
                      <a:pt x="708184" y="55721"/>
                    </a:cubicBezTo>
                    <a:cubicBezTo>
                      <a:pt x="707231" y="55721"/>
                      <a:pt x="705326" y="55721"/>
                      <a:pt x="704374" y="55721"/>
                    </a:cubicBezTo>
                    <a:cubicBezTo>
                      <a:pt x="703421" y="52864"/>
                      <a:pt x="700564" y="50006"/>
                      <a:pt x="698659" y="48101"/>
                    </a:cubicBezTo>
                    <a:cubicBezTo>
                      <a:pt x="701516" y="45244"/>
                      <a:pt x="703421" y="41434"/>
                      <a:pt x="703421" y="37624"/>
                    </a:cubicBezTo>
                    <a:cubicBezTo>
                      <a:pt x="703421" y="29051"/>
                      <a:pt x="696754" y="22384"/>
                      <a:pt x="688181" y="22384"/>
                    </a:cubicBezTo>
                    <a:cubicBezTo>
                      <a:pt x="685324" y="22384"/>
                      <a:pt x="681514" y="23336"/>
                      <a:pt x="679609" y="25241"/>
                    </a:cubicBezTo>
                    <a:cubicBezTo>
                      <a:pt x="676751" y="20479"/>
                      <a:pt x="672941" y="16669"/>
                      <a:pt x="667226" y="16669"/>
                    </a:cubicBezTo>
                    <a:cubicBezTo>
                      <a:pt x="667226" y="16669"/>
                      <a:pt x="667226" y="16669"/>
                      <a:pt x="667226" y="16669"/>
                    </a:cubicBezTo>
                    <a:cubicBezTo>
                      <a:pt x="665321" y="10954"/>
                      <a:pt x="659606" y="7144"/>
                      <a:pt x="652939" y="7144"/>
                    </a:cubicBezTo>
                    <a:cubicBezTo>
                      <a:pt x="644366" y="7144"/>
                      <a:pt x="637699" y="13811"/>
                      <a:pt x="637699" y="22384"/>
                    </a:cubicBezTo>
                    <a:cubicBezTo>
                      <a:pt x="637699" y="30956"/>
                      <a:pt x="644366" y="37624"/>
                      <a:pt x="652939" y="37624"/>
                    </a:cubicBezTo>
                    <a:cubicBezTo>
                      <a:pt x="654844" y="37624"/>
                      <a:pt x="656749" y="37624"/>
                      <a:pt x="658654" y="36671"/>
                    </a:cubicBezTo>
                    <a:cubicBezTo>
                      <a:pt x="660559" y="38576"/>
                      <a:pt x="663416" y="40481"/>
                      <a:pt x="667226" y="40481"/>
                    </a:cubicBezTo>
                    <a:cubicBezTo>
                      <a:pt x="669131" y="40481"/>
                      <a:pt x="670084" y="40481"/>
                      <a:pt x="671989" y="39529"/>
                    </a:cubicBezTo>
                    <a:cubicBezTo>
                      <a:pt x="671989" y="41434"/>
                      <a:pt x="672941" y="43339"/>
                      <a:pt x="673894" y="45244"/>
                    </a:cubicBezTo>
                    <a:cubicBezTo>
                      <a:pt x="671036" y="46196"/>
                      <a:pt x="669131" y="48101"/>
                      <a:pt x="667226" y="50006"/>
                    </a:cubicBezTo>
                    <a:cubicBezTo>
                      <a:pt x="659606" y="50959"/>
                      <a:pt x="652939" y="57626"/>
                      <a:pt x="652939" y="65246"/>
                    </a:cubicBezTo>
                    <a:cubicBezTo>
                      <a:pt x="652939" y="72866"/>
                      <a:pt x="657701" y="78581"/>
                      <a:pt x="664369" y="80486"/>
                    </a:cubicBezTo>
                    <a:cubicBezTo>
                      <a:pt x="665321" y="81439"/>
                      <a:pt x="666274" y="82391"/>
                      <a:pt x="666274" y="83344"/>
                    </a:cubicBezTo>
                    <a:cubicBezTo>
                      <a:pt x="663416" y="86201"/>
                      <a:pt x="661511" y="90011"/>
                      <a:pt x="661511" y="94774"/>
                    </a:cubicBezTo>
                    <a:cubicBezTo>
                      <a:pt x="661511" y="96679"/>
                      <a:pt x="661511" y="99536"/>
                      <a:pt x="662464" y="101441"/>
                    </a:cubicBezTo>
                    <a:cubicBezTo>
                      <a:pt x="662464" y="101441"/>
                      <a:pt x="661511" y="101441"/>
                      <a:pt x="661511" y="101441"/>
                    </a:cubicBezTo>
                    <a:cubicBezTo>
                      <a:pt x="650081" y="101441"/>
                      <a:pt x="640556" y="110966"/>
                      <a:pt x="640556" y="122396"/>
                    </a:cubicBezTo>
                    <a:cubicBezTo>
                      <a:pt x="640556" y="130016"/>
                      <a:pt x="644366" y="136684"/>
                      <a:pt x="651034" y="140494"/>
                    </a:cubicBezTo>
                    <a:cubicBezTo>
                      <a:pt x="650081" y="142399"/>
                      <a:pt x="649129" y="144304"/>
                      <a:pt x="649129" y="146209"/>
                    </a:cubicBezTo>
                    <a:cubicBezTo>
                      <a:pt x="649129" y="151924"/>
                      <a:pt x="653891" y="156686"/>
                      <a:pt x="659606" y="156686"/>
                    </a:cubicBezTo>
                    <a:cubicBezTo>
                      <a:pt x="665321" y="156686"/>
                      <a:pt x="670084" y="151924"/>
                      <a:pt x="670084" y="146209"/>
                    </a:cubicBezTo>
                    <a:cubicBezTo>
                      <a:pt x="670084" y="145256"/>
                      <a:pt x="670084" y="143351"/>
                      <a:pt x="669131" y="142399"/>
                    </a:cubicBezTo>
                    <a:cubicBezTo>
                      <a:pt x="670084" y="141446"/>
                      <a:pt x="671989" y="141446"/>
                      <a:pt x="672941" y="140494"/>
                    </a:cubicBezTo>
                    <a:cubicBezTo>
                      <a:pt x="672941" y="141446"/>
                      <a:pt x="671989" y="143351"/>
                      <a:pt x="671989" y="145256"/>
                    </a:cubicBezTo>
                    <a:cubicBezTo>
                      <a:pt x="671989" y="152876"/>
                      <a:pt x="677704" y="158591"/>
                      <a:pt x="685324" y="158591"/>
                    </a:cubicBezTo>
                    <a:cubicBezTo>
                      <a:pt x="692944" y="158591"/>
                      <a:pt x="698659" y="152876"/>
                      <a:pt x="698659" y="145256"/>
                    </a:cubicBezTo>
                    <a:cubicBezTo>
                      <a:pt x="698659" y="137636"/>
                      <a:pt x="692944" y="131921"/>
                      <a:pt x="685324" y="131921"/>
                    </a:cubicBezTo>
                    <a:cubicBezTo>
                      <a:pt x="683419" y="131921"/>
                      <a:pt x="681514" y="132874"/>
                      <a:pt x="679609" y="132874"/>
                    </a:cubicBezTo>
                    <a:cubicBezTo>
                      <a:pt x="680561" y="130016"/>
                      <a:pt x="681514" y="128111"/>
                      <a:pt x="681514" y="125254"/>
                    </a:cubicBezTo>
                    <a:cubicBezTo>
                      <a:pt x="681514" y="125254"/>
                      <a:pt x="682466" y="125254"/>
                      <a:pt x="682466" y="125254"/>
                    </a:cubicBezTo>
                    <a:cubicBezTo>
                      <a:pt x="691039" y="125254"/>
                      <a:pt x="698659" y="118586"/>
                      <a:pt x="699611" y="110014"/>
                    </a:cubicBezTo>
                    <a:cubicBezTo>
                      <a:pt x="701516" y="110966"/>
                      <a:pt x="704374" y="111919"/>
                      <a:pt x="706279" y="111919"/>
                    </a:cubicBezTo>
                    <a:cubicBezTo>
                      <a:pt x="706279" y="112871"/>
                      <a:pt x="706279" y="112871"/>
                      <a:pt x="706279" y="113824"/>
                    </a:cubicBezTo>
                    <a:cubicBezTo>
                      <a:pt x="706279" y="117634"/>
                      <a:pt x="709136" y="120491"/>
                      <a:pt x="711994" y="122396"/>
                    </a:cubicBezTo>
                    <a:cubicBezTo>
                      <a:pt x="712946" y="135731"/>
                      <a:pt x="724376" y="146209"/>
                      <a:pt x="738664" y="146209"/>
                    </a:cubicBezTo>
                    <a:cubicBezTo>
                      <a:pt x="749141" y="146209"/>
                      <a:pt x="758666" y="139541"/>
                      <a:pt x="763429" y="130969"/>
                    </a:cubicBezTo>
                    <a:cubicBezTo>
                      <a:pt x="765334" y="131921"/>
                      <a:pt x="767239" y="131921"/>
                      <a:pt x="770096" y="132874"/>
                    </a:cubicBezTo>
                    <a:cubicBezTo>
                      <a:pt x="772001" y="135731"/>
                      <a:pt x="774859" y="138589"/>
                      <a:pt x="778669" y="140494"/>
                    </a:cubicBezTo>
                    <a:cubicBezTo>
                      <a:pt x="776764" y="141446"/>
                      <a:pt x="774859" y="143351"/>
                      <a:pt x="773906" y="145256"/>
                    </a:cubicBezTo>
                    <a:cubicBezTo>
                      <a:pt x="772954" y="141446"/>
                      <a:pt x="770096" y="138589"/>
                      <a:pt x="765334" y="138589"/>
                    </a:cubicBezTo>
                    <a:cubicBezTo>
                      <a:pt x="760571" y="138589"/>
                      <a:pt x="756761" y="142399"/>
                      <a:pt x="756761" y="147161"/>
                    </a:cubicBezTo>
                    <a:cubicBezTo>
                      <a:pt x="756761" y="150971"/>
                      <a:pt x="758666" y="153829"/>
                      <a:pt x="761524" y="154781"/>
                    </a:cubicBezTo>
                    <a:cubicBezTo>
                      <a:pt x="759619" y="156686"/>
                      <a:pt x="757714" y="158591"/>
                      <a:pt x="757714" y="161449"/>
                    </a:cubicBezTo>
                    <a:cubicBezTo>
                      <a:pt x="757714" y="163354"/>
                      <a:pt x="758666" y="165259"/>
                      <a:pt x="759619" y="167164"/>
                    </a:cubicBezTo>
                    <a:cubicBezTo>
                      <a:pt x="759619" y="168116"/>
                      <a:pt x="759619" y="168116"/>
                      <a:pt x="759619" y="169069"/>
                    </a:cubicBezTo>
                    <a:cubicBezTo>
                      <a:pt x="755809" y="161449"/>
                      <a:pt x="748189" y="155734"/>
                      <a:pt x="738664" y="155734"/>
                    </a:cubicBezTo>
                    <a:cubicBezTo>
                      <a:pt x="737711" y="155734"/>
                      <a:pt x="736759" y="155734"/>
                      <a:pt x="735806" y="155734"/>
                    </a:cubicBezTo>
                    <a:cubicBezTo>
                      <a:pt x="733901" y="153829"/>
                      <a:pt x="731996" y="152876"/>
                      <a:pt x="729139" y="152876"/>
                    </a:cubicBezTo>
                    <a:cubicBezTo>
                      <a:pt x="724376" y="152876"/>
                      <a:pt x="719614" y="156686"/>
                      <a:pt x="719614" y="162401"/>
                    </a:cubicBezTo>
                    <a:cubicBezTo>
                      <a:pt x="719614" y="163354"/>
                      <a:pt x="719614" y="164306"/>
                      <a:pt x="720566" y="165259"/>
                    </a:cubicBezTo>
                    <a:cubicBezTo>
                      <a:pt x="718661" y="168116"/>
                      <a:pt x="716756" y="170974"/>
                      <a:pt x="716756" y="173831"/>
                    </a:cubicBezTo>
                    <a:cubicBezTo>
                      <a:pt x="714851" y="173831"/>
                      <a:pt x="713899" y="172879"/>
                      <a:pt x="711994" y="172879"/>
                    </a:cubicBezTo>
                    <a:cubicBezTo>
                      <a:pt x="704374" y="172879"/>
                      <a:pt x="697706" y="174784"/>
                      <a:pt x="691991" y="178594"/>
                    </a:cubicBezTo>
                    <a:cubicBezTo>
                      <a:pt x="688181" y="176689"/>
                      <a:pt x="684371" y="175736"/>
                      <a:pt x="680561" y="175736"/>
                    </a:cubicBezTo>
                    <a:cubicBezTo>
                      <a:pt x="678656" y="175736"/>
                      <a:pt x="675799" y="175736"/>
                      <a:pt x="673894" y="176689"/>
                    </a:cubicBezTo>
                    <a:cubicBezTo>
                      <a:pt x="674846" y="175736"/>
                      <a:pt x="675799" y="173831"/>
                      <a:pt x="675799" y="172879"/>
                    </a:cubicBezTo>
                    <a:cubicBezTo>
                      <a:pt x="675799" y="169069"/>
                      <a:pt x="671989" y="165259"/>
                      <a:pt x="668179" y="165259"/>
                    </a:cubicBezTo>
                    <a:cubicBezTo>
                      <a:pt x="664369" y="165259"/>
                      <a:pt x="660559" y="169069"/>
                      <a:pt x="660559" y="172879"/>
                    </a:cubicBezTo>
                    <a:cubicBezTo>
                      <a:pt x="660559" y="176689"/>
                      <a:pt x="663416" y="179546"/>
                      <a:pt x="667226" y="180499"/>
                    </a:cubicBezTo>
                    <a:cubicBezTo>
                      <a:pt x="661511" y="184309"/>
                      <a:pt x="657701" y="191929"/>
                      <a:pt x="657701" y="199549"/>
                    </a:cubicBezTo>
                    <a:cubicBezTo>
                      <a:pt x="657701" y="202406"/>
                      <a:pt x="658654" y="205264"/>
                      <a:pt x="659606" y="207169"/>
                    </a:cubicBezTo>
                    <a:cubicBezTo>
                      <a:pt x="657701" y="207169"/>
                      <a:pt x="655796" y="207169"/>
                      <a:pt x="654844" y="208121"/>
                    </a:cubicBezTo>
                    <a:cubicBezTo>
                      <a:pt x="652939" y="206216"/>
                      <a:pt x="651034" y="205264"/>
                      <a:pt x="648176" y="205264"/>
                    </a:cubicBezTo>
                    <a:cubicBezTo>
                      <a:pt x="643414" y="205264"/>
                      <a:pt x="639604" y="209074"/>
                      <a:pt x="639604" y="213836"/>
                    </a:cubicBezTo>
                    <a:cubicBezTo>
                      <a:pt x="639604" y="215741"/>
                      <a:pt x="640556" y="216694"/>
                      <a:pt x="640556" y="217646"/>
                    </a:cubicBezTo>
                    <a:cubicBezTo>
                      <a:pt x="637699" y="219551"/>
                      <a:pt x="635794" y="222409"/>
                      <a:pt x="634841" y="226219"/>
                    </a:cubicBezTo>
                    <a:cubicBezTo>
                      <a:pt x="632936" y="224314"/>
                      <a:pt x="630079" y="223361"/>
                      <a:pt x="627221" y="223361"/>
                    </a:cubicBezTo>
                    <a:cubicBezTo>
                      <a:pt x="626269" y="215741"/>
                      <a:pt x="621506" y="209074"/>
                      <a:pt x="613886" y="205264"/>
                    </a:cubicBezTo>
                    <a:cubicBezTo>
                      <a:pt x="617696" y="205264"/>
                      <a:pt x="620554" y="204311"/>
                      <a:pt x="623411" y="203359"/>
                    </a:cubicBezTo>
                    <a:cubicBezTo>
                      <a:pt x="625316" y="206216"/>
                      <a:pt x="629126" y="209074"/>
                      <a:pt x="632936" y="209074"/>
                    </a:cubicBezTo>
                    <a:cubicBezTo>
                      <a:pt x="639604" y="209074"/>
                      <a:pt x="644366" y="204311"/>
                      <a:pt x="644366" y="197644"/>
                    </a:cubicBezTo>
                    <a:cubicBezTo>
                      <a:pt x="644366" y="194786"/>
                      <a:pt x="643414" y="191929"/>
                      <a:pt x="640556" y="189071"/>
                    </a:cubicBezTo>
                    <a:cubicBezTo>
                      <a:pt x="644366" y="183356"/>
                      <a:pt x="646271" y="176689"/>
                      <a:pt x="646271" y="170021"/>
                    </a:cubicBezTo>
                    <a:cubicBezTo>
                      <a:pt x="646271" y="153829"/>
                      <a:pt x="634841" y="139541"/>
                      <a:pt x="619601" y="135731"/>
                    </a:cubicBezTo>
                    <a:cubicBezTo>
                      <a:pt x="617696" y="133826"/>
                      <a:pt x="615791" y="132874"/>
                      <a:pt x="612934" y="132874"/>
                    </a:cubicBezTo>
                    <a:cubicBezTo>
                      <a:pt x="611029" y="132874"/>
                      <a:pt x="609124" y="133826"/>
                      <a:pt x="607219" y="134779"/>
                    </a:cubicBezTo>
                    <a:cubicBezTo>
                      <a:pt x="605314" y="134779"/>
                      <a:pt x="602456" y="135731"/>
                      <a:pt x="600551" y="135731"/>
                    </a:cubicBezTo>
                    <a:cubicBezTo>
                      <a:pt x="601504" y="133826"/>
                      <a:pt x="601504" y="131921"/>
                      <a:pt x="601504" y="129064"/>
                    </a:cubicBezTo>
                    <a:cubicBezTo>
                      <a:pt x="603409" y="130016"/>
                      <a:pt x="605314" y="130969"/>
                      <a:pt x="607219" y="130969"/>
                    </a:cubicBezTo>
                    <a:cubicBezTo>
                      <a:pt x="611981" y="130969"/>
                      <a:pt x="616744" y="127159"/>
                      <a:pt x="616744" y="121444"/>
                    </a:cubicBezTo>
                    <a:cubicBezTo>
                      <a:pt x="616744" y="115729"/>
                      <a:pt x="612934" y="111919"/>
                      <a:pt x="607219" y="111919"/>
                    </a:cubicBezTo>
                    <a:cubicBezTo>
                      <a:pt x="604361" y="111919"/>
                      <a:pt x="601504" y="113824"/>
                      <a:pt x="599599" y="116681"/>
                    </a:cubicBezTo>
                    <a:cubicBezTo>
                      <a:pt x="597694" y="112871"/>
                      <a:pt x="594836" y="110014"/>
                      <a:pt x="591979" y="107156"/>
                    </a:cubicBezTo>
                    <a:cubicBezTo>
                      <a:pt x="593884" y="108109"/>
                      <a:pt x="596741" y="108109"/>
                      <a:pt x="598646" y="108109"/>
                    </a:cubicBezTo>
                    <a:cubicBezTo>
                      <a:pt x="612934" y="108109"/>
                      <a:pt x="624364" y="97631"/>
                      <a:pt x="626269" y="84296"/>
                    </a:cubicBezTo>
                    <a:cubicBezTo>
                      <a:pt x="628174" y="85249"/>
                      <a:pt x="629126" y="85249"/>
                      <a:pt x="631031" y="85249"/>
                    </a:cubicBezTo>
                    <a:cubicBezTo>
                      <a:pt x="638651" y="85249"/>
                      <a:pt x="644366" y="79534"/>
                      <a:pt x="644366" y="71914"/>
                    </a:cubicBezTo>
                    <a:cubicBezTo>
                      <a:pt x="644366" y="64294"/>
                      <a:pt x="638651" y="58579"/>
                      <a:pt x="631031" y="58579"/>
                    </a:cubicBezTo>
                    <a:cubicBezTo>
                      <a:pt x="626269" y="58579"/>
                      <a:pt x="622459" y="60484"/>
                      <a:pt x="620554" y="64294"/>
                    </a:cubicBezTo>
                    <a:cubicBezTo>
                      <a:pt x="615791" y="57626"/>
                      <a:pt x="607219" y="53816"/>
                      <a:pt x="598646" y="53816"/>
                    </a:cubicBezTo>
                    <a:cubicBezTo>
                      <a:pt x="591026" y="53816"/>
                      <a:pt x="584359" y="56674"/>
                      <a:pt x="578644" y="62389"/>
                    </a:cubicBezTo>
                    <a:cubicBezTo>
                      <a:pt x="578644" y="61436"/>
                      <a:pt x="578644" y="59531"/>
                      <a:pt x="578644" y="58579"/>
                    </a:cubicBezTo>
                    <a:cubicBezTo>
                      <a:pt x="578644" y="47149"/>
                      <a:pt x="569119" y="37624"/>
                      <a:pt x="557689" y="37624"/>
                    </a:cubicBezTo>
                    <a:cubicBezTo>
                      <a:pt x="546259" y="37624"/>
                      <a:pt x="536734" y="47149"/>
                      <a:pt x="536734" y="58579"/>
                    </a:cubicBezTo>
                    <a:cubicBezTo>
                      <a:pt x="536734" y="70009"/>
                      <a:pt x="546259" y="79534"/>
                      <a:pt x="557689" y="79534"/>
                    </a:cubicBezTo>
                    <a:cubicBezTo>
                      <a:pt x="562451" y="79534"/>
                      <a:pt x="567214" y="77629"/>
                      <a:pt x="571024" y="74771"/>
                    </a:cubicBezTo>
                    <a:cubicBezTo>
                      <a:pt x="570071" y="77629"/>
                      <a:pt x="570071" y="80486"/>
                      <a:pt x="570071" y="83344"/>
                    </a:cubicBezTo>
                    <a:cubicBezTo>
                      <a:pt x="570071" y="92869"/>
                      <a:pt x="574834" y="101441"/>
                      <a:pt x="582454" y="106204"/>
                    </a:cubicBezTo>
                    <a:cubicBezTo>
                      <a:pt x="580549" y="106204"/>
                      <a:pt x="579596" y="105251"/>
                      <a:pt x="577691" y="105251"/>
                    </a:cubicBezTo>
                    <a:cubicBezTo>
                      <a:pt x="570071" y="105251"/>
                      <a:pt x="563404" y="109061"/>
                      <a:pt x="559594" y="113824"/>
                    </a:cubicBezTo>
                    <a:cubicBezTo>
                      <a:pt x="555784" y="107156"/>
                      <a:pt x="549116" y="103346"/>
                      <a:pt x="541496" y="103346"/>
                    </a:cubicBezTo>
                    <a:cubicBezTo>
                      <a:pt x="530066" y="103346"/>
                      <a:pt x="519589" y="112871"/>
                      <a:pt x="519589" y="125254"/>
                    </a:cubicBezTo>
                    <a:cubicBezTo>
                      <a:pt x="519589" y="137636"/>
                      <a:pt x="529114" y="147161"/>
                      <a:pt x="541496" y="147161"/>
                    </a:cubicBezTo>
                    <a:cubicBezTo>
                      <a:pt x="547211" y="147161"/>
                      <a:pt x="552926" y="144304"/>
                      <a:pt x="556736" y="140494"/>
                    </a:cubicBezTo>
                    <a:cubicBezTo>
                      <a:pt x="560546" y="148114"/>
                      <a:pt x="569119" y="153829"/>
                      <a:pt x="578644" y="153829"/>
                    </a:cubicBezTo>
                    <a:cubicBezTo>
                      <a:pt x="579596" y="153829"/>
                      <a:pt x="580549" y="153829"/>
                      <a:pt x="581501" y="153829"/>
                    </a:cubicBezTo>
                    <a:cubicBezTo>
                      <a:pt x="578644" y="158591"/>
                      <a:pt x="576739" y="165259"/>
                      <a:pt x="576739" y="170974"/>
                    </a:cubicBezTo>
                    <a:cubicBezTo>
                      <a:pt x="576739" y="172879"/>
                      <a:pt x="576739" y="174784"/>
                      <a:pt x="577691" y="176689"/>
                    </a:cubicBezTo>
                    <a:cubicBezTo>
                      <a:pt x="571976" y="172879"/>
                      <a:pt x="565309" y="170974"/>
                      <a:pt x="557689" y="170974"/>
                    </a:cubicBezTo>
                    <a:cubicBezTo>
                      <a:pt x="545306" y="170974"/>
                      <a:pt x="533876" y="176689"/>
                      <a:pt x="526256" y="186214"/>
                    </a:cubicBezTo>
                    <a:cubicBezTo>
                      <a:pt x="523399" y="181451"/>
                      <a:pt x="518636" y="177641"/>
                      <a:pt x="512921" y="177641"/>
                    </a:cubicBezTo>
                    <a:cubicBezTo>
                      <a:pt x="504349" y="177641"/>
                      <a:pt x="497681" y="184309"/>
                      <a:pt x="497681" y="192881"/>
                    </a:cubicBezTo>
                    <a:cubicBezTo>
                      <a:pt x="497681" y="201454"/>
                      <a:pt x="504349" y="208121"/>
                      <a:pt x="512921" y="208121"/>
                    </a:cubicBezTo>
                    <a:cubicBezTo>
                      <a:pt x="514826" y="208121"/>
                      <a:pt x="516731" y="208121"/>
                      <a:pt x="518636" y="207169"/>
                    </a:cubicBezTo>
                    <a:cubicBezTo>
                      <a:pt x="518636" y="208121"/>
                      <a:pt x="518636" y="209074"/>
                      <a:pt x="518636" y="210026"/>
                    </a:cubicBezTo>
                    <a:cubicBezTo>
                      <a:pt x="518636" y="222409"/>
                      <a:pt x="524351" y="232886"/>
                      <a:pt x="532924" y="239554"/>
                    </a:cubicBezTo>
                    <a:cubicBezTo>
                      <a:pt x="531019" y="242411"/>
                      <a:pt x="530066" y="246221"/>
                      <a:pt x="530066" y="249079"/>
                    </a:cubicBezTo>
                    <a:cubicBezTo>
                      <a:pt x="530066" y="250031"/>
                      <a:pt x="530066" y="250031"/>
                      <a:pt x="530066" y="250984"/>
                    </a:cubicBezTo>
                    <a:cubicBezTo>
                      <a:pt x="523399" y="255746"/>
                      <a:pt x="517684" y="261461"/>
                      <a:pt x="514826" y="270034"/>
                    </a:cubicBezTo>
                    <a:cubicBezTo>
                      <a:pt x="508159" y="274796"/>
                      <a:pt x="503396" y="283369"/>
                      <a:pt x="503396" y="291941"/>
                    </a:cubicBezTo>
                    <a:cubicBezTo>
                      <a:pt x="503396" y="307181"/>
                      <a:pt x="515779" y="319564"/>
                      <a:pt x="531019" y="319564"/>
                    </a:cubicBezTo>
                    <a:cubicBezTo>
                      <a:pt x="534829" y="319564"/>
                      <a:pt x="537686" y="318611"/>
                      <a:pt x="540544" y="317659"/>
                    </a:cubicBezTo>
                    <a:cubicBezTo>
                      <a:pt x="543401" y="318611"/>
                      <a:pt x="546259" y="318611"/>
                      <a:pt x="549116" y="318611"/>
                    </a:cubicBezTo>
                    <a:cubicBezTo>
                      <a:pt x="564356" y="318611"/>
                      <a:pt x="577691" y="309086"/>
                      <a:pt x="582454" y="295751"/>
                    </a:cubicBezTo>
                    <a:cubicBezTo>
                      <a:pt x="583406" y="295751"/>
                      <a:pt x="583406" y="294799"/>
                      <a:pt x="584359" y="294799"/>
                    </a:cubicBezTo>
                    <a:cubicBezTo>
                      <a:pt x="584359" y="294799"/>
                      <a:pt x="585311" y="294799"/>
                      <a:pt x="585311" y="294799"/>
                    </a:cubicBezTo>
                    <a:cubicBezTo>
                      <a:pt x="587216" y="301466"/>
                      <a:pt x="591026" y="306229"/>
                      <a:pt x="596741" y="310991"/>
                    </a:cubicBezTo>
                    <a:cubicBezTo>
                      <a:pt x="596741" y="310991"/>
                      <a:pt x="596741" y="311944"/>
                      <a:pt x="596741" y="311944"/>
                    </a:cubicBezTo>
                    <a:cubicBezTo>
                      <a:pt x="596741" y="312896"/>
                      <a:pt x="596741" y="312896"/>
                      <a:pt x="596741" y="313849"/>
                    </a:cubicBezTo>
                    <a:cubicBezTo>
                      <a:pt x="595789" y="315754"/>
                      <a:pt x="595789" y="318611"/>
                      <a:pt x="595789" y="321469"/>
                    </a:cubicBezTo>
                    <a:cubicBezTo>
                      <a:pt x="595789" y="328136"/>
                      <a:pt x="598646" y="333851"/>
                      <a:pt x="603409" y="337661"/>
                    </a:cubicBezTo>
                    <a:cubicBezTo>
                      <a:pt x="603409" y="338614"/>
                      <a:pt x="603409" y="339566"/>
                      <a:pt x="603409" y="339566"/>
                    </a:cubicBezTo>
                    <a:cubicBezTo>
                      <a:pt x="603409" y="347186"/>
                      <a:pt x="608171" y="352901"/>
                      <a:pt x="614839" y="354806"/>
                    </a:cubicBezTo>
                    <a:cubicBezTo>
                      <a:pt x="612934" y="356711"/>
                      <a:pt x="611029" y="359569"/>
                      <a:pt x="611029" y="363379"/>
                    </a:cubicBezTo>
                    <a:cubicBezTo>
                      <a:pt x="604361" y="356711"/>
                      <a:pt x="595789" y="352901"/>
                      <a:pt x="586264" y="352901"/>
                    </a:cubicBezTo>
                    <a:cubicBezTo>
                      <a:pt x="567214" y="352901"/>
                      <a:pt x="551974" y="368141"/>
                      <a:pt x="551974" y="387191"/>
                    </a:cubicBezTo>
                    <a:cubicBezTo>
                      <a:pt x="551974" y="390049"/>
                      <a:pt x="551974" y="392906"/>
                      <a:pt x="552926" y="395764"/>
                    </a:cubicBezTo>
                    <a:cubicBezTo>
                      <a:pt x="550069" y="391001"/>
                      <a:pt x="546259" y="387191"/>
                      <a:pt x="541496" y="385286"/>
                    </a:cubicBezTo>
                    <a:cubicBezTo>
                      <a:pt x="539591" y="379571"/>
                      <a:pt x="533876" y="375761"/>
                      <a:pt x="527209" y="375761"/>
                    </a:cubicBezTo>
                    <a:cubicBezTo>
                      <a:pt x="518636" y="375761"/>
                      <a:pt x="511969" y="382429"/>
                      <a:pt x="511969" y="391001"/>
                    </a:cubicBezTo>
                    <a:cubicBezTo>
                      <a:pt x="511969" y="391954"/>
                      <a:pt x="511969" y="391954"/>
                      <a:pt x="511969" y="392906"/>
                    </a:cubicBezTo>
                    <a:cubicBezTo>
                      <a:pt x="508159" y="397669"/>
                      <a:pt x="506254" y="402431"/>
                      <a:pt x="506254" y="409099"/>
                    </a:cubicBezTo>
                    <a:cubicBezTo>
                      <a:pt x="506254" y="414814"/>
                      <a:pt x="508159" y="420529"/>
                      <a:pt x="511969" y="425291"/>
                    </a:cubicBezTo>
                    <a:cubicBezTo>
                      <a:pt x="511016" y="427196"/>
                      <a:pt x="511016" y="428149"/>
                      <a:pt x="511016" y="430054"/>
                    </a:cubicBezTo>
                    <a:cubicBezTo>
                      <a:pt x="511016" y="437674"/>
                      <a:pt x="516731" y="443389"/>
                      <a:pt x="524351" y="443389"/>
                    </a:cubicBezTo>
                    <a:cubicBezTo>
                      <a:pt x="530066" y="443389"/>
                      <a:pt x="535781" y="439579"/>
                      <a:pt x="537686" y="433864"/>
                    </a:cubicBezTo>
                    <a:cubicBezTo>
                      <a:pt x="537686" y="433864"/>
                      <a:pt x="537686" y="433864"/>
                      <a:pt x="537686" y="433864"/>
                    </a:cubicBezTo>
                    <a:cubicBezTo>
                      <a:pt x="537686" y="436721"/>
                      <a:pt x="538639" y="439579"/>
                      <a:pt x="539591" y="441484"/>
                    </a:cubicBezTo>
                    <a:cubicBezTo>
                      <a:pt x="535781" y="442436"/>
                      <a:pt x="531971" y="445294"/>
                      <a:pt x="531971" y="450056"/>
                    </a:cubicBezTo>
                    <a:cubicBezTo>
                      <a:pt x="531971" y="454819"/>
                      <a:pt x="535781" y="458629"/>
                      <a:pt x="540544" y="458629"/>
                    </a:cubicBezTo>
                    <a:cubicBezTo>
                      <a:pt x="545306" y="458629"/>
                      <a:pt x="549116" y="454819"/>
                      <a:pt x="549116" y="451009"/>
                    </a:cubicBezTo>
                    <a:cubicBezTo>
                      <a:pt x="551974" y="451961"/>
                      <a:pt x="554831" y="452914"/>
                      <a:pt x="557689" y="452914"/>
                    </a:cubicBezTo>
                    <a:cubicBezTo>
                      <a:pt x="559594" y="452914"/>
                      <a:pt x="561499" y="452914"/>
                      <a:pt x="563404" y="451961"/>
                    </a:cubicBezTo>
                    <a:cubicBezTo>
                      <a:pt x="563404" y="452914"/>
                      <a:pt x="564356" y="453866"/>
                      <a:pt x="565309" y="454819"/>
                    </a:cubicBezTo>
                    <a:cubicBezTo>
                      <a:pt x="562451" y="456724"/>
                      <a:pt x="560546" y="460534"/>
                      <a:pt x="560546" y="464344"/>
                    </a:cubicBezTo>
                    <a:cubicBezTo>
                      <a:pt x="560546" y="465296"/>
                      <a:pt x="560546" y="466249"/>
                      <a:pt x="560546" y="467201"/>
                    </a:cubicBezTo>
                    <a:cubicBezTo>
                      <a:pt x="555784" y="471964"/>
                      <a:pt x="551974" y="478631"/>
                      <a:pt x="551974" y="487204"/>
                    </a:cubicBezTo>
                    <a:cubicBezTo>
                      <a:pt x="551974" y="487204"/>
                      <a:pt x="551974" y="488156"/>
                      <a:pt x="551974" y="488156"/>
                    </a:cubicBezTo>
                    <a:cubicBezTo>
                      <a:pt x="549116" y="491014"/>
                      <a:pt x="548164" y="494824"/>
                      <a:pt x="548164" y="499586"/>
                    </a:cubicBezTo>
                    <a:cubicBezTo>
                      <a:pt x="548164" y="509111"/>
                      <a:pt x="555784" y="517684"/>
                      <a:pt x="566261" y="517684"/>
                    </a:cubicBezTo>
                    <a:cubicBezTo>
                      <a:pt x="569119" y="517684"/>
                      <a:pt x="571976" y="516731"/>
                      <a:pt x="573881" y="515779"/>
                    </a:cubicBezTo>
                    <a:cubicBezTo>
                      <a:pt x="571976" y="517684"/>
                      <a:pt x="571024" y="520541"/>
                      <a:pt x="571024" y="523399"/>
                    </a:cubicBezTo>
                    <a:cubicBezTo>
                      <a:pt x="571024" y="527209"/>
                      <a:pt x="572929" y="530066"/>
                      <a:pt x="574834" y="531971"/>
                    </a:cubicBezTo>
                    <a:cubicBezTo>
                      <a:pt x="574834" y="531971"/>
                      <a:pt x="574834" y="532924"/>
                      <a:pt x="574834" y="532924"/>
                    </a:cubicBezTo>
                    <a:cubicBezTo>
                      <a:pt x="574834" y="539591"/>
                      <a:pt x="580549" y="544354"/>
                      <a:pt x="586264" y="544354"/>
                    </a:cubicBezTo>
                    <a:cubicBezTo>
                      <a:pt x="591026" y="544354"/>
                      <a:pt x="594836" y="541496"/>
                      <a:pt x="596741" y="537686"/>
                    </a:cubicBezTo>
                    <a:cubicBezTo>
                      <a:pt x="597694" y="537686"/>
                      <a:pt x="597694" y="536734"/>
                      <a:pt x="598646" y="536734"/>
                    </a:cubicBezTo>
                    <a:cubicBezTo>
                      <a:pt x="602456" y="540544"/>
                      <a:pt x="607219" y="542449"/>
                      <a:pt x="611981" y="542449"/>
                    </a:cubicBezTo>
                    <a:cubicBezTo>
                      <a:pt x="622459" y="542449"/>
                      <a:pt x="631984" y="533876"/>
                      <a:pt x="631984" y="522446"/>
                    </a:cubicBezTo>
                    <a:cubicBezTo>
                      <a:pt x="635794" y="524351"/>
                      <a:pt x="639604" y="525304"/>
                      <a:pt x="643414" y="525304"/>
                    </a:cubicBezTo>
                    <a:cubicBezTo>
                      <a:pt x="636746" y="526256"/>
                      <a:pt x="632936" y="531971"/>
                      <a:pt x="632936" y="538639"/>
                    </a:cubicBezTo>
                    <a:cubicBezTo>
                      <a:pt x="632936" y="539591"/>
                      <a:pt x="632936" y="541496"/>
                      <a:pt x="633889" y="542449"/>
                    </a:cubicBezTo>
                    <a:cubicBezTo>
                      <a:pt x="629126" y="544354"/>
                      <a:pt x="626269" y="549116"/>
                      <a:pt x="626269" y="554831"/>
                    </a:cubicBezTo>
                    <a:cubicBezTo>
                      <a:pt x="626269" y="554831"/>
                      <a:pt x="626269" y="554831"/>
                      <a:pt x="626269" y="555784"/>
                    </a:cubicBezTo>
                    <a:cubicBezTo>
                      <a:pt x="624364" y="551021"/>
                      <a:pt x="619601" y="548164"/>
                      <a:pt x="614839" y="548164"/>
                    </a:cubicBezTo>
                    <a:cubicBezTo>
                      <a:pt x="608171" y="548164"/>
                      <a:pt x="602456" y="553879"/>
                      <a:pt x="602456" y="560546"/>
                    </a:cubicBezTo>
                    <a:cubicBezTo>
                      <a:pt x="602456" y="567214"/>
                      <a:pt x="608171" y="572929"/>
                      <a:pt x="614839" y="572929"/>
                    </a:cubicBezTo>
                    <a:cubicBezTo>
                      <a:pt x="621506" y="572929"/>
                      <a:pt x="627221" y="567214"/>
                      <a:pt x="627221" y="560546"/>
                    </a:cubicBezTo>
                    <a:cubicBezTo>
                      <a:pt x="627221" y="560546"/>
                      <a:pt x="627221" y="560546"/>
                      <a:pt x="627221" y="560546"/>
                    </a:cubicBezTo>
                    <a:cubicBezTo>
                      <a:pt x="628174" y="562451"/>
                      <a:pt x="629126" y="564356"/>
                      <a:pt x="631031" y="566261"/>
                    </a:cubicBezTo>
                    <a:cubicBezTo>
                      <a:pt x="629126" y="567214"/>
                      <a:pt x="628174" y="569119"/>
                      <a:pt x="628174" y="571024"/>
                    </a:cubicBezTo>
                    <a:cubicBezTo>
                      <a:pt x="628174" y="573881"/>
                      <a:pt x="631031" y="576739"/>
                      <a:pt x="633889" y="576739"/>
                    </a:cubicBezTo>
                    <a:cubicBezTo>
                      <a:pt x="636746" y="576739"/>
                      <a:pt x="639604" y="573881"/>
                      <a:pt x="639604" y="571024"/>
                    </a:cubicBezTo>
                    <a:cubicBezTo>
                      <a:pt x="639604" y="570071"/>
                      <a:pt x="639604" y="570071"/>
                      <a:pt x="639604" y="569119"/>
                    </a:cubicBezTo>
                    <a:cubicBezTo>
                      <a:pt x="639604" y="569119"/>
                      <a:pt x="640556" y="569119"/>
                      <a:pt x="640556" y="569119"/>
                    </a:cubicBezTo>
                    <a:cubicBezTo>
                      <a:pt x="642461" y="569119"/>
                      <a:pt x="644366" y="568166"/>
                      <a:pt x="646271" y="568166"/>
                    </a:cubicBezTo>
                    <a:cubicBezTo>
                      <a:pt x="647224" y="569119"/>
                      <a:pt x="647224" y="569119"/>
                      <a:pt x="648176" y="570071"/>
                    </a:cubicBezTo>
                    <a:cubicBezTo>
                      <a:pt x="647224" y="571024"/>
                      <a:pt x="647224" y="571976"/>
                      <a:pt x="647224" y="573881"/>
                    </a:cubicBezTo>
                    <a:cubicBezTo>
                      <a:pt x="647224" y="575786"/>
                      <a:pt x="648176" y="577691"/>
                      <a:pt x="650081" y="579596"/>
                    </a:cubicBezTo>
                    <a:cubicBezTo>
                      <a:pt x="646271" y="580549"/>
                      <a:pt x="642461" y="584359"/>
                      <a:pt x="642461" y="589121"/>
                    </a:cubicBezTo>
                    <a:cubicBezTo>
                      <a:pt x="642461" y="592931"/>
                      <a:pt x="644366" y="595789"/>
                      <a:pt x="648176" y="597694"/>
                    </a:cubicBezTo>
                    <a:cubicBezTo>
                      <a:pt x="649129" y="601504"/>
                      <a:pt x="651986" y="604361"/>
                      <a:pt x="656749" y="605314"/>
                    </a:cubicBezTo>
                    <a:lnTo>
                      <a:pt x="656749" y="608171"/>
                    </a:lnTo>
                    <a:cubicBezTo>
                      <a:pt x="654844" y="605314"/>
                      <a:pt x="651034" y="603409"/>
                      <a:pt x="647224" y="603409"/>
                    </a:cubicBezTo>
                    <a:cubicBezTo>
                      <a:pt x="640556" y="603409"/>
                      <a:pt x="635794" y="609124"/>
                      <a:pt x="635794" y="614839"/>
                    </a:cubicBezTo>
                    <a:cubicBezTo>
                      <a:pt x="635794" y="615791"/>
                      <a:pt x="635794" y="616744"/>
                      <a:pt x="636746" y="617696"/>
                    </a:cubicBezTo>
                    <a:cubicBezTo>
                      <a:pt x="635794" y="617696"/>
                      <a:pt x="634841" y="617696"/>
                      <a:pt x="634841" y="617696"/>
                    </a:cubicBezTo>
                    <a:cubicBezTo>
                      <a:pt x="627221" y="617696"/>
                      <a:pt x="620554" y="619601"/>
                      <a:pt x="614839" y="623411"/>
                    </a:cubicBezTo>
                    <a:cubicBezTo>
                      <a:pt x="614839" y="623411"/>
                      <a:pt x="614839" y="623411"/>
                      <a:pt x="613886" y="623411"/>
                    </a:cubicBezTo>
                    <a:cubicBezTo>
                      <a:pt x="611981" y="623411"/>
                      <a:pt x="610076" y="623411"/>
                      <a:pt x="609124" y="624364"/>
                    </a:cubicBezTo>
                    <a:cubicBezTo>
                      <a:pt x="609124" y="624364"/>
                      <a:pt x="609124" y="624364"/>
                      <a:pt x="609124" y="624364"/>
                    </a:cubicBezTo>
                    <a:cubicBezTo>
                      <a:pt x="609124" y="617696"/>
                      <a:pt x="603409" y="611981"/>
                      <a:pt x="596741" y="611981"/>
                    </a:cubicBezTo>
                    <a:cubicBezTo>
                      <a:pt x="592931" y="611981"/>
                      <a:pt x="589121" y="613886"/>
                      <a:pt x="587216" y="617696"/>
                    </a:cubicBezTo>
                    <a:cubicBezTo>
                      <a:pt x="582454" y="610076"/>
                      <a:pt x="573881" y="605314"/>
                      <a:pt x="564356" y="605314"/>
                    </a:cubicBezTo>
                    <a:cubicBezTo>
                      <a:pt x="554831" y="605314"/>
                      <a:pt x="547211" y="610076"/>
                      <a:pt x="542449" y="616744"/>
                    </a:cubicBezTo>
                    <a:cubicBezTo>
                      <a:pt x="541496" y="616744"/>
                      <a:pt x="541496" y="616744"/>
                      <a:pt x="540544" y="615791"/>
                    </a:cubicBezTo>
                    <a:cubicBezTo>
                      <a:pt x="539591" y="613886"/>
                      <a:pt x="537686" y="611029"/>
                      <a:pt x="536734" y="609124"/>
                    </a:cubicBezTo>
                    <a:cubicBezTo>
                      <a:pt x="546259" y="608171"/>
                      <a:pt x="553879" y="602456"/>
                      <a:pt x="556736" y="593884"/>
                    </a:cubicBezTo>
                    <a:cubicBezTo>
                      <a:pt x="560546" y="590074"/>
                      <a:pt x="563404" y="585311"/>
                      <a:pt x="563404" y="579596"/>
                    </a:cubicBezTo>
                    <a:cubicBezTo>
                      <a:pt x="563404" y="578644"/>
                      <a:pt x="563404" y="576739"/>
                      <a:pt x="563404" y="575786"/>
                    </a:cubicBezTo>
                    <a:cubicBezTo>
                      <a:pt x="563404" y="575786"/>
                      <a:pt x="564356" y="575786"/>
                      <a:pt x="564356" y="575786"/>
                    </a:cubicBezTo>
                    <a:cubicBezTo>
                      <a:pt x="567214" y="575786"/>
                      <a:pt x="570071" y="574834"/>
                      <a:pt x="572929" y="573881"/>
                    </a:cubicBezTo>
                    <a:cubicBezTo>
                      <a:pt x="571024" y="577691"/>
                      <a:pt x="569119" y="581501"/>
                      <a:pt x="569119" y="585311"/>
                    </a:cubicBezTo>
                    <a:cubicBezTo>
                      <a:pt x="569119" y="597694"/>
                      <a:pt x="578644" y="607219"/>
                      <a:pt x="591026" y="607219"/>
                    </a:cubicBezTo>
                    <a:cubicBezTo>
                      <a:pt x="603409" y="607219"/>
                      <a:pt x="612934" y="597694"/>
                      <a:pt x="612934" y="585311"/>
                    </a:cubicBezTo>
                    <a:cubicBezTo>
                      <a:pt x="612934" y="572929"/>
                      <a:pt x="603409" y="563404"/>
                      <a:pt x="591026" y="563404"/>
                    </a:cubicBezTo>
                    <a:cubicBezTo>
                      <a:pt x="586264" y="563404"/>
                      <a:pt x="582454" y="564356"/>
                      <a:pt x="579596" y="567214"/>
                    </a:cubicBezTo>
                    <a:cubicBezTo>
                      <a:pt x="580549" y="564356"/>
                      <a:pt x="581501" y="561499"/>
                      <a:pt x="581501" y="558641"/>
                    </a:cubicBezTo>
                    <a:cubicBezTo>
                      <a:pt x="581501" y="549116"/>
                      <a:pt x="573881" y="541496"/>
                      <a:pt x="564356" y="541496"/>
                    </a:cubicBezTo>
                    <a:cubicBezTo>
                      <a:pt x="554831" y="541496"/>
                      <a:pt x="547211" y="549116"/>
                      <a:pt x="547211" y="558641"/>
                    </a:cubicBezTo>
                    <a:cubicBezTo>
                      <a:pt x="547211" y="559594"/>
                      <a:pt x="547211" y="559594"/>
                      <a:pt x="547211" y="560546"/>
                    </a:cubicBezTo>
                    <a:cubicBezTo>
                      <a:pt x="546259" y="560546"/>
                      <a:pt x="545306" y="560546"/>
                      <a:pt x="543401" y="560546"/>
                    </a:cubicBezTo>
                    <a:cubicBezTo>
                      <a:pt x="537686" y="560546"/>
                      <a:pt x="531971" y="563404"/>
                      <a:pt x="528161" y="567214"/>
                    </a:cubicBezTo>
                    <a:cubicBezTo>
                      <a:pt x="527209" y="567214"/>
                      <a:pt x="527209" y="568166"/>
                      <a:pt x="526256" y="568166"/>
                    </a:cubicBezTo>
                    <a:cubicBezTo>
                      <a:pt x="526256" y="567214"/>
                      <a:pt x="526256" y="567214"/>
                      <a:pt x="526256" y="566261"/>
                    </a:cubicBezTo>
                    <a:cubicBezTo>
                      <a:pt x="526256" y="556736"/>
                      <a:pt x="518636" y="548164"/>
                      <a:pt x="508159" y="548164"/>
                    </a:cubicBezTo>
                    <a:cubicBezTo>
                      <a:pt x="498634" y="548164"/>
                      <a:pt x="490061" y="555784"/>
                      <a:pt x="490061" y="566261"/>
                    </a:cubicBezTo>
                    <a:cubicBezTo>
                      <a:pt x="490061" y="575786"/>
                      <a:pt x="497681" y="584359"/>
                      <a:pt x="508159" y="584359"/>
                    </a:cubicBezTo>
                    <a:cubicBezTo>
                      <a:pt x="510064" y="584359"/>
                      <a:pt x="511969" y="584359"/>
                      <a:pt x="513874" y="583406"/>
                    </a:cubicBezTo>
                    <a:cubicBezTo>
                      <a:pt x="513874" y="585311"/>
                      <a:pt x="512921" y="587216"/>
                      <a:pt x="512921" y="588169"/>
                    </a:cubicBezTo>
                    <a:cubicBezTo>
                      <a:pt x="512921" y="591979"/>
                      <a:pt x="513874" y="595789"/>
                      <a:pt x="515779" y="599599"/>
                    </a:cubicBezTo>
                    <a:cubicBezTo>
                      <a:pt x="514826" y="599599"/>
                      <a:pt x="512921" y="599599"/>
                      <a:pt x="511969" y="599599"/>
                    </a:cubicBezTo>
                    <a:cubicBezTo>
                      <a:pt x="510064" y="599599"/>
                      <a:pt x="508159" y="599599"/>
                      <a:pt x="506254" y="600551"/>
                    </a:cubicBezTo>
                    <a:cubicBezTo>
                      <a:pt x="504349" y="596741"/>
                      <a:pt x="501491" y="594836"/>
                      <a:pt x="497681" y="594836"/>
                    </a:cubicBezTo>
                    <a:cubicBezTo>
                      <a:pt x="492919" y="594836"/>
                      <a:pt x="490061" y="597694"/>
                      <a:pt x="489109" y="602456"/>
                    </a:cubicBezTo>
                    <a:cubicBezTo>
                      <a:pt x="488156" y="602456"/>
                      <a:pt x="487204" y="602456"/>
                      <a:pt x="487204" y="603409"/>
                    </a:cubicBezTo>
                    <a:cubicBezTo>
                      <a:pt x="483394" y="601504"/>
                      <a:pt x="479584" y="599599"/>
                      <a:pt x="475774" y="599599"/>
                    </a:cubicBezTo>
                    <a:cubicBezTo>
                      <a:pt x="464344" y="599599"/>
                      <a:pt x="454819" y="609124"/>
                      <a:pt x="454819" y="620554"/>
                    </a:cubicBezTo>
                    <a:cubicBezTo>
                      <a:pt x="454819" y="622459"/>
                      <a:pt x="454819" y="624364"/>
                      <a:pt x="455771" y="625316"/>
                    </a:cubicBezTo>
                    <a:cubicBezTo>
                      <a:pt x="452914" y="626269"/>
                      <a:pt x="450056" y="630079"/>
                      <a:pt x="450056" y="633889"/>
                    </a:cubicBezTo>
                    <a:cubicBezTo>
                      <a:pt x="450056" y="638651"/>
                      <a:pt x="453866" y="643414"/>
                      <a:pt x="459581" y="643414"/>
                    </a:cubicBezTo>
                    <a:cubicBezTo>
                      <a:pt x="459581" y="656749"/>
                      <a:pt x="471011" y="668179"/>
                      <a:pt x="484346" y="668179"/>
                    </a:cubicBezTo>
                    <a:cubicBezTo>
                      <a:pt x="490061" y="668179"/>
                      <a:pt x="494824" y="666274"/>
                      <a:pt x="498634" y="663416"/>
                    </a:cubicBezTo>
                    <a:cubicBezTo>
                      <a:pt x="500539" y="663416"/>
                      <a:pt x="501491" y="663416"/>
                      <a:pt x="503396" y="662464"/>
                    </a:cubicBezTo>
                    <a:cubicBezTo>
                      <a:pt x="505301" y="663416"/>
                      <a:pt x="508159" y="663416"/>
                      <a:pt x="511016" y="664369"/>
                    </a:cubicBezTo>
                    <a:cubicBezTo>
                      <a:pt x="511016" y="665321"/>
                      <a:pt x="511969" y="666274"/>
                      <a:pt x="511969" y="667226"/>
                    </a:cubicBezTo>
                    <a:cubicBezTo>
                      <a:pt x="511969" y="667226"/>
                      <a:pt x="511969" y="668179"/>
                      <a:pt x="511969" y="668179"/>
                    </a:cubicBezTo>
                    <a:cubicBezTo>
                      <a:pt x="511969" y="671989"/>
                      <a:pt x="512921" y="674846"/>
                      <a:pt x="513874" y="677704"/>
                    </a:cubicBezTo>
                    <a:cubicBezTo>
                      <a:pt x="512921" y="677704"/>
                      <a:pt x="512921" y="677704"/>
                      <a:pt x="511969" y="678656"/>
                    </a:cubicBezTo>
                    <a:cubicBezTo>
                      <a:pt x="509111" y="673894"/>
                      <a:pt x="504349" y="671036"/>
                      <a:pt x="498634" y="671036"/>
                    </a:cubicBezTo>
                    <a:cubicBezTo>
                      <a:pt x="493871" y="671036"/>
                      <a:pt x="490061" y="672941"/>
                      <a:pt x="487204" y="675799"/>
                    </a:cubicBezTo>
                    <a:cubicBezTo>
                      <a:pt x="485299" y="674846"/>
                      <a:pt x="483394" y="673894"/>
                      <a:pt x="481489" y="673894"/>
                    </a:cubicBezTo>
                    <a:cubicBezTo>
                      <a:pt x="474821" y="673894"/>
                      <a:pt x="470059" y="678656"/>
                      <a:pt x="470059" y="685324"/>
                    </a:cubicBezTo>
                    <a:cubicBezTo>
                      <a:pt x="470059" y="691991"/>
                      <a:pt x="474821" y="696754"/>
                      <a:pt x="481489" y="696754"/>
                    </a:cubicBezTo>
                    <a:cubicBezTo>
                      <a:pt x="482441" y="696754"/>
                      <a:pt x="483394" y="696754"/>
                      <a:pt x="484346" y="695801"/>
                    </a:cubicBezTo>
                    <a:cubicBezTo>
                      <a:pt x="485299" y="697706"/>
                      <a:pt x="486251" y="698659"/>
                      <a:pt x="488156" y="700564"/>
                    </a:cubicBezTo>
                    <a:cubicBezTo>
                      <a:pt x="487204" y="704374"/>
                      <a:pt x="486251" y="708184"/>
                      <a:pt x="486251" y="712946"/>
                    </a:cubicBezTo>
                    <a:cubicBezTo>
                      <a:pt x="486251" y="713899"/>
                      <a:pt x="486251" y="714851"/>
                      <a:pt x="486251" y="715804"/>
                    </a:cubicBezTo>
                    <a:cubicBezTo>
                      <a:pt x="480536" y="707231"/>
                      <a:pt x="471011" y="701516"/>
                      <a:pt x="460534" y="701516"/>
                    </a:cubicBezTo>
                    <a:cubicBezTo>
                      <a:pt x="450056" y="701516"/>
                      <a:pt x="441484" y="706279"/>
                      <a:pt x="435769" y="714851"/>
                    </a:cubicBezTo>
                    <a:cubicBezTo>
                      <a:pt x="432911" y="712946"/>
                      <a:pt x="429101" y="711994"/>
                      <a:pt x="426244" y="711041"/>
                    </a:cubicBezTo>
                    <a:cubicBezTo>
                      <a:pt x="429101" y="708184"/>
                      <a:pt x="431006" y="705326"/>
                      <a:pt x="432911" y="701516"/>
                    </a:cubicBezTo>
                    <a:cubicBezTo>
                      <a:pt x="435769" y="698659"/>
                      <a:pt x="437674" y="695801"/>
                      <a:pt x="437674" y="691039"/>
                    </a:cubicBezTo>
                    <a:cubicBezTo>
                      <a:pt x="437674" y="686276"/>
                      <a:pt x="434816" y="681514"/>
                      <a:pt x="431006" y="679609"/>
                    </a:cubicBezTo>
                    <a:cubicBezTo>
                      <a:pt x="426244" y="672941"/>
                      <a:pt x="418624" y="668179"/>
                      <a:pt x="410051" y="668179"/>
                    </a:cubicBezTo>
                    <a:cubicBezTo>
                      <a:pt x="408146" y="668179"/>
                      <a:pt x="406241" y="668179"/>
                      <a:pt x="404336" y="669131"/>
                    </a:cubicBezTo>
                    <a:cubicBezTo>
                      <a:pt x="403384" y="666274"/>
                      <a:pt x="402431" y="663416"/>
                      <a:pt x="401479" y="661511"/>
                    </a:cubicBezTo>
                    <a:cubicBezTo>
                      <a:pt x="404336" y="657701"/>
                      <a:pt x="407194" y="653891"/>
                      <a:pt x="409099" y="650081"/>
                    </a:cubicBezTo>
                    <a:cubicBezTo>
                      <a:pt x="410051" y="649129"/>
                      <a:pt x="410051" y="648176"/>
                      <a:pt x="410051" y="647224"/>
                    </a:cubicBezTo>
                    <a:cubicBezTo>
                      <a:pt x="410051" y="647224"/>
                      <a:pt x="410051" y="647224"/>
                      <a:pt x="410051" y="647224"/>
                    </a:cubicBezTo>
                    <a:cubicBezTo>
                      <a:pt x="411004" y="643414"/>
                      <a:pt x="411956" y="638651"/>
                      <a:pt x="411956" y="634841"/>
                    </a:cubicBezTo>
                    <a:cubicBezTo>
                      <a:pt x="411956" y="611981"/>
                      <a:pt x="392906" y="592931"/>
                      <a:pt x="370046" y="592931"/>
                    </a:cubicBezTo>
                    <a:cubicBezTo>
                      <a:pt x="366236" y="592931"/>
                      <a:pt x="363379" y="593884"/>
                      <a:pt x="360521" y="593884"/>
                    </a:cubicBezTo>
                    <a:cubicBezTo>
                      <a:pt x="361474" y="591979"/>
                      <a:pt x="362426" y="590074"/>
                      <a:pt x="362426" y="588169"/>
                    </a:cubicBezTo>
                    <a:cubicBezTo>
                      <a:pt x="362426" y="581501"/>
                      <a:pt x="356711" y="576739"/>
                      <a:pt x="350996" y="576739"/>
                    </a:cubicBezTo>
                    <a:cubicBezTo>
                      <a:pt x="347186" y="576739"/>
                      <a:pt x="344329" y="578644"/>
                      <a:pt x="342424" y="580549"/>
                    </a:cubicBezTo>
                    <a:cubicBezTo>
                      <a:pt x="340519" y="579596"/>
                      <a:pt x="338614" y="578644"/>
                      <a:pt x="335756" y="578644"/>
                    </a:cubicBezTo>
                    <a:cubicBezTo>
                      <a:pt x="329089" y="578644"/>
                      <a:pt x="324326" y="583406"/>
                      <a:pt x="324326" y="590074"/>
                    </a:cubicBezTo>
                    <a:cubicBezTo>
                      <a:pt x="324326" y="596741"/>
                      <a:pt x="329089" y="601504"/>
                      <a:pt x="335756" y="601504"/>
                    </a:cubicBezTo>
                    <a:cubicBezTo>
                      <a:pt x="339566" y="601504"/>
                      <a:pt x="342424" y="599599"/>
                      <a:pt x="344329" y="597694"/>
                    </a:cubicBezTo>
                    <a:cubicBezTo>
                      <a:pt x="345281" y="598646"/>
                      <a:pt x="346234" y="598646"/>
                      <a:pt x="348139" y="599599"/>
                    </a:cubicBezTo>
                    <a:cubicBezTo>
                      <a:pt x="331946" y="597694"/>
                      <a:pt x="324326" y="611029"/>
                      <a:pt x="324326" y="625316"/>
                    </a:cubicBezTo>
                    <a:cubicBezTo>
                      <a:pt x="324326" y="626269"/>
                      <a:pt x="324326" y="626269"/>
                      <a:pt x="324326" y="627221"/>
                    </a:cubicBezTo>
                    <a:cubicBezTo>
                      <a:pt x="321469" y="629126"/>
                      <a:pt x="318611" y="631031"/>
                      <a:pt x="316706" y="633889"/>
                    </a:cubicBezTo>
                    <a:cubicBezTo>
                      <a:pt x="316706" y="633889"/>
                      <a:pt x="316706" y="633889"/>
                      <a:pt x="316706" y="633889"/>
                    </a:cubicBezTo>
                    <a:cubicBezTo>
                      <a:pt x="316706" y="632936"/>
                      <a:pt x="316706" y="631984"/>
                      <a:pt x="316706" y="631031"/>
                    </a:cubicBezTo>
                    <a:cubicBezTo>
                      <a:pt x="316706" y="625316"/>
                      <a:pt x="313849" y="620554"/>
                      <a:pt x="310039" y="616744"/>
                    </a:cubicBezTo>
                    <a:cubicBezTo>
                      <a:pt x="310039" y="609124"/>
                      <a:pt x="303371" y="602456"/>
                      <a:pt x="294799" y="602456"/>
                    </a:cubicBezTo>
                    <a:cubicBezTo>
                      <a:pt x="286226" y="602456"/>
                      <a:pt x="279559" y="609124"/>
                      <a:pt x="279559" y="617696"/>
                    </a:cubicBezTo>
                    <a:cubicBezTo>
                      <a:pt x="279559" y="619601"/>
                      <a:pt x="280511" y="621506"/>
                      <a:pt x="280511" y="623411"/>
                    </a:cubicBezTo>
                    <a:cubicBezTo>
                      <a:pt x="279559" y="625316"/>
                      <a:pt x="278606" y="628174"/>
                      <a:pt x="278606" y="631031"/>
                    </a:cubicBezTo>
                    <a:cubicBezTo>
                      <a:pt x="278606" y="641509"/>
                      <a:pt x="287179" y="650081"/>
                      <a:pt x="297656" y="650081"/>
                    </a:cubicBezTo>
                    <a:cubicBezTo>
                      <a:pt x="302419" y="650081"/>
                      <a:pt x="306229" y="648176"/>
                      <a:pt x="310039" y="645319"/>
                    </a:cubicBezTo>
                    <a:cubicBezTo>
                      <a:pt x="310039" y="645319"/>
                      <a:pt x="310039" y="645319"/>
                      <a:pt x="310991" y="645319"/>
                    </a:cubicBezTo>
                    <a:cubicBezTo>
                      <a:pt x="310039" y="648176"/>
                      <a:pt x="310039" y="650081"/>
                      <a:pt x="310039" y="652939"/>
                    </a:cubicBezTo>
                    <a:cubicBezTo>
                      <a:pt x="310039" y="657701"/>
                      <a:pt x="310991" y="662464"/>
                      <a:pt x="312896" y="666274"/>
                    </a:cubicBezTo>
                    <a:cubicBezTo>
                      <a:pt x="310991" y="666274"/>
                      <a:pt x="310039" y="665321"/>
                      <a:pt x="308134" y="665321"/>
                    </a:cubicBezTo>
                    <a:cubicBezTo>
                      <a:pt x="306229" y="665321"/>
                      <a:pt x="305276" y="665321"/>
                      <a:pt x="304324" y="666274"/>
                    </a:cubicBezTo>
                    <a:cubicBezTo>
                      <a:pt x="304324" y="665321"/>
                      <a:pt x="304324" y="665321"/>
                      <a:pt x="304324" y="664369"/>
                    </a:cubicBezTo>
                    <a:cubicBezTo>
                      <a:pt x="304324" y="656749"/>
                      <a:pt x="297656" y="650081"/>
                      <a:pt x="290036" y="650081"/>
                    </a:cubicBezTo>
                    <a:cubicBezTo>
                      <a:pt x="282416" y="650081"/>
                      <a:pt x="275749" y="656749"/>
                      <a:pt x="275749" y="664369"/>
                    </a:cubicBezTo>
                    <a:cubicBezTo>
                      <a:pt x="275749" y="671989"/>
                      <a:pt x="282416" y="678656"/>
                      <a:pt x="290036" y="678656"/>
                    </a:cubicBezTo>
                    <a:cubicBezTo>
                      <a:pt x="289084" y="680561"/>
                      <a:pt x="289084" y="683419"/>
                      <a:pt x="289084" y="685324"/>
                    </a:cubicBezTo>
                    <a:cubicBezTo>
                      <a:pt x="289084" y="696754"/>
                      <a:pt x="297656" y="705326"/>
                      <a:pt x="309086" y="705326"/>
                    </a:cubicBezTo>
                    <a:cubicBezTo>
                      <a:pt x="320516" y="705326"/>
                      <a:pt x="329089" y="696754"/>
                      <a:pt x="329089" y="685324"/>
                    </a:cubicBezTo>
                    <a:cubicBezTo>
                      <a:pt x="329089" y="683419"/>
                      <a:pt x="329089" y="681514"/>
                      <a:pt x="328136" y="679609"/>
                    </a:cubicBezTo>
                    <a:cubicBezTo>
                      <a:pt x="330994" y="680561"/>
                      <a:pt x="333851" y="681514"/>
                      <a:pt x="337661" y="682466"/>
                    </a:cubicBezTo>
                    <a:cubicBezTo>
                      <a:pt x="338614" y="685324"/>
                      <a:pt x="340519" y="688181"/>
                      <a:pt x="342424" y="690086"/>
                    </a:cubicBezTo>
                    <a:cubicBezTo>
                      <a:pt x="342424" y="692944"/>
                      <a:pt x="343376" y="695801"/>
                      <a:pt x="345281" y="698659"/>
                    </a:cubicBezTo>
                    <a:cubicBezTo>
                      <a:pt x="345281" y="698659"/>
                      <a:pt x="344329" y="698659"/>
                      <a:pt x="344329" y="698659"/>
                    </a:cubicBezTo>
                    <a:cubicBezTo>
                      <a:pt x="335756" y="698659"/>
                      <a:pt x="329089" y="705326"/>
                      <a:pt x="329089" y="713899"/>
                    </a:cubicBezTo>
                    <a:cubicBezTo>
                      <a:pt x="329089" y="714851"/>
                      <a:pt x="329089" y="714851"/>
                      <a:pt x="329089" y="715804"/>
                    </a:cubicBezTo>
                    <a:cubicBezTo>
                      <a:pt x="328136" y="716756"/>
                      <a:pt x="328136" y="717709"/>
                      <a:pt x="327184" y="719614"/>
                    </a:cubicBezTo>
                    <a:cubicBezTo>
                      <a:pt x="324326" y="716756"/>
                      <a:pt x="320516" y="715804"/>
                      <a:pt x="316706" y="715804"/>
                    </a:cubicBezTo>
                    <a:cubicBezTo>
                      <a:pt x="308134" y="715804"/>
                      <a:pt x="300514" y="722471"/>
                      <a:pt x="300514" y="731996"/>
                    </a:cubicBezTo>
                    <a:cubicBezTo>
                      <a:pt x="300514" y="740569"/>
                      <a:pt x="307181" y="748189"/>
                      <a:pt x="316706" y="748189"/>
                    </a:cubicBezTo>
                    <a:cubicBezTo>
                      <a:pt x="321469" y="748189"/>
                      <a:pt x="325279" y="746284"/>
                      <a:pt x="328136" y="743426"/>
                    </a:cubicBezTo>
                    <a:cubicBezTo>
                      <a:pt x="330041" y="746284"/>
                      <a:pt x="331946" y="748189"/>
                      <a:pt x="333851" y="750094"/>
                    </a:cubicBezTo>
                    <a:cubicBezTo>
                      <a:pt x="333851" y="750094"/>
                      <a:pt x="333851" y="750094"/>
                      <a:pt x="333851" y="750094"/>
                    </a:cubicBezTo>
                    <a:cubicBezTo>
                      <a:pt x="328136" y="750094"/>
                      <a:pt x="324326" y="754856"/>
                      <a:pt x="324326" y="759619"/>
                    </a:cubicBezTo>
                    <a:cubicBezTo>
                      <a:pt x="324326" y="764381"/>
                      <a:pt x="329089" y="769144"/>
                      <a:pt x="333851" y="769144"/>
                    </a:cubicBezTo>
                    <a:cubicBezTo>
                      <a:pt x="336709" y="769144"/>
                      <a:pt x="339566" y="767239"/>
                      <a:pt x="341471" y="765334"/>
                    </a:cubicBezTo>
                    <a:cubicBezTo>
                      <a:pt x="340519" y="768191"/>
                      <a:pt x="339566" y="772001"/>
                      <a:pt x="339566" y="774859"/>
                    </a:cubicBezTo>
                    <a:cubicBezTo>
                      <a:pt x="339566" y="779621"/>
                      <a:pt x="340519" y="783431"/>
                      <a:pt x="342424" y="788194"/>
                    </a:cubicBezTo>
                    <a:cubicBezTo>
                      <a:pt x="338614" y="789146"/>
                      <a:pt x="334804" y="792004"/>
                      <a:pt x="332899" y="794861"/>
                    </a:cubicBezTo>
                    <a:cubicBezTo>
                      <a:pt x="332899" y="793909"/>
                      <a:pt x="332899" y="793909"/>
                      <a:pt x="332899" y="792956"/>
                    </a:cubicBezTo>
                    <a:cubicBezTo>
                      <a:pt x="332899" y="782479"/>
                      <a:pt x="324326" y="772954"/>
                      <a:pt x="313849" y="772954"/>
                    </a:cubicBezTo>
                    <a:cubicBezTo>
                      <a:pt x="312896" y="772001"/>
                      <a:pt x="310991" y="772001"/>
                      <a:pt x="309086" y="772001"/>
                    </a:cubicBezTo>
                    <a:cubicBezTo>
                      <a:pt x="305276" y="772001"/>
                      <a:pt x="301466" y="774859"/>
                      <a:pt x="299561" y="777716"/>
                    </a:cubicBezTo>
                    <a:cubicBezTo>
                      <a:pt x="294799" y="781526"/>
                      <a:pt x="292894" y="787241"/>
                      <a:pt x="292894" y="792956"/>
                    </a:cubicBezTo>
                    <a:cubicBezTo>
                      <a:pt x="292894" y="804386"/>
                      <a:pt x="302419" y="812959"/>
                      <a:pt x="312896" y="812959"/>
                    </a:cubicBezTo>
                    <a:cubicBezTo>
                      <a:pt x="318611" y="812959"/>
                      <a:pt x="324326" y="810101"/>
                      <a:pt x="328136" y="806291"/>
                    </a:cubicBezTo>
                    <a:cubicBezTo>
                      <a:pt x="328136" y="807244"/>
                      <a:pt x="328136" y="807244"/>
                      <a:pt x="328136" y="808196"/>
                    </a:cubicBezTo>
                    <a:cubicBezTo>
                      <a:pt x="328136" y="812959"/>
                      <a:pt x="330041" y="816769"/>
                      <a:pt x="331946" y="820579"/>
                    </a:cubicBezTo>
                    <a:cubicBezTo>
                      <a:pt x="321469" y="824389"/>
                      <a:pt x="314801" y="832961"/>
                      <a:pt x="314801" y="844391"/>
                    </a:cubicBezTo>
                    <a:cubicBezTo>
                      <a:pt x="314801" y="858679"/>
                      <a:pt x="326231" y="870109"/>
                      <a:pt x="340519" y="870109"/>
                    </a:cubicBezTo>
                    <a:cubicBezTo>
                      <a:pt x="344329" y="870109"/>
                      <a:pt x="348139" y="869156"/>
                      <a:pt x="351949" y="867251"/>
                    </a:cubicBezTo>
                    <a:cubicBezTo>
                      <a:pt x="352901" y="867251"/>
                      <a:pt x="352901" y="867251"/>
                      <a:pt x="353854" y="867251"/>
                    </a:cubicBezTo>
                    <a:cubicBezTo>
                      <a:pt x="353854" y="868204"/>
                      <a:pt x="352901" y="870109"/>
                      <a:pt x="352901" y="871061"/>
                    </a:cubicBezTo>
                    <a:cubicBezTo>
                      <a:pt x="352901" y="878681"/>
                      <a:pt x="359569" y="885349"/>
                      <a:pt x="367189" y="885349"/>
                    </a:cubicBezTo>
                    <a:cubicBezTo>
                      <a:pt x="367189" y="885349"/>
                      <a:pt x="368141" y="885349"/>
                      <a:pt x="368141" y="885349"/>
                    </a:cubicBezTo>
                    <a:cubicBezTo>
                      <a:pt x="369094" y="887254"/>
                      <a:pt x="370046" y="888206"/>
                      <a:pt x="371951" y="890111"/>
                    </a:cubicBezTo>
                    <a:cubicBezTo>
                      <a:pt x="371951" y="891064"/>
                      <a:pt x="372904" y="891064"/>
                      <a:pt x="372904" y="892016"/>
                    </a:cubicBezTo>
                    <a:cubicBezTo>
                      <a:pt x="370999" y="891064"/>
                      <a:pt x="369094" y="890111"/>
                      <a:pt x="367189" y="890111"/>
                    </a:cubicBezTo>
                    <a:cubicBezTo>
                      <a:pt x="362426" y="890111"/>
                      <a:pt x="358616" y="893921"/>
                      <a:pt x="358616" y="898684"/>
                    </a:cubicBezTo>
                    <a:cubicBezTo>
                      <a:pt x="358616" y="903446"/>
                      <a:pt x="362426" y="907256"/>
                      <a:pt x="367189" y="907256"/>
                    </a:cubicBezTo>
                    <a:cubicBezTo>
                      <a:pt x="371951" y="907256"/>
                      <a:pt x="375761" y="903446"/>
                      <a:pt x="375761" y="898684"/>
                    </a:cubicBezTo>
                    <a:cubicBezTo>
                      <a:pt x="375761" y="896779"/>
                      <a:pt x="374809" y="894874"/>
                      <a:pt x="373856" y="892969"/>
                    </a:cubicBezTo>
                    <a:cubicBezTo>
                      <a:pt x="376714" y="896779"/>
                      <a:pt x="381476" y="899636"/>
                      <a:pt x="386239" y="899636"/>
                    </a:cubicBezTo>
                    <a:cubicBezTo>
                      <a:pt x="386239" y="899636"/>
                      <a:pt x="386239" y="899636"/>
                      <a:pt x="386239" y="899636"/>
                    </a:cubicBezTo>
                    <a:cubicBezTo>
                      <a:pt x="391954" y="912019"/>
                      <a:pt x="404336" y="920591"/>
                      <a:pt x="417671" y="920591"/>
                    </a:cubicBezTo>
                    <a:cubicBezTo>
                      <a:pt x="417671" y="920591"/>
                      <a:pt x="417671" y="920591"/>
                      <a:pt x="417671" y="920591"/>
                    </a:cubicBezTo>
                    <a:cubicBezTo>
                      <a:pt x="418624" y="923449"/>
                      <a:pt x="421481" y="926306"/>
                      <a:pt x="425291" y="926306"/>
                    </a:cubicBezTo>
                    <a:cubicBezTo>
                      <a:pt x="428149" y="926306"/>
                      <a:pt x="430054" y="925354"/>
                      <a:pt x="431006" y="923449"/>
                    </a:cubicBezTo>
                    <a:cubicBezTo>
                      <a:pt x="432911" y="924401"/>
                      <a:pt x="433864" y="924401"/>
                      <a:pt x="435769" y="924401"/>
                    </a:cubicBezTo>
                    <a:cubicBezTo>
                      <a:pt x="440531" y="924401"/>
                      <a:pt x="445294" y="921544"/>
                      <a:pt x="447199" y="916781"/>
                    </a:cubicBezTo>
                    <a:cubicBezTo>
                      <a:pt x="448151" y="916781"/>
                      <a:pt x="449104" y="917734"/>
                      <a:pt x="450056" y="917734"/>
                    </a:cubicBezTo>
                    <a:cubicBezTo>
                      <a:pt x="450056" y="918686"/>
                      <a:pt x="449104" y="920591"/>
                      <a:pt x="449104" y="922496"/>
                    </a:cubicBezTo>
                    <a:cubicBezTo>
                      <a:pt x="449104" y="928211"/>
                      <a:pt x="451009" y="932974"/>
                      <a:pt x="454819" y="935831"/>
                    </a:cubicBezTo>
                    <a:cubicBezTo>
                      <a:pt x="454819" y="935831"/>
                      <a:pt x="454819" y="935831"/>
                      <a:pt x="454819" y="935831"/>
                    </a:cubicBezTo>
                    <a:cubicBezTo>
                      <a:pt x="452914" y="935831"/>
                      <a:pt x="451009" y="935831"/>
                      <a:pt x="449104" y="936784"/>
                    </a:cubicBezTo>
                    <a:cubicBezTo>
                      <a:pt x="446246" y="935831"/>
                      <a:pt x="442436" y="934879"/>
                      <a:pt x="438626" y="934879"/>
                    </a:cubicBezTo>
                    <a:cubicBezTo>
                      <a:pt x="430054" y="934879"/>
                      <a:pt x="422434" y="937736"/>
                      <a:pt x="415766" y="942499"/>
                    </a:cubicBezTo>
                    <a:cubicBezTo>
                      <a:pt x="415766" y="941546"/>
                      <a:pt x="415766" y="940594"/>
                      <a:pt x="415766" y="939641"/>
                    </a:cubicBezTo>
                    <a:cubicBezTo>
                      <a:pt x="415766" y="932021"/>
                      <a:pt x="410051" y="925354"/>
                      <a:pt x="401479" y="925354"/>
                    </a:cubicBezTo>
                    <a:cubicBezTo>
                      <a:pt x="393859" y="925354"/>
                      <a:pt x="387191" y="932021"/>
                      <a:pt x="387191" y="939641"/>
                    </a:cubicBezTo>
                    <a:cubicBezTo>
                      <a:pt x="387191" y="947261"/>
                      <a:pt x="393859" y="953929"/>
                      <a:pt x="401479" y="953929"/>
                    </a:cubicBezTo>
                    <a:cubicBezTo>
                      <a:pt x="402431" y="953929"/>
                      <a:pt x="403384" y="953929"/>
                      <a:pt x="405289" y="953929"/>
                    </a:cubicBezTo>
                    <a:cubicBezTo>
                      <a:pt x="401479" y="959644"/>
                      <a:pt x="399574" y="966311"/>
                      <a:pt x="399574" y="973931"/>
                    </a:cubicBezTo>
                    <a:cubicBezTo>
                      <a:pt x="397669" y="973931"/>
                      <a:pt x="395764" y="972979"/>
                      <a:pt x="392906" y="972979"/>
                    </a:cubicBezTo>
                    <a:cubicBezTo>
                      <a:pt x="374809" y="972979"/>
                      <a:pt x="359569" y="988219"/>
                      <a:pt x="359569" y="1006316"/>
                    </a:cubicBezTo>
                    <a:cubicBezTo>
                      <a:pt x="359569" y="1024414"/>
                      <a:pt x="374809" y="1039654"/>
                      <a:pt x="392906" y="1039654"/>
                    </a:cubicBezTo>
                    <a:cubicBezTo>
                      <a:pt x="396716" y="1039654"/>
                      <a:pt x="400526" y="1038701"/>
                      <a:pt x="404336" y="1037749"/>
                    </a:cubicBezTo>
                    <a:cubicBezTo>
                      <a:pt x="405289" y="1038701"/>
                      <a:pt x="407194" y="1038701"/>
                      <a:pt x="409099" y="1038701"/>
                    </a:cubicBezTo>
                    <a:cubicBezTo>
                      <a:pt x="414814" y="1038701"/>
                      <a:pt x="418624" y="1034891"/>
                      <a:pt x="418624" y="1029176"/>
                    </a:cubicBezTo>
                    <a:cubicBezTo>
                      <a:pt x="418624" y="1029176"/>
                      <a:pt x="418624" y="1028224"/>
                      <a:pt x="418624" y="1028224"/>
                    </a:cubicBezTo>
                    <a:cubicBezTo>
                      <a:pt x="419576" y="1027271"/>
                      <a:pt x="420529" y="1025366"/>
                      <a:pt x="421481" y="1024414"/>
                    </a:cubicBezTo>
                    <a:cubicBezTo>
                      <a:pt x="422434" y="1025366"/>
                      <a:pt x="423386" y="1025366"/>
                      <a:pt x="424339" y="1026319"/>
                    </a:cubicBezTo>
                    <a:cubicBezTo>
                      <a:pt x="426244" y="1030129"/>
                      <a:pt x="429101" y="1033939"/>
                      <a:pt x="432911" y="1035844"/>
                    </a:cubicBezTo>
                    <a:cubicBezTo>
                      <a:pt x="431006" y="1036796"/>
                      <a:pt x="429101" y="1039654"/>
                      <a:pt x="429101" y="1042511"/>
                    </a:cubicBezTo>
                    <a:cubicBezTo>
                      <a:pt x="429101" y="1046321"/>
                      <a:pt x="431959" y="1050131"/>
                      <a:pt x="436721" y="1050131"/>
                    </a:cubicBezTo>
                    <a:cubicBezTo>
                      <a:pt x="440531" y="1050131"/>
                      <a:pt x="444341" y="1047274"/>
                      <a:pt x="444341" y="1042511"/>
                    </a:cubicBezTo>
                    <a:cubicBezTo>
                      <a:pt x="444341" y="1040606"/>
                      <a:pt x="443389" y="1038701"/>
                      <a:pt x="442436" y="1037749"/>
                    </a:cubicBezTo>
                    <a:cubicBezTo>
                      <a:pt x="444341" y="1037749"/>
                      <a:pt x="446246" y="1036796"/>
                      <a:pt x="447199" y="1036796"/>
                    </a:cubicBezTo>
                    <a:cubicBezTo>
                      <a:pt x="449104" y="1038701"/>
                      <a:pt x="451009" y="1040606"/>
                      <a:pt x="452914" y="1042511"/>
                    </a:cubicBezTo>
                    <a:cubicBezTo>
                      <a:pt x="451009" y="1044416"/>
                      <a:pt x="449104" y="1046321"/>
                      <a:pt x="447199" y="1048226"/>
                    </a:cubicBezTo>
                    <a:cubicBezTo>
                      <a:pt x="447199" y="1048226"/>
                      <a:pt x="447199" y="1048226"/>
                      <a:pt x="447199" y="1048226"/>
                    </a:cubicBezTo>
                    <a:cubicBezTo>
                      <a:pt x="434816" y="1048226"/>
                      <a:pt x="424339" y="1058704"/>
                      <a:pt x="424339" y="1071086"/>
                    </a:cubicBezTo>
                    <a:cubicBezTo>
                      <a:pt x="424339" y="1072991"/>
                      <a:pt x="424339" y="1074896"/>
                      <a:pt x="425291" y="1076801"/>
                    </a:cubicBezTo>
                    <a:cubicBezTo>
                      <a:pt x="421481" y="1073944"/>
                      <a:pt x="416719" y="1072991"/>
                      <a:pt x="412909" y="1072991"/>
                    </a:cubicBezTo>
                    <a:cubicBezTo>
                      <a:pt x="399574" y="1072991"/>
                      <a:pt x="389096" y="1083469"/>
                      <a:pt x="389096" y="1096804"/>
                    </a:cubicBezTo>
                    <a:cubicBezTo>
                      <a:pt x="389096" y="1097756"/>
                      <a:pt x="389096" y="1097756"/>
                      <a:pt x="389096" y="1098709"/>
                    </a:cubicBezTo>
                    <a:cubicBezTo>
                      <a:pt x="389096" y="1098709"/>
                      <a:pt x="389096" y="1098709"/>
                      <a:pt x="389096" y="1098709"/>
                    </a:cubicBezTo>
                    <a:cubicBezTo>
                      <a:pt x="387191" y="1093946"/>
                      <a:pt x="382429" y="1091089"/>
                      <a:pt x="377666" y="1091089"/>
                    </a:cubicBezTo>
                    <a:cubicBezTo>
                      <a:pt x="375761" y="1091089"/>
                      <a:pt x="373856" y="1092041"/>
                      <a:pt x="371951" y="1092994"/>
                    </a:cubicBezTo>
                    <a:cubicBezTo>
                      <a:pt x="373856" y="1090136"/>
                      <a:pt x="374809" y="1086326"/>
                      <a:pt x="374809" y="1082516"/>
                    </a:cubicBezTo>
                    <a:cubicBezTo>
                      <a:pt x="374809" y="1078706"/>
                      <a:pt x="373856" y="1074896"/>
                      <a:pt x="371951" y="1072039"/>
                    </a:cubicBezTo>
                    <a:cubicBezTo>
                      <a:pt x="372904" y="1072039"/>
                      <a:pt x="374809" y="1072991"/>
                      <a:pt x="375761" y="1072991"/>
                    </a:cubicBezTo>
                    <a:cubicBezTo>
                      <a:pt x="382429" y="1072991"/>
                      <a:pt x="388144" y="1067276"/>
                      <a:pt x="388144" y="1060609"/>
                    </a:cubicBezTo>
                    <a:cubicBezTo>
                      <a:pt x="388144" y="1060609"/>
                      <a:pt x="388144" y="1060609"/>
                      <a:pt x="388144" y="1060609"/>
                    </a:cubicBezTo>
                    <a:cubicBezTo>
                      <a:pt x="389096" y="1058704"/>
                      <a:pt x="390049" y="1056799"/>
                      <a:pt x="390049" y="1054894"/>
                    </a:cubicBezTo>
                    <a:cubicBezTo>
                      <a:pt x="390049" y="1050131"/>
                      <a:pt x="386239" y="1046321"/>
                      <a:pt x="381476" y="1046321"/>
                    </a:cubicBezTo>
                    <a:cubicBezTo>
                      <a:pt x="379571" y="1046321"/>
                      <a:pt x="377666" y="1047274"/>
                      <a:pt x="375761" y="1048226"/>
                    </a:cubicBezTo>
                    <a:cubicBezTo>
                      <a:pt x="375761" y="1048226"/>
                      <a:pt x="375761" y="1048226"/>
                      <a:pt x="374809" y="1048226"/>
                    </a:cubicBezTo>
                    <a:cubicBezTo>
                      <a:pt x="368141" y="1048226"/>
                      <a:pt x="362426" y="1053941"/>
                      <a:pt x="362426" y="1060609"/>
                    </a:cubicBezTo>
                    <a:cubicBezTo>
                      <a:pt x="362426" y="1062514"/>
                      <a:pt x="362426" y="1063466"/>
                      <a:pt x="363379" y="1065371"/>
                    </a:cubicBezTo>
                    <a:cubicBezTo>
                      <a:pt x="360521" y="1063466"/>
                      <a:pt x="357664" y="1062514"/>
                      <a:pt x="353854" y="1062514"/>
                    </a:cubicBezTo>
                    <a:cubicBezTo>
                      <a:pt x="342424" y="1062514"/>
                      <a:pt x="333851" y="1072039"/>
                      <a:pt x="333851" y="1082516"/>
                    </a:cubicBezTo>
                    <a:cubicBezTo>
                      <a:pt x="333851" y="1087279"/>
                      <a:pt x="335756" y="1091089"/>
                      <a:pt x="338614" y="1094899"/>
                    </a:cubicBezTo>
                    <a:cubicBezTo>
                      <a:pt x="337661" y="1094899"/>
                      <a:pt x="337661" y="1094899"/>
                      <a:pt x="336709" y="1094899"/>
                    </a:cubicBezTo>
                    <a:cubicBezTo>
                      <a:pt x="330994" y="1094899"/>
                      <a:pt x="327184" y="1099661"/>
                      <a:pt x="327184" y="1104424"/>
                    </a:cubicBezTo>
                    <a:cubicBezTo>
                      <a:pt x="327184" y="1105376"/>
                      <a:pt x="327184" y="1106329"/>
                      <a:pt x="328136" y="1107281"/>
                    </a:cubicBezTo>
                    <a:cubicBezTo>
                      <a:pt x="327184" y="1107281"/>
                      <a:pt x="325279" y="1107281"/>
                      <a:pt x="324326" y="1108234"/>
                    </a:cubicBezTo>
                    <a:cubicBezTo>
                      <a:pt x="324326" y="1108234"/>
                      <a:pt x="324326" y="1108234"/>
                      <a:pt x="324326" y="1108234"/>
                    </a:cubicBezTo>
                    <a:cubicBezTo>
                      <a:pt x="324326" y="1108234"/>
                      <a:pt x="323374" y="1108234"/>
                      <a:pt x="323374" y="1108234"/>
                    </a:cubicBezTo>
                    <a:cubicBezTo>
                      <a:pt x="325279" y="1106329"/>
                      <a:pt x="326231" y="1103471"/>
                      <a:pt x="326231" y="1100614"/>
                    </a:cubicBezTo>
                    <a:cubicBezTo>
                      <a:pt x="326231" y="1092994"/>
                      <a:pt x="319564" y="1086326"/>
                      <a:pt x="311944" y="1086326"/>
                    </a:cubicBezTo>
                    <a:cubicBezTo>
                      <a:pt x="310039" y="1086326"/>
                      <a:pt x="308134" y="1086326"/>
                      <a:pt x="307181" y="1087279"/>
                    </a:cubicBezTo>
                    <a:cubicBezTo>
                      <a:pt x="309086" y="1085374"/>
                      <a:pt x="310039" y="1083469"/>
                      <a:pt x="310991" y="1080611"/>
                    </a:cubicBezTo>
                    <a:cubicBezTo>
                      <a:pt x="311944" y="1080611"/>
                      <a:pt x="311944" y="1080611"/>
                      <a:pt x="312896" y="1080611"/>
                    </a:cubicBezTo>
                    <a:cubicBezTo>
                      <a:pt x="330041" y="1080611"/>
                      <a:pt x="343376" y="1067276"/>
                      <a:pt x="343376" y="1050131"/>
                    </a:cubicBezTo>
                    <a:cubicBezTo>
                      <a:pt x="343376" y="1048226"/>
                      <a:pt x="343376" y="1046321"/>
                      <a:pt x="342424" y="1044416"/>
                    </a:cubicBezTo>
                    <a:cubicBezTo>
                      <a:pt x="347186" y="1042511"/>
                      <a:pt x="350996" y="1037749"/>
                      <a:pt x="350996" y="1032034"/>
                    </a:cubicBezTo>
                    <a:cubicBezTo>
                      <a:pt x="350996" y="1024414"/>
                      <a:pt x="345281" y="1018699"/>
                      <a:pt x="337661" y="1018699"/>
                    </a:cubicBezTo>
                    <a:cubicBezTo>
                      <a:pt x="333851" y="1018699"/>
                      <a:pt x="330041" y="1020604"/>
                      <a:pt x="327184" y="1023461"/>
                    </a:cubicBezTo>
                    <a:cubicBezTo>
                      <a:pt x="325279" y="1022509"/>
                      <a:pt x="324326" y="1021556"/>
                      <a:pt x="322421" y="1021556"/>
                    </a:cubicBezTo>
                    <a:cubicBezTo>
                      <a:pt x="322421" y="1021556"/>
                      <a:pt x="322421" y="1020604"/>
                      <a:pt x="322421" y="1020604"/>
                    </a:cubicBezTo>
                    <a:cubicBezTo>
                      <a:pt x="327184" y="1016794"/>
                      <a:pt x="330041" y="1012031"/>
                      <a:pt x="330041" y="1005364"/>
                    </a:cubicBezTo>
                    <a:cubicBezTo>
                      <a:pt x="330041" y="995839"/>
                      <a:pt x="322421" y="988219"/>
                      <a:pt x="312896" y="987266"/>
                    </a:cubicBezTo>
                    <a:cubicBezTo>
                      <a:pt x="314801" y="985361"/>
                      <a:pt x="316706" y="982504"/>
                      <a:pt x="317659" y="978694"/>
                    </a:cubicBezTo>
                    <a:cubicBezTo>
                      <a:pt x="321469" y="976789"/>
                      <a:pt x="325279" y="973931"/>
                      <a:pt x="328136" y="971074"/>
                    </a:cubicBezTo>
                    <a:cubicBezTo>
                      <a:pt x="332899" y="974884"/>
                      <a:pt x="338614" y="976789"/>
                      <a:pt x="345281" y="976789"/>
                    </a:cubicBezTo>
                    <a:cubicBezTo>
                      <a:pt x="361474" y="976789"/>
                      <a:pt x="374809" y="963454"/>
                      <a:pt x="374809" y="947261"/>
                    </a:cubicBezTo>
                    <a:cubicBezTo>
                      <a:pt x="374809" y="932974"/>
                      <a:pt x="364331" y="921544"/>
                      <a:pt x="350996" y="918686"/>
                    </a:cubicBezTo>
                    <a:cubicBezTo>
                      <a:pt x="350996" y="917734"/>
                      <a:pt x="350044" y="916781"/>
                      <a:pt x="350044" y="915829"/>
                    </a:cubicBezTo>
                    <a:cubicBezTo>
                      <a:pt x="354806" y="913924"/>
                      <a:pt x="357664" y="909161"/>
                      <a:pt x="357664" y="903446"/>
                    </a:cubicBezTo>
                    <a:cubicBezTo>
                      <a:pt x="357664" y="895826"/>
                      <a:pt x="351949" y="890111"/>
                      <a:pt x="344329" y="890111"/>
                    </a:cubicBezTo>
                    <a:cubicBezTo>
                      <a:pt x="336709" y="890111"/>
                      <a:pt x="330994" y="895826"/>
                      <a:pt x="330994" y="903446"/>
                    </a:cubicBezTo>
                    <a:cubicBezTo>
                      <a:pt x="330994" y="905351"/>
                      <a:pt x="330994" y="906304"/>
                      <a:pt x="331946" y="908209"/>
                    </a:cubicBezTo>
                    <a:cubicBezTo>
                      <a:pt x="327184" y="910114"/>
                      <a:pt x="324326" y="913924"/>
                      <a:pt x="323374" y="918686"/>
                    </a:cubicBezTo>
                    <a:cubicBezTo>
                      <a:pt x="317659" y="914876"/>
                      <a:pt x="310991" y="912971"/>
                      <a:pt x="304324" y="912971"/>
                    </a:cubicBezTo>
                    <a:cubicBezTo>
                      <a:pt x="295751" y="912971"/>
                      <a:pt x="287179" y="916781"/>
                      <a:pt x="281464" y="921544"/>
                    </a:cubicBezTo>
                    <a:cubicBezTo>
                      <a:pt x="281464" y="921544"/>
                      <a:pt x="281464" y="920591"/>
                      <a:pt x="281464" y="920591"/>
                    </a:cubicBezTo>
                    <a:cubicBezTo>
                      <a:pt x="281464" y="907256"/>
                      <a:pt x="270034" y="895826"/>
                      <a:pt x="256699" y="895826"/>
                    </a:cubicBezTo>
                    <a:cubicBezTo>
                      <a:pt x="254794" y="895826"/>
                      <a:pt x="252889" y="895826"/>
                      <a:pt x="251936" y="896779"/>
                    </a:cubicBezTo>
                    <a:cubicBezTo>
                      <a:pt x="250984" y="886301"/>
                      <a:pt x="244316" y="877729"/>
                      <a:pt x="234791" y="872966"/>
                    </a:cubicBezTo>
                    <a:cubicBezTo>
                      <a:pt x="234791" y="872966"/>
                      <a:pt x="234791" y="872966"/>
                      <a:pt x="234791" y="872966"/>
                    </a:cubicBezTo>
                    <a:cubicBezTo>
                      <a:pt x="244316" y="872966"/>
                      <a:pt x="250984" y="865346"/>
                      <a:pt x="250984" y="856774"/>
                    </a:cubicBezTo>
                    <a:cubicBezTo>
                      <a:pt x="250984" y="847249"/>
                      <a:pt x="243364" y="840581"/>
                      <a:pt x="234791" y="840581"/>
                    </a:cubicBezTo>
                    <a:cubicBezTo>
                      <a:pt x="226219" y="840581"/>
                      <a:pt x="218599" y="848201"/>
                      <a:pt x="218599" y="856774"/>
                    </a:cubicBezTo>
                    <a:cubicBezTo>
                      <a:pt x="218599" y="862489"/>
                      <a:pt x="222409" y="868204"/>
                      <a:pt x="227171" y="871061"/>
                    </a:cubicBezTo>
                    <a:cubicBezTo>
                      <a:pt x="226219" y="871061"/>
                      <a:pt x="224314" y="871061"/>
                      <a:pt x="223361" y="871061"/>
                    </a:cubicBezTo>
                    <a:cubicBezTo>
                      <a:pt x="221456" y="871061"/>
                      <a:pt x="218599" y="871061"/>
                      <a:pt x="216694" y="872014"/>
                    </a:cubicBezTo>
                    <a:cubicBezTo>
                      <a:pt x="215741" y="871061"/>
                      <a:pt x="214789" y="871061"/>
                      <a:pt x="213836" y="870109"/>
                    </a:cubicBezTo>
                    <a:cubicBezTo>
                      <a:pt x="211931" y="864394"/>
                      <a:pt x="207169" y="859631"/>
                      <a:pt x="200501" y="859631"/>
                    </a:cubicBezTo>
                    <a:cubicBezTo>
                      <a:pt x="199549" y="859631"/>
                      <a:pt x="197644" y="859631"/>
                      <a:pt x="196691" y="860584"/>
                    </a:cubicBezTo>
                    <a:cubicBezTo>
                      <a:pt x="196691" y="860584"/>
                      <a:pt x="196691" y="860584"/>
                      <a:pt x="196691" y="860584"/>
                    </a:cubicBezTo>
                    <a:cubicBezTo>
                      <a:pt x="196691" y="856774"/>
                      <a:pt x="195739" y="852964"/>
                      <a:pt x="194786" y="849154"/>
                    </a:cubicBezTo>
                    <a:cubicBezTo>
                      <a:pt x="196691" y="847249"/>
                      <a:pt x="197644" y="845344"/>
                      <a:pt x="198596" y="842486"/>
                    </a:cubicBezTo>
                    <a:cubicBezTo>
                      <a:pt x="201454" y="838676"/>
                      <a:pt x="203359" y="832961"/>
                      <a:pt x="203359" y="827246"/>
                    </a:cubicBezTo>
                    <a:cubicBezTo>
                      <a:pt x="203359" y="823436"/>
                      <a:pt x="202406" y="819626"/>
                      <a:pt x="200501" y="815816"/>
                    </a:cubicBezTo>
                    <a:cubicBezTo>
                      <a:pt x="202406" y="815816"/>
                      <a:pt x="203359" y="816769"/>
                      <a:pt x="205264" y="816769"/>
                    </a:cubicBezTo>
                    <a:cubicBezTo>
                      <a:pt x="216694" y="816769"/>
                      <a:pt x="226219" y="807244"/>
                      <a:pt x="226219" y="795814"/>
                    </a:cubicBezTo>
                    <a:cubicBezTo>
                      <a:pt x="226219" y="784384"/>
                      <a:pt x="216694" y="774859"/>
                      <a:pt x="205264" y="774859"/>
                    </a:cubicBezTo>
                    <a:cubicBezTo>
                      <a:pt x="193834" y="774859"/>
                      <a:pt x="184309" y="784384"/>
                      <a:pt x="184309" y="795814"/>
                    </a:cubicBezTo>
                    <a:cubicBezTo>
                      <a:pt x="184309" y="798671"/>
                      <a:pt x="185261" y="801529"/>
                      <a:pt x="186214" y="803434"/>
                    </a:cubicBezTo>
                    <a:cubicBezTo>
                      <a:pt x="183356" y="802481"/>
                      <a:pt x="180499" y="802481"/>
                      <a:pt x="177641" y="802481"/>
                    </a:cubicBezTo>
                    <a:cubicBezTo>
                      <a:pt x="170021" y="802481"/>
                      <a:pt x="162401" y="806291"/>
                      <a:pt x="157639" y="812006"/>
                    </a:cubicBezTo>
                    <a:cubicBezTo>
                      <a:pt x="153829" y="806291"/>
                      <a:pt x="147161" y="802481"/>
                      <a:pt x="140494" y="802481"/>
                    </a:cubicBezTo>
                    <a:cubicBezTo>
                      <a:pt x="136684" y="802481"/>
                      <a:pt x="133826" y="803434"/>
                      <a:pt x="130969" y="804386"/>
                    </a:cubicBezTo>
                    <a:cubicBezTo>
                      <a:pt x="130016" y="798671"/>
                      <a:pt x="126206" y="794861"/>
                      <a:pt x="120491" y="794861"/>
                    </a:cubicBezTo>
                    <a:cubicBezTo>
                      <a:pt x="116681" y="794861"/>
                      <a:pt x="112871" y="797719"/>
                      <a:pt x="110966" y="800576"/>
                    </a:cubicBezTo>
                    <a:cubicBezTo>
                      <a:pt x="103346" y="803434"/>
                      <a:pt x="98584" y="811054"/>
                      <a:pt x="98584" y="818674"/>
                    </a:cubicBezTo>
                    <a:cubicBezTo>
                      <a:pt x="98584" y="829151"/>
                      <a:pt x="107156" y="838676"/>
                      <a:pt x="118586" y="838676"/>
                    </a:cubicBezTo>
                    <a:cubicBezTo>
                      <a:pt x="121444" y="838676"/>
                      <a:pt x="124301" y="837724"/>
                      <a:pt x="126206" y="836771"/>
                    </a:cubicBezTo>
                    <a:cubicBezTo>
                      <a:pt x="130016" y="840581"/>
                      <a:pt x="134779" y="842486"/>
                      <a:pt x="140494" y="842486"/>
                    </a:cubicBezTo>
                    <a:cubicBezTo>
                      <a:pt x="143351" y="842486"/>
                      <a:pt x="146209" y="841534"/>
                      <a:pt x="148114" y="840581"/>
                    </a:cubicBezTo>
                    <a:cubicBezTo>
                      <a:pt x="144304" y="845344"/>
                      <a:pt x="141446" y="852011"/>
                      <a:pt x="141446" y="858679"/>
                    </a:cubicBezTo>
                    <a:cubicBezTo>
                      <a:pt x="141446" y="871061"/>
                      <a:pt x="150019" y="881539"/>
                      <a:pt x="161449" y="885349"/>
                    </a:cubicBezTo>
                    <a:cubicBezTo>
                      <a:pt x="156686" y="892969"/>
                      <a:pt x="153829" y="901541"/>
                      <a:pt x="153829" y="911066"/>
                    </a:cubicBezTo>
                    <a:cubicBezTo>
                      <a:pt x="153829" y="922496"/>
                      <a:pt x="158591" y="932974"/>
                      <a:pt x="165259" y="940594"/>
                    </a:cubicBezTo>
                    <a:cubicBezTo>
                      <a:pt x="159544" y="942499"/>
                      <a:pt x="154781" y="948214"/>
                      <a:pt x="154781" y="955834"/>
                    </a:cubicBezTo>
                    <a:cubicBezTo>
                      <a:pt x="154781" y="964406"/>
                      <a:pt x="161449" y="972026"/>
                      <a:pt x="170974" y="972026"/>
                    </a:cubicBezTo>
                    <a:cubicBezTo>
                      <a:pt x="179546" y="972026"/>
                      <a:pt x="186214" y="965359"/>
                      <a:pt x="187166" y="957739"/>
                    </a:cubicBezTo>
                    <a:cubicBezTo>
                      <a:pt x="187166" y="957739"/>
                      <a:pt x="188119" y="957739"/>
                      <a:pt x="188119" y="957739"/>
                    </a:cubicBezTo>
                    <a:cubicBezTo>
                      <a:pt x="190024" y="957739"/>
                      <a:pt x="191929" y="956786"/>
                      <a:pt x="192881" y="955834"/>
                    </a:cubicBezTo>
                    <a:cubicBezTo>
                      <a:pt x="194786" y="955834"/>
                      <a:pt x="196691" y="956786"/>
                      <a:pt x="199549" y="956786"/>
                    </a:cubicBezTo>
                    <a:cubicBezTo>
                      <a:pt x="204311" y="956786"/>
                      <a:pt x="208121" y="955834"/>
                      <a:pt x="211931" y="954881"/>
                    </a:cubicBezTo>
                    <a:cubicBezTo>
                      <a:pt x="211931" y="954881"/>
                      <a:pt x="211931" y="954881"/>
                      <a:pt x="211931" y="954881"/>
                    </a:cubicBezTo>
                    <a:cubicBezTo>
                      <a:pt x="218599" y="954881"/>
                      <a:pt x="224314" y="952024"/>
                      <a:pt x="228124" y="948214"/>
                    </a:cubicBezTo>
                    <a:cubicBezTo>
                      <a:pt x="230029" y="952024"/>
                      <a:pt x="233839" y="954881"/>
                      <a:pt x="237649" y="954881"/>
                    </a:cubicBezTo>
                    <a:cubicBezTo>
                      <a:pt x="239554" y="954881"/>
                      <a:pt x="240506" y="954881"/>
                      <a:pt x="241459" y="953929"/>
                    </a:cubicBezTo>
                    <a:cubicBezTo>
                      <a:pt x="245269" y="956786"/>
                      <a:pt x="249079" y="957739"/>
                      <a:pt x="254794" y="957739"/>
                    </a:cubicBezTo>
                    <a:cubicBezTo>
                      <a:pt x="259556" y="957739"/>
                      <a:pt x="263366" y="956786"/>
                      <a:pt x="267176" y="953929"/>
                    </a:cubicBezTo>
                    <a:cubicBezTo>
                      <a:pt x="268129" y="953929"/>
                      <a:pt x="268129" y="953929"/>
                      <a:pt x="269081" y="953929"/>
                    </a:cubicBezTo>
                    <a:cubicBezTo>
                      <a:pt x="270034" y="953929"/>
                      <a:pt x="271939" y="953929"/>
                      <a:pt x="272891" y="952976"/>
                    </a:cubicBezTo>
                    <a:cubicBezTo>
                      <a:pt x="273844" y="959644"/>
                      <a:pt x="276701" y="965359"/>
                      <a:pt x="281464" y="970121"/>
                    </a:cubicBezTo>
                    <a:cubicBezTo>
                      <a:pt x="280511" y="970121"/>
                      <a:pt x="278606" y="970121"/>
                      <a:pt x="277654" y="970121"/>
                    </a:cubicBezTo>
                    <a:cubicBezTo>
                      <a:pt x="276701" y="970121"/>
                      <a:pt x="276701" y="970121"/>
                      <a:pt x="275749" y="970121"/>
                    </a:cubicBezTo>
                    <a:cubicBezTo>
                      <a:pt x="275749" y="964406"/>
                      <a:pt x="270986" y="959644"/>
                      <a:pt x="265271" y="959644"/>
                    </a:cubicBezTo>
                    <a:cubicBezTo>
                      <a:pt x="259556" y="959644"/>
                      <a:pt x="254794" y="964406"/>
                      <a:pt x="254794" y="970121"/>
                    </a:cubicBezTo>
                    <a:cubicBezTo>
                      <a:pt x="254794" y="973931"/>
                      <a:pt x="256699" y="977741"/>
                      <a:pt x="260509" y="979646"/>
                    </a:cubicBezTo>
                    <a:cubicBezTo>
                      <a:pt x="259556" y="981551"/>
                      <a:pt x="258604" y="983456"/>
                      <a:pt x="257651" y="986314"/>
                    </a:cubicBezTo>
                    <a:cubicBezTo>
                      <a:pt x="254794" y="984409"/>
                      <a:pt x="250984" y="982504"/>
                      <a:pt x="247174" y="982504"/>
                    </a:cubicBezTo>
                    <a:cubicBezTo>
                      <a:pt x="246221" y="972979"/>
                      <a:pt x="239554" y="966311"/>
                      <a:pt x="230029" y="966311"/>
                    </a:cubicBezTo>
                    <a:cubicBezTo>
                      <a:pt x="220504" y="966311"/>
                      <a:pt x="212884" y="973931"/>
                      <a:pt x="212884" y="983456"/>
                    </a:cubicBezTo>
                    <a:cubicBezTo>
                      <a:pt x="212884" y="986314"/>
                      <a:pt x="213836" y="989171"/>
                      <a:pt x="215741" y="992029"/>
                    </a:cubicBezTo>
                    <a:cubicBezTo>
                      <a:pt x="210026" y="997744"/>
                      <a:pt x="206216" y="1006316"/>
                      <a:pt x="206216" y="1014889"/>
                    </a:cubicBezTo>
                    <a:cubicBezTo>
                      <a:pt x="206216" y="1017746"/>
                      <a:pt x="206216" y="1020604"/>
                      <a:pt x="207169" y="1022509"/>
                    </a:cubicBezTo>
                    <a:cubicBezTo>
                      <a:pt x="205264" y="1022509"/>
                      <a:pt x="203359" y="1021556"/>
                      <a:pt x="200501" y="1021556"/>
                    </a:cubicBezTo>
                    <a:cubicBezTo>
                      <a:pt x="198596" y="1021556"/>
                      <a:pt x="197644" y="1021556"/>
                      <a:pt x="195739" y="1022509"/>
                    </a:cubicBezTo>
                    <a:cubicBezTo>
                      <a:pt x="192881" y="1018699"/>
                      <a:pt x="188119" y="1015841"/>
                      <a:pt x="182404" y="1015841"/>
                    </a:cubicBezTo>
                    <a:cubicBezTo>
                      <a:pt x="172879" y="1015841"/>
                      <a:pt x="165259" y="1023461"/>
                      <a:pt x="165259" y="1032986"/>
                    </a:cubicBezTo>
                    <a:cubicBezTo>
                      <a:pt x="165259" y="1037749"/>
                      <a:pt x="167164" y="1042511"/>
                      <a:pt x="170974" y="1045369"/>
                    </a:cubicBezTo>
                    <a:cubicBezTo>
                      <a:pt x="170974" y="1047274"/>
                      <a:pt x="170021" y="1049179"/>
                      <a:pt x="170021" y="1051084"/>
                    </a:cubicBezTo>
                    <a:cubicBezTo>
                      <a:pt x="170021" y="1052989"/>
                      <a:pt x="170021" y="1055846"/>
                      <a:pt x="170974" y="1057751"/>
                    </a:cubicBezTo>
                    <a:cubicBezTo>
                      <a:pt x="167164" y="1061561"/>
                      <a:pt x="164306" y="1067276"/>
                      <a:pt x="164306" y="1073944"/>
                    </a:cubicBezTo>
                    <a:cubicBezTo>
                      <a:pt x="164306" y="1076801"/>
                      <a:pt x="165259" y="1079659"/>
                      <a:pt x="166211" y="1081564"/>
                    </a:cubicBezTo>
                    <a:cubicBezTo>
                      <a:pt x="165259" y="1081564"/>
                      <a:pt x="164306" y="1081564"/>
                      <a:pt x="162401" y="1081564"/>
                    </a:cubicBezTo>
                    <a:cubicBezTo>
                      <a:pt x="162401" y="1081564"/>
                      <a:pt x="162401" y="1080611"/>
                      <a:pt x="162401" y="1080611"/>
                    </a:cubicBezTo>
                    <a:cubicBezTo>
                      <a:pt x="162401" y="1078706"/>
                      <a:pt x="162401" y="1076801"/>
                      <a:pt x="161449" y="1074896"/>
                    </a:cubicBezTo>
                    <a:cubicBezTo>
                      <a:pt x="161449" y="1072991"/>
                      <a:pt x="162401" y="1072039"/>
                      <a:pt x="162401" y="1070134"/>
                    </a:cubicBezTo>
                    <a:cubicBezTo>
                      <a:pt x="162401" y="1061561"/>
                      <a:pt x="155734" y="1054894"/>
                      <a:pt x="147161" y="1054894"/>
                    </a:cubicBezTo>
                    <a:cubicBezTo>
                      <a:pt x="143351" y="1054894"/>
                      <a:pt x="140494" y="1055846"/>
                      <a:pt x="137636" y="1057751"/>
                    </a:cubicBezTo>
                    <a:cubicBezTo>
                      <a:pt x="126206" y="1058704"/>
                      <a:pt x="116681" y="1068229"/>
                      <a:pt x="116681" y="1080611"/>
                    </a:cubicBezTo>
                    <a:cubicBezTo>
                      <a:pt x="116681" y="1092041"/>
                      <a:pt x="125254" y="1101566"/>
                      <a:pt x="135731" y="1103471"/>
                    </a:cubicBezTo>
                    <a:cubicBezTo>
                      <a:pt x="133826" y="1107281"/>
                      <a:pt x="132874" y="1112044"/>
                      <a:pt x="132874" y="1115854"/>
                    </a:cubicBezTo>
                    <a:cubicBezTo>
                      <a:pt x="132874" y="1132046"/>
                      <a:pt x="143351" y="1144429"/>
                      <a:pt x="157639" y="1149191"/>
                    </a:cubicBezTo>
                    <a:cubicBezTo>
                      <a:pt x="155734" y="1149191"/>
                      <a:pt x="153829" y="1148239"/>
                      <a:pt x="151924" y="1148239"/>
                    </a:cubicBezTo>
                    <a:cubicBezTo>
                      <a:pt x="139541" y="1148239"/>
                      <a:pt x="128111" y="1155859"/>
                      <a:pt x="123349" y="1166336"/>
                    </a:cubicBezTo>
                    <a:cubicBezTo>
                      <a:pt x="118586" y="1160621"/>
                      <a:pt x="110966" y="1157764"/>
                      <a:pt x="102394" y="1157764"/>
                    </a:cubicBezTo>
                    <a:cubicBezTo>
                      <a:pt x="86201" y="1157764"/>
                      <a:pt x="73819" y="1170146"/>
                      <a:pt x="73819" y="1186339"/>
                    </a:cubicBezTo>
                    <a:cubicBezTo>
                      <a:pt x="73819" y="1195864"/>
                      <a:pt x="78581" y="1204436"/>
                      <a:pt x="85249" y="1209199"/>
                    </a:cubicBezTo>
                    <a:cubicBezTo>
                      <a:pt x="85249" y="1209199"/>
                      <a:pt x="85249" y="1209199"/>
                      <a:pt x="85249" y="1210151"/>
                    </a:cubicBezTo>
                    <a:cubicBezTo>
                      <a:pt x="85249" y="1216819"/>
                      <a:pt x="90011" y="1221581"/>
                      <a:pt x="96679" y="1222534"/>
                    </a:cubicBezTo>
                    <a:cubicBezTo>
                      <a:pt x="90011" y="1224439"/>
                      <a:pt x="84296" y="1230154"/>
                      <a:pt x="84296" y="1237774"/>
                    </a:cubicBezTo>
                    <a:cubicBezTo>
                      <a:pt x="84296" y="1246346"/>
                      <a:pt x="90964" y="1253966"/>
                      <a:pt x="100489" y="1253966"/>
                    </a:cubicBezTo>
                    <a:cubicBezTo>
                      <a:pt x="108109" y="1253966"/>
                      <a:pt x="113824" y="1248251"/>
                      <a:pt x="115729" y="1241584"/>
                    </a:cubicBezTo>
                    <a:cubicBezTo>
                      <a:pt x="119539" y="1250156"/>
                      <a:pt x="129064" y="1256824"/>
                      <a:pt x="139541" y="1256824"/>
                    </a:cubicBezTo>
                    <a:cubicBezTo>
                      <a:pt x="139541" y="1256824"/>
                      <a:pt x="140494" y="1256824"/>
                      <a:pt x="140494" y="1256824"/>
                    </a:cubicBezTo>
                    <a:cubicBezTo>
                      <a:pt x="140494" y="1256824"/>
                      <a:pt x="140494" y="1257776"/>
                      <a:pt x="140494" y="1257776"/>
                    </a:cubicBezTo>
                    <a:cubicBezTo>
                      <a:pt x="135731" y="1260634"/>
                      <a:pt x="131921" y="1266349"/>
                      <a:pt x="130016" y="1272064"/>
                    </a:cubicBezTo>
                    <a:cubicBezTo>
                      <a:pt x="124301" y="1269206"/>
                      <a:pt x="117634" y="1267301"/>
                      <a:pt x="110966" y="1267301"/>
                    </a:cubicBezTo>
                    <a:cubicBezTo>
                      <a:pt x="101441" y="1267301"/>
                      <a:pt x="91916" y="1271111"/>
                      <a:pt x="85249" y="1276826"/>
                    </a:cubicBezTo>
                    <a:cubicBezTo>
                      <a:pt x="83344" y="1274921"/>
                      <a:pt x="80486" y="1273969"/>
                      <a:pt x="77629" y="1273969"/>
                    </a:cubicBezTo>
                    <a:cubicBezTo>
                      <a:pt x="70009" y="1273969"/>
                      <a:pt x="64294" y="1279684"/>
                      <a:pt x="64294" y="1287304"/>
                    </a:cubicBezTo>
                    <a:cubicBezTo>
                      <a:pt x="64294" y="1288256"/>
                      <a:pt x="64294" y="1289209"/>
                      <a:pt x="64294" y="1290161"/>
                    </a:cubicBezTo>
                    <a:cubicBezTo>
                      <a:pt x="64294" y="1290161"/>
                      <a:pt x="64294" y="1290161"/>
                      <a:pt x="64294" y="1291114"/>
                    </a:cubicBezTo>
                    <a:cubicBezTo>
                      <a:pt x="62389" y="1291114"/>
                      <a:pt x="61436" y="1290161"/>
                      <a:pt x="59531" y="1290161"/>
                    </a:cubicBezTo>
                    <a:cubicBezTo>
                      <a:pt x="49054" y="1290161"/>
                      <a:pt x="40481" y="1298734"/>
                      <a:pt x="40481" y="1309211"/>
                    </a:cubicBezTo>
                    <a:cubicBezTo>
                      <a:pt x="40481" y="1319689"/>
                      <a:pt x="49054" y="1328261"/>
                      <a:pt x="59531" y="1328261"/>
                    </a:cubicBezTo>
                    <a:cubicBezTo>
                      <a:pt x="65246" y="1328261"/>
                      <a:pt x="70009" y="1326356"/>
                      <a:pt x="73819" y="1322546"/>
                    </a:cubicBezTo>
                    <a:cubicBezTo>
                      <a:pt x="79534" y="1337786"/>
                      <a:pt x="94774" y="1348264"/>
                      <a:pt x="111919" y="1348264"/>
                    </a:cubicBezTo>
                    <a:cubicBezTo>
                      <a:pt x="122396" y="1348264"/>
                      <a:pt x="131921" y="1344454"/>
                      <a:pt x="139541" y="1337786"/>
                    </a:cubicBezTo>
                    <a:cubicBezTo>
                      <a:pt x="137636" y="1339691"/>
                      <a:pt x="136684" y="1342549"/>
                      <a:pt x="136684" y="1345406"/>
                    </a:cubicBezTo>
                    <a:cubicBezTo>
                      <a:pt x="136684" y="1345406"/>
                      <a:pt x="136684" y="1345406"/>
                      <a:pt x="136684" y="1345406"/>
                    </a:cubicBezTo>
                    <a:cubicBezTo>
                      <a:pt x="125254" y="1350169"/>
                      <a:pt x="116681" y="1360646"/>
                      <a:pt x="116681" y="1373981"/>
                    </a:cubicBezTo>
                    <a:cubicBezTo>
                      <a:pt x="116681" y="1380649"/>
                      <a:pt x="119539" y="1387316"/>
                      <a:pt x="123349" y="1393031"/>
                    </a:cubicBezTo>
                    <a:cubicBezTo>
                      <a:pt x="120491" y="1391126"/>
                      <a:pt x="117634" y="1390174"/>
                      <a:pt x="113824" y="1390174"/>
                    </a:cubicBezTo>
                    <a:cubicBezTo>
                      <a:pt x="108109" y="1390174"/>
                      <a:pt x="102394" y="1393984"/>
                      <a:pt x="99536" y="1398746"/>
                    </a:cubicBezTo>
                    <a:cubicBezTo>
                      <a:pt x="99536" y="1398746"/>
                      <a:pt x="99536" y="1398746"/>
                      <a:pt x="98584" y="1398746"/>
                    </a:cubicBezTo>
                    <a:cubicBezTo>
                      <a:pt x="95726" y="1398746"/>
                      <a:pt x="92869" y="1399699"/>
                      <a:pt x="90964" y="1400651"/>
                    </a:cubicBezTo>
                    <a:cubicBezTo>
                      <a:pt x="83344" y="1391126"/>
                      <a:pt x="71914" y="1384459"/>
                      <a:pt x="59531" y="1384459"/>
                    </a:cubicBezTo>
                    <a:cubicBezTo>
                      <a:pt x="50006" y="1384459"/>
                      <a:pt x="40481" y="1388269"/>
                      <a:pt x="33814" y="1393984"/>
                    </a:cubicBezTo>
                    <a:cubicBezTo>
                      <a:pt x="33814" y="1393984"/>
                      <a:pt x="32861" y="1393984"/>
                      <a:pt x="32861" y="1393984"/>
                    </a:cubicBezTo>
                    <a:cubicBezTo>
                      <a:pt x="30004" y="1393984"/>
                      <a:pt x="27146" y="1396841"/>
                      <a:pt x="27146" y="1399699"/>
                    </a:cubicBezTo>
                    <a:cubicBezTo>
                      <a:pt x="27146" y="1400651"/>
                      <a:pt x="27146" y="1400651"/>
                      <a:pt x="27146" y="1400651"/>
                    </a:cubicBezTo>
                    <a:cubicBezTo>
                      <a:pt x="23336" y="1406366"/>
                      <a:pt x="20479" y="1413034"/>
                      <a:pt x="19526" y="1420654"/>
                    </a:cubicBezTo>
                    <a:cubicBezTo>
                      <a:pt x="11906" y="1423511"/>
                      <a:pt x="7144" y="1430179"/>
                      <a:pt x="7144" y="1437799"/>
                    </a:cubicBezTo>
                    <a:cubicBezTo>
                      <a:pt x="7144" y="1448276"/>
                      <a:pt x="15716" y="1456849"/>
                      <a:pt x="26194" y="1456849"/>
                    </a:cubicBezTo>
                    <a:cubicBezTo>
                      <a:pt x="29051" y="1456849"/>
                      <a:pt x="31909" y="1455896"/>
                      <a:pt x="34766" y="1454944"/>
                    </a:cubicBezTo>
                    <a:cubicBezTo>
                      <a:pt x="41434" y="1460659"/>
                      <a:pt x="50006" y="1463516"/>
                      <a:pt x="59531" y="1463516"/>
                    </a:cubicBezTo>
                    <a:cubicBezTo>
                      <a:pt x="79534" y="1463516"/>
                      <a:pt x="96679" y="1448276"/>
                      <a:pt x="98584" y="1429226"/>
                    </a:cubicBezTo>
                    <a:cubicBezTo>
                      <a:pt x="98584" y="1429226"/>
                      <a:pt x="98584" y="1429226"/>
                      <a:pt x="98584" y="1429226"/>
                    </a:cubicBezTo>
                    <a:cubicBezTo>
                      <a:pt x="103346" y="1429226"/>
                      <a:pt x="108109" y="1426369"/>
                      <a:pt x="110966" y="1422559"/>
                    </a:cubicBezTo>
                    <a:cubicBezTo>
                      <a:pt x="111919" y="1422559"/>
                      <a:pt x="112871" y="1422559"/>
                      <a:pt x="112871" y="1422559"/>
                    </a:cubicBezTo>
                    <a:cubicBezTo>
                      <a:pt x="122396" y="1422559"/>
                      <a:pt x="129064" y="1414939"/>
                      <a:pt x="129064" y="1406366"/>
                    </a:cubicBezTo>
                    <a:cubicBezTo>
                      <a:pt x="129064" y="1403509"/>
                      <a:pt x="128111" y="1399699"/>
                      <a:pt x="126206" y="1397794"/>
                    </a:cubicBezTo>
                    <a:cubicBezTo>
                      <a:pt x="131921" y="1402556"/>
                      <a:pt x="138589" y="1405414"/>
                      <a:pt x="146209" y="1405414"/>
                    </a:cubicBezTo>
                    <a:cubicBezTo>
                      <a:pt x="158591" y="1405414"/>
                      <a:pt x="169069" y="1398746"/>
                      <a:pt x="173831" y="1388269"/>
                    </a:cubicBezTo>
                    <a:cubicBezTo>
                      <a:pt x="174784" y="1388269"/>
                      <a:pt x="175736" y="1388269"/>
                      <a:pt x="176689" y="1388269"/>
                    </a:cubicBezTo>
                    <a:cubicBezTo>
                      <a:pt x="176689" y="1388269"/>
                      <a:pt x="177641" y="1388269"/>
                      <a:pt x="177641" y="1388269"/>
                    </a:cubicBezTo>
                    <a:cubicBezTo>
                      <a:pt x="184309" y="1401604"/>
                      <a:pt x="197644" y="1410176"/>
                      <a:pt x="212884" y="1410176"/>
                    </a:cubicBezTo>
                    <a:cubicBezTo>
                      <a:pt x="227171" y="1410176"/>
                      <a:pt x="239554" y="1402556"/>
                      <a:pt x="246221" y="1391126"/>
                    </a:cubicBezTo>
                    <a:cubicBezTo>
                      <a:pt x="246221" y="1391126"/>
                      <a:pt x="247174" y="1391126"/>
                      <a:pt x="247174" y="1391126"/>
                    </a:cubicBezTo>
                    <a:cubicBezTo>
                      <a:pt x="250984" y="1391126"/>
                      <a:pt x="253841" y="1388269"/>
                      <a:pt x="253841" y="1383506"/>
                    </a:cubicBezTo>
                    <a:cubicBezTo>
                      <a:pt x="253841" y="1380649"/>
                      <a:pt x="252889" y="1378744"/>
                      <a:pt x="250984" y="1377791"/>
                    </a:cubicBezTo>
                    <a:cubicBezTo>
                      <a:pt x="251936" y="1374934"/>
                      <a:pt x="251936" y="1373029"/>
                      <a:pt x="251936" y="1370171"/>
                    </a:cubicBezTo>
                    <a:cubicBezTo>
                      <a:pt x="251936" y="1348264"/>
                      <a:pt x="234791" y="1331119"/>
                      <a:pt x="212884" y="1331119"/>
                    </a:cubicBezTo>
                    <a:cubicBezTo>
                      <a:pt x="210979" y="1331119"/>
                      <a:pt x="208121" y="1331119"/>
                      <a:pt x="206216" y="1332071"/>
                    </a:cubicBezTo>
                    <a:cubicBezTo>
                      <a:pt x="204311" y="1331119"/>
                      <a:pt x="201454" y="1331119"/>
                      <a:pt x="199549" y="1331119"/>
                    </a:cubicBezTo>
                    <a:cubicBezTo>
                      <a:pt x="199549" y="1325404"/>
                      <a:pt x="194786" y="1320641"/>
                      <a:pt x="188119" y="1320641"/>
                    </a:cubicBezTo>
                    <a:cubicBezTo>
                      <a:pt x="181451" y="1320641"/>
                      <a:pt x="176689" y="1325404"/>
                      <a:pt x="176689" y="1332071"/>
                    </a:cubicBezTo>
                    <a:cubicBezTo>
                      <a:pt x="176689" y="1332071"/>
                      <a:pt x="176689" y="1333024"/>
                      <a:pt x="176689" y="1333024"/>
                    </a:cubicBezTo>
                    <a:cubicBezTo>
                      <a:pt x="172879" y="1331119"/>
                      <a:pt x="169069" y="1329214"/>
                      <a:pt x="165259" y="1329214"/>
                    </a:cubicBezTo>
                    <a:cubicBezTo>
                      <a:pt x="159544" y="1329214"/>
                      <a:pt x="154781" y="1331119"/>
                      <a:pt x="150019" y="1334929"/>
                    </a:cubicBezTo>
                    <a:cubicBezTo>
                      <a:pt x="149066" y="1334929"/>
                      <a:pt x="148114" y="1333976"/>
                      <a:pt x="147161" y="1333976"/>
                    </a:cubicBezTo>
                    <a:cubicBezTo>
                      <a:pt x="144304" y="1333976"/>
                      <a:pt x="141446" y="1334929"/>
                      <a:pt x="139541" y="1336834"/>
                    </a:cubicBezTo>
                    <a:cubicBezTo>
                      <a:pt x="147161" y="1329214"/>
                      <a:pt x="150971" y="1319689"/>
                      <a:pt x="150971" y="1308259"/>
                    </a:cubicBezTo>
                    <a:cubicBezTo>
                      <a:pt x="150971" y="1306354"/>
                      <a:pt x="150971" y="1305401"/>
                      <a:pt x="150019" y="1303496"/>
                    </a:cubicBezTo>
                    <a:cubicBezTo>
                      <a:pt x="150971" y="1303496"/>
                      <a:pt x="150971" y="1303496"/>
                      <a:pt x="151924" y="1303496"/>
                    </a:cubicBezTo>
                    <a:cubicBezTo>
                      <a:pt x="165259" y="1303496"/>
                      <a:pt x="176689" y="1293019"/>
                      <a:pt x="176689" y="1278731"/>
                    </a:cubicBezTo>
                    <a:cubicBezTo>
                      <a:pt x="176689" y="1266349"/>
                      <a:pt x="167164" y="1255871"/>
                      <a:pt x="153829" y="1254919"/>
                    </a:cubicBezTo>
                    <a:cubicBezTo>
                      <a:pt x="153829" y="1253966"/>
                      <a:pt x="153829" y="1253014"/>
                      <a:pt x="152876" y="1253014"/>
                    </a:cubicBezTo>
                    <a:cubicBezTo>
                      <a:pt x="154781" y="1252061"/>
                      <a:pt x="155734" y="1251109"/>
                      <a:pt x="156686" y="1249204"/>
                    </a:cubicBezTo>
                    <a:cubicBezTo>
                      <a:pt x="164306" y="1247299"/>
                      <a:pt x="170021" y="1240631"/>
                      <a:pt x="170021" y="1233011"/>
                    </a:cubicBezTo>
                    <a:cubicBezTo>
                      <a:pt x="170021" y="1230154"/>
                      <a:pt x="169069" y="1227296"/>
                      <a:pt x="168116" y="1224439"/>
                    </a:cubicBezTo>
                    <a:cubicBezTo>
                      <a:pt x="172879" y="1223486"/>
                      <a:pt x="176689" y="1219676"/>
                      <a:pt x="176689" y="1213961"/>
                    </a:cubicBezTo>
                    <a:cubicBezTo>
                      <a:pt x="176689" y="1209199"/>
                      <a:pt x="173831" y="1206341"/>
                      <a:pt x="170021" y="1204436"/>
                    </a:cubicBezTo>
                    <a:cubicBezTo>
                      <a:pt x="176689" y="1198721"/>
                      <a:pt x="180499" y="1190149"/>
                      <a:pt x="180499" y="1181576"/>
                    </a:cubicBezTo>
                    <a:cubicBezTo>
                      <a:pt x="180499" y="1167289"/>
                      <a:pt x="170974" y="1155859"/>
                      <a:pt x="158591" y="1152049"/>
                    </a:cubicBezTo>
                    <a:cubicBezTo>
                      <a:pt x="160496" y="1152049"/>
                      <a:pt x="162401" y="1153001"/>
                      <a:pt x="165259" y="1153001"/>
                    </a:cubicBezTo>
                    <a:cubicBezTo>
                      <a:pt x="166211" y="1153001"/>
                      <a:pt x="167164" y="1153001"/>
                      <a:pt x="169069" y="1153001"/>
                    </a:cubicBezTo>
                    <a:cubicBezTo>
                      <a:pt x="169069" y="1153001"/>
                      <a:pt x="169069" y="1153001"/>
                      <a:pt x="169069" y="1153001"/>
                    </a:cubicBezTo>
                    <a:cubicBezTo>
                      <a:pt x="169069" y="1157764"/>
                      <a:pt x="172879" y="1161574"/>
                      <a:pt x="177641" y="1161574"/>
                    </a:cubicBezTo>
                    <a:cubicBezTo>
                      <a:pt x="177641" y="1161574"/>
                      <a:pt x="177641" y="1161574"/>
                      <a:pt x="178594" y="1161574"/>
                    </a:cubicBezTo>
                    <a:cubicBezTo>
                      <a:pt x="178594" y="1161574"/>
                      <a:pt x="178594" y="1161574"/>
                      <a:pt x="178594" y="1162526"/>
                    </a:cubicBezTo>
                    <a:cubicBezTo>
                      <a:pt x="178594" y="1170146"/>
                      <a:pt x="182404" y="1176814"/>
                      <a:pt x="188119" y="1180624"/>
                    </a:cubicBezTo>
                    <a:cubicBezTo>
                      <a:pt x="186214" y="1184434"/>
                      <a:pt x="185261" y="1188244"/>
                      <a:pt x="185261" y="1193006"/>
                    </a:cubicBezTo>
                    <a:cubicBezTo>
                      <a:pt x="185261" y="1207294"/>
                      <a:pt x="195739" y="1219676"/>
                      <a:pt x="210026" y="1221581"/>
                    </a:cubicBezTo>
                    <a:cubicBezTo>
                      <a:pt x="207169" y="1222534"/>
                      <a:pt x="205264" y="1226344"/>
                      <a:pt x="205264" y="1229201"/>
                    </a:cubicBezTo>
                    <a:cubicBezTo>
                      <a:pt x="205264" y="1233964"/>
                      <a:pt x="209074" y="1237774"/>
                      <a:pt x="213836" y="1237774"/>
                    </a:cubicBezTo>
                    <a:cubicBezTo>
                      <a:pt x="218599" y="1237774"/>
                      <a:pt x="222409" y="1233964"/>
                      <a:pt x="222409" y="1229201"/>
                    </a:cubicBezTo>
                    <a:cubicBezTo>
                      <a:pt x="222409" y="1225391"/>
                      <a:pt x="220504" y="1222534"/>
                      <a:pt x="217646" y="1221581"/>
                    </a:cubicBezTo>
                    <a:cubicBezTo>
                      <a:pt x="218599" y="1221581"/>
                      <a:pt x="218599" y="1221581"/>
                      <a:pt x="219551" y="1221581"/>
                    </a:cubicBezTo>
                    <a:cubicBezTo>
                      <a:pt x="221456" y="1222534"/>
                      <a:pt x="223361" y="1223486"/>
                      <a:pt x="226219" y="1223486"/>
                    </a:cubicBezTo>
                    <a:cubicBezTo>
                      <a:pt x="233839" y="1223486"/>
                      <a:pt x="239554" y="1217771"/>
                      <a:pt x="239554" y="1210151"/>
                    </a:cubicBezTo>
                    <a:cubicBezTo>
                      <a:pt x="239554" y="1210151"/>
                      <a:pt x="239554" y="1209199"/>
                      <a:pt x="239554" y="1209199"/>
                    </a:cubicBezTo>
                    <a:cubicBezTo>
                      <a:pt x="242411" y="1205389"/>
                      <a:pt x="243364" y="1201579"/>
                      <a:pt x="244316" y="1196816"/>
                    </a:cubicBezTo>
                    <a:cubicBezTo>
                      <a:pt x="245269" y="1196816"/>
                      <a:pt x="245269" y="1196816"/>
                      <a:pt x="246221" y="1196816"/>
                    </a:cubicBezTo>
                    <a:cubicBezTo>
                      <a:pt x="250984" y="1196816"/>
                      <a:pt x="254794" y="1193006"/>
                      <a:pt x="254794" y="1188244"/>
                    </a:cubicBezTo>
                    <a:cubicBezTo>
                      <a:pt x="254794" y="1185386"/>
                      <a:pt x="252889" y="1183481"/>
                      <a:pt x="250984" y="1181576"/>
                    </a:cubicBezTo>
                    <a:cubicBezTo>
                      <a:pt x="255746" y="1180624"/>
                      <a:pt x="259556" y="1176814"/>
                      <a:pt x="259556" y="1172051"/>
                    </a:cubicBezTo>
                    <a:cubicBezTo>
                      <a:pt x="259556" y="1167289"/>
                      <a:pt x="256699" y="1164431"/>
                      <a:pt x="252889" y="1162526"/>
                    </a:cubicBezTo>
                    <a:cubicBezTo>
                      <a:pt x="254794" y="1159669"/>
                      <a:pt x="255746" y="1156811"/>
                      <a:pt x="255746" y="1153001"/>
                    </a:cubicBezTo>
                    <a:cubicBezTo>
                      <a:pt x="255746" y="1144429"/>
                      <a:pt x="249079" y="1136809"/>
                      <a:pt x="239554" y="1136809"/>
                    </a:cubicBezTo>
                    <a:cubicBezTo>
                      <a:pt x="230981" y="1136809"/>
                      <a:pt x="223361" y="1143476"/>
                      <a:pt x="223361" y="1153001"/>
                    </a:cubicBezTo>
                    <a:cubicBezTo>
                      <a:pt x="223361" y="1161574"/>
                      <a:pt x="230029" y="1169194"/>
                      <a:pt x="239554" y="1169194"/>
                    </a:cubicBezTo>
                    <a:cubicBezTo>
                      <a:pt x="239554" y="1169194"/>
                      <a:pt x="240506" y="1169194"/>
                      <a:pt x="240506" y="1169194"/>
                    </a:cubicBezTo>
                    <a:cubicBezTo>
                      <a:pt x="240506" y="1170146"/>
                      <a:pt x="239554" y="1171099"/>
                      <a:pt x="239554" y="1172051"/>
                    </a:cubicBezTo>
                    <a:cubicBezTo>
                      <a:pt x="239554" y="1175861"/>
                      <a:pt x="241459" y="1178719"/>
                      <a:pt x="244316" y="1180624"/>
                    </a:cubicBezTo>
                    <a:cubicBezTo>
                      <a:pt x="243364" y="1180624"/>
                      <a:pt x="242411" y="1180624"/>
                      <a:pt x="241459" y="1181576"/>
                    </a:cubicBezTo>
                    <a:cubicBezTo>
                      <a:pt x="237649" y="1173956"/>
                      <a:pt x="231934" y="1168241"/>
                      <a:pt x="223361" y="1165384"/>
                    </a:cubicBezTo>
                    <a:cubicBezTo>
                      <a:pt x="223361" y="1164431"/>
                      <a:pt x="223361" y="1163479"/>
                      <a:pt x="223361" y="1162526"/>
                    </a:cubicBezTo>
                    <a:cubicBezTo>
                      <a:pt x="223361" y="1150144"/>
                      <a:pt x="213836" y="1140619"/>
                      <a:pt x="201454" y="1140619"/>
                    </a:cubicBezTo>
                    <a:cubicBezTo>
                      <a:pt x="197644" y="1140619"/>
                      <a:pt x="193834" y="1141571"/>
                      <a:pt x="190976" y="1143476"/>
                    </a:cubicBezTo>
                    <a:cubicBezTo>
                      <a:pt x="196691" y="1136809"/>
                      <a:pt x="201454" y="1128236"/>
                      <a:pt x="201454" y="1118711"/>
                    </a:cubicBezTo>
                    <a:cubicBezTo>
                      <a:pt x="201454" y="1115854"/>
                      <a:pt x="201454" y="1113949"/>
                      <a:pt x="200501" y="1111091"/>
                    </a:cubicBezTo>
                    <a:cubicBezTo>
                      <a:pt x="203359" y="1111091"/>
                      <a:pt x="205264" y="1108234"/>
                      <a:pt x="205264" y="1105376"/>
                    </a:cubicBezTo>
                    <a:cubicBezTo>
                      <a:pt x="205264" y="1102519"/>
                      <a:pt x="202406" y="1099661"/>
                      <a:pt x="199549" y="1099661"/>
                    </a:cubicBezTo>
                    <a:cubicBezTo>
                      <a:pt x="198596" y="1099661"/>
                      <a:pt x="197644" y="1099661"/>
                      <a:pt x="196691" y="1100614"/>
                    </a:cubicBezTo>
                    <a:cubicBezTo>
                      <a:pt x="195739" y="1098709"/>
                      <a:pt x="194786" y="1097756"/>
                      <a:pt x="193834" y="1096804"/>
                    </a:cubicBezTo>
                    <a:cubicBezTo>
                      <a:pt x="200501" y="1093946"/>
                      <a:pt x="205264" y="1088231"/>
                      <a:pt x="207169" y="1081564"/>
                    </a:cubicBezTo>
                    <a:cubicBezTo>
                      <a:pt x="219551" y="1077754"/>
                      <a:pt x="228124" y="1066324"/>
                      <a:pt x="228124" y="1052989"/>
                    </a:cubicBezTo>
                    <a:cubicBezTo>
                      <a:pt x="228124" y="1051084"/>
                      <a:pt x="228124" y="1049179"/>
                      <a:pt x="227171" y="1048226"/>
                    </a:cubicBezTo>
                    <a:cubicBezTo>
                      <a:pt x="230029" y="1049179"/>
                      <a:pt x="232886" y="1050131"/>
                      <a:pt x="236696" y="1050131"/>
                    </a:cubicBezTo>
                    <a:cubicBezTo>
                      <a:pt x="245269" y="1050131"/>
                      <a:pt x="251936" y="1047274"/>
                      <a:pt x="257651" y="1042511"/>
                    </a:cubicBezTo>
                    <a:cubicBezTo>
                      <a:pt x="259556" y="1043464"/>
                      <a:pt x="261461" y="1043464"/>
                      <a:pt x="263366" y="1043464"/>
                    </a:cubicBezTo>
                    <a:cubicBezTo>
                      <a:pt x="273844" y="1043464"/>
                      <a:pt x="282416" y="1034891"/>
                      <a:pt x="282416" y="1024414"/>
                    </a:cubicBezTo>
                    <a:cubicBezTo>
                      <a:pt x="282416" y="1020604"/>
                      <a:pt x="281464" y="1016794"/>
                      <a:pt x="279559" y="1013936"/>
                    </a:cubicBezTo>
                    <a:cubicBezTo>
                      <a:pt x="287179" y="1012984"/>
                      <a:pt x="292894" y="1007269"/>
                      <a:pt x="295751" y="1000601"/>
                    </a:cubicBezTo>
                    <a:cubicBezTo>
                      <a:pt x="294799" y="1002506"/>
                      <a:pt x="294799" y="1004411"/>
                      <a:pt x="294799" y="1006316"/>
                    </a:cubicBezTo>
                    <a:cubicBezTo>
                      <a:pt x="294799" y="1007269"/>
                      <a:pt x="294799" y="1008221"/>
                      <a:pt x="294799" y="1009174"/>
                    </a:cubicBezTo>
                    <a:cubicBezTo>
                      <a:pt x="293846" y="1011079"/>
                      <a:pt x="293846" y="1012984"/>
                      <a:pt x="293846" y="1015841"/>
                    </a:cubicBezTo>
                    <a:cubicBezTo>
                      <a:pt x="293846" y="1019651"/>
                      <a:pt x="295751" y="1023461"/>
                      <a:pt x="297656" y="1026319"/>
                    </a:cubicBezTo>
                    <a:cubicBezTo>
                      <a:pt x="290036" y="1032034"/>
                      <a:pt x="284321" y="1040606"/>
                      <a:pt x="284321" y="1051084"/>
                    </a:cubicBezTo>
                    <a:cubicBezTo>
                      <a:pt x="284321" y="1052036"/>
                      <a:pt x="284321" y="1052036"/>
                      <a:pt x="284321" y="1052989"/>
                    </a:cubicBezTo>
                    <a:cubicBezTo>
                      <a:pt x="283369" y="1052036"/>
                      <a:pt x="281464" y="1052036"/>
                      <a:pt x="280511" y="1052036"/>
                    </a:cubicBezTo>
                    <a:cubicBezTo>
                      <a:pt x="273844" y="1052036"/>
                      <a:pt x="268129" y="1057751"/>
                      <a:pt x="268129" y="1064419"/>
                    </a:cubicBezTo>
                    <a:cubicBezTo>
                      <a:pt x="268129" y="1070134"/>
                      <a:pt x="271939" y="1074896"/>
                      <a:pt x="277654" y="1075849"/>
                    </a:cubicBezTo>
                    <a:cubicBezTo>
                      <a:pt x="277654" y="1075849"/>
                      <a:pt x="277654" y="1076801"/>
                      <a:pt x="277654" y="1076801"/>
                    </a:cubicBezTo>
                    <a:cubicBezTo>
                      <a:pt x="277654" y="1086326"/>
                      <a:pt x="285274" y="1094899"/>
                      <a:pt x="295751" y="1094899"/>
                    </a:cubicBezTo>
                    <a:cubicBezTo>
                      <a:pt x="298609" y="1094899"/>
                      <a:pt x="300514" y="1093946"/>
                      <a:pt x="303371" y="1092994"/>
                    </a:cubicBezTo>
                    <a:cubicBezTo>
                      <a:pt x="301466" y="1094899"/>
                      <a:pt x="300514" y="1097756"/>
                      <a:pt x="300514" y="1100614"/>
                    </a:cubicBezTo>
                    <a:cubicBezTo>
                      <a:pt x="300514" y="1104424"/>
                      <a:pt x="301466" y="1107281"/>
                      <a:pt x="304324" y="1110139"/>
                    </a:cubicBezTo>
                    <a:cubicBezTo>
                      <a:pt x="304324" y="1110139"/>
                      <a:pt x="303371" y="1110139"/>
                      <a:pt x="303371" y="1110139"/>
                    </a:cubicBezTo>
                    <a:cubicBezTo>
                      <a:pt x="285274" y="1110139"/>
                      <a:pt x="270986" y="1124426"/>
                      <a:pt x="270986" y="1142524"/>
                    </a:cubicBezTo>
                    <a:cubicBezTo>
                      <a:pt x="270986" y="1153954"/>
                      <a:pt x="276701" y="1163479"/>
                      <a:pt x="285274" y="1169194"/>
                    </a:cubicBezTo>
                    <a:cubicBezTo>
                      <a:pt x="286226" y="1171099"/>
                      <a:pt x="287179" y="1173004"/>
                      <a:pt x="288131" y="1174909"/>
                    </a:cubicBezTo>
                    <a:cubicBezTo>
                      <a:pt x="283369" y="1179671"/>
                      <a:pt x="280511" y="1187291"/>
                      <a:pt x="280511" y="1193959"/>
                    </a:cubicBezTo>
                    <a:cubicBezTo>
                      <a:pt x="272891" y="1194911"/>
                      <a:pt x="266224" y="1201579"/>
                      <a:pt x="266224" y="1210151"/>
                    </a:cubicBezTo>
                    <a:cubicBezTo>
                      <a:pt x="266224" y="1213009"/>
                      <a:pt x="267176" y="1216819"/>
                      <a:pt x="269081" y="1218724"/>
                    </a:cubicBezTo>
                    <a:cubicBezTo>
                      <a:pt x="265271" y="1217771"/>
                      <a:pt x="262414" y="1216819"/>
                      <a:pt x="258604" y="1216819"/>
                    </a:cubicBezTo>
                    <a:cubicBezTo>
                      <a:pt x="241459" y="1216819"/>
                      <a:pt x="227171" y="1231106"/>
                      <a:pt x="227171" y="1248251"/>
                    </a:cubicBezTo>
                    <a:cubicBezTo>
                      <a:pt x="227171" y="1265396"/>
                      <a:pt x="241459" y="1279684"/>
                      <a:pt x="258604" y="1279684"/>
                    </a:cubicBezTo>
                    <a:cubicBezTo>
                      <a:pt x="270034" y="1279684"/>
                      <a:pt x="279559" y="1273969"/>
                      <a:pt x="285274" y="1264444"/>
                    </a:cubicBezTo>
                    <a:cubicBezTo>
                      <a:pt x="288131" y="1265396"/>
                      <a:pt x="290989" y="1266349"/>
                      <a:pt x="293846" y="1266349"/>
                    </a:cubicBezTo>
                    <a:cubicBezTo>
                      <a:pt x="303371" y="1266349"/>
                      <a:pt x="311944" y="1261586"/>
                      <a:pt x="316706" y="1253966"/>
                    </a:cubicBezTo>
                    <a:cubicBezTo>
                      <a:pt x="318611" y="1253014"/>
                      <a:pt x="320516" y="1251109"/>
                      <a:pt x="321469" y="1249204"/>
                    </a:cubicBezTo>
                    <a:cubicBezTo>
                      <a:pt x="321469" y="1254919"/>
                      <a:pt x="323374" y="1259681"/>
                      <a:pt x="326231" y="1263491"/>
                    </a:cubicBezTo>
                    <a:cubicBezTo>
                      <a:pt x="326231" y="1263491"/>
                      <a:pt x="326231" y="1264444"/>
                      <a:pt x="326231" y="1264444"/>
                    </a:cubicBezTo>
                    <a:cubicBezTo>
                      <a:pt x="326231" y="1268254"/>
                      <a:pt x="327184" y="1272064"/>
                      <a:pt x="328136" y="1275874"/>
                    </a:cubicBezTo>
                    <a:cubicBezTo>
                      <a:pt x="325279" y="1278731"/>
                      <a:pt x="323374" y="1281589"/>
                      <a:pt x="322421" y="1285399"/>
                    </a:cubicBezTo>
                    <a:cubicBezTo>
                      <a:pt x="319564" y="1282541"/>
                      <a:pt x="315754" y="1280636"/>
                      <a:pt x="310991" y="1279684"/>
                    </a:cubicBezTo>
                    <a:cubicBezTo>
                      <a:pt x="310991" y="1275874"/>
                      <a:pt x="308134" y="1273016"/>
                      <a:pt x="304324" y="1273016"/>
                    </a:cubicBezTo>
                    <a:cubicBezTo>
                      <a:pt x="300514" y="1273016"/>
                      <a:pt x="297656" y="1275874"/>
                      <a:pt x="297656" y="1279684"/>
                    </a:cubicBezTo>
                    <a:cubicBezTo>
                      <a:pt x="297656" y="1281589"/>
                      <a:pt x="298609" y="1282541"/>
                      <a:pt x="299561" y="1284446"/>
                    </a:cubicBezTo>
                    <a:cubicBezTo>
                      <a:pt x="296704" y="1287304"/>
                      <a:pt x="294799" y="1292066"/>
                      <a:pt x="294799" y="1296829"/>
                    </a:cubicBezTo>
                    <a:cubicBezTo>
                      <a:pt x="294799" y="1300639"/>
                      <a:pt x="295751" y="1304449"/>
                      <a:pt x="298609" y="1307306"/>
                    </a:cubicBezTo>
                    <a:cubicBezTo>
                      <a:pt x="298609" y="1307306"/>
                      <a:pt x="298609" y="1307306"/>
                      <a:pt x="298609" y="1307306"/>
                    </a:cubicBezTo>
                    <a:cubicBezTo>
                      <a:pt x="298609" y="1312069"/>
                      <a:pt x="302419" y="1316831"/>
                      <a:pt x="308134" y="1316831"/>
                    </a:cubicBezTo>
                    <a:cubicBezTo>
                      <a:pt x="310991" y="1316831"/>
                      <a:pt x="312896" y="1315879"/>
                      <a:pt x="314801" y="1313974"/>
                    </a:cubicBezTo>
                    <a:cubicBezTo>
                      <a:pt x="320516" y="1313021"/>
                      <a:pt x="326231" y="1308259"/>
                      <a:pt x="328136" y="1302544"/>
                    </a:cubicBezTo>
                    <a:cubicBezTo>
                      <a:pt x="331946" y="1307306"/>
                      <a:pt x="336709" y="1310164"/>
                      <a:pt x="343376" y="1310164"/>
                    </a:cubicBezTo>
                    <a:cubicBezTo>
                      <a:pt x="347186" y="1310164"/>
                      <a:pt x="350996" y="1309211"/>
                      <a:pt x="353854" y="1306354"/>
                    </a:cubicBezTo>
                    <a:cubicBezTo>
                      <a:pt x="353854" y="1306354"/>
                      <a:pt x="353854" y="1307306"/>
                      <a:pt x="353854" y="1307306"/>
                    </a:cubicBezTo>
                    <a:cubicBezTo>
                      <a:pt x="353854" y="1315879"/>
                      <a:pt x="360521" y="1322546"/>
                      <a:pt x="369094" y="1322546"/>
                    </a:cubicBezTo>
                    <a:cubicBezTo>
                      <a:pt x="371951" y="1322546"/>
                      <a:pt x="373856" y="1321594"/>
                      <a:pt x="376714" y="1320641"/>
                    </a:cubicBezTo>
                    <a:cubicBezTo>
                      <a:pt x="378619" y="1322546"/>
                      <a:pt x="381476" y="1323499"/>
                      <a:pt x="384334" y="1323499"/>
                    </a:cubicBezTo>
                    <a:cubicBezTo>
                      <a:pt x="391001" y="1323499"/>
                      <a:pt x="396716" y="1317784"/>
                      <a:pt x="396716" y="1311116"/>
                    </a:cubicBezTo>
                    <a:cubicBezTo>
                      <a:pt x="396716" y="1310164"/>
                      <a:pt x="396716" y="1310164"/>
                      <a:pt x="396716" y="1309211"/>
                    </a:cubicBezTo>
                    <a:cubicBezTo>
                      <a:pt x="402431" y="1306354"/>
                      <a:pt x="406241" y="1300639"/>
                      <a:pt x="406241" y="1293971"/>
                    </a:cubicBezTo>
                    <a:cubicBezTo>
                      <a:pt x="406241" y="1287304"/>
                      <a:pt x="402431" y="1281589"/>
                      <a:pt x="397669" y="1278731"/>
                    </a:cubicBezTo>
                    <a:cubicBezTo>
                      <a:pt x="397669" y="1278731"/>
                      <a:pt x="397669" y="1278731"/>
                      <a:pt x="397669" y="1278731"/>
                    </a:cubicBezTo>
                    <a:cubicBezTo>
                      <a:pt x="399574" y="1279684"/>
                      <a:pt x="401479" y="1280636"/>
                      <a:pt x="404336" y="1280636"/>
                    </a:cubicBezTo>
                    <a:cubicBezTo>
                      <a:pt x="405289" y="1280636"/>
                      <a:pt x="407194" y="1280636"/>
                      <a:pt x="408146" y="1279684"/>
                    </a:cubicBezTo>
                    <a:cubicBezTo>
                      <a:pt x="411956" y="1283494"/>
                      <a:pt x="415766" y="1287304"/>
                      <a:pt x="421481" y="1288256"/>
                    </a:cubicBezTo>
                    <a:cubicBezTo>
                      <a:pt x="424339" y="1293971"/>
                      <a:pt x="431006" y="1296829"/>
                      <a:pt x="437674" y="1296829"/>
                    </a:cubicBezTo>
                    <a:cubicBezTo>
                      <a:pt x="448151" y="1296829"/>
                      <a:pt x="456724" y="1288256"/>
                      <a:pt x="456724" y="1277779"/>
                    </a:cubicBezTo>
                    <a:cubicBezTo>
                      <a:pt x="456724" y="1277779"/>
                      <a:pt x="456724" y="1276826"/>
                      <a:pt x="456724" y="1276826"/>
                    </a:cubicBezTo>
                    <a:cubicBezTo>
                      <a:pt x="460534" y="1279684"/>
                      <a:pt x="465296" y="1282541"/>
                      <a:pt x="471011" y="1284446"/>
                    </a:cubicBezTo>
                    <a:cubicBezTo>
                      <a:pt x="473869" y="1288256"/>
                      <a:pt x="479584" y="1291114"/>
                      <a:pt x="485299" y="1291114"/>
                    </a:cubicBezTo>
                    <a:cubicBezTo>
                      <a:pt x="491014" y="1291114"/>
                      <a:pt x="496729" y="1288256"/>
                      <a:pt x="499586" y="1283494"/>
                    </a:cubicBezTo>
                    <a:cubicBezTo>
                      <a:pt x="499586" y="1283494"/>
                      <a:pt x="500539" y="1284446"/>
                      <a:pt x="500539" y="1284446"/>
                    </a:cubicBezTo>
                    <a:cubicBezTo>
                      <a:pt x="499586" y="1285399"/>
                      <a:pt x="499586" y="1285399"/>
                      <a:pt x="498634" y="1286351"/>
                    </a:cubicBezTo>
                    <a:cubicBezTo>
                      <a:pt x="494824" y="1288256"/>
                      <a:pt x="491014" y="1293019"/>
                      <a:pt x="491014" y="1297781"/>
                    </a:cubicBezTo>
                    <a:cubicBezTo>
                      <a:pt x="486251" y="1301591"/>
                      <a:pt x="483394" y="1307306"/>
                      <a:pt x="483394" y="1313974"/>
                    </a:cubicBezTo>
                    <a:cubicBezTo>
                      <a:pt x="481489" y="1314926"/>
                      <a:pt x="478631" y="1315879"/>
                      <a:pt x="477679" y="1317784"/>
                    </a:cubicBezTo>
                    <a:cubicBezTo>
                      <a:pt x="475774" y="1316831"/>
                      <a:pt x="473869" y="1315879"/>
                      <a:pt x="471011" y="1315879"/>
                    </a:cubicBezTo>
                    <a:cubicBezTo>
                      <a:pt x="463391" y="1315879"/>
                      <a:pt x="457676" y="1321594"/>
                      <a:pt x="457676" y="1329214"/>
                    </a:cubicBezTo>
                    <a:cubicBezTo>
                      <a:pt x="457676" y="1336834"/>
                      <a:pt x="463391" y="1342549"/>
                      <a:pt x="471011" y="1342549"/>
                    </a:cubicBezTo>
                    <a:cubicBezTo>
                      <a:pt x="472916" y="1342549"/>
                      <a:pt x="473869" y="1342549"/>
                      <a:pt x="475774" y="1341596"/>
                    </a:cubicBezTo>
                    <a:cubicBezTo>
                      <a:pt x="475774" y="1341596"/>
                      <a:pt x="475774" y="1341596"/>
                      <a:pt x="475774" y="1341596"/>
                    </a:cubicBezTo>
                    <a:cubicBezTo>
                      <a:pt x="465296" y="1344454"/>
                      <a:pt x="456724" y="1352074"/>
                      <a:pt x="451961" y="1361599"/>
                    </a:cubicBezTo>
                    <a:cubicBezTo>
                      <a:pt x="450056" y="1359694"/>
                      <a:pt x="447199" y="1357789"/>
                      <a:pt x="444341" y="1356836"/>
                    </a:cubicBezTo>
                    <a:cubicBezTo>
                      <a:pt x="445294" y="1354931"/>
                      <a:pt x="446246" y="1352074"/>
                      <a:pt x="446246" y="1349216"/>
                    </a:cubicBezTo>
                    <a:cubicBezTo>
                      <a:pt x="446246" y="1339691"/>
                      <a:pt x="438626" y="1333024"/>
                      <a:pt x="430054" y="1333024"/>
                    </a:cubicBezTo>
                    <a:cubicBezTo>
                      <a:pt x="425291" y="1333024"/>
                      <a:pt x="421481" y="1334929"/>
                      <a:pt x="417671" y="1337786"/>
                    </a:cubicBezTo>
                    <a:cubicBezTo>
                      <a:pt x="415766" y="1334929"/>
                      <a:pt x="411956" y="1333024"/>
                      <a:pt x="408146" y="1333024"/>
                    </a:cubicBezTo>
                    <a:cubicBezTo>
                      <a:pt x="401479" y="1333024"/>
                      <a:pt x="395764" y="1338739"/>
                      <a:pt x="395764" y="1345406"/>
                    </a:cubicBezTo>
                    <a:cubicBezTo>
                      <a:pt x="395764" y="1350169"/>
                      <a:pt x="398621" y="1353979"/>
                      <a:pt x="401479" y="1355884"/>
                    </a:cubicBezTo>
                    <a:cubicBezTo>
                      <a:pt x="392906" y="1358741"/>
                      <a:pt x="386239" y="1366361"/>
                      <a:pt x="386239" y="1375886"/>
                    </a:cubicBezTo>
                    <a:cubicBezTo>
                      <a:pt x="386239" y="1376839"/>
                      <a:pt x="386239" y="1377791"/>
                      <a:pt x="386239" y="1379696"/>
                    </a:cubicBezTo>
                    <a:cubicBezTo>
                      <a:pt x="385286" y="1382554"/>
                      <a:pt x="385286" y="1384459"/>
                      <a:pt x="384334" y="1387316"/>
                    </a:cubicBezTo>
                    <a:cubicBezTo>
                      <a:pt x="382429" y="1389221"/>
                      <a:pt x="380524" y="1392079"/>
                      <a:pt x="379571" y="1394936"/>
                    </a:cubicBezTo>
                    <a:cubicBezTo>
                      <a:pt x="379571" y="1394936"/>
                      <a:pt x="378619" y="1394936"/>
                      <a:pt x="378619" y="1394936"/>
                    </a:cubicBezTo>
                    <a:cubicBezTo>
                      <a:pt x="378619" y="1394936"/>
                      <a:pt x="378619" y="1394936"/>
                      <a:pt x="378619" y="1394936"/>
                    </a:cubicBezTo>
                    <a:cubicBezTo>
                      <a:pt x="378619" y="1393031"/>
                      <a:pt x="379571" y="1391126"/>
                      <a:pt x="379571" y="1389221"/>
                    </a:cubicBezTo>
                    <a:cubicBezTo>
                      <a:pt x="379571" y="1388269"/>
                      <a:pt x="379571" y="1387316"/>
                      <a:pt x="379571" y="1386364"/>
                    </a:cubicBezTo>
                    <a:cubicBezTo>
                      <a:pt x="383381" y="1383506"/>
                      <a:pt x="386239" y="1379696"/>
                      <a:pt x="386239" y="1373981"/>
                    </a:cubicBezTo>
                    <a:cubicBezTo>
                      <a:pt x="386239" y="1366361"/>
                      <a:pt x="379571" y="1359694"/>
                      <a:pt x="371951" y="1359694"/>
                    </a:cubicBezTo>
                    <a:cubicBezTo>
                      <a:pt x="367189" y="1359694"/>
                      <a:pt x="363379" y="1361599"/>
                      <a:pt x="360521" y="1365409"/>
                    </a:cubicBezTo>
                    <a:cubicBezTo>
                      <a:pt x="358616" y="1364456"/>
                      <a:pt x="356711" y="1364456"/>
                      <a:pt x="354806" y="1364456"/>
                    </a:cubicBezTo>
                    <a:cubicBezTo>
                      <a:pt x="349091" y="1364456"/>
                      <a:pt x="343376" y="1366361"/>
                      <a:pt x="339566" y="1370171"/>
                    </a:cubicBezTo>
                    <a:cubicBezTo>
                      <a:pt x="337661" y="1367314"/>
                      <a:pt x="333851" y="1365409"/>
                      <a:pt x="330041" y="1365409"/>
                    </a:cubicBezTo>
                    <a:cubicBezTo>
                      <a:pt x="324326" y="1365409"/>
                      <a:pt x="320516" y="1369219"/>
                      <a:pt x="318611" y="1373981"/>
                    </a:cubicBezTo>
                    <a:cubicBezTo>
                      <a:pt x="316706" y="1374934"/>
                      <a:pt x="314801" y="1375886"/>
                      <a:pt x="313849" y="1377791"/>
                    </a:cubicBezTo>
                    <a:cubicBezTo>
                      <a:pt x="311944" y="1376839"/>
                      <a:pt x="310039" y="1376839"/>
                      <a:pt x="308134" y="1376839"/>
                    </a:cubicBezTo>
                    <a:cubicBezTo>
                      <a:pt x="301466" y="1376839"/>
                      <a:pt x="295751" y="1382554"/>
                      <a:pt x="295751" y="1389221"/>
                    </a:cubicBezTo>
                    <a:cubicBezTo>
                      <a:pt x="295751" y="1395889"/>
                      <a:pt x="301466" y="1401604"/>
                      <a:pt x="308134" y="1401604"/>
                    </a:cubicBezTo>
                    <a:cubicBezTo>
                      <a:pt x="314801" y="1401604"/>
                      <a:pt x="319564" y="1396841"/>
                      <a:pt x="320516" y="1390174"/>
                    </a:cubicBezTo>
                    <a:cubicBezTo>
                      <a:pt x="320516" y="1390174"/>
                      <a:pt x="320516" y="1390174"/>
                      <a:pt x="320516" y="1390174"/>
                    </a:cubicBezTo>
                    <a:cubicBezTo>
                      <a:pt x="322421" y="1390174"/>
                      <a:pt x="324326" y="1389221"/>
                      <a:pt x="325279" y="1388269"/>
                    </a:cubicBezTo>
                    <a:cubicBezTo>
                      <a:pt x="326231" y="1388269"/>
                      <a:pt x="328136" y="1389221"/>
                      <a:pt x="329089" y="1389221"/>
                    </a:cubicBezTo>
                    <a:cubicBezTo>
                      <a:pt x="329089" y="1389221"/>
                      <a:pt x="329089" y="1389221"/>
                      <a:pt x="329089" y="1390174"/>
                    </a:cubicBezTo>
                    <a:cubicBezTo>
                      <a:pt x="329089" y="1401604"/>
                      <a:pt x="336709" y="1411129"/>
                      <a:pt x="347186" y="1413986"/>
                    </a:cubicBezTo>
                    <a:cubicBezTo>
                      <a:pt x="347186" y="1414939"/>
                      <a:pt x="346234" y="1415891"/>
                      <a:pt x="346234" y="1417796"/>
                    </a:cubicBezTo>
                    <a:cubicBezTo>
                      <a:pt x="346234" y="1418749"/>
                      <a:pt x="346234" y="1419701"/>
                      <a:pt x="347186" y="1420654"/>
                    </a:cubicBezTo>
                    <a:cubicBezTo>
                      <a:pt x="345281" y="1424464"/>
                      <a:pt x="343376" y="1428274"/>
                      <a:pt x="343376" y="1433036"/>
                    </a:cubicBezTo>
                    <a:cubicBezTo>
                      <a:pt x="343376" y="1437799"/>
                      <a:pt x="344329" y="1442561"/>
                      <a:pt x="347186" y="1446371"/>
                    </a:cubicBezTo>
                    <a:cubicBezTo>
                      <a:pt x="339566" y="1447324"/>
                      <a:pt x="334804" y="1453991"/>
                      <a:pt x="334804" y="1461611"/>
                    </a:cubicBezTo>
                    <a:cubicBezTo>
                      <a:pt x="334804" y="1470184"/>
                      <a:pt x="341471" y="1476851"/>
                      <a:pt x="350044" y="1476851"/>
                    </a:cubicBezTo>
                    <a:cubicBezTo>
                      <a:pt x="353854" y="1476851"/>
                      <a:pt x="356711" y="1475899"/>
                      <a:pt x="359569" y="1473994"/>
                    </a:cubicBezTo>
                    <a:cubicBezTo>
                      <a:pt x="363379" y="1480661"/>
                      <a:pt x="370046" y="1484471"/>
                      <a:pt x="377666" y="1486376"/>
                    </a:cubicBezTo>
                    <a:cubicBezTo>
                      <a:pt x="379571" y="1490186"/>
                      <a:pt x="383381" y="1492091"/>
                      <a:pt x="388144" y="1492091"/>
                    </a:cubicBezTo>
                    <a:cubicBezTo>
                      <a:pt x="394811" y="1492091"/>
                      <a:pt x="400526" y="1486376"/>
                      <a:pt x="400526" y="1479709"/>
                    </a:cubicBezTo>
                    <a:cubicBezTo>
                      <a:pt x="400526" y="1478756"/>
                      <a:pt x="400526" y="1478756"/>
                      <a:pt x="400526" y="1478756"/>
                    </a:cubicBezTo>
                    <a:cubicBezTo>
                      <a:pt x="405289" y="1473994"/>
                      <a:pt x="408146" y="1468279"/>
                      <a:pt x="408146" y="1460659"/>
                    </a:cubicBezTo>
                    <a:cubicBezTo>
                      <a:pt x="408146" y="1451134"/>
                      <a:pt x="403384" y="1443514"/>
                      <a:pt x="396716" y="1438751"/>
                    </a:cubicBezTo>
                    <a:cubicBezTo>
                      <a:pt x="396716" y="1436846"/>
                      <a:pt x="397669" y="1435894"/>
                      <a:pt x="397669" y="1433989"/>
                    </a:cubicBezTo>
                    <a:cubicBezTo>
                      <a:pt x="397669" y="1431131"/>
                      <a:pt x="396716" y="1428274"/>
                      <a:pt x="395764" y="1425416"/>
                    </a:cubicBezTo>
                    <a:cubicBezTo>
                      <a:pt x="396716" y="1424464"/>
                      <a:pt x="396716" y="1422559"/>
                      <a:pt x="396716" y="1420654"/>
                    </a:cubicBezTo>
                    <a:cubicBezTo>
                      <a:pt x="396716" y="1420654"/>
                      <a:pt x="396716" y="1420654"/>
                      <a:pt x="396716" y="1420654"/>
                    </a:cubicBezTo>
                    <a:cubicBezTo>
                      <a:pt x="397669" y="1421606"/>
                      <a:pt x="398621" y="1422559"/>
                      <a:pt x="399574" y="1423511"/>
                    </a:cubicBezTo>
                    <a:cubicBezTo>
                      <a:pt x="397669" y="1425416"/>
                      <a:pt x="395764" y="1428274"/>
                      <a:pt x="395764" y="1431131"/>
                    </a:cubicBezTo>
                    <a:cubicBezTo>
                      <a:pt x="395764" y="1436846"/>
                      <a:pt x="400526" y="1441609"/>
                      <a:pt x="406241" y="1441609"/>
                    </a:cubicBezTo>
                    <a:cubicBezTo>
                      <a:pt x="411956" y="1441609"/>
                      <a:pt x="415766" y="1437799"/>
                      <a:pt x="416719" y="1432084"/>
                    </a:cubicBezTo>
                    <a:cubicBezTo>
                      <a:pt x="418624" y="1432084"/>
                      <a:pt x="420529" y="1433036"/>
                      <a:pt x="422434" y="1433036"/>
                    </a:cubicBezTo>
                    <a:cubicBezTo>
                      <a:pt x="421481" y="1434941"/>
                      <a:pt x="420529" y="1437799"/>
                      <a:pt x="420529" y="1440656"/>
                    </a:cubicBezTo>
                    <a:cubicBezTo>
                      <a:pt x="420529" y="1446371"/>
                      <a:pt x="423386" y="1451134"/>
                      <a:pt x="427196" y="1454944"/>
                    </a:cubicBezTo>
                    <a:cubicBezTo>
                      <a:pt x="421481" y="1457801"/>
                      <a:pt x="417671" y="1463516"/>
                      <a:pt x="417671" y="1471136"/>
                    </a:cubicBezTo>
                    <a:cubicBezTo>
                      <a:pt x="417671" y="1473994"/>
                      <a:pt x="418624" y="1476851"/>
                      <a:pt x="419576" y="1478756"/>
                    </a:cubicBezTo>
                    <a:cubicBezTo>
                      <a:pt x="413861" y="1478756"/>
                      <a:pt x="408146" y="1483519"/>
                      <a:pt x="408146" y="1490186"/>
                    </a:cubicBezTo>
                    <a:cubicBezTo>
                      <a:pt x="408146" y="1493044"/>
                      <a:pt x="410051" y="1496854"/>
                      <a:pt x="411956" y="1498759"/>
                    </a:cubicBezTo>
                    <a:cubicBezTo>
                      <a:pt x="411004" y="1499711"/>
                      <a:pt x="411004" y="1500664"/>
                      <a:pt x="411004" y="1502569"/>
                    </a:cubicBezTo>
                    <a:cubicBezTo>
                      <a:pt x="409099" y="1501616"/>
                      <a:pt x="407194" y="1500664"/>
                      <a:pt x="404336" y="1500664"/>
                    </a:cubicBezTo>
                    <a:cubicBezTo>
                      <a:pt x="398621" y="1500664"/>
                      <a:pt x="393859" y="1505426"/>
                      <a:pt x="393859" y="1511141"/>
                    </a:cubicBezTo>
                    <a:cubicBezTo>
                      <a:pt x="393859" y="1514951"/>
                      <a:pt x="395764" y="1517809"/>
                      <a:pt x="399574" y="1519714"/>
                    </a:cubicBezTo>
                    <a:cubicBezTo>
                      <a:pt x="392906" y="1521619"/>
                      <a:pt x="387191" y="1528286"/>
                      <a:pt x="387191" y="1535906"/>
                    </a:cubicBezTo>
                    <a:cubicBezTo>
                      <a:pt x="387191" y="1538764"/>
                      <a:pt x="388144" y="1541621"/>
                      <a:pt x="389096" y="1544479"/>
                    </a:cubicBezTo>
                    <a:cubicBezTo>
                      <a:pt x="387191" y="1544479"/>
                      <a:pt x="386239" y="1544479"/>
                      <a:pt x="384334" y="1545431"/>
                    </a:cubicBezTo>
                    <a:cubicBezTo>
                      <a:pt x="383381" y="1536859"/>
                      <a:pt x="375761" y="1530191"/>
                      <a:pt x="367189" y="1530191"/>
                    </a:cubicBezTo>
                    <a:cubicBezTo>
                      <a:pt x="357664" y="1530191"/>
                      <a:pt x="350044" y="1537811"/>
                      <a:pt x="350044" y="1547336"/>
                    </a:cubicBezTo>
                    <a:cubicBezTo>
                      <a:pt x="350044" y="1554956"/>
                      <a:pt x="354806" y="1560671"/>
                      <a:pt x="361474" y="1563529"/>
                    </a:cubicBezTo>
                    <a:cubicBezTo>
                      <a:pt x="360521" y="1565434"/>
                      <a:pt x="359569" y="1566386"/>
                      <a:pt x="359569" y="1568291"/>
                    </a:cubicBezTo>
                    <a:cubicBezTo>
                      <a:pt x="357664" y="1566386"/>
                      <a:pt x="355759" y="1565434"/>
                      <a:pt x="352901" y="1565434"/>
                    </a:cubicBezTo>
                    <a:cubicBezTo>
                      <a:pt x="348139" y="1565434"/>
                      <a:pt x="344329" y="1569244"/>
                      <a:pt x="344329" y="1574006"/>
                    </a:cubicBezTo>
                    <a:cubicBezTo>
                      <a:pt x="344329" y="1575911"/>
                      <a:pt x="345281" y="1577816"/>
                      <a:pt x="346234" y="1578769"/>
                    </a:cubicBezTo>
                    <a:cubicBezTo>
                      <a:pt x="341471" y="1582579"/>
                      <a:pt x="338614" y="1588294"/>
                      <a:pt x="338614" y="1594961"/>
                    </a:cubicBezTo>
                    <a:cubicBezTo>
                      <a:pt x="338614" y="1605439"/>
                      <a:pt x="347186" y="1614964"/>
                      <a:pt x="357664" y="1615916"/>
                    </a:cubicBezTo>
                    <a:cubicBezTo>
                      <a:pt x="358616" y="1617821"/>
                      <a:pt x="359569" y="1619726"/>
                      <a:pt x="361474" y="1620679"/>
                    </a:cubicBezTo>
                    <a:cubicBezTo>
                      <a:pt x="364331" y="1628299"/>
                      <a:pt x="369094" y="1634014"/>
                      <a:pt x="375761" y="1637824"/>
                    </a:cubicBezTo>
                    <a:cubicBezTo>
                      <a:pt x="375761" y="1638776"/>
                      <a:pt x="376714" y="1639729"/>
                      <a:pt x="376714" y="1640681"/>
                    </a:cubicBezTo>
                    <a:cubicBezTo>
                      <a:pt x="367189" y="1644491"/>
                      <a:pt x="358616" y="1653064"/>
                      <a:pt x="355759" y="1662589"/>
                    </a:cubicBezTo>
                    <a:cubicBezTo>
                      <a:pt x="353854" y="1660684"/>
                      <a:pt x="350996" y="1658779"/>
                      <a:pt x="347186" y="1657826"/>
                    </a:cubicBezTo>
                    <a:cubicBezTo>
                      <a:pt x="353854" y="1654016"/>
                      <a:pt x="358616" y="1646396"/>
                      <a:pt x="358616" y="1637824"/>
                    </a:cubicBezTo>
                    <a:cubicBezTo>
                      <a:pt x="358616" y="1627346"/>
                      <a:pt x="350996" y="1617821"/>
                      <a:pt x="341471" y="1614964"/>
                    </a:cubicBezTo>
                    <a:cubicBezTo>
                      <a:pt x="340519" y="1603534"/>
                      <a:pt x="333851" y="1594009"/>
                      <a:pt x="324326" y="1589246"/>
                    </a:cubicBezTo>
                    <a:cubicBezTo>
                      <a:pt x="323374" y="1586389"/>
                      <a:pt x="322421" y="1582579"/>
                      <a:pt x="321469" y="1579721"/>
                    </a:cubicBezTo>
                    <a:cubicBezTo>
                      <a:pt x="321469" y="1578769"/>
                      <a:pt x="322421" y="1577816"/>
                      <a:pt x="322421" y="1575911"/>
                    </a:cubicBezTo>
                    <a:cubicBezTo>
                      <a:pt x="322421" y="1569244"/>
                      <a:pt x="316706" y="1562576"/>
                      <a:pt x="309086" y="1562576"/>
                    </a:cubicBezTo>
                    <a:cubicBezTo>
                      <a:pt x="308134" y="1562576"/>
                      <a:pt x="307181" y="1562576"/>
                      <a:pt x="306229" y="1562576"/>
                    </a:cubicBezTo>
                    <a:cubicBezTo>
                      <a:pt x="306229" y="1561624"/>
                      <a:pt x="306229" y="1559719"/>
                      <a:pt x="306229" y="1558766"/>
                    </a:cubicBezTo>
                    <a:cubicBezTo>
                      <a:pt x="306229" y="1556861"/>
                      <a:pt x="306229" y="1554004"/>
                      <a:pt x="305276" y="1552099"/>
                    </a:cubicBezTo>
                    <a:cubicBezTo>
                      <a:pt x="306229" y="1551146"/>
                      <a:pt x="307181" y="1551146"/>
                      <a:pt x="308134" y="1550194"/>
                    </a:cubicBezTo>
                    <a:cubicBezTo>
                      <a:pt x="310039" y="1553051"/>
                      <a:pt x="312896" y="1554956"/>
                      <a:pt x="316706" y="1554956"/>
                    </a:cubicBezTo>
                    <a:cubicBezTo>
                      <a:pt x="316706" y="1554956"/>
                      <a:pt x="316706" y="1554956"/>
                      <a:pt x="317659" y="1554956"/>
                    </a:cubicBezTo>
                    <a:cubicBezTo>
                      <a:pt x="316706" y="1555909"/>
                      <a:pt x="316706" y="1557814"/>
                      <a:pt x="316706" y="1558766"/>
                    </a:cubicBezTo>
                    <a:cubicBezTo>
                      <a:pt x="316706" y="1564481"/>
                      <a:pt x="321469" y="1569244"/>
                      <a:pt x="327184" y="1569244"/>
                    </a:cubicBezTo>
                    <a:cubicBezTo>
                      <a:pt x="332899" y="1569244"/>
                      <a:pt x="337661" y="1564481"/>
                      <a:pt x="337661" y="1558766"/>
                    </a:cubicBezTo>
                    <a:cubicBezTo>
                      <a:pt x="337661" y="1553051"/>
                      <a:pt x="332899" y="1548289"/>
                      <a:pt x="327184" y="1548289"/>
                    </a:cubicBezTo>
                    <a:cubicBezTo>
                      <a:pt x="327184" y="1548289"/>
                      <a:pt x="327184" y="1548289"/>
                      <a:pt x="326231" y="1548289"/>
                    </a:cubicBezTo>
                    <a:cubicBezTo>
                      <a:pt x="326231" y="1547336"/>
                      <a:pt x="327184" y="1545431"/>
                      <a:pt x="327184" y="1544479"/>
                    </a:cubicBezTo>
                    <a:cubicBezTo>
                      <a:pt x="327184" y="1538764"/>
                      <a:pt x="322421" y="1534001"/>
                      <a:pt x="316706" y="1534001"/>
                    </a:cubicBezTo>
                    <a:cubicBezTo>
                      <a:pt x="315754" y="1534001"/>
                      <a:pt x="314801" y="1534001"/>
                      <a:pt x="313849" y="1534954"/>
                    </a:cubicBezTo>
                    <a:cubicBezTo>
                      <a:pt x="313849" y="1534001"/>
                      <a:pt x="313849" y="1533049"/>
                      <a:pt x="312896" y="1533049"/>
                    </a:cubicBezTo>
                    <a:cubicBezTo>
                      <a:pt x="326231" y="1530191"/>
                      <a:pt x="335756" y="1518761"/>
                      <a:pt x="335756" y="1505426"/>
                    </a:cubicBezTo>
                    <a:cubicBezTo>
                      <a:pt x="335756" y="1500664"/>
                      <a:pt x="334804" y="1495901"/>
                      <a:pt x="331946" y="1492091"/>
                    </a:cubicBezTo>
                    <a:cubicBezTo>
                      <a:pt x="331946" y="1491139"/>
                      <a:pt x="332899" y="1490186"/>
                      <a:pt x="332899" y="1488281"/>
                    </a:cubicBezTo>
                    <a:cubicBezTo>
                      <a:pt x="332899" y="1483519"/>
                      <a:pt x="329089" y="1479709"/>
                      <a:pt x="324326" y="1479709"/>
                    </a:cubicBezTo>
                    <a:cubicBezTo>
                      <a:pt x="323374" y="1479709"/>
                      <a:pt x="321469" y="1479709"/>
                      <a:pt x="320516" y="1480661"/>
                    </a:cubicBezTo>
                    <a:cubicBezTo>
                      <a:pt x="316706" y="1478756"/>
                      <a:pt x="312896" y="1477804"/>
                      <a:pt x="308134" y="1477804"/>
                    </a:cubicBezTo>
                    <a:cubicBezTo>
                      <a:pt x="297656" y="1477804"/>
                      <a:pt x="288131" y="1483519"/>
                      <a:pt x="283369" y="1492091"/>
                    </a:cubicBezTo>
                    <a:cubicBezTo>
                      <a:pt x="282416" y="1492091"/>
                      <a:pt x="280511" y="1491139"/>
                      <a:pt x="279559" y="1491139"/>
                    </a:cubicBezTo>
                    <a:cubicBezTo>
                      <a:pt x="272891" y="1491139"/>
                      <a:pt x="267176" y="1494949"/>
                      <a:pt x="265271" y="1500664"/>
                    </a:cubicBezTo>
                    <a:cubicBezTo>
                      <a:pt x="262414" y="1502569"/>
                      <a:pt x="260509" y="1505426"/>
                      <a:pt x="258604" y="1508284"/>
                    </a:cubicBezTo>
                    <a:cubicBezTo>
                      <a:pt x="255746" y="1507331"/>
                      <a:pt x="252889" y="1506379"/>
                      <a:pt x="250031" y="1506379"/>
                    </a:cubicBezTo>
                    <a:cubicBezTo>
                      <a:pt x="239554" y="1506379"/>
                      <a:pt x="231934" y="1514951"/>
                      <a:pt x="231934" y="1524476"/>
                    </a:cubicBezTo>
                    <a:cubicBezTo>
                      <a:pt x="231934" y="1532096"/>
                      <a:pt x="236696" y="1538764"/>
                      <a:pt x="243364" y="1541621"/>
                    </a:cubicBezTo>
                    <a:cubicBezTo>
                      <a:pt x="243364" y="1542574"/>
                      <a:pt x="242411" y="1542574"/>
                      <a:pt x="242411" y="1543526"/>
                    </a:cubicBezTo>
                    <a:cubicBezTo>
                      <a:pt x="241459" y="1543526"/>
                      <a:pt x="240506" y="1543526"/>
                      <a:pt x="239554" y="1543526"/>
                    </a:cubicBezTo>
                    <a:cubicBezTo>
                      <a:pt x="233839" y="1543526"/>
                      <a:pt x="229076" y="1545431"/>
                      <a:pt x="225266" y="1548289"/>
                    </a:cubicBezTo>
                    <a:cubicBezTo>
                      <a:pt x="220504" y="1545431"/>
                      <a:pt x="215741" y="1544479"/>
                      <a:pt x="210026" y="1544479"/>
                    </a:cubicBezTo>
                    <a:cubicBezTo>
                      <a:pt x="202406" y="1544479"/>
                      <a:pt x="194786" y="1547336"/>
                      <a:pt x="189071" y="1553051"/>
                    </a:cubicBezTo>
                    <a:cubicBezTo>
                      <a:pt x="185261" y="1547336"/>
                      <a:pt x="178594" y="1543526"/>
                      <a:pt x="170974" y="1543526"/>
                    </a:cubicBezTo>
                    <a:cubicBezTo>
                      <a:pt x="168116" y="1543526"/>
                      <a:pt x="165259" y="1544479"/>
                      <a:pt x="162401" y="1545431"/>
                    </a:cubicBezTo>
                    <a:cubicBezTo>
                      <a:pt x="161449" y="1541621"/>
                      <a:pt x="157639" y="1537811"/>
                      <a:pt x="152876" y="1537811"/>
                    </a:cubicBezTo>
                    <a:cubicBezTo>
                      <a:pt x="147161" y="1537811"/>
                      <a:pt x="143351" y="1542574"/>
                      <a:pt x="143351" y="1547336"/>
                    </a:cubicBezTo>
                    <a:cubicBezTo>
                      <a:pt x="143351" y="1552099"/>
                      <a:pt x="146209" y="1555909"/>
                      <a:pt x="150971" y="1556861"/>
                    </a:cubicBezTo>
                    <a:cubicBezTo>
                      <a:pt x="150019" y="1559719"/>
                      <a:pt x="149066" y="1562576"/>
                      <a:pt x="149066" y="1566386"/>
                    </a:cubicBezTo>
                    <a:cubicBezTo>
                      <a:pt x="149066" y="1572101"/>
                      <a:pt x="150971" y="1576864"/>
                      <a:pt x="153829" y="1580674"/>
                    </a:cubicBezTo>
                    <a:cubicBezTo>
                      <a:pt x="148114" y="1581626"/>
                      <a:pt x="143351" y="1586389"/>
                      <a:pt x="143351" y="1593056"/>
                    </a:cubicBezTo>
                    <a:cubicBezTo>
                      <a:pt x="143351" y="1599724"/>
                      <a:pt x="149066" y="1605439"/>
                      <a:pt x="155734" y="1605439"/>
                    </a:cubicBezTo>
                    <a:cubicBezTo>
                      <a:pt x="162401" y="1605439"/>
                      <a:pt x="168116" y="1599724"/>
                      <a:pt x="168116" y="1593056"/>
                    </a:cubicBezTo>
                    <a:cubicBezTo>
                      <a:pt x="168116" y="1592104"/>
                      <a:pt x="168116" y="1590199"/>
                      <a:pt x="167164" y="1589246"/>
                    </a:cubicBezTo>
                    <a:cubicBezTo>
                      <a:pt x="168116" y="1589246"/>
                      <a:pt x="170021" y="1589246"/>
                      <a:pt x="170974" y="1589246"/>
                    </a:cubicBezTo>
                    <a:cubicBezTo>
                      <a:pt x="174784" y="1589246"/>
                      <a:pt x="178594" y="1588294"/>
                      <a:pt x="182404" y="1586389"/>
                    </a:cubicBezTo>
                    <a:cubicBezTo>
                      <a:pt x="183356" y="1587341"/>
                      <a:pt x="183356" y="1588294"/>
                      <a:pt x="184309" y="1589246"/>
                    </a:cubicBezTo>
                    <a:cubicBezTo>
                      <a:pt x="183356" y="1592104"/>
                      <a:pt x="183356" y="1594961"/>
                      <a:pt x="183356" y="1597819"/>
                    </a:cubicBezTo>
                    <a:cubicBezTo>
                      <a:pt x="183356" y="1607344"/>
                      <a:pt x="188119" y="1615916"/>
                      <a:pt x="195739" y="1620679"/>
                    </a:cubicBezTo>
                    <a:cubicBezTo>
                      <a:pt x="195739" y="1620679"/>
                      <a:pt x="195739" y="1620679"/>
                      <a:pt x="195739" y="1620679"/>
                    </a:cubicBezTo>
                    <a:cubicBezTo>
                      <a:pt x="195739" y="1623536"/>
                      <a:pt x="198596" y="1626394"/>
                      <a:pt x="201454" y="1626394"/>
                    </a:cubicBezTo>
                    <a:cubicBezTo>
                      <a:pt x="203359" y="1626394"/>
                      <a:pt x="204311" y="1625441"/>
                      <a:pt x="206216" y="1624489"/>
                    </a:cubicBezTo>
                    <a:cubicBezTo>
                      <a:pt x="207169" y="1624489"/>
                      <a:pt x="209074" y="1624489"/>
                      <a:pt x="210026" y="1624489"/>
                    </a:cubicBezTo>
                    <a:cubicBezTo>
                      <a:pt x="223361" y="1624489"/>
                      <a:pt x="234791" y="1614011"/>
                      <a:pt x="236696" y="1600676"/>
                    </a:cubicBezTo>
                    <a:cubicBezTo>
                      <a:pt x="240506" y="1602581"/>
                      <a:pt x="244316" y="1604486"/>
                      <a:pt x="249079" y="1604486"/>
                    </a:cubicBezTo>
                    <a:cubicBezTo>
                      <a:pt x="248126" y="1607344"/>
                      <a:pt x="247174" y="1611154"/>
                      <a:pt x="247174" y="1614011"/>
                    </a:cubicBezTo>
                    <a:cubicBezTo>
                      <a:pt x="247174" y="1615916"/>
                      <a:pt x="247174" y="1617821"/>
                      <a:pt x="248126" y="1619726"/>
                    </a:cubicBezTo>
                    <a:cubicBezTo>
                      <a:pt x="248126" y="1619726"/>
                      <a:pt x="248126" y="1619726"/>
                      <a:pt x="247174" y="1619726"/>
                    </a:cubicBezTo>
                    <a:cubicBezTo>
                      <a:pt x="239554" y="1619726"/>
                      <a:pt x="233839" y="1625441"/>
                      <a:pt x="233839" y="1633061"/>
                    </a:cubicBezTo>
                    <a:cubicBezTo>
                      <a:pt x="233839" y="1639729"/>
                      <a:pt x="239554" y="1645444"/>
                      <a:pt x="246221" y="1646396"/>
                    </a:cubicBezTo>
                    <a:cubicBezTo>
                      <a:pt x="246221" y="1653064"/>
                      <a:pt x="251936" y="1657826"/>
                      <a:pt x="258604" y="1657826"/>
                    </a:cubicBezTo>
                    <a:cubicBezTo>
                      <a:pt x="265271" y="1657826"/>
                      <a:pt x="270986" y="1652111"/>
                      <a:pt x="270986" y="1645444"/>
                    </a:cubicBezTo>
                    <a:cubicBezTo>
                      <a:pt x="270986" y="1642586"/>
                      <a:pt x="270034" y="1640681"/>
                      <a:pt x="268129" y="1637824"/>
                    </a:cubicBezTo>
                    <a:cubicBezTo>
                      <a:pt x="269081" y="1637824"/>
                      <a:pt x="270034" y="1637824"/>
                      <a:pt x="270034" y="1637824"/>
                    </a:cubicBezTo>
                    <a:cubicBezTo>
                      <a:pt x="273844" y="1637824"/>
                      <a:pt x="277654" y="1636871"/>
                      <a:pt x="281464" y="1634966"/>
                    </a:cubicBezTo>
                    <a:cubicBezTo>
                      <a:pt x="284321" y="1638776"/>
                      <a:pt x="288131" y="1641634"/>
                      <a:pt x="291941" y="1644491"/>
                    </a:cubicBezTo>
                    <a:cubicBezTo>
                      <a:pt x="290989" y="1646396"/>
                      <a:pt x="290036" y="1648301"/>
                      <a:pt x="290036" y="1651159"/>
                    </a:cubicBezTo>
                    <a:cubicBezTo>
                      <a:pt x="290036" y="1658779"/>
                      <a:pt x="295751" y="1664494"/>
                      <a:pt x="303371" y="1664494"/>
                    </a:cubicBezTo>
                    <a:cubicBezTo>
                      <a:pt x="307181" y="1664494"/>
                      <a:pt x="310991" y="1662589"/>
                      <a:pt x="312896" y="1660684"/>
                    </a:cubicBezTo>
                    <a:cubicBezTo>
                      <a:pt x="312896" y="1661636"/>
                      <a:pt x="311944" y="1663541"/>
                      <a:pt x="311944" y="1664494"/>
                    </a:cubicBezTo>
                    <a:cubicBezTo>
                      <a:pt x="311944" y="1671161"/>
                      <a:pt x="317659" y="1676876"/>
                      <a:pt x="324326" y="1676876"/>
                    </a:cubicBezTo>
                    <a:cubicBezTo>
                      <a:pt x="326231" y="1676876"/>
                      <a:pt x="328136" y="1675924"/>
                      <a:pt x="330041" y="1675924"/>
                    </a:cubicBezTo>
                    <a:cubicBezTo>
                      <a:pt x="331946" y="1680686"/>
                      <a:pt x="336709" y="1683544"/>
                      <a:pt x="342424" y="1683544"/>
                    </a:cubicBezTo>
                    <a:cubicBezTo>
                      <a:pt x="346234" y="1683544"/>
                      <a:pt x="349091" y="1681639"/>
                      <a:pt x="351949" y="1679734"/>
                    </a:cubicBezTo>
                    <a:cubicBezTo>
                      <a:pt x="353854" y="1685449"/>
                      <a:pt x="356711" y="1691164"/>
                      <a:pt x="360521" y="1694974"/>
                    </a:cubicBezTo>
                    <a:cubicBezTo>
                      <a:pt x="359569" y="1694974"/>
                      <a:pt x="359569" y="1694974"/>
                      <a:pt x="358616" y="1694974"/>
                    </a:cubicBezTo>
                    <a:cubicBezTo>
                      <a:pt x="352901" y="1694974"/>
                      <a:pt x="348139" y="1699736"/>
                      <a:pt x="348139" y="1705451"/>
                    </a:cubicBezTo>
                    <a:cubicBezTo>
                      <a:pt x="348139" y="1710214"/>
                      <a:pt x="350996" y="1713071"/>
                      <a:pt x="354806" y="1714976"/>
                    </a:cubicBezTo>
                    <a:cubicBezTo>
                      <a:pt x="349091" y="1716881"/>
                      <a:pt x="345281" y="1722596"/>
                      <a:pt x="345281" y="1729264"/>
                    </a:cubicBezTo>
                    <a:cubicBezTo>
                      <a:pt x="345281" y="1737836"/>
                      <a:pt x="351949" y="1744504"/>
                      <a:pt x="360521" y="1744504"/>
                    </a:cubicBezTo>
                    <a:cubicBezTo>
                      <a:pt x="369094" y="1744504"/>
                      <a:pt x="375761" y="1737836"/>
                      <a:pt x="375761" y="1729264"/>
                    </a:cubicBezTo>
                    <a:cubicBezTo>
                      <a:pt x="375761" y="1721644"/>
                      <a:pt x="370046" y="1715929"/>
                      <a:pt x="363379" y="1714024"/>
                    </a:cubicBezTo>
                    <a:cubicBezTo>
                      <a:pt x="366236" y="1712119"/>
                      <a:pt x="368141" y="1709261"/>
                      <a:pt x="368141" y="1705451"/>
                    </a:cubicBezTo>
                    <a:cubicBezTo>
                      <a:pt x="368141" y="1704499"/>
                      <a:pt x="368141" y="1702594"/>
                      <a:pt x="367189" y="1701641"/>
                    </a:cubicBezTo>
                    <a:cubicBezTo>
                      <a:pt x="369094" y="1702594"/>
                      <a:pt x="371951" y="1704499"/>
                      <a:pt x="374809" y="1704499"/>
                    </a:cubicBezTo>
                    <a:cubicBezTo>
                      <a:pt x="376714" y="1706404"/>
                      <a:pt x="378619" y="1707356"/>
                      <a:pt x="381476" y="1707356"/>
                    </a:cubicBezTo>
                    <a:cubicBezTo>
                      <a:pt x="382429" y="1707356"/>
                      <a:pt x="384334" y="1707356"/>
                      <a:pt x="385286" y="1706404"/>
                    </a:cubicBezTo>
                    <a:cubicBezTo>
                      <a:pt x="385286" y="1706404"/>
                      <a:pt x="385286" y="1706404"/>
                      <a:pt x="386239" y="1706404"/>
                    </a:cubicBezTo>
                    <a:cubicBezTo>
                      <a:pt x="399574" y="1706404"/>
                      <a:pt x="411004" y="1698784"/>
                      <a:pt x="416719" y="1688306"/>
                    </a:cubicBezTo>
                    <a:cubicBezTo>
                      <a:pt x="419576" y="1687354"/>
                      <a:pt x="421481" y="1685449"/>
                      <a:pt x="421481" y="1681639"/>
                    </a:cubicBezTo>
                    <a:cubicBezTo>
                      <a:pt x="421481" y="1680686"/>
                      <a:pt x="421481" y="1679734"/>
                      <a:pt x="420529" y="1678781"/>
                    </a:cubicBezTo>
                    <a:cubicBezTo>
                      <a:pt x="420529" y="1677829"/>
                      <a:pt x="420529" y="1676876"/>
                      <a:pt x="420529" y="1675924"/>
                    </a:cubicBezTo>
                    <a:cubicBezTo>
                      <a:pt x="424339" y="1677829"/>
                      <a:pt x="429101" y="1678781"/>
                      <a:pt x="433864" y="1679734"/>
                    </a:cubicBezTo>
                    <a:cubicBezTo>
                      <a:pt x="434816" y="1681639"/>
                      <a:pt x="435769" y="1684496"/>
                      <a:pt x="436721" y="1686401"/>
                    </a:cubicBezTo>
                    <a:cubicBezTo>
                      <a:pt x="427196" y="1688306"/>
                      <a:pt x="419576" y="1694021"/>
                      <a:pt x="415766" y="1702594"/>
                    </a:cubicBezTo>
                    <a:cubicBezTo>
                      <a:pt x="415766" y="1702594"/>
                      <a:pt x="414814" y="1702594"/>
                      <a:pt x="414814" y="1702594"/>
                    </a:cubicBezTo>
                    <a:cubicBezTo>
                      <a:pt x="411956" y="1702594"/>
                      <a:pt x="409099" y="1705451"/>
                      <a:pt x="409099" y="1708309"/>
                    </a:cubicBezTo>
                    <a:cubicBezTo>
                      <a:pt x="409099" y="1709261"/>
                      <a:pt x="409099" y="1710214"/>
                      <a:pt x="409099" y="1710214"/>
                    </a:cubicBezTo>
                    <a:cubicBezTo>
                      <a:pt x="408146" y="1710214"/>
                      <a:pt x="408146" y="1711166"/>
                      <a:pt x="407194" y="1711166"/>
                    </a:cubicBezTo>
                    <a:cubicBezTo>
                      <a:pt x="406241" y="1707356"/>
                      <a:pt x="403384" y="1705451"/>
                      <a:pt x="399574" y="1705451"/>
                    </a:cubicBezTo>
                    <a:cubicBezTo>
                      <a:pt x="394811" y="1705451"/>
                      <a:pt x="391954" y="1709261"/>
                      <a:pt x="391954" y="1713071"/>
                    </a:cubicBezTo>
                    <a:cubicBezTo>
                      <a:pt x="391954" y="1717834"/>
                      <a:pt x="395764" y="1720691"/>
                      <a:pt x="399574" y="1720691"/>
                    </a:cubicBezTo>
                    <a:cubicBezTo>
                      <a:pt x="399574" y="1720691"/>
                      <a:pt x="400526" y="1720691"/>
                      <a:pt x="400526" y="1720691"/>
                    </a:cubicBezTo>
                    <a:cubicBezTo>
                      <a:pt x="400526" y="1721644"/>
                      <a:pt x="400526" y="1723549"/>
                      <a:pt x="400526" y="1724501"/>
                    </a:cubicBezTo>
                    <a:cubicBezTo>
                      <a:pt x="400526" y="1726406"/>
                      <a:pt x="400526" y="1728311"/>
                      <a:pt x="401479" y="1729264"/>
                    </a:cubicBezTo>
                    <a:cubicBezTo>
                      <a:pt x="396716" y="1732121"/>
                      <a:pt x="392906" y="1737836"/>
                      <a:pt x="392906" y="1743551"/>
                    </a:cubicBezTo>
                    <a:cubicBezTo>
                      <a:pt x="392906" y="1746409"/>
                      <a:pt x="393859" y="1749266"/>
                      <a:pt x="394811" y="1752124"/>
                    </a:cubicBezTo>
                    <a:cubicBezTo>
                      <a:pt x="390049" y="1753076"/>
                      <a:pt x="385286" y="1754029"/>
                      <a:pt x="380524" y="1756886"/>
                    </a:cubicBezTo>
                    <a:cubicBezTo>
                      <a:pt x="376714" y="1754029"/>
                      <a:pt x="371951" y="1751171"/>
                      <a:pt x="367189" y="1751171"/>
                    </a:cubicBezTo>
                    <a:cubicBezTo>
                      <a:pt x="357664" y="1751171"/>
                      <a:pt x="350044" y="1757839"/>
                      <a:pt x="348139" y="1766411"/>
                    </a:cubicBezTo>
                    <a:cubicBezTo>
                      <a:pt x="348139" y="1766411"/>
                      <a:pt x="347186" y="1767364"/>
                      <a:pt x="347186" y="1767364"/>
                    </a:cubicBezTo>
                    <a:cubicBezTo>
                      <a:pt x="348139" y="1765459"/>
                      <a:pt x="348139" y="1763554"/>
                      <a:pt x="348139" y="1761649"/>
                    </a:cubicBezTo>
                    <a:cubicBezTo>
                      <a:pt x="348139" y="1754029"/>
                      <a:pt x="341471" y="1747361"/>
                      <a:pt x="333851" y="1747361"/>
                    </a:cubicBezTo>
                    <a:cubicBezTo>
                      <a:pt x="330041" y="1747361"/>
                      <a:pt x="327184" y="1749266"/>
                      <a:pt x="324326" y="1751171"/>
                    </a:cubicBezTo>
                    <a:cubicBezTo>
                      <a:pt x="318611" y="1742599"/>
                      <a:pt x="309086" y="1736884"/>
                      <a:pt x="298609" y="1736884"/>
                    </a:cubicBezTo>
                    <a:cubicBezTo>
                      <a:pt x="282416" y="1736884"/>
                      <a:pt x="269081" y="1750219"/>
                      <a:pt x="268129" y="1766411"/>
                    </a:cubicBezTo>
                    <a:cubicBezTo>
                      <a:pt x="266224" y="1766411"/>
                      <a:pt x="264319" y="1767364"/>
                      <a:pt x="263366" y="1767364"/>
                    </a:cubicBezTo>
                    <a:cubicBezTo>
                      <a:pt x="264319" y="1764506"/>
                      <a:pt x="265271" y="1761649"/>
                      <a:pt x="265271" y="1758791"/>
                    </a:cubicBezTo>
                    <a:cubicBezTo>
                      <a:pt x="265271" y="1744504"/>
                      <a:pt x="252889" y="1732121"/>
                      <a:pt x="238601" y="1732121"/>
                    </a:cubicBezTo>
                    <a:cubicBezTo>
                      <a:pt x="224314" y="1732121"/>
                      <a:pt x="211931" y="1744504"/>
                      <a:pt x="211931" y="1758791"/>
                    </a:cubicBezTo>
                    <a:cubicBezTo>
                      <a:pt x="211931" y="1760696"/>
                      <a:pt x="211931" y="1762601"/>
                      <a:pt x="212884" y="1764506"/>
                    </a:cubicBezTo>
                    <a:cubicBezTo>
                      <a:pt x="212884" y="1764506"/>
                      <a:pt x="212884" y="1765459"/>
                      <a:pt x="212884" y="1765459"/>
                    </a:cubicBezTo>
                    <a:cubicBezTo>
                      <a:pt x="212884" y="1768316"/>
                      <a:pt x="213836" y="1771174"/>
                      <a:pt x="214789" y="1773079"/>
                    </a:cubicBezTo>
                    <a:cubicBezTo>
                      <a:pt x="210026" y="1774031"/>
                      <a:pt x="207169" y="1777841"/>
                      <a:pt x="207169" y="1781651"/>
                    </a:cubicBezTo>
                    <a:cubicBezTo>
                      <a:pt x="207169" y="1782604"/>
                      <a:pt x="207169" y="1783556"/>
                      <a:pt x="208121" y="1784509"/>
                    </a:cubicBezTo>
                    <a:cubicBezTo>
                      <a:pt x="201454" y="1791176"/>
                      <a:pt x="196691" y="1799749"/>
                      <a:pt x="195739" y="1810226"/>
                    </a:cubicBezTo>
                    <a:cubicBezTo>
                      <a:pt x="194786" y="1830229"/>
                      <a:pt x="210026" y="1846421"/>
                      <a:pt x="230029" y="1847374"/>
                    </a:cubicBezTo>
                    <a:cubicBezTo>
                      <a:pt x="242411" y="1848326"/>
                      <a:pt x="253841" y="1841659"/>
                      <a:pt x="260509" y="1832134"/>
                    </a:cubicBezTo>
                    <a:cubicBezTo>
                      <a:pt x="260509" y="1833086"/>
                      <a:pt x="260509" y="1834039"/>
                      <a:pt x="260509" y="1834991"/>
                    </a:cubicBezTo>
                    <a:cubicBezTo>
                      <a:pt x="260509" y="1836896"/>
                      <a:pt x="260509" y="1837849"/>
                      <a:pt x="261461" y="1839754"/>
                    </a:cubicBezTo>
                    <a:cubicBezTo>
                      <a:pt x="259556" y="1840706"/>
                      <a:pt x="257651" y="1842611"/>
                      <a:pt x="257651" y="1844516"/>
                    </a:cubicBezTo>
                    <a:cubicBezTo>
                      <a:pt x="257651" y="1847374"/>
                      <a:pt x="260509" y="1850231"/>
                      <a:pt x="263366" y="1850231"/>
                    </a:cubicBezTo>
                    <a:cubicBezTo>
                      <a:pt x="265271" y="1850231"/>
                      <a:pt x="266224" y="1849279"/>
                      <a:pt x="267176" y="1848326"/>
                    </a:cubicBezTo>
                    <a:cubicBezTo>
                      <a:pt x="268129" y="1849279"/>
                      <a:pt x="270034" y="1850231"/>
                      <a:pt x="270986" y="1850231"/>
                    </a:cubicBezTo>
                    <a:cubicBezTo>
                      <a:pt x="272891" y="1853089"/>
                      <a:pt x="275749" y="1855946"/>
                      <a:pt x="279559" y="1855946"/>
                    </a:cubicBezTo>
                    <a:cubicBezTo>
                      <a:pt x="283369" y="1855946"/>
                      <a:pt x="286226" y="1854041"/>
                      <a:pt x="288131" y="1850231"/>
                    </a:cubicBezTo>
                    <a:cubicBezTo>
                      <a:pt x="291941" y="1852136"/>
                      <a:pt x="295751" y="1854041"/>
                      <a:pt x="300514" y="1854041"/>
                    </a:cubicBezTo>
                    <a:cubicBezTo>
                      <a:pt x="304324" y="1854041"/>
                      <a:pt x="307181" y="1853089"/>
                      <a:pt x="310039" y="1852136"/>
                    </a:cubicBezTo>
                    <a:cubicBezTo>
                      <a:pt x="319564" y="1851184"/>
                      <a:pt x="327184" y="1843564"/>
                      <a:pt x="329089" y="1834039"/>
                    </a:cubicBezTo>
                    <a:cubicBezTo>
                      <a:pt x="330994" y="1832134"/>
                      <a:pt x="332899" y="1830229"/>
                      <a:pt x="334804" y="1828324"/>
                    </a:cubicBezTo>
                    <a:cubicBezTo>
                      <a:pt x="335756" y="1828324"/>
                      <a:pt x="336709" y="1828324"/>
                      <a:pt x="337661" y="1828324"/>
                    </a:cubicBezTo>
                    <a:cubicBezTo>
                      <a:pt x="345281" y="1828324"/>
                      <a:pt x="351949" y="1824514"/>
                      <a:pt x="356711" y="1817846"/>
                    </a:cubicBezTo>
                    <a:cubicBezTo>
                      <a:pt x="360521" y="1818799"/>
                      <a:pt x="364331" y="1819751"/>
                      <a:pt x="368141" y="1819751"/>
                    </a:cubicBezTo>
                    <a:cubicBezTo>
                      <a:pt x="371951" y="1819751"/>
                      <a:pt x="376714" y="1818799"/>
                      <a:pt x="380524" y="1817846"/>
                    </a:cubicBezTo>
                    <a:cubicBezTo>
                      <a:pt x="386239" y="1821656"/>
                      <a:pt x="392906" y="1823561"/>
                      <a:pt x="400526" y="1823561"/>
                    </a:cubicBezTo>
                    <a:cubicBezTo>
                      <a:pt x="421481" y="1823561"/>
                      <a:pt x="437674" y="1806416"/>
                      <a:pt x="437674" y="1786414"/>
                    </a:cubicBezTo>
                    <a:cubicBezTo>
                      <a:pt x="437674" y="1786414"/>
                      <a:pt x="437674" y="1786414"/>
                      <a:pt x="437674" y="1786414"/>
                    </a:cubicBezTo>
                    <a:cubicBezTo>
                      <a:pt x="438626" y="1786414"/>
                      <a:pt x="440531" y="1786414"/>
                      <a:pt x="441484" y="1786414"/>
                    </a:cubicBezTo>
                    <a:cubicBezTo>
                      <a:pt x="446246" y="1786414"/>
                      <a:pt x="451009" y="1785461"/>
                      <a:pt x="454819" y="1782604"/>
                    </a:cubicBezTo>
                    <a:cubicBezTo>
                      <a:pt x="456724" y="1783556"/>
                      <a:pt x="459581" y="1784509"/>
                      <a:pt x="461486" y="1784509"/>
                    </a:cubicBezTo>
                    <a:cubicBezTo>
                      <a:pt x="469106" y="1784509"/>
                      <a:pt x="475774" y="1777841"/>
                      <a:pt x="475774" y="1770221"/>
                    </a:cubicBezTo>
                    <a:cubicBezTo>
                      <a:pt x="475774" y="1767364"/>
                      <a:pt x="474821" y="1764506"/>
                      <a:pt x="472916" y="1762601"/>
                    </a:cubicBezTo>
                    <a:cubicBezTo>
                      <a:pt x="478631" y="1760696"/>
                      <a:pt x="484346" y="1757839"/>
                      <a:pt x="488156" y="1753076"/>
                    </a:cubicBezTo>
                    <a:cubicBezTo>
                      <a:pt x="490061" y="1752124"/>
                      <a:pt x="491966" y="1751171"/>
                      <a:pt x="493871" y="1750219"/>
                    </a:cubicBezTo>
                    <a:cubicBezTo>
                      <a:pt x="493871" y="1750219"/>
                      <a:pt x="493871" y="1750219"/>
                      <a:pt x="493871" y="1751171"/>
                    </a:cubicBezTo>
                    <a:cubicBezTo>
                      <a:pt x="493871" y="1768316"/>
                      <a:pt x="508159" y="1782604"/>
                      <a:pt x="525304" y="1782604"/>
                    </a:cubicBezTo>
                    <a:cubicBezTo>
                      <a:pt x="528161" y="1782604"/>
                      <a:pt x="531019" y="1781651"/>
                      <a:pt x="533876" y="1780699"/>
                    </a:cubicBezTo>
                    <a:cubicBezTo>
                      <a:pt x="538639" y="1783556"/>
                      <a:pt x="543401" y="1785461"/>
                      <a:pt x="550069" y="1785461"/>
                    </a:cubicBezTo>
                    <a:cubicBezTo>
                      <a:pt x="556736" y="1785461"/>
                      <a:pt x="562451" y="1783556"/>
                      <a:pt x="567214" y="1779746"/>
                    </a:cubicBezTo>
                    <a:cubicBezTo>
                      <a:pt x="570071" y="1780699"/>
                      <a:pt x="572929" y="1780699"/>
                      <a:pt x="575786" y="1780699"/>
                    </a:cubicBezTo>
                    <a:cubicBezTo>
                      <a:pt x="586264" y="1780699"/>
                      <a:pt x="595789" y="1775936"/>
                      <a:pt x="601504" y="1769269"/>
                    </a:cubicBezTo>
                    <a:cubicBezTo>
                      <a:pt x="602456" y="1769269"/>
                      <a:pt x="603409" y="1769269"/>
                      <a:pt x="604361" y="1769269"/>
                    </a:cubicBezTo>
                    <a:cubicBezTo>
                      <a:pt x="608171" y="1769269"/>
                      <a:pt x="611981" y="1768316"/>
                      <a:pt x="615791" y="1767364"/>
                    </a:cubicBezTo>
                    <a:cubicBezTo>
                      <a:pt x="621506" y="1780699"/>
                      <a:pt x="635794" y="1791176"/>
                      <a:pt x="651034" y="1791176"/>
                    </a:cubicBezTo>
                    <a:cubicBezTo>
                      <a:pt x="652939" y="1791176"/>
                      <a:pt x="653891" y="1791176"/>
                      <a:pt x="655796" y="1791176"/>
                    </a:cubicBezTo>
                    <a:cubicBezTo>
                      <a:pt x="673894" y="1794034"/>
                      <a:pt x="691039" y="1797844"/>
                      <a:pt x="705326" y="1800701"/>
                    </a:cubicBezTo>
                    <a:cubicBezTo>
                      <a:pt x="758666" y="1812131"/>
                      <a:pt x="911066" y="1835944"/>
                      <a:pt x="1004411" y="1796891"/>
                    </a:cubicBezTo>
                    <a:cubicBezTo>
                      <a:pt x="1106329" y="1754029"/>
                      <a:pt x="1104424" y="1693069"/>
                      <a:pt x="1087279" y="1637824"/>
                    </a:cubicBezTo>
                    <a:cubicBezTo>
                      <a:pt x="1072039" y="1586389"/>
                      <a:pt x="1057751" y="1581626"/>
                      <a:pt x="1076801" y="1550194"/>
                    </a:cubicBezTo>
                    <a:cubicBezTo>
                      <a:pt x="1088231" y="1533049"/>
                      <a:pt x="1138714" y="1535906"/>
                      <a:pt x="1153001" y="1512094"/>
                    </a:cubicBezTo>
                    <a:cubicBezTo>
                      <a:pt x="1167289" y="1488281"/>
                      <a:pt x="1159669" y="1456849"/>
                      <a:pt x="1149191" y="1437799"/>
                    </a:cubicBezTo>
                    <a:cubicBezTo>
                      <a:pt x="1138714" y="1418749"/>
                      <a:pt x="1079659" y="1413986"/>
                      <a:pt x="1078706" y="1408271"/>
                    </a:cubicBezTo>
                    <a:cubicBezTo>
                      <a:pt x="1077754" y="1402556"/>
                      <a:pt x="1132999" y="1377791"/>
                      <a:pt x="1161574" y="1366361"/>
                    </a:cubicBezTo>
                    <a:cubicBezTo>
                      <a:pt x="1198721" y="1351121"/>
                      <a:pt x="1194911" y="1305401"/>
                      <a:pt x="1186339" y="1283494"/>
                    </a:cubicBezTo>
                    <a:cubicBezTo>
                      <a:pt x="1177766" y="1261586"/>
                      <a:pt x="1153954" y="1255871"/>
                      <a:pt x="1138714" y="1235869"/>
                    </a:cubicBezTo>
                    <a:cubicBezTo>
                      <a:pt x="1123474" y="1215866"/>
                      <a:pt x="1137761" y="1171099"/>
                      <a:pt x="1159669" y="1165384"/>
                    </a:cubicBezTo>
                    <a:cubicBezTo>
                      <a:pt x="1181576" y="1159669"/>
                      <a:pt x="1219676" y="1142524"/>
                      <a:pt x="1240631" y="1103471"/>
                    </a:cubicBezTo>
                    <a:cubicBezTo>
                      <a:pt x="1254919" y="1067276"/>
                      <a:pt x="1213961" y="1007269"/>
                      <a:pt x="1172051" y="974884"/>
                    </a:cubicBezTo>
                    <a:close/>
                    <a:moveTo>
                      <a:pt x="584359" y="250984"/>
                    </a:moveTo>
                    <a:cubicBezTo>
                      <a:pt x="583406" y="251936"/>
                      <a:pt x="582454" y="251936"/>
                      <a:pt x="581501" y="252889"/>
                    </a:cubicBezTo>
                    <a:cubicBezTo>
                      <a:pt x="578644" y="250984"/>
                      <a:pt x="575786" y="250031"/>
                      <a:pt x="572929" y="250031"/>
                    </a:cubicBezTo>
                    <a:cubicBezTo>
                      <a:pt x="572929" y="250031"/>
                      <a:pt x="572929" y="250031"/>
                      <a:pt x="571976" y="250031"/>
                    </a:cubicBezTo>
                    <a:cubicBezTo>
                      <a:pt x="571024" y="250031"/>
                      <a:pt x="571024" y="249079"/>
                      <a:pt x="570071" y="249079"/>
                    </a:cubicBezTo>
                    <a:cubicBezTo>
                      <a:pt x="570071" y="248126"/>
                      <a:pt x="570071" y="247174"/>
                      <a:pt x="570071" y="246221"/>
                    </a:cubicBezTo>
                    <a:cubicBezTo>
                      <a:pt x="570071" y="245269"/>
                      <a:pt x="570071" y="244316"/>
                      <a:pt x="570071" y="243364"/>
                    </a:cubicBezTo>
                    <a:cubicBezTo>
                      <a:pt x="575786" y="241459"/>
                      <a:pt x="580549" y="238601"/>
                      <a:pt x="585311" y="234791"/>
                    </a:cubicBezTo>
                    <a:cubicBezTo>
                      <a:pt x="587216" y="238601"/>
                      <a:pt x="591026" y="242411"/>
                      <a:pt x="595789" y="244316"/>
                    </a:cubicBezTo>
                    <a:cubicBezTo>
                      <a:pt x="590074" y="244316"/>
                      <a:pt x="586264" y="247174"/>
                      <a:pt x="584359" y="250984"/>
                    </a:cubicBezTo>
                    <a:close/>
                    <a:moveTo>
                      <a:pt x="596741" y="201454"/>
                    </a:moveTo>
                    <a:cubicBezTo>
                      <a:pt x="596741" y="200501"/>
                      <a:pt x="596741" y="199549"/>
                      <a:pt x="596741" y="198596"/>
                    </a:cubicBezTo>
                    <a:cubicBezTo>
                      <a:pt x="597694" y="198596"/>
                      <a:pt x="598646" y="199549"/>
                      <a:pt x="598646" y="199549"/>
                    </a:cubicBezTo>
                    <a:cubicBezTo>
                      <a:pt x="597694" y="200501"/>
                      <a:pt x="597694" y="200501"/>
                      <a:pt x="596741" y="201454"/>
                    </a:cubicBezTo>
                    <a:close/>
                    <a:moveTo>
                      <a:pt x="606266" y="250031"/>
                    </a:moveTo>
                    <a:cubicBezTo>
                      <a:pt x="605314" y="248126"/>
                      <a:pt x="603409" y="247174"/>
                      <a:pt x="602456" y="245269"/>
                    </a:cubicBezTo>
                    <a:cubicBezTo>
                      <a:pt x="603409" y="245269"/>
                      <a:pt x="604361" y="245269"/>
                      <a:pt x="605314" y="245269"/>
                    </a:cubicBezTo>
                    <a:cubicBezTo>
                      <a:pt x="606266" y="245269"/>
                      <a:pt x="608171" y="245269"/>
                      <a:pt x="609124" y="245269"/>
                    </a:cubicBezTo>
                    <a:cubicBezTo>
                      <a:pt x="607219" y="247174"/>
                      <a:pt x="607219" y="248126"/>
                      <a:pt x="606266" y="250031"/>
                    </a:cubicBezTo>
                    <a:close/>
                    <a:moveTo>
                      <a:pt x="557689" y="407194"/>
                    </a:moveTo>
                    <a:cubicBezTo>
                      <a:pt x="556736" y="407194"/>
                      <a:pt x="556736" y="407194"/>
                      <a:pt x="555784" y="407194"/>
                    </a:cubicBezTo>
                    <a:cubicBezTo>
                      <a:pt x="555784" y="406241"/>
                      <a:pt x="555784" y="406241"/>
                      <a:pt x="555784" y="405289"/>
                    </a:cubicBezTo>
                    <a:cubicBezTo>
                      <a:pt x="555784" y="403384"/>
                      <a:pt x="555784" y="402431"/>
                      <a:pt x="554831" y="400526"/>
                    </a:cubicBezTo>
                    <a:cubicBezTo>
                      <a:pt x="555784" y="403384"/>
                      <a:pt x="557689" y="405289"/>
                      <a:pt x="559594" y="407194"/>
                    </a:cubicBezTo>
                    <a:cubicBezTo>
                      <a:pt x="560546" y="407194"/>
                      <a:pt x="559594" y="407194"/>
                      <a:pt x="557689" y="407194"/>
                    </a:cubicBezTo>
                    <a:close/>
                    <a:moveTo>
                      <a:pt x="637699" y="305276"/>
                    </a:moveTo>
                    <a:cubicBezTo>
                      <a:pt x="638651" y="307181"/>
                      <a:pt x="640556" y="308134"/>
                      <a:pt x="641509" y="309086"/>
                    </a:cubicBezTo>
                    <a:cubicBezTo>
                      <a:pt x="640556" y="309086"/>
                      <a:pt x="639604" y="310039"/>
                      <a:pt x="638651" y="310039"/>
                    </a:cubicBezTo>
                    <a:cubicBezTo>
                      <a:pt x="637699" y="308134"/>
                      <a:pt x="637699" y="307181"/>
                      <a:pt x="636746" y="306229"/>
                    </a:cubicBezTo>
                    <a:cubicBezTo>
                      <a:pt x="636746" y="305276"/>
                      <a:pt x="637699" y="305276"/>
                      <a:pt x="637699" y="305276"/>
                    </a:cubicBezTo>
                    <a:close/>
                    <a:moveTo>
                      <a:pt x="591979" y="417671"/>
                    </a:moveTo>
                    <a:cubicBezTo>
                      <a:pt x="598646" y="416719"/>
                      <a:pt x="604361" y="413861"/>
                      <a:pt x="609124" y="409099"/>
                    </a:cubicBezTo>
                    <a:cubicBezTo>
                      <a:pt x="607219" y="411956"/>
                      <a:pt x="606266" y="415766"/>
                      <a:pt x="606266" y="418624"/>
                    </a:cubicBezTo>
                    <a:cubicBezTo>
                      <a:pt x="606266" y="418624"/>
                      <a:pt x="606266" y="418624"/>
                      <a:pt x="606266" y="418624"/>
                    </a:cubicBezTo>
                    <a:cubicBezTo>
                      <a:pt x="603409" y="419576"/>
                      <a:pt x="600551" y="422434"/>
                      <a:pt x="598646" y="426244"/>
                    </a:cubicBezTo>
                    <a:cubicBezTo>
                      <a:pt x="596741" y="423386"/>
                      <a:pt x="593884" y="421481"/>
                      <a:pt x="591026" y="420529"/>
                    </a:cubicBezTo>
                    <a:cubicBezTo>
                      <a:pt x="591979" y="419576"/>
                      <a:pt x="591979" y="418624"/>
                      <a:pt x="591979" y="417671"/>
                    </a:cubicBezTo>
                    <a:close/>
                    <a:moveTo>
                      <a:pt x="594836" y="511016"/>
                    </a:moveTo>
                    <a:cubicBezTo>
                      <a:pt x="593884" y="511016"/>
                      <a:pt x="592931" y="510064"/>
                      <a:pt x="591979" y="510064"/>
                    </a:cubicBezTo>
                    <a:cubicBezTo>
                      <a:pt x="591026" y="510064"/>
                      <a:pt x="590074" y="510064"/>
                      <a:pt x="590074" y="510064"/>
                    </a:cubicBezTo>
                    <a:cubicBezTo>
                      <a:pt x="589121" y="509111"/>
                      <a:pt x="588169" y="509111"/>
                      <a:pt x="587216" y="508159"/>
                    </a:cubicBezTo>
                    <a:cubicBezTo>
                      <a:pt x="591026" y="507206"/>
                      <a:pt x="593884" y="505301"/>
                      <a:pt x="597694" y="503396"/>
                    </a:cubicBezTo>
                    <a:cubicBezTo>
                      <a:pt x="597694" y="504349"/>
                      <a:pt x="597694" y="505301"/>
                      <a:pt x="598646" y="505301"/>
                    </a:cubicBezTo>
                    <a:cubicBezTo>
                      <a:pt x="595789" y="507206"/>
                      <a:pt x="594836" y="509111"/>
                      <a:pt x="594836" y="511016"/>
                    </a:cubicBezTo>
                    <a:close/>
                    <a:moveTo>
                      <a:pt x="633889" y="447199"/>
                    </a:moveTo>
                    <a:cubicBezTo>
                      <a:pt x="630079" y="451009"/>
                      <a:pt x="628174" y="455771"/>
                      <a:pt x="627221" y="461486"/>
                    </a:cubicBezTo>
                    <a:cubicBezTo>
                      <a:pt x="627221" y="461486"/>
                      <a:pt x="626269" y="461486"/>
                      <a:pt x="626269" y="461486"/>
                    </a:cubicBezTo>
                    <a:cubicBezTo>
                      <a:pt x="615791" y="461486"/>
                      <a:pt x="608171" y="470059"/>
                      <a:pt x="608171" y="479584"/>
                    </a:cubicBezTo>
                    <a:cubicBezTo>
                      <a:pt x="608171" y="481489"/>
                      <a:pt x="608171" y="482441"/>
                      <a:pt x="609124" y="484346"/>
                    </a:cubicBezTo>
                    <a:cubicBezTo>
                      <a:pt x="609124" y="484346"/>
                      <a:pt x="608171" y="484346"/>
                      <a:pt x="608171" y="485299"/>
                    </a:cubicBezTo>
                    <a:cubicBezTo>
                      <a:pt x="608171" y="484346"/>
                      <a:pt x="608171" y="484346"/>
                      <a:pt x="608171" y="483394"/>
                    </a:cubicBezTo>
                    <a:cubicBezTo>
                      <a:pt x="608171" y="472916"/>
                      <a:pt x="602456" y="464344"/>
                      <a:pt x="593884" y="459581"/>
                    </a:cubicBezTo>
                    <a:cubicBezTo>
                      <a:pt x="600551" y="456724"/>
                      <a:pt x="604361" y="451009"/>
                      <a:pt x="606266" y="444341"/>
                    </a:cubicBezTo>
                    <a:cubicBezTo>
                      <a:pt x="608171" y="446246"/>
                      <a:pt x="611029" y="447199"/>
                      <a:pt x="614839" y="447199"/>
                    </a:cubicBezTo>
                    <a:cubicBezTo>
                      <a:pt x="619601" y="447199"/>
                      <a:pt x="624364" y="444341"/>
                      <a:pt x="626269" y="440531"/>
                    </a:cubicBezTo>
                    <a:cubicBezTo>
                      <a:pt x="627221" y="440531"/>
                      <a:pt x="629126" y="440531"/>
                      <a:pt x="630079" y="440531"/>
                    </a:cubicBezTo>
                    <a:cubicBezTo>
                      <a:pt x="631031" y="440531"/>
                      <a:pt x="631031" y="440531"/>
                      <a:pt x="631984" y="440531"/>
                    </a:cubicBezTo>
                    <a:cubicBezTo>
                      <a:pt x="632936" y="442436"/>
                      <a:pt x="634841" y="443389"/>
                      <a:pt x="636746" y="444341"/>
                    </a:cubicBezTo>
                    <a:cubicBezTo>
                      <a:pt x="633889" y="445294"/>
                      <a:pt x="633889" y="446246"/>
                      <a:pt x="633889" y="447199"/>
                    </a:cubicBezTo>
                    <a:cubicBezTo>
                      <a:pt x="633889" y="447199"/>
                      <a:pt x="633889" y="447199"/>
                      <a:pt x="633889" y="447199"/>
                    </a:cubicBezTo>
                    <a:close/>
                    <a:moveTo>
                      <a:pt x="639604" y="402431"/>
                    </a:moveTo>
                    <a:cubicBezTo>
                      <a:pt x="636746" y="400526"/>
                      <a:pt x="634841" y="399574"/>
                      <a:pt x="631031" y="399574"/>
                    </a:cubicBezTo>
                    <a:cubicBezTo>
                      <a:pt x="631031" y="395764"/>
                      <a:pt x="628174" y="392906"/>
                      <a:pt x="625316" y="391001"/>
                    </a:cubicBezTo>
                    <a:cubicBezTo>
                      <a:pt x="625316" y="390049"/>
                      <a:pt x="626269" y="389096"/>
                      <a:pt x="626269" y="388144"/>
                    </a:cubicBezTo>
                    <a:cubicBezTo>
                      <a:pt x="626269" y="385286"/>
                      <a:pt x="623411" y="382429"/>
                      <a:pt x="620554" y="382429"/>
                    </a:cubicBezTo>
                    <a:cubicBezTo>
                      <a:pt x="620554" y="379571"/>
                      <a:pt x="619601" y="376714"/>
                      <a:pt x="619601" y="374809"/>
                    </a:cubicBezTo>
                    <a:cubicBezTo>
                      <a:pt x="621506" y="375761"/>
                      <a:pt x="623411" y="375761"/>
                      <a:pt x="625316" y="375761"/>
                    </a:cubicBezTo>
                    <a:cubicBezTo>
                      <a:pt x="627221" y="375761"/>
                      <a:pt x="629126" y="374809"/>
                      <a:pt x="631031" y="373856"/>
                    </a:cubicBezTo>
                    <a:cubicBezTo>
                      <a:pt x="632936" y="377666"/>
                      <a:pt x="637699" y="380524"/>
                      <a:pt x="642461" y="380524"/>
                    </a:cubicBezTo>
                    <a:cubicBezTo>
                      <a:pt x="642461" y="385286"/>
                      <a:pt x="644366" y="390049"/>
                      <a:pt x="647224" y="394811"/>
                    </a:cubicBezTo>
                    <a:cubicBezTo>
                      <a:pt x="643414" y="396716"/>
                      <a:pt x="641509" y="399574"/>
                      <a:pt x="639604" y="402431"/>
                    </a:cubicBezTo>
                    <a:close/>
                    <a:moveTo>
                      <a:pt x="343376" y="758666"/>
                    </a:moveTo>
                    <a:cubicBezTo>
                      <a:pt x="343376" y="757714"/>
                      <a:pt x="343376" y="757714"/>
                      <a:pt x="343376" y="758666"/>
                    </a:cubicBezTo>
                    <a:cubicBezTo>
                      <a:pt x="343376" y="755809"/>
                      <a:pt x="342424" y="753904"/>
                      <a:pt x="341471" y="751999"/>
                    </a:cubicBezTo>
                    <a:cubicBezTo>
                      <a:pt x="343376" y="752951"/>
                      <a:pt x="345281" y="752951"/>
                      <a:pt x="346234" y="752951"/>
                    </a:cubicBezTo>
                    <a:cubicBezTo>
                      <a:pt x="345281" y="754856"/>
                      <a:pt x="344329" y="756761"/>
                      <a:pt x="343376" y="758666"/>
                    </a:cubicBezTo>
                    <a:close/>
                    <a:moveTo>
                      <a:pt x="109061" y="1225391"/>
                    </a:moveTo>
                    <a:cubicBezTo>
                      <a:pt x="106204" y="1221581"/>
                      <a:pt x="101441" y="1218724"/>
                      <a:pt x="95726" y="1217771"/>
                    </a:cubicBezTo>
                    <a:cubicBezTo>
                      <a:pt x="99536" y="1216819"/>
                      <a:pt x="103346" y="1213961"/>
                      <a:pt x="104299" y="1210151"/>
                    </a:cubicBezTo>
                    <a:cubicBezTo>
                      <a:pt x="111919" y="1208246"/>
                      <a:pt x="118586" y="1202531"/>
                      <a:pt x="122396" y="1195864"/>
                    </a:cubicBezTo>
                    <a:cubicBezTo>
                      <a:pt x="124301" y="1197769"/>
                      <a:pt x="126206" y="1199674"/>
                      <a:pt x="129064" y="1201579"/>
                    </a:cubicBezTo>
                    <a:cubicBezTo>
                      <a:pt x="118586" y="1204436"/>
                      <a:pt x="110014" y="1213961"/>
                      <a:pt x="109061" y="1225391"/>
                    </a:cubicBezTo>
                    <a:close/>
                    <a:moveTo>
                      <a:pt x="151924" y="1208246"/>
                    </a:moveTo>
                    <a:cubicBezTo>
                      <a:pt x="150971" y="1207294"/>
                      <a:pt x="150971" y="1207294"/>
                      <a:pt x="150019" y="1206341"/>
                    </a:cubicBezTo>
                    <a:cubicBezTo>
                      <a:pt x="150971" y="1206341"/>
                      <a:pt x="151924" y="1206341"/>
                      <a:pt x="151924" y="1206341"/>
                    </a:cubicBezTo>
                    <a:cubicBezTo>
                      <a:pt x="152876" y="1207294"/>
                      <a:pt x="151924" y="1208246"/>
                      <a:pt x="151924" y="1208246"/>
                    </a:cubicBezTo>
                    <a:close/>
                    <a:moveTo>
                      <a:pt x="290989" y="992981"/>
                    </a:moveTo>
                    <a:cubicBezTo>
                      <a:pt x="291941" y="991076"/>
                      <a:pt x="291941" y="989171"/>
                      <a:pt x="291941" y="986314"/>
                    </a:cubicBezTo>
                    <a:cubicBezTo>
                      <a:pt x="291941" y="986314"/>
                      <a:pt x="291941" y="986314"/>
                      <a:pt x="291941" y="986314"/>
                    </a:cubicBezTo>
                    <a:cubicBezTo>
                      <a:pt x="292894" y="986314"/>
                      <a:pt x="293846" y="987266"/>
                      <a:pt x="294799" y="987266"/>
                    </a:cubicBezTo>
                    <a:cubicBezTo>
                      <a:pt x="293846" y="989171"/>
                      <a:pt x="291941" y="991076"/>
                      <a:pt x="290989" y="992981"/>
                    </a:cubicBezTo>
                    <a:close/>
                    <a:moveTo>
                      <a:pt x="309086" y="1652111"/>
                    </a:moveTo>
                    <a:cubicBezTo>
                      <a:pt x="309086" y="1651159"/>
                      <a:pt x="309086" y="1650206"/>
                      <a:pt x="310039" y="1649254"/>
                    </a:cubicBezTo>
                    <a:cubicBezTo>
                      <a:pt x="310039" y="1649254"/>
                      <a:pt x="310991" y="1650206"/>
                      <a:pt x="310991" y="1650206"/>
                    </a:cubicBezTo>
                    <a:cubicBezTo>
                      <a:pt x="310991" y="1651159"/>
                      <a:pt x="310039" y="1651159"/>
                      <a:pt x="309086" y="1652111"/>
                    </a:cubicBezTo>
                    <a:close/>
                    <a:moveTo>
                      <a:pt x="259556" y="1822609"/>
                    </a:moveTo>
                    <a:cubicBezTo>
                      <a:pt x="260509" y="1820704"/>
                      <a:pt x="260509" y="1818799"/>
                      <a:pt x="261461" y="1816894"/>
                    </a:cubicBezTo>
                    <a:cubicBezTo>
                      <a:pt x="262414" y="1816894"/>
                      <a:pt x="264319" y="1816894"/>
                      <a:pt x="265271" y="1816894"/>
                    </a:cubicBezTo>
                    <a:cubicBezTo>
                      <a:pt x="265271" y="1817846"/>
                      <a:pt x="266224" y="1817846"/>
                      <a:pt x="266224" y="1817846"/>
                    </a:cubicBezTo>
                    <a:cubicBezTo>
                      <a:pt x="263366" y="1819751"/>
                      <a:pt x="261461" y="1820704"/>
                      <a:pt x="259556" y="1822609"/>
                    </a:cubicBezTo>
                    <a:close/>
                    <a:moveTo>
                      <a:pt x="330994" y="1783556"/>
                    </a:moveTo>
                    <a:cubicBezTo>
                      <a:pt x="330041" y="1783556"/>
                      <a:pt x="330041" y="1783556"/>
                      <a:pt x="329089" y="1783556"/>
                    </a:cubicBezTo>
                    <a:cubicBezTo>
                      <a:pt x="328136" y="1782604"/>
                      <a:pt x="327184" y="1781651"/>
                      <a:pt x="326231" y="1781651"/>
                    </a:cubicBezTo>
                    <a:cubicBezTo>
                      <a:pt x="324326" y="1779746"/>
                      <a:pt x="323374" y="1778794"/>
                      <a:pt x="321469" y="1777841"/>
                    </a:cubicBezTo>
                    <a:cubicBezTo>
                      <a:pt x="322421" y="1775936"/>
                      <a:pt x="322421" y="1774031"/>
                      <a:pt x="323374" y="1772126"/>
                    </a:cubicBezTo>
                    <a:cubicBezTo>
                      <a:pt x="325279" y="1773079"/>
                      <a:pt x="327184" y="1773079"/>
                      <a:pt x="329089" y="1773079"/>
                    </a:cubicBezTo>
                    <a:cubicBezTo>
                      <a:pt x="331946" y="1773079"/>
                      <a:pt x="333851" y="1772126"/>
                      <a:pt x="335756" y="1771174"/>
                    </a:cubicBezTo>
                    <a:cubicBezTo>
                      <a:pt x="333851" y="1774984"/>
                      <a:pt x="331946" y="1778794"/>
                      <a:pt x="330994" y="1783556"/>
                    </a:cubicBezTo>
                    <a:close/>
                    <a:moveTo>
                      <a:pt x="442436" y="1450181"/>
                    </a:moveTo>
                    <a:cubicBezTo>
                      <a:pt x="444341" y="1453991"/>
                      <a:pt x="447199" y="1456849"/>
                      <a:pt x="451009" y="1458754"/>
                    </a:cubicBezTo>
                    <a:cubicBezTo>
                      <a:pt x="448151" y="1460659"/>
                      <a:pt x="446246" y="1462564"/>
                      <a:pt x="444341" y="1465421"/>
                    </a:cubicBezTo>
                    <a:cubicBezTo>
                      <a:pt x="443389" y="1461611"/>
                      <a:pt x="440531" y="1457801"/>
                      <a:pt x="437674" y="1454944"/>
                    </a:cubicBezTo>
                    <a:cubicBezTo>
                      <a:pt x="438626" y="1453039"/>
                      <a:pt x="440531" y="1452086"/>
                      <a:pt x="442436" y="1450181"/>
                    </a:cubicBezTo>
                    <a:close/>
                    <a:moveTo>
                      <a:pt x="426244" y="1592104"/>
                    </a:moveTo>
                    <a:cubicBezTo>
                      <a:pt x="425291" y="1589246"/>
                      <a:pt x="423386" y="1587341"/>
                      <a:pt x="420529" y="1587341"/>
                    </a:cubicBezTo>
                    <a:cubicBezTo>
                      <a:pt x="420529" y="1587341"/>
                      <a:pt x="419576" y="1587341"/>
                      <a:pt x="419576" y="1587341"/>
                    </a:cubicBezTo>
                    <a:cubicBezTo>
                      <a:pt x="420529" y="1584484"/>
                      <a:pt x="421481" y="1580674"/>
                      <a:pt x="421481" y="1576864"/>
                    </a:cubicBezTo>
                    <a:cubicBezTo>
                      <a:pt x="421481" y="1575911"/>
                      <a:pt x="421481" y="1575911"/>
                      <a:pt x="421481" y="1574959"/>
                    </a:cubicBezTo>
                    <a:cubicBezTo>
                      <a:pt x="421481" y="1574959"/>
                      <a:pt x="422434" y="1574959"/>
                      <a:pt x="422434" y="1574959"/>
                    </a:cubicBezTo>
                    <a:cubicBezTo>
                      <a:pt x="423386" y="1575911"/>
                      <a:pt x="425291" y="1576864"/>
                      <a:pt x="426244" y="1577816"/>
                    </a:cubicBezTo>
                    <a:cubicBezTo>
                      <a:pt x="426244" y="1578769"/>
                      <a:pt x="426244" y="1579721"/>
                      <a:pt x="426244" y="1580674"/>
                    </a:cubicBezTo>
                    <a:cubicBezTo>
                      <a:pt x="426244" y="1585436"/>
                      <a:pt x="427196" y="1589246"/>
                      <a:pt x="430054" y="1593056"/>
                    </a:cubicBezTo>
                    <a:cubicBezTo>
                      <a:pt x="428149" y="1592104"/>
                      <a:pt x="427196" y="1592104"/>
                      <a:pt x="426244" y="1592104"/>
                    </a:cubicBezTo>
                    <a:close/>
                    <a:moveTo>
                      <a:pt x="431959" y="1518761"/>
                    </a:moveTo>
                    <a:cubicBezTo>
                      <a:pt x="430054" y="1517809"/>
                      <a:pt x="427196" y="1517809"/>
                      <a:pt x="425291" y="1517809"/>
                    </a:cubicBezTo>
                    <a:cubicBezTo>
                      <a:pt x="422434" y="1517809"/>
                      <a:pt x="418624" y="1518761"/>
                      <a:pt x="415766" y="1519714"/>
                    </a:cubicBezTo>
                    <a:cubicBezTo>
                      <a:pt x="415766" y="1518761"/>
                      <a:pt x="416719" y="1517809"/>
                      <a:pt x="416719" y="1515904"/>
                    </a:cubicBezTo>
                    <a:cubicBezTo>
                      <a:pt x="416719" y="1513046"/>
                      <a:pt x="415766" y="1510189"/>
                      <a:pt x="413861" y="1508284"/>
                    </a:cubicBezTo>
                    <a:cubicBezTo>
                      <a:pt x="417671" y="1507331"/>
                      <a:pt x="419576" y="1503521"/>
                      <a:pt x="419576" y="1499711"/>
                    </a:cubicBezTo>
                    <a:cubicBezTo>
                      <a:pt x="419576" y="1497806"/>
                      <a:pt x="418624" y="1496854"/>
                      <a:pt x="418624" y="1494949"/>
                    </a:cubicBezTo>
                    <a:cubicBezTo>
                      <a:pt x="420529" y="1493044"/>
                      <a:pt x="422434" y="1490186"/>
                      <a:pt x="422434" y="1486376"/>
                    </a:cubicBezTo>
                    <a:cubicBezTo>
                      <a:pt x="422434" y="1485424"/>
                      <a:pt x="422434" y="1485424"/>
                      <a:pt x="422434" y="1484471"/>
                    </a:cubicBezTo>
                    <a:cubicBezTo>
                      <a:pt x="422434" y="1484471"/>
                      <a:pt x="422434" y="1484471"/>
                      <a:pt x="422434" y="1484471"/>
                    </a:cubicBezTo>
                    <a:cubicBezTo>
                      <a:pt x="424339" y="1488281"/>
                      <a:pt x="428149" y="1491139"/>
                      <a:pt x="431959" y="1491139"/>
                    </a:cubicBezTo>
                    <a:cubicBezTo>
                      <a:pt x="432911" y="1491139"/>
                      <a:pt x="434816" y="1491139"/>
                      <a:pt x="435769" y="1490186"/>
                    </a:cubicBezTo>
                    <a:cubicBezTo>
                      <a:pt x="435769" y="1491139"/>
                      <a:pt x="436721" y="1492091"/>
                      <a:pt x="436721" y="1493044"/>
                    </a:cubicBezTo>
                    <a:cubicBezTo>
                      <a:pt x="432911" y="1495901"/>
                      <a:pt x="430054" y="1499711"/>
                      <a:pt x="430054" y="1505426"/>
                    </a:cubicBezTo>
                    <a:cubicBezTo>
                      <a:pt x="430054" y="1509236"/>
                      <a:pt x="431959" y="1513046"/>
                      <a:pt x="434816" y="1515904"/>
                    </a:cubicBezTo>
                    <a:cubicBezTo>
                      <a:pt x="432911" y="1518761"/>
                      <a:pt x="431959" y="1518761"/>
                      <a:pt x="431959" y="1518761"/>
                    </a:cubicBezTo>
                    <a:close/>
                    <a:moveTo>
                      <a:pt x="445294" y="1609249"/>
                    </a:moveTo>
                    <a:cubicBezTo>
                      <a:pt x="442436" y="1606391"/>
                      <a:pt x="439579" y="1604486"/>
                      <a:pt x="435769" y="1603534"/>
                    </a:cubicBezTo>
                    <a:cubicBezTo>
                      <a:pt x="435769" y="1603534"/>
                      <a:pt x="435769" y="1603534"/>
                      <a:pt x="435769" y="1603534"/>
                    </a:cubicBezTo>
                    <a:cubicBezTo>
                      <a:pt x="435769" y="1601629"/>
                      <a:pt x="435769" y="1600676"/>
                      <a:pt x="434816" y="1598771"/>
                    </a:cubicBezTo>
                    <a:cubicBezTo>
                      <a:pt x="438626" y="1601629"/>
                      <a:pt x="443389" y="1603534"/>
                      <a:pt x="449104" y="1603534"/>
                    </a:cubicBezTo>
                    <a:cubicBezTo>
                      <a:pt x="449104" y="1603534"/>
                      <a:pt x="449104" y="1603534"/>
                      <a:pt x="450056" y="1603534"/>
                    </a:cubicBezTo>
                    <a:cubicBezTo>
                      <a:pt x="451009" y="1604486"/>
                      <a:pt x="451009" y="1605439"/>
                      <a:pt x="451961" y="1606391"/>
                    </a:cubicBezTo>
                    <a:cubicBezTo>
                      <a:pt x="449104" y="1607344"/>
                      <a:pt x="447199" y="1608296"/>
                      <a:pt x="445294" y="1609249"/>
                    </a:cubicBezTo>
                    <a:close/>
                    <a:moveTo>
                      <a:pt x="452914" y="1518761"/>
                    </a:moveTo>
                    <a:cubicBezTo>
                      <a:pt x="452914" y="1518761"/>
                      <a:pt x="451961" y="1517809"/>
                      <a:pt x="451961" y="1517809"/>
                    </a:cubicBezTo>
                    <a:cubicBezTo>
                      <a:pt x="451961" y="1517809"/>
                      <a:pt x="452914" y="1516856"/>
                      <a:pt x="452914" y="1516856"/>
                    </a:cubicBezTo>
                    <a:cubicBezTo>
                      <a:pt x="453866" y="1516856"/>
                      <a:pt x="453866" y="1517809"/>
                      <a:pt x="454819" y="1517809"/>
                    </a:cubicBezTo>
                    <a:cubicBezTo>
                      <a:pt x="452914" y="1518761"/>
                      <a:pt x="452914" y="1518761"/>
                      <a:pt x="452914" y="1518761"/>
                    </a:cubicBezTo>
                    <a:close/>
                    <a:moveTo>
                      <a:pt x="666274" y="511969"/>
                    </a:moveTo>
                    <a:cubicBezTo>
                      <a:pt x="667226" y="511016"/>
                      <a:pt x="667226" y="510064"/>
                      <a:pt x="668179" y="509111"/>
                    </a:cubicBezTo>
                    <a:lnTo>
                      <a:pt x="668179" y="511969"/>
                    </a:lnTo>
                    <a:cubicBezTo>
                      <a:pt x="667226" y="511969"/>
                      <a:pt x="666274" y="511969"/>
                      <a:pt x="666274" y="511969"/>
                    </a:cubicBezTo>
                    <a:close/>
                    <a:moveTo>
                      <a:pt x="657701" y="574834"/>
                    </a:moveTo>
                    <a:cubicBezTo>
                      <a:pt x="658654" y="574834"/>
                      <a:pt x="659606" y="573881"/>
                      <a:pt x="659606" y="572929"/>
                    </a:cubicBezTo>
                    <a:lnTo>
                      <a:pt x="659606" y="575786"/>
                    </a:lnTo>
                    <a:cubicBezTo>
                      <a:pt x="658654" y="575786"/>
                      <a:pt x="658654" y="575786"/>
                      <a:pt x="657701" y="574834"/>
                    </a:cubicBezTo>
                    <a:close/>
                    <a:moveTo>
                      <a:pt x="502444" y="1197769"/>
                    </a:moveTo>
                    <a:cubicBezTo>
                      <a:pt x="504349" y="1198721"/>
                      <a:pt x="505301" y="1198721"/>
                      <a:pt x="507206" y="1198721"/>
                    </a:cubicBezTo>
                    <a:cubicBezTo>
                      <a:pt x="509111" y="1198721"/>
                      <a:pt x="510064" y="1198721"/>
                      <a:pt x="511969" y="1197769"/>
                    </a:cubicBezTo>
                    <a:cubicBezTo>
                      <a:pt x="512921" y="1210151"/>
                      <a:pt x="519589" y="1220629"/>
                      <a:pt x="529114" y="1227296"/>
                    </a:cubicBezTo>
                    <a:cubicBezTo>
                      <a:pt x="528161" y="1228249"/>
                      <a:pt x="527209" y="1229201"/>
                      <a:pt x="526256" y="1230154"/>
                    </a:cubicBezTo>
                    <a:cubicBezTo>
                      <a:pt x="525304" y="1230154"/>
                      <a:pt x="525304" y="1230154"/>
                      <a:pt x="524351" y="1230154"/>
                    </a:cubicBezTo>
                    <a:cubicBezTo>
                      <a:pt x="519589" y="1224439"/>
                      <a:pt x="511969" y="1220629"/>
                      <a:pt x="504349" y="1220629"/>
                    </a:cubicBezTo>
                    <a:cubicBezTo>
                      <a:pt x="504349" y="1220629"/>
                      <a:pt x="504349" y="1220629"/>
                      <a:pt x="503396" y="1220629"/>
                    </a:cubicBezTo>
                    <a:cubicBezTo>
                      <a:pt x="501491" y="1217771"/>
                      <a:pt x="499586" y="1215866"/>
                      <a:pt x="497681" y="1213961"/>
                    </a:cubicBezTo>
                    <a:cubicBezTo>
                      <a:pt x="501491" y="1212056"/>
                      <a:pt x="504349" y="1208246"/>
                      <a:pt x="504349" y="1203484"/>
                    </a:cubicBezTo>
                    <a:cubicBezTo>
                      <a:pt x="504349" y="1201579"/>
                      <a:pt x="503396" y="1199674"/>
                      <a:pt x="502444" y="1197769"/>
                    </a:cubicBezTo>
                    <a:close/>
                    <a:moveTo>
                      <a:pt x="574834" y="1231106"/>
                    </a:moveTo>
                    <a:cubicBezTo>
                      <a:pt x="574834" y="1231106"/>
                      <a:pt x="574834" y="1230154"/>
                      <a:pt x="574834" y="1231106"/>
                    </a:cubicBezTo>
                    <a:cubicBezTo>
                      <a:pt x="576739" y="1229201"/>
                      <a:pt x="578644" y="1228249"/>
                      <a:pt x="579596" y="1226344"/>
                    </a:cubicBezTo>
                    <a:lnTo>
                      <a:pt x="579596" y="1229201"/>
                    </a:lnTo>
                    <a:cubicBezTo>
                      <a:pt x="577691" y="1230154"/>
                      <a:pt x="575786" y="1230154"/>
                      <a:pt x="574834" y="1231106"/>
                    </a:cubicBezTo>
                    <a:close/>
                    <a:moveTo>
                      <a:pt x="516731" y="1371124"/>
                    </a:moveTo>
                    <a:cubicBezTo>
                      <a:pt x="517684" y="1371124"/>
                      <a:pt x="517684" y="1371124"/>
                      <a:pt x="518636" y="1371124"/>
                    </a:cubicBezTo>
                    <a:cubicBezTo>
                      <a:pt x="517684" y="1372076"/>
                      <a:pt x="517684" y="1372076"/>
                      <a:pt x="516731" y="1373029"/>
                    </a:cubicBezTo>
                    <a:cubicBezTo>
                      <a:pt x="516731" y="1372076"/>
                      <a:pt x="516731" y="1371124"/>
                      <a:pt x="516731" y="1371124"/>
                    </a:cubicBezTo>
                    <a:close/>
                    <a:moveTo>
                      <a:pt x="615791" y="838676"/>
                    </a:moveTo>
                    <a:cubicBezTo>
                      <a:pt x="618649" y="842486"/>
                      <a:pt x="622459" y="844391"/>
                      <a:pt x="627221" y="845344"/>
                    </a:cubicBezTo>
                    <a:lnTo>
                      <a:pt x="627221" y="847249"/>
                    </a:lnTo>
                    <a:cubicBezTo>
                      <a:pt x="627221" y="848201"/>
                      <a:pt x="626269" y="848201"/>
                      <a:pt x="626269" y="849154"/>
                    </a:cubicBezTo>
                    <a:cubicBezTo>
                      <a:pt x="624364" y="849154"/>
                      <a:pt x="622459" y="848201"/>
                      <a:pt x="620554" y="848201"/>
                    </a:cubicBezTo>
                    <a:cubicBezTo>
                      <a:pt x="616744" y="848201"/>
                      <a:pt x="613886" y="849154"/>
                      <a:pt x="610076" y="849154"/>
                    </a:cubicBezTo>
                    <a:cubicBezTo>
                      <a:pt x="610076" y="848201"/>
                      <a:pt x="610076" y="847249"/>
                      <a:pt x="610076" y="847249"/>
                    </a:cubicBezTo>
                    <a:cubicBezTo>
                      <a:pt x="610076" y="845344"/>
                      <a:pt x="610076" y="844391"/>
                      <a:pt x="609124" y="842486"/>
                    </a:cubicBezTo>
                    <a:cubicBezTo>
                      <a:pt x="611029" y="842486"/>
                      <a:pt x="613886" y="840581"/>
                      <a:pt x="615791" y="838676"/>
                    </a:cubicBezTo>
                    <a:close/>
                    <a:moveTo>
                      <a:pt x="571024" y="938689"/>
                    </a:moveTo>
                    <a:cubicBezTo>
                      <a:pt x="572929" y="941546"/>
                      <a:pt x="574834" y="942499"/>
                      <a:pt x="577691" y="943451"/>
                    </a:cubicBezTo>
                    <a:cubicBezTo>
                      <a:pt x="576739" y="944404"/>
                      <a:pt x="575786" y="945356"/>
                      <a:pt x="575786" y="946309"/>
                    </a:cubicBezTo>
                    <a:cubicBezTo>
                      <a:pt x="573881" y="943451"/>
                      <a:pt x="571976" y="940594"/>
                      <a:pt x="571024" y="938689"/>
                    </a:cubicBezTo>
                    <a:cubicBezTo>
                      <a:pt x="570071" y="938689"/>
                      <a:pt x="571024" y="938689"/>
                      <a:pt x="571024" y="938689"/>
                    </a:cubicBezTo>
                    <a:close/>
                    <a:moveTo>
                      <a:pt x="552926" y="718661"/>
                    </a:moveTo>
                    <a:cubicBezTo>
                      <a:pt x="558641" y="717709"/>
                      <a:pt x="562451" y="714851"/>
                      <a:pt x="566261" y="710089"/>
                    </a:cubicBezTo>
                    <a:cubicBezTo>
                      <a:pt x="567214" y="710089"/>
                      <a:pt x="567214" y="710089"/>
                      <a:pt x="568166" y="711041"/>
                    </a:cubicBezTo>
                    <a:cubicBezTo>
                      <a:pt x="567214" y="713899"/>
                      <a:pt x="567214" y="716756"/>
                      <a:pt x="567214" y="719614"/>
                    </a:cubicBezTo>
                    <a:cubicBezTo>
                      <a:pt x="567214" y="720566"/>
                      <a:pt x="567214" y="721519"/>
                      <a:pt x="567214" y="723424"/>
                    </a:cubicBezTo>
                    <a:cubicBezTo>
                      <a:pt x="566261" y="723424"/>
                      <a:pt x="565309" y="723424"/>
                      <a:pt x="565309" y="724376"/>
                    </a:cubicBezTo>
                    <a:cubicBezTo>
                      <a:pt x="561499" y="722471"/>
                      <a:pt x="557689" y="720566"/>
                      <a:pt x="552926" y="720566"/>
                    </a:cubicBezTo>
                    <a:cubicBezTo>
                      <a:pt x="552926" y="719614"/>
                      <a:pt x="552926" y="718661"/>
                      <a:pt x="552926" y="718661"/>
                    </a:cubicBezTo>
                    <a:close/>
                    <a:moveTo>
                      <a:pt x="553879" y="816769"/>
                    </a:moveTo>
                    <a:cubicBezTo>
                      <a:pt x="556736" y="812959"/>
                      <a:pt x="558641" y="809149"/>
                      <a:pt x="559594" y="804386"/>
                    </a:cubicBezTo>
                    <a:cubicBezTo>
                      <a:pt x="560546" y="804386"/>
                      <a:pt x="560546" y="804386"/>
                      <a:pt x="561499" y="804386"/>
                    </a:cubicBezTo>
                    <a:cubicBezTo>
                      <a:pt x="563404" y="806291"/>
                      <a:pt x="566261" y="807244"/>
                      <a:pt x="569119" y="808196"/>
                    </a:cubicBezTo>
                    <a:cubicBezTo>
                      <a:pt x="568166" y="810101"/>
                      <a:pt x="568166" y="812006"/>
                      <a:pt x="568166" y="813911"/>
                    </a:cubicBezTo>
                    <a:cubicBezTo>
                      <a:pt x="565309" y="815816"/>
                      <a:pt x="563404" y="818674"/>
                      <a:pt x="563404" y="822484"/>
                    </a:cubicBezTo>
                    <a:cubicBezTo>
                      <a:pt x="563404" y="823436"/>
                      <a:pt x="563404" y="823436"/>
                      <a:pt x="563404" y="824389"/>
                    </a:cubicBezTo>
                    <a:cubicBezTo>
                      <a:pt x="558641" y="824389"/>
                      <a:pt x="553879" y="825341"/>
                      <a:pt x="550069" y="828199"/>
                    </a:cubicBezTo>
                    <a:cubicBezTo>
                      <a:pt x="552926" y="824389"/>
                      <a:pt x="553879" y="820579"/>
                      <a:pt x="553879" y="816769"/>
                    </a:cubicBezTo>
                    <a:close/>
                    <a:moveTo>
                      <a:pt x="547211" y="968216"/>
                    </a:moveTo>
                    <a:cubicBezTo>
                      <a:pt x="547211" y="969169"/>
                      <a:pt x="547211" y="969169"/>
                      <a:pt x="547211" y="970121"/>
                    </a:cubicBezTo>
                    <a:cubicBezTo>
                      <a:pt x="547211" y="972979"/>
                      <a:pt x="550069" y="975836"/>
                      <a:pt x="552926" y="975836"/>
                    </a:cubicBezTo>
                    <a:cubicBezTo>
                      <a:pt x="555784" y="975836"/>
                      <a:pt x="557689" y="973931"/>
                      <a:pt x="558641" y="972026"/>
                    </a:cubicBezTo>
                    <a:cubicBezTo>
                      <a:pt x="558641" y="972026"/>
                      <a:pt x="558641" y="972026"/>
                      <a:pt x="558641" y="972026"/>
                    </a:cubicBezTo>
                    <a:cubicBezTo>
                      <a:pt x="560546" y="972026"/>
                      <a:pt x="561499" y="972026"/>
                      <a:pt x="563404" y="971074"/>
                    </a:cubicBezTo>
                    <a:cubicBezTo>
                      <a:pt x="563404" y="972026"/>
                      <a:pt x="562451" y="972979"/>
                      <a:pt x="562451" y="973931"/>
                    </a:cubicBezTo>
                    <a:cubicBezTo>
                      <a:pt x="562451" y="976789"/>
                      <a:pt x="564356" y="979646"/>
                      <a:pt x="567214" y="980599"/>
                    </a:cubicBezTo>
                    <a:cubicBezTo>
                      <a:pt x="568166" y="984409"/>
                      <a:pt x="569119" y="988219"/>
                      <a:pt x="571024" y="991076"/>
                    </a:cubicBezTo>
                    <a:cubicBezTo>
                      <a:pt x="570071" y="991076"/>
                      <a:pt x="568166" y="992029"/>
                      <a:pt x="567214" y="992029"/>
                    </a:cubicBezTo>
                    <a:cubicBezTo>
                      <a:pt x="565309" y="990124"/>
                      <a:pt x="562451" y="989171"/>
                      <a:pt x="559594" y="989171"/>
                    </a:cubicBezTo>
                    <a:cubicBezTo>
                      <a:pt x="553879" y="989171"/>
                      <a:pt x="550069" y="992981"/>
                      <a:pt x="548164" y="996791"/>
                    </a:cubicBezTo>
                    <a:cubicBezTo>
                      <a:pt x="547211" y="997744"/>
                      <a:pt x="546259" y="999649"/>
                      <a:pt x="545306" y="1001554"/>
                    </a:cubicBezTo>
                    <a:cubicBezTo>
                      <a:pt x="543401" y="998696"/>
                      <a:pt x="539591" y="995839"/>
                      <a:pt x="536734" y="994886"/>
                    </a:cubicBezTo>
                    <a:cubicBezTo>
                      <a:pt x="536734" y="993934"/>
                      <a:pt x="537686" y="992981"/>
                      <a:pt x="537686" y="992029"/>
                    </a:cubicBezTo>
                    <a:cubicBezTo>
                      <a:pt x="537686" y="988219"/>
                      <a:pt x="534829" y="985361"/>
                      <a:pt x="531019" y="985361"/>
                    </a:cubicBezTo>
                    <a:cubicBezTo>
                      <a:pt x="527209" y="985361"/>
                      <a:pt x="524351" y="988219"/>
                      <a:pt x="524351" y="992029"/>
                    </a:cubicBezTo>
                    <a:cubicBezTo>
                      <a:pt x="524351" y="992981"/>
                      <a:pt x="524351" y="992981"/>
                      <a:pt x="524351" y="993934"/>
                    </a:cubicBezTo>
                    <a:cubicBezTo>
                      <a:pt x="518636" y="995839"/>
                      <a:pt x="513874" y="999649"/>
                      <a:pt x="511016" y="1004411"/>
                    </a:cubicBezTo>
                    <a:cubicBezTo>
                      <a:pt x="509111" y="1002506"/>
                      <a:pt x="507206" y="1000601"/>
                      <a:pt x="504349" y="1000601"/>
                    </a:cubicBezTo>
                    <a:cubicBezTo>
                      <a:pt x="504349" y="1000601"/>
                      <a:pt x="504349" y="1000601"/>
                      <a:pt x="503396" y="1000601"/>
                    </a:cubicBezTo>
                    <a:cubicBezTo>
                      <a:pt x="503396" y="998696"/>
                      <a:pt x="502444" y="996791"/>
                      <a:pt x="501491" y="995839"/>
                    </a:cubicBezTo>
                    <a:cubicBezTo>
                      <a:pt x="501491" y="995839"/>
                      <a:pt x="501491" y="995839"/>
                      <a:pt x="502444" y="995839"/>
                    </a:cubicBezTo>
                    <a:cubicBezTo>
                      <a:pt x="514826" y="995839"/>
                      <a:pt x="524351" y="986314"/>
                      <a:pt x="524351" y="973931"/>
                    </a:cubicBezTo>
                    <a:cubicBezTo>
                      <a:pt x="524351" y="973931"/>
                      <a:pt x="524351" y="972979"/>
                      <a:pt x="524351" y="972979"/>
                    </a:cubicBezTo>
                    <a:cubicBezTo>
                      <a:pt x="525304" y="973931"/>
                      <a:pt x="527209" y="973931"/>
                      <a:pt x="529114" y="973931"/>
                    </a:cubicBezTo>
                    <a:cubicBezTo>
                      <a:pt x="535781" y="973931"/>
                      <a:pt x="541496" y="968216"/>
                      <a:pt x="541496" y="961549"/>
                    </a:cubicBezTo>
                    <a:cubicBezTo>
                      <a:pt x="541496" y="954881"/>
                      <a:pt x="535781" y="949166"/>
                      <a:pt x="529114" y="949166"/>
                    </a:cubicBezTo>
                    <a:cubicBezTo>
                      <a:pt x="525304" y="949166"/>
                      <a:pt x="521494" y="951071"/>
                      <a:pt x="519589" y="954881"/>
                    </a:cubicBezTo>
                    <a:cubicBezTo>
                      <a:pt x="519589" y="953929"/>
                      <a:pt x="520541" y="952024"/>
                      <a:pt x="520541" y="951071"/>
                    </a:cubicBezTo>
                    <a:cubicBezTo>
                      <a:pt x="520541" y="940594"/>
                      <a:pt x="511969" y="931069"/>
                      <a:pt x="500539" y="931069"/>
                    </a:cubicBezTo>
                    <a:cubicBezTo>
                      <a:pt x="497681" y="931069"/>
                      <a:pt x="495776" y="932021"/>
                      <a:pt x="492919" y="932974"/>
                    </a:cubicBezTo>
                    <a:cubicBezTo>
                      <a:pt x="491966" y="929164"/>
                      <a:pt x="488156" y="926306"/>
                      <a:pt x="484346" y="925354"/>
                    </a:cubicBezTo>
                    <a:cubicBezTo>
                      <a:pt x="485299" y="923449"/>
                      <a:pt x="486251" y="920591"/>
                      <a:pt x="486251" y="917734"/>
                    </a:cubicBezTo>
                    <a:cubicBezTo>
                      <a:pt x="486251" y="915829"/>
                      <a:pt x="486251" y="914876"/>
                      <a:pt x="485299" y="912971"/>
                    </a:cubicBezTo>
                    <a:cubicBezTo>
                      <a:pt x="487204" y="911066"/>
                      <a:pt x="488156" y="909161"/>
                      <a:pt x="488156" y="906304"/>
                    </a:cubicBezTo>
                    <a:cubicBezTo>
                      <a:pt x="488156" y="904399"/>
                      <a:pt x="487204" y="903446"/>
                      <a:pt x="486251" y="901541"/>
                    </a:cubicBezTo>
                    <a:cubicBezTo>
                      <a:pt x="489109" y="899636"/>
                      <a:pt x="491014" y="896779"/>
                      <a:pt x="492919" y="893921"/>
                    </a:cubicBezTo>
                    <a:cubicBezTo>
                      <a:pt x="495776" y="899636"/>
                      <a:pt x="500539" y="904399"/>
                      <a:pt x="505301" y="907256"/>
                    </a:cubicBezTo>
                    <a:cubicBezTo>
                      <a:pt x="505301" y="907256"/>
                      <a:pt x="505301" y="907256"/>
                      <a:pt x="505301" y="907256"/>
                    </a:cubicBezTo>
                    <a:cubicBezTo>
                      <a:pt x="505301" y="921544"/>
                      <a:pt x="512921" y="934879"/>
                      <a:pt x="525304" y="941546"/>
                    </a:cubicBezTo>
                    <a:cubicBezTo>
                      <a:pt x="528161" y="945356"/>
                      <a:pt x="532924" y="947261"/>
                      <a:pt x="537686" y="947261"/>
                    </a:cubicBezTo>
                    <a:cubicBezTo>
                      <a:pt x="537686" y="947261"/>
                      <a:pt x="538639" y="947261"/>
                      <a:pt x="538639" y="947261"/>
                    </a:cubicBezTo>
                    <a:cubicBezTo>
                      <a:pt x="538639" y="947261"/>
                      <a:pt x="539591" y="947261"/>
                      <a:pt x="539591" y="948214"/>
                    </a:cubicBezTo>
                    <a:cubicBezTo>
                      <a:pt x="539591" y="949166"/>
                      <a:pt x="539591" y="951071"/>
                      <a:pt x="539591" y="952024"/>
                    </a:cubicBezTo>
                    <a:cubicBezTo>
                      <a:pt x="539591" y="959644"/>
                      <a:pt x="542449" y="964406"/>
                      <a:pt x="547211" y="968216"/>
                    </a:cubicBezTo>
                    <a:close/>
                    <a:moveTo>
                      <a:pt x="549116" y="1032986"/>
                    </a:moveTo>
                    <a:cubicBezTo>
                      <a:pt x="543401" y="1036796"/>
                      <a:pt x="539591" y="1041559"/>
                      <a:pt x="536734" y="1048226"/>
                    </a:cubicBezTo>
                    <a:cubicBezTo>
                      <a:pt x="535781" y="1048226"/>
                      <a:pt x="534829" y="1048226"/>
                      <a:pt x="532924" y="1048226"/>
                    </a:cubicBezTo>
                    <a:cubicBezTo>
                      <a:pt x="531971" y="1048226"/>
                      <a:pt x="531971" y="1048226"/>
                      <a:pt x="531019" y="1048226"/>
                    </a:cubicBezTo>
                    <a:cubicBezTo>
                      <a:pt x="531019" y="1048226"/>
                      <a:pt x="531019" y="1048226"/>
                      <a:pt x="531019" y="1047274"/>
                    </a:cubicBezTo>
                    <a:cubicBezTo>
                      <a:pt x="533876" y="1044416"/>
                      <a:pt x="535781" y="1041559"/>
                      <a:pt x="535781" y="1036796"/>
                    </a:cubicBezTo>
                    <a:cubicBezTo>
                      <a:pt x="535781" y="1035844"/>
                      <a:pt x="535781" y="1034891"/>
                      <a:pt x="534829" y="1032986"/>
                    </a:cubicBezTo>
                    <a:cubicBezTo>
                      <a:pt x="540544" y="1031081"/>
                      <a:pt x="545306" y="1025366"/>
                      <a:pt x="547211" y="1018699"/>
                    </a:cubicBezTo>
                    <a:cubicBezTo>
                      <a:pt x="547211" y="1018699"/>
                      <a:pt x="548164" y="1019651"/>
                      <a:pt x="548164" y="1019651"/>
                    </a:cubicBezTo>
                    <a:cubicBezTo>
                      <a:pt x="547211" y="1021556"/>
                      <a:pt x="547211" y="1024414"/>
                      <a:pt x="547211" y="1026319"/>
                    </a:cubicBezTo>
                    <a:cubicBezTo>
                      <a:pt x="548164" y="1029176"/>
                      <a:pt x="548164" y="1031081"/>
                      <a:pt x="549116" y="1032986"/>
                    </a:cubicBezTo>
                    <a:close/>
                    <a:moveTo>
                      <a:pt x="506254" y="814864"/>
                    </a:moveTo>
                    <a:cubicBezTo>
                      <a:pt x="503396" y="813911"/>
                      <a:pt x="500539" y="812959"/>
                      <a:pt x="497681" y="812959"/>
                    </a:cubicBezTo>
                    <a:cubicBezTo>
                      <a:pt x="497681" y="812959"/>
                      <a:pt x="497681" y="812959"/>
                      <a:pt x="497681" y="812959"/>
                    </a:cubicBezTo>
                    <a:cubicBezTo>
                      <a:pt x="501491" y="812006"/>
                      <a:pt x="504349" y="809149"/>
                      <a:pt x="507206" y="806291"/>
                    </a:cubicBezTo>
                    <a:cubicBezTo>
                      <a:pt x="508159" y="806291"/>
                      <a:pt x="508159" y="805339"/>
                      <a:pt x="509111" y="805339"/>
                    </a:cubicBezTo>
                    <a:cubicBezTo>
                      <a:pt x="509111" y="805339"/>
                      <a:pt x="509111" y="805339"/>
                      <a:pt x="509111" y="806291"/>
                    </a:cubicBezTo>
                    <a:cubicBezTo>
                      <a:pt x="507206" y="808196"/>
                      <a:pt x="506254" y="810101"/>
                      <a:pt x="506254" y="812959"/>
                    </a:cubicBezTo>
                    <a:cubicBezTo>
                      <a:pt x="506254" y="812959"/>
                      <a:pt x="506254" y="813911"/>
                      <a:pt x="506254" y="814864"/>
                    </a:cubicBezTo>
                    <a:close/>
                    <a:moveTo>
                      <a:pt x="521494" y="822484"/>
                    </a:moveTo>
                    <a:cubicBezTo>
                      <a:pt x="524351" y="828199"/>
                      <a:pt x="530066" y="832961"/>
                      <a:pt x="536734" y="832961"/>
                    </a:cubicBezTo>
                    <a:cubicBezTo>
                      <a:pt x="538639" y="832961"/>
                      <a:pt x="541496" y="832961"/>
                      <a:pt x="543401" y="832009"/>
                    </a:cubicBezTo>
                    <a:cubicBezTo>
                      <a:pt x="540544" y="834866"/>
                      <a:pt x="538639" y="838676"/>
                      <a:pt x="536734" y="842486"/>
                    </a:cubicBezTo>
                    <a:cubicBezTo>
                      <a:pt x="535781" y="842486"/>
                      <a:pt x="534829" y="842486"/>
                      <a:pt x="533876" y="842486"/>
                    </a:cubicBezTo>
                    <a:cubicBezTo>
                      <a:pt x="526256" y="842486"/>
                      <a:pt x="519589" y="848201"/>
                      <a:pt x="517684" y="854869"/>
                    </a:cubicBezTo>
                    <a:cubicBezTo>
                      <a:pt x="517684" y="854869"/>
                      <a:pt x="517684" y="854869"/>
                      <a:pt x="517684" y="854869"/>
                    </a:cubicBezTo>
                    <a:cubicBezTo>
                      <a:pt x="516731" y="854869"/>
                      <a:pt x="516731" y="854869"/>
                      <a:pt x="515779" y="854869"/>
                    </a:cubicBezTo>
                    <a:cubicBezTo>
                      <a:pt x="519589" y="850106"/>
                      <a:pt x="522446" y="844391"/>
                      <a:pt x="522446" y="838676"/>
                    </a:cubicBezTo>
                    <a:cubicBezTo>
                      <a:pt x="522446" y="832009"/>
                      <a:pt x="519589" y="825341"/>
                      <a:pt x="514826" y="820579"/>
                    </a:cubicBezTo>
                    <a:cubicBezTo>
                      <a:pt x="515779" y="820579"/>
                      <a:pt x="516731" y="820579"/>
                      <a:pt x="516731" y="819626"/>
                    </a:cubicBezTo>
                    <a:cubicBezTo>
                      <a:pt x="518636" y="820579"/>
                      <a:pt x="519589" y="821531"/>
                      <a:pt x="521494" y="822484"/>
                    </a:cubicBezTo>
                    <a:close/>
                    <a:moveTo>
                      <a:pt x="487204" y="723424"/>
                    </a:moveTo>
                    <a:cubicBezTo>
                      <a:pt x="488156" y="725329"/>
                      <a:pt x="489109" y="726281"/>
                      <a:pt x="490061" y="728186"/>
                    </a:cubicBezTo>
                    <a:cubicBezTo>
                      <a:pt x="489109" y="729139"/>
                      <a:pt x="487204" y="730091"/>
                      <a:pt x="486251" y="731996"/>
                    </a:cubicBezTo>
                    <a:cubicBezTo>
                      <a:pt x="487204" y="729139"/>
                      <a:pt x="487204" y="727234"/>
                      <a:pt x="487204" y="723424"/>
                    </a:cubicBezTo>
                    <a:cubicBezTo>
                      <a:pt x="487204" y="724376"/>
                      <a:pt x="487204" y="723424"/>
                      <a:pt x="487204" y="723424"/>
                    </a:cubicBezTo>
                    <a:close/>
                    <a:moveTo>
                      <a:pt x="362426" y="708184"/>
                    </a:moveTo>
                    <a:cubicBezTo>
                      <a:pt x="370999" y="708184"/>
                      <a:pt x="377666" y="703421"/>
                      <a:pt x="380524" y="695801"/>
                    </a:cubicBezTo>
                    <a:cubicBezTo>
                      <a:pt x="381476" y="695801"/>
                      <a:pt x="382429" y="694849"/>
                      <a:pt x="383381" y="694849"/>
                    </a:cubicBezTo>
                    <a:cubicBezTo>
                      <a:pt x="385286" y="699611"/>
                      <a:pt x="389096" y="702469"/>
                      <a:pt x="392906" y="705326"/>
                    </a:cubicBezTo>
                    <a:cubicBezTo>
                      <a:pt x="383381" y="710089"/>
                      <a:pt x="376714" y="716756"/>
                      <a:pt x="371951" y="726281"/>
                    </a:cubicBezTo>
                    <a:cubicBezTo>
                      <a:pt x="370999" y="718661"/>
                      <a:pt x="366236" y="711994"/>
                      <a:pt x="360521" y="708184"/>
                    </a:cubicBezTo>
                    <a:cubicBezTo>
                      <a:pt x="361474" y="708184"/>
                      <a:pt x="361474" y="708184"/>
                      <a:pt x="362426" y="708184"/>
                    </a:cubicBezTo>
                    <a:close/>
                    <a:moveTo>
                      <a:pt x="453866" y="781526"/>
                    </a:moveTo>
                    <a:cubicBezTo>
                      <a:pt x="448151" y="781526"/>
                      <a:pt x="443389" y="786289"/>
                      <a:pt x="443389" y="791051"/>
                    </a:cubicBezTo>
                    <a:cubicBezTo>
                      <a:pt x="443389" y="795814"/>
                      <a:pt x="446246" y="798671"/>
                      <a:pt x="450056" y="800576"/>
                    </a:cubicBezTo>
                    <a:cubicBezTo>
                      <a:pt x="445294" y="802481"/>
                      <a:pt x="441484" y="805339"/>
                      <a:pt x="438626" y="809149"/>
                    </a:cubicBezTo>
                    <a:cubicBezTo>
                      <a:pt x="428149" y="810101"/>
                      <a:pt x="419576" y="818674"/>
                      <a:pt x="419576" y="830104"/>
                    </a:cubicBezTo>
                    <a:cubicBezTo>
                      <a:pt x="419576" y="835819"/>
                      <a:pt x="421481" y="840581"/>
                      <a:pt x="425291" y="844391"/>
                    </a:cubicBezTo>
                    <a:cubicBezTo>
                      <a:pt x="424339" y="845344"/>
                      <a:pt x="424339" y="845344"/>
                      <a:pt x="423386" y="846296"/>
                    </a:cubicBezTo>
                    <a:cubicBezTo>
                      <a:pt x="418624" y="839629"/>
                      <a:pt x="411956" y="833914"/>
                      <a:pt x="404336" y="832009"/>
                    </a:cubicBezTo>
                    <a:cubicBezTo>
                      <a:pt x="401479" y="830104"/>
                      <a:pt x="398621" y="828199"/>
                      <a:pt x="394811" y="828199"/>
                    </a:cubicBezTo>
                    <a:cubicBezTo>
                      <a:pt x="391954" y="828199"/>
                      <a:pt x="389096" y="829151"/>
                      <a:pt x="386239" y="831056"/>
                    </a:cubicBezTo>
                    <a:cubicBezTo>
                      <a:pt x="378619" y="832961"/>
                      <a:pt x="372904" y="836771"/>
                      <a:pt x="368141" y="842486"/>
                    </a:cubicBezTo>
                    <a:cubicBezTo>
                      <a:pt x="367189" y="840581"/>
                      <a:pt x="365284" y="838676"/>
                      <a:pt x="363379" y="837724"/>
                    </a:cubicBezTo>
                    <a:cubicBezTo>
                      <a:pt x="362426" y="832961"/>
                      <a:pt x="360521" y="829151"/>
                      <a:pt x="357664" y="826294"/>
                    </a:cubicBezTo>
                    <a:cubicBezTo>
                      <a:pt x="365284" y="822484"/>
                      <a:pt x="370046" y="815816"/>
                      <a:pt x="370046" y="807244"/>
                    </a:cubicBezTo>
                    <a:cubicBezTo>
                      <a:pt x="370999" y="807244"/>
                      <a:pt x="371951" y="807244"/>
                      <a:pt x="372904" y="807244"/>
                    </a:cubicBezTo>
                    <a:cubicBezTo>
                      <a:pt x="378619" y="807244"/>
                      <a:pt x="383381" y="806291"/>
                      <a:pt x="388144" y="803434"/>
                    </a:cubicBezTo>
                    <a:cubicBezTo>
                      <a:pt x="386239" y="805339"/>
                      <a:pt x="385286" y="808196"/>
                      <a:pt x="385286" y="811054"/>
                    </a:cubicBezTo>
                    <a:cubicBezTo>
                      <a:pt x="385286" y="817721"/>
                      <a:pt x="391001" y="823436"/>
                      <a:pt x="397669" y="823436"/>
                    </a:cubicBezTo>
                    <a:cubicBezTo>
                      <a:pt x="404336" y="823436"/>
                      <a:pt x="410051" y="817721"/>
                      <a:pt x="410051" y="811054"/>
                    </a:cubicBezTo>
                    <a:cubicBezTo>
                      <a:pt x="410051" y="804386"/>
                      <a:pt x="404336" y="798671"/>
                      <a:pt x="397669" y="798671"/>
                    </a:cubicBezTo>
                    <a:cubicBezTo>
                      <a:pt x="396716" y="798671"/>
                      <a:pt x="395764" y="798671"/>
                      <a:pt x="394811" y="799624"/>
                    </a:cubicBezTo>
                    <a:cubicBezTo>
                      <a:pt x="395764" y="798671"/>
                      <a:pt x="396716" y="797719"/>
                      <a:pt x="398621" y="795814"/>
                    </a:cubicBezTo>
                    <a:cubicBezTo>
                      <a:pt x="406241" y="795814"/>
                      <a:pt x="412909" y="792004"/>
                      <a:pt x="416719" y="787241"/>
                    </a:cubicBezTo>
                    <a:cubicBezTo>
                      <a:pt x="419576" y="788194"/>
                      <a:pt x="421481" y="788194"/>
                      <a:pt x="424339" y="788194"/>
                    </a:cubicBezTo>
                    <a:cubicBezTo>
                      <a:pt x="441484" y="788194"/>
                      <a:pt x="454819" y="775811"/>
                      <a:pt x="456724" y="759619"/>
                    </a:cubicBezTo>
                    <a:cubicBezTo>
                      <a:pt x="457676" y="759619"/>
                      <a:pt x="459581" y="759619"/>
                      <a:pt x="460534" y="759619"/>
                    </a:cubicBezTo>
                    <a:cubicBezTo>
                      <a:pt x="471011" y="759619"/>
                      <a:pt x="479584" y="752951"/>
                      <a:pt x="482441" y="743426"/>
                    </a:cubicBezTo>
                    <a:cubicBezTo>
                      <a:pt x="483394" y="751999"/>
                      <a:pt x="490061" y="757714"/>
                      <a:pt x="498634" y="757714"/>
                    </a:cubicBezTo>
                    <a:cubicBezTo>
                      <a:pt x="507206" y="757714"/>
                      <a:pt x="513874" y="751046"/>
                      <a:pt x="514826" y="742474"/>
                    </a:cubicBezTo>
                    <a:cubicBezTo>
                      <a:pt x="514826" y="742474"/>
                      <a:pt x="515779" y="742474"/>
                      <a:pt x="515779" y="742474"/>
                    </a:cubicBezTo>
                    <a:cubicBezTo>
                      <a:pt x="514826" y="745331"/>
                      <a:pt x="513874" y="749141"/>
                      <a:pt x="513874" y="751999"/>
                    </a:cubicBezTo>
                    <a:cubicBezTo>
                      <a:pt x="513874" y="752951"/>
                      <a:pt x="513874" y="753904"/>
                      <a:pt x="513874" y="755809"/>
                    </a:cubicBezTo>
                    <a:cubicBezTo>
                      <a:pt x="511016" y="759619"/>
                      <a:pt x="509111" y="763429"/>
                      <a:pt x="509111" y="768191"/>
                    </a:cubicBezTo>
                    <a:cubicBezTo>
                      <a:pt x="509111" y="773906"/>
                      <a:pt x="511016" y="778669"/>
                      <a:pt x="514826" y="781526"/>
                    </a:cubicBezTo>
                    <a:cubicBezTo>
                      <a:pt x="512921" y="783431"/>
                      <a:pt x="511016" y="785336"/>
                      <a:pt x="510064" y="788194"/>
                    </a:cubicBezTo>
                    <a:cubicBezTo>
                      <a:pt x="508159" y="785336"/>
                      <a:pt x="505301" y="783431"/>
                      <a:pt x="501491" y="783431"/>
                    </a:cubicBezTo>
                    <a:cubicBezTo>
                      <a:pt x="498634" y="781526"/>
                      <a:pt x="495776" y="780574"/>
                      <a:pt x="491966" y="780574"/>
                    </a:cubicBezTo>
                    <a:cubicBezTo>
                      <a:pt x="491014" y="780574"/>
                      <a:pt x="490061" y="780574"/>
                      <a:pt x="490061" y="780574"/>
                    </a:cubicBezTo>
                    <a:cubicBezTo>
                      <a:pt x="490061" y="780574"/>
                      <a:pt x="490061" y="779621"/>
                      <a:pt x="490061" y="779621"/>
                    </a:cubicBezTo>
                    <a:cubicBezTo>
                      <a:pt x="490061" y="772954"/>
                      <a:pt x="484346" y="767239"/>
                      <a:pt x="477679" y="767239"/>
                    </a:cubicBezTo>
                    <a:cubicBezTo>
                      <a:pt x="471011" y="767239"/>
                      <a:pt x="465296" y="772954"/>
                      <a:pt x="465296" y="779621"/>
                    </a:cubicBezTo>
                    <a:cubicBezTo>
                      <a:pt x="465296" y="784384"/>
                      <a:pt x="468154" y="787241"/>
                      <a:pt x="471011" y="790099"/>
                    </a:cubicBezTo>
                    <a:cubicBezTo>
                      <a:pt x="465296" y="792004"/>
                      <a:pt x="461486" y="794861"/>
                      <a:pt x="458629" y="799624"/>
                    </a:cubicBezTo>
                    <a:cubicBezTo>
                      <a:pt x="458629" y="799624"/>
                      <a:pt x="457676" y="799624"/>
                      <a:pt x="457676" y="799624"/>
                    </a:cubicBezTo>
                    <a:cubicBezTo>
                      <a:pt x="460534" y="797719"/>
                      <a:pt x="462439" y="794861"/>
                      <a:pt x="462439" y="791051"/>
                    </a:cubicBezTo>
                    <a:cubicBezTo>
                      <a:pt x="463391" y="786289"/>
                      <a:pt x="459581" y="781526"/>
                      <a:pt x="453866" y="781526"/>
                    </a:cubicBezTo>
                    <a:close/>
                    <a:moveTo>
                      <a:pt x="481489" y="946309"/>
                    </a:moveTo>
                    <a:cubicBezTo>
                      <a:pt x="480536" y="948214"/>
                      <a:pt x="480536" y="950119"/>
                      <a:pt x="480536" y="951071"/>
                    </a:cubicBezTo>
                    <a:cubicBezTo>
                      <a:pt x="478631" y="945356"/>
                      <a:pt x="474821" y="940594"/>
                      <a:pt x="470059" y="936784"/>
                    </a:cubicBezTo>
                    <a:cubicBezTo>
                      <a:pt x="471011" y="936784"/>
                      <a:pt x="472916" y="935831"/>
                      <a:pt x="473869" y="935831"/>
                    </a:cubicBezTo>
                    <a:cubicBezTo>
                      <a:pt x="473869" y="935831"/>
                      <a:pt x="473869" y="935831"/>
                      <a:pt x="473869" y="935831"/>
                    </a:cubicBezTo>
                    <a:cubicBezTo>
                      <a:pt x="472916" y="941546"/>
                      <a:pt x="476726" y="945356"/>
                      <a:pt x="481489" y="946309"/>
                    </a:cubicBezTo>
                    <a:close/>
                    <a:moveTo>
                      <a:pt x="345281" y="1095851"/>
                    </a:moveTo>
                    <a:cubicBezTo>
                      <a:pt x="345281" y="1095851"/>
                      <a:pt x="345281" y="1095851"/>
                      <a:pt x="345281" y="1095851"/>
                    </a:cubicBezTo>
                    <a:cubicBezTo>
                      <a:pt x="345281" y="1095851"/>
                      <a:pt x="345281" y="1095851"/>
                      <a:pt x="345281" y="1095851"/>
                    </a:cubicBezTo>
                    <a:cubicBezTo>
                      <a:pt x="345281" y="1095851"/>
                      <a:pt x="345281" y="1095851"/>
                      <a:pt x="345281" y="1095851"/>
                    </a:cubicBezTo>
                    <a:close/>
                    <a:moveTo>
                      <a:pt x="423386" y="1187291"/>
                    </a:moveTo>
                    <a:cubicBezTo>
                      <a:pt x="422434" y="1187291"/>
                      <a:pt x="421481" y="1187291"/>
                      <a:pt x="421481" y="1188244"/>
                    </a:cubicBezTo>
                    <a:cubicBezTo>
                      <a:pt x="422434" y="1186339"/>
                      <a:pt x="423386" y="1183481"/>
                      <a:pt x="423386" y="1181576"/>
                    </a:cubicBezTo>
                    <a:cubicBezTo>
                      <a:pt x="424339" y="1181576"/>
                      <a:pt x="425291" y="1182529"/>
                      <a:pt x="426244" y="1182529"/>
                    </a:cubicBezTo>
                    <a:cubicBezTo>
                      <a:pt x="427196" y="1183481"/>
                      <a:pt x="428149" y="1184434"/>
                      <a:pt x="430054" y="1185386"/>
                    </a:cubicBezTo>
                    <a:cubicBezTo>
                      <a:pt x="427196" y="1185386"/>
                      <a:pt x="425291" y="1186339"/>
                      <a:pt x="423386" y="1187291"/>
                    </a:cubicBezTo>
                    <a:close/>
                    <a:moveTo>
                      <a:pt x="432911" y="1183481"/>
                    </a:moveTo>
                    <a:cubicBezTo>
                      <a:pt x="432911" y="1183481"/>
                      <a:pt x="432911" y="1183481"/>
                      <a:pt x="432911" y="1183481"/>
                    </a:cubicBezTo>
                    <a:cubicBezTo>
                      <a:pt x="433864" y="1183481"/>
                      <a:pt x="433864" y="1183481"/>
                      <a:pt x="432911" y="1183481"/>
                    </a:cubicBezTo>
                    <a:cubicBezTo>
                      <a:pt x="433864" y="1183481"/>
                      <a:pt x="432911" y="1183481"/>
                      <a:pt x="432911" y="1183481"/>
                    </a:cubicBezTo>
                    <a:close/>
                    <a:moveTo>
                      <a:pt x="455771" y="1106329"/>
                    </a:moveTo>
                    <a:cubicBezTo>
                      <a:pt x="450056" y="1108234"/>
                      <a:pt x="445294" y="1112044"/>
                      <a:pt x="443389" y="1117759"/>
                    </a:cubicBezTo>
                    <a:cubicBezTo>
                      <a:pt x="440531" y="1116806"/>
                      <a:pt x="437674" y="1115854"/>
                      <a:pt x="433864" y="1115854"/>
                    </a:cubicBezTo>
                    <a:cubicBezTo>
                      <a:pt x="415766" y="1115854"/>
                      <a:pt x="400526" y="1131094"/>
                      <a:pt x="400526" y="1149191"/>
                    </a:cubicBezTo>
                    <a:cubicBezTo>
                      <a:pt x="400526" y="1153954"/>
                      <a:pt x="401479" y="1158716"/>
                      <a:pt x="403384" y="1162526"/>
                    </a:cubicBezTo>
                    <a:cubicBezTo>
                      <a:pt x="393859" y="1163479"/>
                      <a:pt x="387191" y="1171099"/>
                      <a:pt x="387191" y="1179671"/>
                    </a:cubicBezTo>
                    <a:cubicBezTo>
                      <a:pt x="387191" y="1185386"/>
                      <a:pt x="390049" y="1191101"/>
                      <a:pt x="394811" y="1193959"/>
                    </a:cubicBezTo>
                    <a:cubicBezTo>
                      <a:pt x="391001" y="1196816"/>
                      <a:pt x="389096" y="1201579"/>
                      <a:pt x="389096" y="1206341"/>
                    </a:cubicBezTo>
                    <a:cubicBezTo>
                      <a:pt x="389096" y="1213009"/>
                      <a:pt x="392906" y="1218724"/>
                      <a:pt x="399574" y="1221581"/>
                    </a:cubicBezTo>
                    <a:cubicBezTo>
                      <a:pt x="400526" y="1226344"/>
                      <a:pt x="404336" y="1230154"/>
                      <a:pt x="409099" y="1231106"/>
                    </a:cubicBezTo>
                    <a:cubicBezTo>
                      <a:pt x="401479" y="1234916"/>
                      <a:pt x="394811" y="1241584"/>
                      <a:pt x="392906" y="1250156"/>
                    </a:cubicBezTo>
                    <a:cubicBezTo>
                      <a:pt x="391954" y="1250156"/>
                      <a:pt x="391001" y="1250156"/>
                      <a:pt x="390049" y="1251109"/>
                    </a:cubicBezTo>
                    <a:cubicBezTo>
                      <a:pt x="390049" y="1249204"/>
                      <a:pt x="389096" y="1247299"/>
                      <a:pt x="388144" y="1245394"/>
                    </a:cubicBezTo>
                    <a:cubicBezTo>
                      <a:pt x="389096" y="1244441"/>
                      <a:pt x="389096" y="1243489"/>
                      <a:pt x="390049" y="1241584"/>
                    </a:cubicBezTo>
                    <a:cubicBezTo>
                      <a:pt x="393859" y="1239679"/>
                      <a:pt x="396716" y="1234916"/>
                      <a:pt x="396716" y="1230154"/>
                    </a:cubicBezTo>
                    <a:cubicBezTo>
                      <a:pt x="396716" y="1224439"/>
                      <a:pt x="392906" y="1219676"/>
                      <a:pt x="388144" y="1217771"/>
                    </a:cubicBezTo>
                    <a:cubicBezTo>
                      <a:pt x="386239" y="1213961"/>
                      <a:pt x="382429" y="1210151"/>
                      <a:pt x="378619" y="1207294"/>
                    </a:cubicBezTo>
                    <a:cubicBezTo>
                      <a:pt x="374809" y="1202531"/>
                      <a:pt x="369094" y="1199674"/>
                      <a:pt x="362426" y="1199674"/>
                    </a:cubicBezTo>
                    <a:cubicBezTo>
                      <a:pt x="353854" y="1199674"/>
                      <a:pt x="346234" y="1204436"/>
                      <a:pt x="343376" y="1212056"/>
                    </a:cubicBezTo>
                    <a:cubicBezTo>
                      <a:pt x="342424" y="1213961"/>
                      <a:pt x="340519" y="1214914"/>
                      <a:pt x="339566" y="1216819"/>
                    </a:cubicBezTo>
                    <a:cubicBezTo>
                      <a:pt x="329089" y="1216819"/>
                      <a:pt x="319564" y="1224439"/>
                      <a:pt x="316706" y="1233964"/>
                    </a:cubicBezTo>
                    <a:cubicBezTo>
                      <a:pt x="316706" y="1233011"/>
                      <a:pt x="316706" y="1232059"/>
                      <a:pt x="315754" y="1231106"/>
                    </a:cubicBezTo>
                    <a:cubicBezTo>
                      <a:pt x="315754" y="1230154"/>
                      <a:pt x="315754" y="1230154"/>
                      <a:pt x="315754" y="1229201"/>
                    </a:cubicBezTo>
                    <a:cubicBezTo>
                      <a:pt x="315754" y="1223486"/>
                      <a:pt x="313849" y="1217771"/>
                      <a:pt x="310991" y="1213961"/>
                    </a:cubicBezTo>
                    <a:cubicBezTo>
                      <a:pt x="322421" y="1210151"/>
                      <a:pt x="331946" y="1199674"/>
                      <a:pt x="331946" y="1186339"/>
                    </a:cubicBezTo>
                    <a:cubicBezTo>
                      <a:pt x="331946" y="1174909"/>
                      <a:pt x="325279" y="1166336"/>
                      <a:pt x="316706" y="1161574"/>
                    </a:cubicBezTo>
                    <a:cubicBezTo>
                      <a:pt x="316706" y="1161574"/>
                      <a:pt x="316706" y="1160621"/>
                      <a:pt x="316706" y="1160621"/>
                    </a:cubicBezTo>
                    <a:cubicBezTo>
                      <a:pt x="318611" y="1159669"/>
                      <a:pt x="319564" y="1158716"/>
                      <a:pt x="320516" y="1156811"/>
                    </a:cubicBezTo>
                    <a:cubicBezTo>
                      <a:pt x="321469" y="1156811"/>
                      <a:pt x="322421" y="1157764"/>
                      <a:pt x="323374" y="1157764"/>
                    </a:cubicBezTo>
                    <a:cubicBezTo>
                      <a:pt x="322421" y="1158716"/>
                      <a:pt x="322421" y="1159669"/>
                      <a:pt x="322421" y="1160621"/>
                    </a:cubicBezTo>
                    <a:cubicBezTo>
                      <a:pt x="322421" y="1163479"/>
                      <a:pt x="325279" y="1166336"/>
                      <a:pt x="328136" y="1166336"/>
                    </a:cubicBezTo>
                    <a:cubicBezTo>
                      <a:pt x="329089" y="1166336"/>
                      <a:pt x="330041" y="1166336"/>
                      <a:pt x="330041" y="1166336"/>
                    </a:cubicBezTo>
                    <a:cubicBezTo>
                      <a:pt x="331946" y="1167289"/>
                      <a:pt x="333851" y="1168241"/>
                      <a:pt x="335756" y="1168241"/>
                    </a:cubicBezTo>
                    <a:cubicBezTo>
                      <a:pt x="341471" y="1168241"/>
                      <a:pt x="346234" y="1163479"/>
                      <a:pt x="346234" y="1157764"/>
                    </a:cubicBezTo>
                    <a:cubicBezTo>
                      <a:pt x="346234" y="1156811"/>
                      <a:pt x="346234" y="1154906"/>
                      <a:pt x="345281" y="1153954"/>
                    </a:cubicBezTo>
                    <a:cubicBezTo>
                      <a:pt x="348139" y="1152049"/>
                      <a:pt x="350996" y="1149191"/>
                      <a:pt x="353854" y="1146334"/>
                    </a:cubicBezTo>
                    <a:cubicBezTo>
                      <a:pt x="356711" y="1149191"/>
                      <a:pt x="361474" y="1151096"/>
                      <a:pt x="366236" y="1151096"/>
                    </a:cubicBezTo>
                    <a:cubicBezTo>
                      <a:pt x="373856" y="1151096"/>
                      <a:pt x="380524" y="1146334"/>
                      <a:pt x="382429" y="1140619"/>
                    </a:cubicBezTo>
                    <a:cubicBezTo>
                      <a:pt x="383381" y="1141571"/>
                      <a:pt x="384334" y="1142524"/>
                      <a:pt x="386239" y="1142524"/>
                    </a:cubicBezTo>
                    <a:cubicBezTo>
                      <a:pt x="389096" y="1142524"/>
                      <a:pt x="391001" y="1140619"/>
                      <a:pt x="391001" y="1137761"/>
                    </a:cubicBezTo>
                    <a:cubicBezTo>
                      <a:pt x="391001" y="1134904"/>
                      <a:pt x="389096" y="1132999"/>
                      <a:pt x="386239" y="1132999"/>
                    </a:cubicBezTo>
                    <a:cubicBezTo>
                      <a:pt x="385286" y="1132999"/>
                      <a:pt x="384334" y="1132999"/>
                      <a:pt x="384334" y="1133951"/>
                    </a:cubicBezTo>
                    <a:cubicBezTo>
                      <a:pt x="384334" y="1133951"/>
                      <a:pt x="384334" y="1133951"/>
                      <a:pt x="384334" y="1133951"/>
                    </a:cubicBezTo>
                    <a:cubicBezTo>
                      <a:pt x="384334" y="1132046"/>
                      <a:pt x="384334" y="1130141"/>
                      <a:pt x="383381" y="1129189"/>
                    </a:cubicBezTo>
                    <a:cubicBezTo>
                      <a:pt x="384334" y="1127284"/>
                      <a:pt x="385286" y="1124426"/>
                      <a:pt x="385286" y="1122521"/>
                    </a:cubicBezTo>
                    <a:cubicBezTo>
                      <a:pt x="385286" y="1116806"/>
                      <a:pt x="382429" y="1112044"/>
                      <a:pt x="378619" y="1109186"/>
                    </a:cubicBezTo>
                    <a:cubicBezTo>
                      <a:pt x="382429" y="1108234"/>
                      <a:pt x="386239" y="1105376"/>
                      <a:pt x="388144" y="1101566"/>
                    </a:cubicBezTo>
                    <a:cubicBezTo>
                      <a:pt x="389096" y="1101566"/>
                      <a:pt x="390049" y="1101566"/>
                      <a:pt x="390049" y="1100614"/>
                    </a:cubicBezTo>
                    <a:cubicBezTo>
                      <a:pt x="393859" y="1108234"/>
                      <a:pt x="402431" y="1113949"/>
                      <a:pt x="411004" y="1113949"/>
                    </a:cubicBezTo>
                    <a:cubicBezTo>
                      <a:pt x="424339" y="1113949"/>
                      <a:pt x="434816" y="1103471"/>
                      <a:pt x="434816" y="1090136"/>
                    </a:cubicBezTo>
                    <a:cubicBezTo>
                      <a:pt x="434816" y="1087279"/>
                      <a:pt x="433864" y="1085374"/>
                      <a:pt x="433864" y="1083469"/>
                    </a:cubicBezTo>
                    <a:cubicBezTo>
                      <a:pt x="436721" y="1085374"/>
                      <a:pt x="439579" y="1086326"/>
                      <a:pt x="443389" y="1086326"/>
                    </a:cubicBezTo>
                    <a:cubicBezTo>
                      <a:pt x="442436" y="1087279"/>
                      <a:pt x="442436" y="1089184"/>
                      <a:pt x="442436" y="1090136"/>
                    </a:cubicBezTo>
                    <a:cubicBezTo>
                      <a:pt x="442436" y="1093946"/>
                      <a:pt x="446246" y="1097756"/>
                      <a:pt x="450056" y="1097756"/>
                    </a:cubicBezTo>
                    <a:cubicBezTo>
                      <a:pt x="453866" y="1097756"/>
                      <a:pt x="457676" y="1093946"/>
                      <a:pt x="457676" y="1090136"/>
                    </a:cubicBezTo>
                    <a:cubicBezTo>
                      <a:pt x="457676" y="1088231"/>
                      <a:pt x="456724" y="1086326"/>
                      <a:pt x="454819" y="1084421"/>
                    </a:cubicBezTo>
                    <a:cubicBezTo>
                      <a:pt x="459581" y="1082516"/>
                      <a:pt x="463391" y="1078706"/>
                      <a:pt x="466249" y="1073944"/>
                    </a:cubicBezTo>
                    <a:cubicBezTo>
                      <a:pt x="468154" y="1075849"/>
                      <a:pt x="471011" y="1076801"/>
                      <a:pt x="473869" y="1076801"/>
                    </a:cubicBezTo>
                    <a:cubicBezTo>
                      <a:pt x="475774" y="1076801"/>
                      <a:pt x="477679" y="1075849"/>
                      <a:pt x="479584" y="1074896"/>
                    </a:cubicBezTo>
                    <a:cubicBezTo>
                      <a:pt x="479584" y="1074896"/>
                      <a:pt x="480536" y="1074896"/>
                      <a:pt x="480536" y="1075849"/>
                    </a:cubicBezTo>
                    <a:cubicBezTo>
                      <a:pt x="481489" y="1081564"/>
                      <a:pt x="485299" y="1085374"/>
                      <a:pt x="491014" y="1085374"/>
                    </a:cubicBezTo>
                    <a:cubicBezTo>
                      <a:pt x="495776" y="1085374"/>
                      <a:pt x="498634" y="1082516"/>
                      <a:pt x="500539" y="1078706"/>
                    </a:cubicBezTo>
                    <a:cubicBezTo>
                      <a:pt x="502444" y="1078706"/>
                      <a:pt x="504349" y="1077754"/>
                      <a:pt x="505301" y="1077754"/>
                    </a:cubicBezTo>
                    <a:cubicBezTo>
                      <a:pt x="507206" y="1081564"/>
                      <a:pt x="511016" y="1084421"/>
                      <a:pt x="515779" y="1084421"/>
                    </a:cubicBezTo>
                    <a:cubicBezTo>
                      <a:pt x="516731" y="1084421"/>
                      <a:pt x="517684" y="1084421"/>
                      <a:pt x="518636" y="1083469"/>
                    </a:cubicBezTo>
                    <a:cubicBezTo>
                      <a:pt x="519589" y="1084421"/>
                      <a:pt x="520541" y="1085374"/>
                      <a:pt x="521494" y="1087279"/>
                    </a:cubicBezTo>
                    <a:cubicBezTo>
                      <a:pt x="521494" y="1088231"/>
                      <a:pt x="521494" y="1089184"/>
                      <a:pt x="521494" y="1090136"/>
                    </a:cubicBezTo>
                    <a:cubicBezTo>
                      <a:pt x="521494" y="1099661"/>
                      <a:pt x="529114" y="1107281"/>
                      <a:pt x="538639" y="1107281"/>
                    </a:cubicBezTo>
                    <a:cubicBezTo>
                      <a:pt x="542449" y="1107281"/>
                      <a:pt x="546259" y="1105376"/>
                      <a:pt x="549116" y="1103471"/>
                    </a:cubicBezTo>
                    <a:cubicBezTo>
                      <a:pt x="550069" y="1104424"/>
                      <a:pt x="551974" y="1105376"/>
                      <a:pt x="553879" y="1106329"/>
                    </a:cubicBezTo>
                    <a:cubicBezTo>
                      <a:pt x="555784" y="1110139"/>
                      <a:pt x="559594" y="1112996"/>
                      <a:pt x="563404" y="1113949"/>
                    </a:cubicBezTo>
                    <a:cubicBezTo>
                      <a:pt x="561499" y="1114901"/>
                      <a:pt x="560546" y="1116806"/>
                      <a:pt x="559594" y="1118711"/>
                    </a:cubicBezTo>
                    <a:cubicBezTo>
                      <a:pt x="558641" y="1118711"/>
                      <a:pt x="557689" y="1118711"/>
                      <a:pt x="557689" y="1118711"/>
                    </a:cubicBezTo>
                    <a:cubicBezTo>
                      <a:pt x="553879" y="1118711"/>
                      <a:pt x="550069" y="1119664"/>
                      <a:pt x="547211" y="1120616"/>
                    </a:cubicBezTo>
                    <a:cubicBezTo>
                      <a:pt x="546259" y="1119664"/>
                      <a:pt x="544354" y="1118711"/>
                      <a:pt x="542449" y="1118711"/>
                    </a:cubicBezTo>
                    <a:cubicBezTo>
                      <a:pt x="541496" y="1118711"/>
                      <a:pt x="539591" y="1119664"/>
                      <a:pt x="538639" y="1119664"/>
                    </a:cubicBezTo>
                    <a:cubicBezTo>
                      <a:pt x="535781" y="1111091"/>
                      <a:pt x="528161" y="1104424"/>
                      <a:pt x="518636" y="1104424"/>
                    </a:cubicBezTo>
                    <a:cubicBezTo>
                      <a:pt x="511969" y="1093946"/>
                      <a:pt x="499586" y="1087279"/>
                      <a:pt x="486251" y="1087279"/>
                    </a:cubicBezTo>
                    <a:cubicBezTo>
                      <a:pt x="473869" y="1090136"/>
                      <a:pt x="462439" y="1096804"/>
                      <a:pt x="455771" y="1106329"/>
                    </a:cubicBezTo>
                    <a:close/>
                    <a:moveTo>
                      <a:pt x="483394" y="1196816"/>
                    </a:moveTo>
                    <a:cubicBezTo>
                      <a:pt x="479584" y="1193959"/>
                      <a:pt x="473869" y="1192054"/>
                      <a:pt x="469106" y="1192054"/>
                    </a:cubicBezTo>
                    <a:cubicBezTo>
                      <a:pt x="468154" y="1192054"/>
                      <a:pt x="466249" y="1192054"/>
                      <a:pt x="465296" y="1192054"/>
                    </a:cubicBezTo>
                    <a:cubicBezTo>
                      <a:pt x="464344" y="1191101"/>
                      <a:pt x="463391" y="1190149"/>
                      <a:pt x="462439" y="1189196"/>
                    </a:cubicBezTo>
                    <a:cubicBezTo>
                      <a:pt x="465296" y="1186339"/>
                      <a:pt x="466249" y="1182529"/>
                      <a:pt x="466249" y="1178719"/>
                    </a:cubicBezTo>
                    <a:cubicBezTo>
                      <a:pt x="466249" y="1174909"/>
                      <a:pt x="464344" y="1171099"/>
                      <a:pt x="462439" y="1167289"/>
                    </a:cubicBezTo>
                    <a:cubicBezTo>
                      <a:pt x="462439" y="1167289"/>
                      <a:pt x="462439" y="1167289"/>
                      <a:pt x="462439" y="1167289"/>
                    </a:cubicBezTo>
                    <a:cubicBezTo>
                      <a:pt x="466249" y="1169194"/>
                      <a:pt x="471011" y="1170146"/>
                      <a:pt x="475774" y="1170146"/>
                    </a:cubicBezTo>
                    <a:cubicBezTo>
                      <a:pt x="481489" y="1170146"/>
                      <a:pt x="486251" y="1168241"/>
                      <a:pt x="491014" y="1165384"/>
                    </a:cubicBezTo>
                    <a:cubicBezTo>
                      <a:pt x="494824" y="1165384"/>
                      <a:pt x="498634" y="1164431"/>
                      <a:pt x="502444" y="1162526"/>
                    </a:cubicBezTo>
                    <a:cubicBezTo>
                      <a:pt x="503396" y="1164431"/>
                      <a:pt x="505301" y="1165384"/>
                      <a:pt x="507206" y="1165384"/>
                    </a:cubicBezTo>
                    <a:cubicBezTo>
                      <a:pt x="511016" y="1165384"/>
                      <a:pt x="513874" y="1162526"/>
                      <a:pt x="513874" y="1158716"/>
                    </a:cubicBezTo>
                    <a:cubicBezTo>
                      <a:pt x="513874" y="1157764"/>
                      <a:pt x="513874" y="1156811"/>
                      <a:pt x="512921" y="1155859"/>
                    </a:cubicBezTo>
                    <a:cubicBezTo>
                      <a:pt x="514826" y="1153954"/>
                      <a:pt x="516731" y="1152049"/>
                      <a:pt x="517684" y="1150144"/>
                    </a:cubicBezTo>
                    <a:cubicBezTo>
                      <a:pt x="519589" y="1152049"/>
                      <a:pt x="522446" y="1153001"/>
                      <a:pt x="525304" y="1153001"/>
                    </a:cubicBezTo>
                    <a:cubicBezTo>
                      <a:pt x="526256" y="1153001"/>
                      <a:pt x="527209" y="1153001"/>
                      <a:pt x="528161" y="1152049"/>
                    </a:cubicBezTo>
                    <a:cubicBezTo>
                      <a:pt x="527209" y="1154906"/>
                      <a:pt x="526256" y="1157764"/>
                      <a:pt x="526256" y="1160621"/>
                    </a:cubicBezTo>
                    <a:cubicBezTo>
                      <a:pt x="526256" y="1160621"/>
                      <a:pt x="526256" y="1161574"/>
                      <a:pt x="526256" y="1161574"/>
                    </a:cubicBezTo>
                    <a:cubicBezTo>
                      <a:pt x="521494" y="1166336"/>
                      <a:pt x="517684" y="1171099"/>
                      <a:pt x="514826" y="1177766"/>
                    </a:cubicBezTo>
                    <a:cubicBezTo>
                      <a:pt x="512921" y="1175861"/>
                      <a:pt x="510064" y="1174909"/>
                      <a:pt x="507206" y="1174909"/>
                    </a:cubicBezTo>
                    <a:cubicBezTo>
                      <a:pt x="500539" y="1174909"/>
                      <a:pt x="495776" y="1179671"/>
                      <a:pt x="495776" y="1186339"/>
                    </a:cubicBezTo>
                    <a:cubicBezTo>
                      <a:pt x="495776" y="1188244"/>
                      <a:pt x="496729" y="1190149"/>
                      <a:pt x="497681" y="1192054"/>
                    </a:cubicBezTo>
                    <a:cubicBezTo>
                      <a:pt x="495776" y="1191101"/>
                      <a:pt x="493871" y="1190149"/>
                      <a:pt x="491966" y="1190149"/>
                    </a:cubicBezTo>
                    <a:cubicBezTo>
                      <a:pt x="489109" y="1192054"/>
                      <a:pt x="485299" y="1193959"/>
                      <a:pt x="483394" y="1196816"/>
                    </a:cubicBezTo>
                    <a:close/>
                    <a:moveTo>
                      <a:pt x="507206" y="1716881"/>
                    </a:moveTo>
                    <a:cubicBezTo>
                      <a:pt x="507206" y="1715929"/>
                      <a:pt x="506254" y="1715929"/>
                      <a:pt x="506254" y="1714976"/>
                    </a:cubicBezTo>
                    <a:cubicBezTo>
                      <a:pt x="507206" y="1714976"/>
                      <a:pt x="507206" y="1714976"/>
                      <a:pt x="508159" y="1714976"/>
                    </a:cubicBezTo>
                    <a:cubicBezTo>
                      <a:pt x="509111" y="1714976"/>
                      <a:pt x="509111" y="1714976"/>
                      <a:pt x="510064" y="1714976"/>
                    </a:cubicBezTo>
                    <a:cubicBezTo>
                      <a:pt x="510064" y="1714976"/>
                      <a:pt x="510064" y="1714976"/>
                      <a:pt x="510064" y="1714976"/>
                    </a:cubicBezTo>
                    <a:cubicBezTo>
                      <a:pt x="508159" y="1714976"/>
                      <a:pt x="507206" y="1715929"/>
                      <a:pt x="507206" y="1716881"/>
                    </a:cubicBezTo>
                    <a:close/>
                  </a:path>
                </a:pathLst>
              </a:custGeom>
              <a:grpFill/>
              <a:ln w="9525" cap="flat">
                <a:noFill/>
                <a:prstDash val="solid"/>
                <a:miter/>
              </a:ln>
            </p:spPr>
            <p:txBody>
              <a:bodyPr rtlCol="0" anchor="ctr"/>
              <a:lstStyle/>
              <a:p>
                <a:endParaRPr lang="en-US" dirty="0"/>
              </a:p>
            </p:txBody>
          </p:sp>
        </p:grpSp>
        <p:grpSp>
          <p:nvGrpSpPr>
            <p:cNvPr id="276" name="Graphic 166">
              <a:extLst>
                <a:ext uri="{FF2B5EF4-FFF2-40B4-BE49-F238E27FC236}">
                  <a16:creationId xmlns:a16="http://schemas.microsoft.com/office/drawing/2014/main" id="{74AA5A7E-3071-4529-8419-E735F24C903B}"/>
                </a:ext>
              </a:extLst>
            </p:cNvPr>
            <p:cNvGrpSpPr/>
            <p:nvPr/>
          </p:nvGrpSpPr>
          <p:grpSpPr>
            <a:xfrm>
              <a:off x="5052311" y="4171348"/>
              <a:ext cx="5032531" cy="1057366"/>
              <a:chOff x="4305300" y="3052762"/>
              <a:chExt cx="3581400" cy="752475"/>
            </a:xfrm>
            <a:solidFill>
              <a:schemeClr val="bg1"/>
            </a:solidFill>
          </p:grpSpPr>
          <p:sp>
            <p:nvSpPr>
              <p:cNvPr id="277" name="Freeform: Shape 276">
                <a:extLst>
                  <a:ext uri="{FF2B5EF4-FFF2-40B4-BE49-F238E27FC236}">
                    <a16:creationId xmlns:a16="http://schemas.microsoft.com/office/drawing/2014/main" id="{DF8DA59A-4D3D-483D-851E-20F3439558AD}"/>
                  </a:ext>
                </a:extLst>
              </p:cNvPr>
              <p:cNvSpPr/>
              <p:nvPr/>
            </p:nvSpPr>
            <p:spPr>
              <a:xfrm>
                <a:off x="4401979" y="3311366"/>
                <a:ext cx="3476625" cy="200025"/>
              </a:xfrm>
              <a:custGeom>
                <a:avLst/>
                <a:gdLst>
                  <a:gd name="connsiteX0" fmla="*/ 1497806 w 3476625"/>
                  <a:gd name="connsiteY0" fmla="*/ 7144 h 200025"/>
                  <a:gd name="connsiteX1" fmla="*/ 1822609 w 3476625"/>
                  <a:gd name="connsiteY1" fmla="*/ 7144 h 200025"/>
                  <a:gd name="connsiteX2" fmla="*/ 1899761 w 3476625"/>
                  <a:gd name="connsiteY2" fmla="*/ 84296 h 200025"/>
                  <a:gd name="connsiteX3" fmla="*/ 2174081 w 3476625"/>
                  <a:gd name="connsiteY3" fmla="*/ 84296 h 200025"/>
                  <a:gd name="connsiteX4" fmla="*/ 2240756 w 3476625"/>
                  <a:gd name="connsiteY4" fmla="*/ 17621 h 200025"/>
                  <a:gd name="connsiteX5" fmla="*/ 3470434 w 3476625"/>
                  <a:gd name="connsiteY5" fmla="*/ 17621 h 200025"/>
                  <a:gd name="connsiteX6" fmla="*/ 3470434 w 3476625"/>
                  <a:gd name="connsiteY6" fmla="*/ 24289 h 200025"/>
                  <a:gd name="connsiteX7" fmla="*/ 2243614 w 3476625"/>
                  <a:gd name="connsiteY7" fmla="*/ 24289 h 200025"/>
                  <a:gd name="connsiteX8" fmla="*/ 2176939 w 3476625"/>
                  <a:gd name="connsiteY8" fmla="*/ 90964 h 200025"/>
                  <a:gd name="connsiteX9" fmla="*/ 1896904 w 3476625"/>
                  <a:gd name="connsiteY9" fmla="*/ 90964 h 200025"/>
                  <a:gd name="connsiteX10" fmla="*/ 1819751 w 3476625"/>
                  <a:gd name="connsiteY10" fmla="*/ 13811 h 200025"/>
                  <a:gd name="connsiteX11" fmla="*/ 1500664 w 3476625"/>
                  <a:gd name="connsiteY11" fmla="*/ 13811 h 200025"/>
                  <a:gd name="connsiteX12" fmla="*/ 1432084 w 3476625"/>
                  <a:gd name="connsiteY12" fmla="*/ 120491 h 200025"/>
                  <a:gd name="connsiteX13" fmla="*/ 1057751 w 3476625"/>
                  <a:gd name="connsiteY13" fmla="*/ 120491 h 200025"/>
                  <a:gd name="connsiteX14" fmla="*/ 971074 w 3476625"/>
                  <a:gd name="connsiteY14" fmla="*/ 14764 h 200025"/>
                  <a:gd name="connsiteX15" fmla="*/ 379571 w 3476625"/>
                  <a:gd name="connsiteY15" fmla="*/ 14764 h 200025"/>
                  <a:gd name="connsiteX16" fmla="*/ 11906 w 3476625"/>
                  <a:gd name="connsiteY16" fmla="*/ 201454 h 200025"/>
                  <a:gd name="connsiteX17" fmla="*/ 7144 w 3476625"/>
                  <a:gd name="connsiteY17" fmla="*/ 196691 h 200025"/>
                  <a:gd name="connsiteX18" fmla="*/ 376714 w 3476625"/>
                  <a:gd name="connsiteY18" fmla="*/ 8096 h 200025"/>
                  <a:gd name="connsiteX19" fmla="*/ 973931 w 3476625"/>
                  <a:gd name="connsiteY19" fmla="*/ 8096 h 200025"/>
                  <a:gd name="connsiteX20" fmla="*/ 1061561 w 3476625"/>
                  <a:gd name="connsiteY20" fmla="*/ 113824 h 200025"/>
                  <a:gd name="connsiteX21" fmla="*/ 1429226 w 3476625"/>
                  <a:gd name="connsiteY21" fmla="*/ 113824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76625" h="200025">
                    <a:moveTo>
                      <a:pt x="1497806" y="7144"/>
                    </a:moveTo>
                    <a:lnTo>
                      <a:pt x="1822609" y="7144"/>
                    </a:lnTo>
                    <a:lnTo>
                      <a:pt x="1899761" y="84296"/>
                    </a:lnTo>
                    <a:lnTo>
                      <a:pt x="2174081" y="84296"/>
                    </a:lnTo>
                    <a:lnTo>
                      <a:pt x="2240756" y="17621"/>
                    </a:lnTo>
                    <a:lnTo>
                      <a:pt x="3470434" y="17621"/>
                    </a:lnTo>
                    <a:lnTo>
                      <a:pt x="3470434" y="24289"/>
                    </a:lnTo>
                    <a:lnTo>
                      <a:pt x="2243614" y="24289"/>
                    </a:lnTo>
                    <a:lnTo>
                      <a:pt x="2176939" y="90964"/>
                    </a:lnTo>
                    <a:lnTo>
                      <a:pt x="1896904" y="90964"/>
                    </a:lnTo>
                    <a:lnTo>
                      <a:pt x="1819751" y="13811"/>
                    </a:lnTo>
                    <a:lnTo>
                      <a:pt x="1500664" y="13811"/>
                    </a:lnTo>
                    <a:lnTo>
                      <a:pt x="1432084" y="120491"/>
                    </a:lnTo>
                    <a:lnTo>
                      <a:pt x="1057751" y="120491"/>
                    </a:lnTo>
                    <a:lnTo>
                      <a:pt x="971074" y="14764"/>
                    </a:lnTo>
                    <a:lnTo>
                      <a:pt x="379571" y="14764"/>
                    </a:lnTo>
                    <a:lnTo>
                      <a:pt x="11906" y="201454"/>
                    </a:lnTo>
                    <a:lnTo>
                      <a:pt x="7144" y="196691"/>
                    </a:lnTo>
                    <a:lnTo>
                      <a:pt x="376714" y="8096"/>
                    </a:lnTo>
                    <a:lnTo>
                      <a:pt x="973931" y="8096"/>
                    </a:lnTo>
                    <a:lnTo>
                      <a:pt x="1061561" y="113824"/>
                    </a:lnTo>
                    <a:lnTo>
                      <a:pt x="1429226" y="113824"/>
                    </a:lnTo>
                    <a:close/>
                  </a:path>
                </a:pathLst>
              </a:custGeom>
              <a:grpFill/>
              <a:ln w="9525" cap="flat">
                <a:noFill/>
                <a:prstDash val="solid"/>
                <a:miter/>
              </a:ln>
            </p:spPr>
            <p:txBody>
              <a:bodyPr rtlCol="0" anchor="ctr"/>
              <a:lstStyle/>
              <a:p>
                <a:endParaRPr lang="en-US" dirty="0"/>
              </a:p>
            </p:txBody>
          </p:sp>
          <p:sp>
            <p:nvSpPr>
              <p:cNvPr id="278" name="Freeform: Shape 277">
                <a:extLst>
                  <a:ext uri="{FF2B5EF4-FFF2-40B4-BE49-F238E27FC236}">
                    <a16:creationId xmlns:a16="http://schemas.microsoft.com/office/drawing/2014/main" id="{73B6F978-6241-48F7-AD77-547C4300EB56}"/>
                  </a:ext>
                </a:extLst>
              </p:cNvPr>
              <p:cNvSpPr/>
              <p:nvPr/>
            </p:nvSpPr>
            <p:spPr>
              <a:xfrm>
                <a:off x="7851934" y="331231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2859"/>
                      <a:pt x="12859" y="7144"/>
                      <a:pt x="20479" y="7144"/>
                    </a:cubicBezTo>
                    <a:close/>
                  </a:path>
                </a:pathLst>
              </a:custGeom>
              <a:grpFill/>
              <a:ln w="9525" cap="flat">
                <a:noFill/>
                <a:prstDash val="solid"/>
                <a:miter/>
              </a:ln>
            </p:spPr>
            <p:txBody>
              <a:bodyPr rtlCol="0" anchor="ctr"/>
              <a:lstStyle/>
              <a:p>
                <a:endParaRPr lang="en-US" dirty="0"/>
              </a:p>
            </p:txBody>
          </p:sp>
          <p:sp>
            <p:nvSpPr>
              <p:cNvPr id="279" name="Freeform: Shape 278">
                <a:extLst>
                  <a:ext uri="{FF2B5EF4-FFF2-40B4-BE49-F238E27FC236}">
                    <a16:creationId xmlns:a16="http://schemas.microsoft.com/office/drawing/2014/main" id="{2F07AD39-36BB-42ED-80C5-E99AF70CB79A}"/>
                  </a:ext>
                </a:extLst>
              </p:cNvPr>
              <p:cNvSpPr/>
              <p:nvPr/>
            </p:nvSpPr>
            <p:spPr>
              <a:xfrm>
                <a:off x="4391739" y="348972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80" name="Freeform: Shape 279">
                <a:extLst>
                  <a:ext uri="{FF2B5EF4-FFF2-40B4-BE49-F238E27FC236}">
                    <a16:creationId xmlns:a16="http://schemas.microsoft.com/office/drawing/2014/main" id="{FE2D0023-3E1D-4B8B-9E6E-31E8D0373A3E}"/>
                  </a:ext>
                </a:extLst>
              </p:cNvPr>
              <p:cNvSpPr/>
              <p:nvPr/>
            </p:nvSpPr>
            <p:spPr>
              <a:xfrm>
                <a:off x="4559141" y="3055143"/>
                <a:ext cx="2552700" cy="142875"/>
              </a:xfrm>
              <a:custGeom>
                <a:avLst/>
                <a:gdLst>
                  <a:gd name="connsiteX0" fmla="*/ 7144 w 2552700"/>
                  <a:gd name="connsiteY0" fmla="*/ 7144 h 142875"/>
                  <a:gd name="connsiteX1" fmla="*/ 101441 w 2552700"/>
                  <a:gd name="connsiteY1" fmla="*/ 7144 h 142875"/>
                  <a:gd name="connsiteX2" fmla="*/ 222409 w 2552700"/>
                  <a:gd name="connsiteY2" fmla="*/ 128111 h 142875"/>
                  <a:gd name="connsiteX3" fmla="*/ 813911 w 2552700"/>
                  <a:gd name="connsiteY3" fmla="*/ 128111 h 142875"/>
                  <a:gd name="connsiteX4" fmla="*/ 881539 w 2552700"/>
                  <a:gd name="connsiteY4" fmla="*/ 21431 h 142875"/>
                  <a:gd name="connsiteX5" fmla="*/ 1284446 w 2552700"/>
                  <a:gd name="connsiteY5" fmla="*/ 21431 h 142875"/>
                  <a:gd name="connsiteX6" fmla="*/ 1343501 w 2552700"/>
                  <a:gd name="connsiteY6" fmla="*/ 129064 h 142875"/>
                  <a:gd name="connsiteX7" fmla="*/ 1662589 w 2552700"/>
                  <a:gd name="connsiteY7" fmla="*/ 129064 h 142875"/>
                  <a:gd name="connsiteX8" fmla="*/ 1739741 w 2552700"/>
                  <a:gd name="connsiteY8" fmla="*/ 51911 h 142875"/>
                  <a:gd name="connsiteX9" fmla="*/ 2019776 w 2552700"/>
                  <a:gd name="connsiteY9" fmla="*/ 51911 h 142875"/>
                  <a:gd name="connsiteX10" fmla="*/ 2086451 w 2552700"/>
                  <a:gd name="connsiteY10" fmla="*/ 117634 h 142875"/>
                  <a:gd name="connsiteX11" fmla="*/ 2551271 w 2552700"/>
                  <a:gd name="connsiteY11" fmla="*/ 117634 h 142875"/>
                  <a:gd name="connsiteX12" fmla="*/ 2551271 w 2552700"/>
                  <a:gd name="connsiteY12" fmla="*/ 125254 h 142875"/>
                  <a:gd name="connsiteX13" fmla="*/ 2083594 w 2552700"/>
                  <a:gd name="connsiteY13" fmla="*/ 125254 h 142875"/>
                  <a:gd name="connsiteX14" fmla="*/ 2016919 w 2552700"/>
                  <a:gd name="connsiteY14" fmla="*/ 58579 h 142875"/>
                  <a:gd name="connsiteX15" fmla="*/ 1742599 w 2552700"/>
                  <a:gd name="connsiteY15" fmla="*/ 58579 h 142875"/>
                  <a:gd name="connsiteX16" fmla="*/ 1665446 w 2552700"/>
                  <a:gd name="connsiteY16" fmla="*/ 135731 h 142875"/>
                  <a:gd name="connsiteX17" fmla="*/ 1340644 w 2552700"/>
                  <a:gd name="connsiteY17" fmla="*/ 135731 h 142875"/>
                  <a:gd name="connsiteX18" fmla="*/ 1281589 w 2552700"/>
                  <a:gd name="connsiteY18" fmla="*/ 29051 h 142875"/>
                  <a:gd name="connsiteX19" fmla="*/ 885349 w 2552700"/>
                  <a:gd name="connsiteY19" fmla="*/ 29051 h 142875"/>
                  <a:gd name="connsiteX20" fmla="*/ 816769 w 2552700"/>
                  <a:gd name="connsiteY20" fmla="*/ 134779 h 142875"/>
                  <a:gd name="connsiteX21" fmla="*/ 219551 w 2552700"/>
                  <a:gd name="connsiteY21" fmla="*/ 134779 h 142875"/>
                  <a:gd name="connsiteX22" fmla="*/ 98584 w 2552700"/>
                  <a:gd name="connsiteY22" fmla="*/ 14764 h 142875"/>
                  <a:gd name="connsiteX23" fmla="*/ 7144 w 2552700"/>
                  <a:gd name="connsiteY23" fmla="*/ 14764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52700" h="142875">
                    <a:moveTo>
                      <a:pt x="7144" y="7144"/>
                    </a:moveTo>
                    <a:lnTo>
                      <a:pt x="101441" y="7144"/>
                    </a:lnTo>
                    <a:lnTo>
                      <a:pt x="222409" y="128111"/>
                    </a:lnTo>
                    <a:lnTo>
                      <a:pt x="813911" y="128111"/>
                    </a:lnTo>
                    <a:lnTo>
                      <a:pt x="881539" y="21431"/>
                    </a:lnTo>
                    <a:lnTo>
                      <a:pt x="1284446" y="21431"/>
                    </a:lnTo>
                    <a:lnTo>
                      <a:pt x="1343501" y="129064"/>
                    </a:lnTo>
                    <a:lnTo>
                      <a:pt x="1662589" y="129064"/>
                    </a:lnTo>
                    <a:lnTo>
                      <a:pt x="1739741" y="51911"/>
                    </a:lnTo>
                    <a:lnTo>
                      <a:pt x="2019776" y="51911"/>
                    </a:lnTo>
                    <a:lnTo>
                      <a:pt x="2086451" y="117634"/>
                    </a:lnTo>
                    <a:lnTo>
                      <a:pt x="2551271" y="117634"/>
                    </a:lnTo>
                    <a:lnTo>
                      <a:pt x="2551271" y="125254"/>
                    </a:lnTo>
                    <a:lnTo>
                      <a:pt x="2083594" y="125254"/>
                    </a:lnTo>
                    <a:lnTo>
                      <a:pt x="2016919" y="58579"/>
                    </a:lnTo>
                    <a:lnTo>
                      <a:pt x="1742599" y="58579"/>
                    </a:lnTo>
                    <a:lnTo>
                      <a:pt x="1665446" y="135731"/>
                    </a:lnTo>
                    <a:lnTo>
                      <a:pt x="1340644" y="135731"/>
                    </a:lnTo>
                    <a:lnTo>
                      <a:pt x="1281589" y="29051"/>
                    </a:lnTo>
                    <a:lnTo>
                      <a:pt x="885349" y="29051"/>
                    </a:lnTo>
                    <a:lnTo>
                      <a:pt x="816769" y="134779"/>
                    </a:lnTo>
                    <a:lnTo>
                      <a:pt x="219551" y="134779"/>
                    </a:lnTo>
                    <a:lnTo>
                      <a:pt x="98584" y="14764"/>
                    </a:lnTo>
                    <a:lnTo>
                      <a:pt x="7144" y="14764"/>
                    </a:lnTo>
                    <a:close/>
                  </a:path>
                </a:pathLst>
              </a:custGeom>
              <a:grpFill/>
              <a:ln w="9525" cap="flat">
                <a:noFill/>
                <a:prstDash val="solid"/>
                <a:miter/>
              </a:ln>
            </p:spPr>
            <p:txBody>
              <a:bodyPr rtlCol="0" anchor="ctr"/>
              <a:lstStyle/>
              <a:p>
                <a:endParaRPr lang="en-US" dirty="0"/>
              </a:p>
            </p:txBody>
          </p:sp>
          <p:sp>
            <p:nvSpPr>
              <p:cNvPr id="281" name="Freeform: Shape 280">
                <a:extLst>
                  <a:ext uri="{FF2B5EF4-FFF2-40B4-BE49-F238E27FC236}">
                    <a16:creationId xmlns:a16="http://schemas.microsoft.com/office/drawing/2014/main" id="{8CD39220-19B6-4469-A62D-03D3CA0C4C89}"/>
                  </a:ext>
                </a:extLst>
              </p:cNvPr>
              <p:cNvSpPr/>
              <p:nvPr/>
            </p:nvSpPr>
            <p:spPr>
              <a:xfrm>
                <a:off x="7089934" y="3156108"/>
                <a:ext cx="38100" cy="38100"/>
              </a:xfrm>
              <a:custGeom>
                <a:avLst/>
                <a:gdLst>
                  <a:gd name="connsiteX0" fmla="*/ 20479 w 38100"/>
                  <a:gd name="connsiteY0" fmla="*/ 7144 h 38100"/>
                  <a:gd name="connsiteX1" fmla="*/ 33814 w 38100"/>
                  <a:gd name="connsiteY1" fmla="*/ 20479 h 38100"/>
                  <a:gd name="connsiteX2" fmla="*/ 20479 w 38100"/>
                  <a:gd name="connsiteY2" fmla="*/ 33814 h 38100"/>
                  <a:gd name="connsiteX3" fmla="*/ 714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28099" y="7144"/>
                      <a:pt x="33814" y="12859"/>
                      <a:pt x="33814" y="20479"/>
                    </a:cubicBezTo>
                    <a:cubicBezTo>
                      <a:pt x="33814" y="28099"/>
                      <a:pt x="28099" y="33814"/>
                      <a:pt x="20479" y="33814"/>
                    </a:cubicBezTo>
                    <a:cubicBezTo>
                      <a:pt x="12859" y="33814"/>
                      <a:pt x="7144" y="28099"/>
                      <a:pt x="7144" y="20479"/>
                    </a:cubicBezTo>
                    <a:cubicBezTo>
                      <a:pt x="7144" y="13811"/>
                      <a:pt x="12859" y="7144"/>
                      <a:pt x="20479" y="7144"/>
                    </a:cubicBezTo>
                    <a:close/>
                  </a:path>
                </a:pathLst>
              </a:custGeom>
              <a:grpFill/>
              <a:ln w="9525" cap="flat">
                <a:noFill/>
                <a:prstDash val="solid"/>
                <a:miter/>
              </a:ln>
            </p:spPr>
            <p:txBody>
              <a:bodyPr rtlCol="0" anchor="ctr"/>
              <a:lstStyle/>
              <a:p>
                <a:endParaRPr lang="en-US" dirty="0"/>
              </a:p>
            </p:txBody>
          </p:sp>
          <p:sp>
            <p:nvSpPr>
              <p:cNvPr id="282" name="Freeform: Shape 281">
                <a:extLst>
                  <a:ext uri="{FF2B5EF4-FFF2-40B4-BE49-F238E27FC236}">
                    <a16:creationId xmlns:a16="http://schemas.microsoft.com/office/drawing/2014/main" id="{5E209FAF-FE80-4178-B319-3C119A9D563A}"/>
                  </a:ext>
                </a:extLst>
              </p:cNvPr>
              <p:cNvSpPr/>
              <p:nvPr/>
            </p:nvSpPr>
            <p:spPr>
              <a:xfrm>
                <a:off x="4546759" y="3045618"/>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83" name="Freeform: Shape 282">
                <a:extLst>
                  <a:ext uri="{FF2B5EF4-FFF2-40B4-BE49-F238E27FC236}">
                    <a16:creationId xmlns:a16="http://schemas.microsoft.com/office/drawing/2014/main" id="{7848517B-A75F-4431-BFDE-F38E41C4229B}"/>
                  </a:ext>
                </a:extLst>
              </p:cNvPr>
              <p:cNvSpPr/>
              <p:nvPr/>
            </p:nvSpPr>
            <p:spPr>
              <a:xfrm>
                <a:off x="6717506" y="3322796"/>
                <a:ext cx="676275" cy="104775"/>
              </a:xfrm>
              <a:custGeom>
                <a:avLst/>
                <a:gdLst>
                  <a:gd name="connsiteX0" fmla="*/ 668179 w 676275"/>
                  <a:gd name="connsiteY0" fmla="*/ 7144 h 104775"/>
                  <a:gd name="connsiteX1" fmla="*/ 672941 w 676275"/>
                  <a:gd name="connsiteY1" fmla="*/ 11906 h 104775"/>
                  <a:gd name="connsiteX2" fmla="*/ 471964 w 676275"/>
                  <a:gd name="connsiteY2" fmla="*/ 98584 h 104775"/>
                  <a:gd name="connsiteX3" fmla="*/ 7144 w 676275"/>
                  <a:gd name="connsiteY3" fmla="*/ 98584 h 104775"/>
                  <a:gd name="connsiteX4" fmla="*/ 7144 w 676275"/>
                  <a:gd name="connsiteY4" fmla="*/ 91916 h 104775"/>
                  <a:gd name="connsiteX5" fmla="*/ 469106 w 676275"/>
                  <a:gd name="connsiteY5" fmla="*/ 9191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6275" h="104775">
                    <a:moveTo>
                      <a:pt x="668179" y="7144"/>
                    </a:moveTo>
                    <a:lnTo>
                      <a:pt x="672941" y="11906"/>
                    </a:lnTo>
                    <a:lnTo>
                      <a:pt x="471964" y="98584"/>
                    </a:lnTo>
                    <a:lnTo>
                      <a:pt x="7144" y="98584"/>
                    </a:lnTo>
                    <a:lnTo>
                      <a:pt x="7144" y="91916"/>
                    </a:lnTo>
                    <a:lnTo>
                      <a:pt x="469106" y="91916"/>
                    </a:lnTo>
                    <a:close/>
                  </a:path>
                </a:pathLst>
              </a:custGeom>
              <a:grpFill/>
              <a:ln w="9525" cap="flat">
                <a:noFill/>
                <a:prstDash val="solid"/>
                <a:miter/>
              </a:ln>
            </p:spPr>
            <p:txBody>
              <a:bodyPr rtlCol="0" anchor="ctr"/>
              <a:lstStyle/>
              <a:p>
                <a:endParaRPr lang="en-US" dirty="0"/>
              </a:p>
            </p:txBody>
          </p:sp>
          <p:sp>
            <p:nvSpPr>
              <p:cNvPr id="284" name="Freeform: Shape 283">
                <a:extLst>
                  <a:ext uri="{FF2B5EF4-FFF2-40B4-BE49-F238E27FC236}">
                    <a16:creationId xmlns:a16="http://schemas.microsoft.com/office/drawing/2014/main" id="{77198BAB-EDC0-4CBA-BBA2-F06584E28571}"/>
                  </a:ext>
                </a:extLst>
              </p:cNvPr>
              <p:cNvSpPr/>
              <p:nvPr/>
            </p:nvSpPr>
            <p:spPr>
              <a:xfrm>
                <a:off x="6705124" y="3398043"/>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7146" y="7144"/>
                      <a:pt x="20479" y="7144"/>
                    </a:cubicBezTo>
                    <a:close/>
                  </a:path>
                </a:pathLst>
              </a:custGeom>
              <a:grpFill/>
              <a:ln w="9525" cap="flat">
                <a:noFill/>
                <a:prstDash val="solid"/>
                <a:miter/>
              </a:ln>
            </p:spPr>
            <p:txBody>
              <a:bodyPr rtlCol="0" anchor="ctr"/>
              <a:lstStyle/>
              <a:p>
                <a:endParaRPr lang="en-US" dirty="0"/>
              </a:p>
            </p:txBody>
          </p:sp>
          <p:sp>
            <p:nvSpPr>
              <p:cNvPr id="285" name="Freeform: Shape 284">
                <a:extLst>
                  <a:ext uri="{FF2B5EF4-FFF2-40B4-BE49-F238E27FC236}">
                    <a16:creationId xmlns:a16="http://schemas.microsoft.com/office/drawing/2014/main" id="{1F63D475-BF3A-4D00-9C15-40113846E61A}"/>
                  </a:ext>
                </a:extLst>
              </p:cNvPr>
              <p:cNvSpPr/>
              <p:nvPr/>
            </p:nvSpPr>
            <p:spPr>
              <a:xfrm>
                <a:off x="5352574" y="3312318"/>
                <a:ext cx="742950" cy="485775"/>
              </a:xfrm>
              <a:custGeom>
                <a:avLst/>
                <a:gdLst>
                  <a:gd name="connsiteX0" fmla="*/ 736759 w 742950"/>
                  <a:gd name="connsiteY0" fmla="*/ 7144 h 485775"/>
                  <a:gd name="connsiteX1" fmla="*/ 741521 w 742950"/>
                  <a:gd name="connsiteY1" fmla="*/ 11906 h 485775"/>
                  <a:gd name="connsiteX2" fmla="*/ 552926 w 742950"/>
                  <a:gd name="connsiteY2" fmla="*/ 200501 h 485775"/>
                  <a:gd name="connsiteX3" fmla="*/ 260509 w 742950"/>
                  <a:gd name="connsiteY3" fmla="*/ 200501 h 485775"/>
                  <a:gd name="connsiteX4" fmla="*/ 12859 w 742950"/>
                  <a:gd name="connsiteY4" fmla="*/ 486251 h 485775"/>
                  <a:gd name="connsiteX5" fmla="*/ 7144 w 742950"/>
                  <a:gd name="connsiteY5" fmla="*/ 481489 h 485775"/>
                  <a:gd name="connsiteX6" fmla="*/ 257651 w 742950"/>
                  <a:gd name="connsiteY6" fmla="*/ 192881 h 485775"/>
                  <a:gd name="connsiteX7" fmla="*/ 550069 w 742950"/>
                  <a:gd name="connsiteY7" fmla="*/ 19288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950" h="485775">
                    <a:moveTo>
                      <a:pt x="736759" y="7144"/>
                    </a:moveTo>
                    <a:lnTo>
                      <a:pt x="741521" y="11906"/>
                    </a:lnTo>
                    <a:lnTo>
                      <a:pt x="552926" y="200501"/>
                    </a:lnTo>
                    <a:lnTo>
                      <a:pt x="260509" y="200501"/>
                    </a:lnTo>
                    <a:lnTo>
                      <a:pt x="12859" y="486251"/>
                    </a:lnTo>
                    <a:lnTo>
                      <a:pt x="7144" y="481489"/>
                    </a:lnTo>
                    <a:lnTo>
                      <a:pt x="257651" y="192881"/>
                    </a:lnTo>
                    <a:lnTo>
                      <a:pt x="550069" y="192881"/>
                    </a:lnTo>
                    <a:close/>
                  </a:path>
                </a:pathLst>
              </a:custGeom>
              <a:grpFill/>
              <a:ln w="9525" cap="flat">
                <a:noFill/>
                <a:prstDash val="solid"/>
                <a:miter/>
              </a:ln>
            </p:spPr>
            <p:txBody>
              <a:bodyPr rtlCol="0" anchor="ctr"/>
              <a:lstStyle/>
              <a:p>
                <a:endParaRPr lang="en-US" dirty="0"/>
              </a:p>
            </p:txBody>
          </p:sp>
          <p:sp>
            <p:nvSpPr>
              <p:cNvPr id="286" name="Freeform: Shape 285">
                <a:extLst>
                  <a:ext uri="{FF2B5EF4-FFF2-40B4-BE49-F238E27FC236}">
                    <a16:creationId xmlns:a16="http://schemas.microsoft.com/office/drawing/2014/main" id="{F8E4AF63-2EC3-4859-9A8A-D8B8B3BB2CE1}"/>
                  </a:ext>
                </a:extLst>
              </p:cNvPr>
              <p:cNvSpPr/>
              <p:nvPr/>
            </p:nvSpPr>
            <p:spPr>
              <a:xfrm>
                <a:off x="5343287" y="3775709"/>
                <a:ext cx="38100" cy="38100"/>
              </a:xfrm>
              <a:custGeom>
                <a:avLst/>
                <a:gdLst>
                  <a:gd name="connsiteX0" fmla="*/ 10716 w 38100"/>
                  <a:gd name="connsiteY0" fmla="*/ 11430 h 38100"/>
                  <a:gd name="connsiteX1" fmla="*/ 10716 w 38100"/>
                  <a:gd name="connsiteY1" fmla="*/ 30480 h 38100"/>
                  <a:gd name="connsiteX2" fmla="*/ 29766 w 38100"/>
                  <a:gd name="connsiteY2" fmla="*/ 30480 h 38100"/>
                  <a:gd name="connsiteX3" fmla="*/ 29766 w 38100"/>
                  <a:gd name="connsiteY3" fmla="*/ 11430 h 38100"/>
                  <a:gd name="connsiteX4" fmla="*/ 10716 w 38100"/>
                  <a:gd name="connsiteY4" fmla="*/ 1143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1430"/>
                    </a:moveTo>
                    <a:cubicBezTo>
                      <a:pt x="5953" y="16192"/>
                      <a:pt x="5953" y="24765"/>
                      <a:pt x="10716" y="30480"/>
                    </a:cubicBezTo>
                    <a:cubicBezTo>
                      <a:pt x="15478" y="35242"/>
                      <a:pt x="24051" y="35242"/>
                      <a:pt x="29766" y="30480"/>
                    </a:cubicBezTo>
                    <a:cubicBezTo>
                      <a:pt x="34528" y="25717"/>
                      <a:pt x="34528" y="17145"/>
                      <a:pt x="29766" y="11430"/>
                    </a:cubicBezTo>
                    <a:cubicBezTo>
                      <a:pt x="24051" y="5715"/>
                      <a:pt x="15478" y="5715"/>
                      <a:pt x="10716" y="11430"/>
                    </a:cubicBezTo>
                    <a:close/>
                  </a:path>
                </a:pathLst>
              </a:custGeom>
              <a:grpFill/>
              <a:ln w="9525" cap="flat">
                <a:noFill/>
                <a:prstDash val="solid"/>
                <a:miter/>
              </a:ln>
            </p:spPr>
            <p:txBody>
              <a:bodyPr rtlCol="0" anchor="ctr"/>
              <a:lstStyle/>
              <a:p>
                <a:endParaRPr lang="en-US" dirty="0"/>
              </a:p>
            </p:txBody>
          </p:sp>
          <p:sp>
            <p:nvSpPr>
              <p:cNvPr id="287" name="Freeform: Shape 286">
                <a:extLst>
                  <a:ext uri="{FF2B5EF4-FFF2-40B4-BE49-F238E27FC236}">
                    <a16:creationId xmlns:a16="http://schemas.microsoft.com/office/drawing/2014/main" id="{A531783A-5E48-4BA9-B715-F4ED9558FABE}"/>
                  </a:ext>
                </a:extLst>
              </p:cNvPr>
              <p:cNvSpPr/>
              <p:nvPr/>
            </p:nvSpPr>
            <p:spPr>
              <a:xfrm>
                <a:off x="4308634" y="3313271"/>
                <a:ext cx="1009650" cy="428625"/>
              </a:xfrm>
              <a:custGeom>
                <a:avLst/>
                <a:gdLst>
                  <a:gd name="connsiteX0" fmla="*/ 998696 w 1009650"/>
                  <a:gd name="connsiteY0" fmla="*/ 7144 h 428625"/>
                  <a:gd name="connsiteX1" fmla="*/ 1003459 w 1009650"/>
                  <a:gd name="connsiteY1" fmla="*/ 11906 h 428625"/>
                  <a:gd name="connsiteX2" fmla="*/ 912019 w 1009650"/>
                  <a:gd name="connsiteY2" fmla="*/ 103346 h 428625"/>
                  <a:gd name="connsiteX3" fmla="*/ 646271 w 1009650"/>
                  <a:gd name="connsiteY3" fmla="*/ 103346 h 428625"/>
                  <a:gd name="connsiteX4" fmla="*/ 476726 w 1009650"/>
                  <a:gd name="connsiteY4" fmla="*/ 272891 h 428625"/>
                  <a:gd name="connsiteX5" fmla="*/ 306229 w 1009650"/>
                  <a:gd name="connsiteY5" fmla="*/ 272891 h 428625"/>
                  <a:gd name="connsiteX6" fmla="*/ 11906 w 1009650"/>
                  <a:gd name="connsiteY6" fmla="*/ 424339 h 428625"/>
                  <a:gd name="connsiteX7" fmla="*/ 7144 w 1009650"/>
                  <a:gd name="connsiteY7" fmla="*/ 419576 h 428625"/>
                  <a:gd name="connsiteX8" fmla="*/ 303371 w 1009650"/>
                  <a:gd name="connsiteY8" fmla="*/ 266224 h 428625"/>
                  <a:gd name="connsiteX9" fmla="*/ 472916 w 1009650"/>
                  <a:gd name="connsiteY9" fmla="*/ 266224 h 428625"/>
                  <a:gd name="connsiteX10" fmla="*/ 643414 w 1009650"/>
                  <a:gd name="connsiteY10" fmla="*/ 95726 h 428625"/>
                  <a:gd name="connsiteX11" fmla="*/ 909161 w 1009650"/>
                  <a:gd name="connsiteY11" fmla="*/ 9572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9650" h="428625">
                    <a:moveTo>
                      <a:pt x="998696" y="7144"/>
                    </a:moveTo>
                    <a:lnTo>
                      <a:pt x="1003459" y="11906"/>
                    </a:lnTo>
                    <a:lnTo>
                      <a:pt x="912019" y="103346"/>
                    </a:lnTo>
                    <a:lnTo>
                      <a:pt x="646271" y="103346"/>
                    </a:lnTo>
                    <a:lnTo>
                      <a:pt x="476726" y="272891"/>
                    </a:lnTo>
                    <a:lnTo>
                      <a:pt x="306229" y="272891"/>
                    </a:lnTo>
                    <a:lnTo>
                      <a:pt x="11906" y="424339"/>
                    </a:lnTo>
                    <a:lnTo>
                      <a:pt x="7144" y="419576"/>
                    </a:lnTo>
                    <a:lnTo>
                      <a:pt x="303371" y="266224"/>
                    </a:lnTo>
                    <a:lnTo>
                      <a:pt x="472916" y="266224"/>
                    </a:lnTo>
                    <a:lnTo>
                      <a:pt x="643414" y="95726"/>
                    </a:lnTo>
                    <a:lnTo>
                      <a:pt x="909161" y="95726"/>
                    </a:lnTo>
                    <a:close/>
                  </a:path>
                </a:pathLst>
              </a:custGeom>
              <a:grpFill/>
              <a:ln w="9525" cap="flat">
                <a:noFill/>
                <a:prstDash val="solid"/>
                <a:miter/>
              </a:ln>
            </p:spPr>
            <p:txBody>
              <a:bodyPr rtlCol="0" anchor="ctr"/>
              <a:lstStyle/>
              <a:p>
                <a:endParaRPr lang="en-US" dirty="0"/>
              </a:p>
            </p:txBody>
          </p:sp>
          <p:sp>
            <p:nvSpPr>
              <p:cNvPr id="288" name="Freeform: Shape 287">
                <a:extLst>
                  <a:ext uri="{FF2B5EF4-FFF2-40B4-BE49-F238E27FC236}">
                    <a16:creationId xmlns:a16="http://schemas.microsoft.com/office/drawing/2014/main" id="{A8D700BB-E751-48DA-8AB8-914B3CD8E41B}"/>
                  </a:ext>
                </a:extLst>
              </p:cNvPr>
              <p:cNvSpPr/>
              <p:nvPr/>
            </p:nvSpPr>
            <p:spPr>
              <a:xfrm>
                <a:off x="4298394" y="3714511"/>
                <a:ext cx="38100" cy="38100"/>
              </a:xfrm>
              <a:custGeom>
                <a:avLst/>
                <a:gdLst>
                  <a:gd name="connsiteX0" fmla="*/ 10716 w 38100"/>
                  <a:gd name="connsiteY0" fmla="*/ 10716 h 38100"/>
                  <a:gd name="connsiteX1" fmla="*/ 10716 w 38100"/>
                  <a:gd name="connsiteY1" fmla="*/ 29766 h 38100"/>
                  <a:gd name="connsiteX2" fmla="*/ 29766 w 38100"/>
                  <a:gd name="connsiteY2" fmla="*/ 29766 h 38100"/>
                  <a:gd name="connsiteX3" fmla="*/ 29766 w 38100"/>
                  <a:gd name="connsiteY3" fmla="*/ 10716 h 38100"/>
                  <a:gd name="connsiteX4" fmla="*/ 1071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10716" y="10716"/>
                    </a:moveTo>
                    <a:cubicBezTo>
                      <a:pt x="5953" y="15478"/>
                      <a:pt x="5953" y="24051"/>
                      <a:pt x="10716" y="29766"/>
                    </a:cubicBezTo>
                    <a:cubicBezTo>
                      <a:pt x="15478" y="34528"/>
                      <a:pt x="24051" y="34528"/>
                      <a:pt x="29766" y="29766"/>
                    </a:cubicBezTo>
                    <a:cubicBezTo>
                      <a:pt x="34528" y="25003"/>
                      <a:pt x="34528" y="16431"/>
                      <a:pt x="29766" y="10716"/>
                    </a:cubicBezTo>
                    <a:cubicBezTo>
                      <a:pt x="24051" y="5953"/>
                      <a:pt x="15478" y="5953"/>
                      <a:pt x="10716" y="10716"/>
                    </a:cubicBezTo>
                    <a:close/>
                  </a:path>
                </a:pathLst>
              </a:custGeom>
              <a:grpFill/>
              <a:ln w="9525" cap="flat">
                <a:noFill/>
                <a:prstDash val="solid"/>
                <a:miter/>
              </a:ln>
            </p:spPr>
            <p:txBody>
              <a:bodyPr rtlCol="0" anchor="ctr"/>
              <a:lstStyle/>
              <a:p>
                <a:endParaRPr lang="en-US" dirty="0"/>
              </a:p>
            </p:txBody>
          </p:sp>
          <p:sp>
            <p:nvSpPr>
              <p:cNvPr id="289" name="Freeform: Shape 288">
                <a:extLst>
                  <a:ext uri="{FF2B5EF4-FFF2-40B4-BE49-F238E27FC236}">
                    <a16:creationId xmlns:a16="http://schemas.microsoft.com/office/drawing/2014/main" id="{589BF9FB-7483-4A69-AA49-A35A6D3C5FAE}"/>
                  </a:ext>
                </a:extLst>
              </p:cNvPr>
              <p:cNvSpPr/>
              <p:nvPr/>
            </p:nvSpPr>
            <p:spPr>
              <a:xfrm>
                <a:off x="6470809" y="3194208"/>
                <a:ext cx="1076325" cy="142875"/>
              </a:xfrm>
              <a:custGeom>
                <a:avLst/>
                <a:gdLst>
                  <a:gd name="connsiteX0" fmla="*/ 11906 w 1076325"/>
                  <a:gd name="connsiteY0" fmla="*/ 7144 h 142875"/>
                  <a:gd name="connsiteX1" fmla="*/ 50006 w 1076325"/>
                  <a:gd name="connsiteY1" fmla="*/ 45244 h 142875"/>
                  <a:gd name="connsiteX2" fmla="*/ 869156 w 1076325"/>
                  <a:gd name="connsiteY2" fmla="*/ 45244 h 142875"/>
                  <a:gd name="connsiteX3" fmla="*/ 1072991 w 1076325"/>
                  <a:gd name="connsiteY3" fmla="*/ 134779 h 142875"/>
                  <a:gd name="connsiteX4" fmla="*/ 1068229 w 1076325"/>
                  <a:gd name="connsiteY4" fmla="*/ 139541 h 142875"/>
                  <a:gd name="connsiteX5" fmla="*/ 866299 w 1076325"/>
                  <a:gd name="connsiteY5" fmla="*/ 51911 h 142875"/>
                  <a:gd name="connsiteX6" fmla="*/ 47149 w 1076325"/>
                  <a:gd name="connsiteY6" fmla="*/ 51911 h 142875"/>
                  <a:gd name="connsiteX7" fmla="*/ 7144 w 1076325"/>
                  <a:gd name="connsiteY7" fmla="*/ 12859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6325" h="142875">
                    <a:moveTo>
                      <a:pt x="11906" y="7144"/>
                    </a:moveTo>
                    <a:lnTo>
                      <a:pt x="50006" y="45244"/>
                    </a:lnTo>
                    <a:lnTo>
                      <a:pt x="869156" y="45244"/>
                    </a:lnTo>
                    <a:lnTo>
                      <a:pt x="1072991" y="134779"/>
                    </a:lnTo>
                    <a:lnTo>
                      <a:pt x="1068229" y="139541"/>
                    </a:lnTo>
                    <a:lnTo>
                      <a:pt x="866299" y="51911"/>
                    </a:lnTo>
                    <a:lnTo>
                      <a:pt x="47149" y="51911"/>
                    </a:lnTo>
                    <a:lnTo>
                      <a:pt x="7144" y="12859"/>
                    </a:lnTo>
                    <a:close/>
                  </a:path>
                </a:pathLst>
              </a:custGeom>
              <a:grpFill/>
              <a:ln w="9525" cap="flat">
                <a:noFill/>
                <a:prstDash val="solid"/>
                <a:miter/>
              </a:ln>
            </p:spPr>
            <p:txBody>
              <a:bodyPr rtlCol="0" anchor="ctr"/>
              <a:lstStyle/>
              <a:p>
                <a:endParaRPr lang="en-US" dirty="0"/>
              </a:p>
            </p:txBody>
          </p:sp>
          <p:sp>
            <p:nvSpPr>
              <p:cNvPr id="290" name="Freeform: Shape 289">
                <a:extLst>
                  <a:ext uri="{FF2B5EF4-FFF2-40B4-BE49-F238E27FC236}">
                    <a16:creationId xmlns:a16="http://schemas.microsoft.com/office/drawing/2014/main" id="{25152BDF-1BEB-4150-8993-9317915EA6B9}"/>
                  </a:ext>
                </a:extLst>
              </p:cNvPr>
              <p:cNvSpPr/>
              <p:nvPr/>
            </p:nvSpPr>
            <p:spPr>
              <a:xfrm>
                <a:off x="6460569" y="3184921"/>
                <a:ext cx="38100" cy="38100"/>
              </a:xfrm>
              <a:custGeom>
                <a:avLst/>
                <a:gdLst>
                  <a:gd name="connsiteX0" fmla="*/ 29766 w 38100"/>
                  <a:gd name="connsiteY0" fmla="*/ 10716 h 38100"/>
                  <a:gd name="connsiteX1" fmla="*/ 10716 w 38100"/>
                  <a:gd name="connsiteY1" fmla="*/ 10716 h 38100"/>
                  <a:gd name="connsiteX2" fmla="*/ 10716 w 38100"/>
                  <a:gd name="connsiteY2" fmla="*/ 29766 h 38100"/>
                  <a:gd name="connsiteX3" fmla="*/ 29766 w 38100"/>
                  <a:gd name="connsiteY3" fmla="*/ 29766 h 38100"/>
                  <a:gd name="connsiteX4" fmla="*/ 29766 w 38100"/>
                  <a:gd name="connsiteY4" fmla="*/ 1071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9766" y="10716"/>
                    </a:moveTo>
                    <a:cubicBezTo>
                      <a:pt x="25003" y="5953"/>
                      <a:pt x="16431" y="5953"/>
                      <a:pt x="10716" y="10716"/>
                    </a:cubicBezTo>
                    <a:cubicBezTo>
                      <a:pt x="5953" y="15478"/>
                      <a:pt x="5953" y="24051"/>
                      <a:pt x="10716" y="29766"/>
                    </a:cubicBezTo>
                    <a:cubicBezTo>
                      <a:pt x="15478" y="34528"/>
                      <a:pt x="24051" y="34528"/>
                      <a:pt x="29766" y="29766"/>
                    </a:cubicBezTo>
                    <a:cubicBezTo>
                      <a:pt x="34528" y="24051"/>
                      <a:pt x="34528" y="15478"/>
                      <a:pt x="29766" y="10716"/>
                    </a:cubicBezTo>
                    <a:close/>
                  </a:path>
                </a:pathLst>
              </a:custGeom>
              <a:grpFill/>
              <a:ln w="9525" cap="flat">
                <a:noFill/>
                <a:prstDash val="solid"/>
                <a:miter/>
              </a:ln>
            </p:spPr>
            <p:txBody>
              <a:bodyPr rtlCol="0" anchor="ctr"/>
              <a:lstStyle/>
              <a:p>
                <a:endParaRPr lang="en-US" dirty="0"/>
              </a:p>
            </p:txBody>
          </p:sp>
          <p:sp>
            <p:nvSpPr>
              <p:cNvPr id="291" name="Freeform: Shape 290">
                <a:extLst>
                  <a:ext uri="{FF2B5EF4-FFF2-40B4-BE49-F238E27FC236}">
                    <a16:creationId xmlns:a16="http://schemas.microsoft.com/office/drawing/2014/main" id="{C7971C53-AABC-4071-B599-F09FEC77B278}"/>
                  </a:ext>
                </a:extLst>
              </p:cNvPr>
              <p:cNvSpPr/>
              <p:nvPr/>
            </p:nvSpPr>
            <p:spPr>
              <a:xfrm>
                <a:off x="5156359" y="3240881"/>
                <a:ext cx="590550" cy="190500"/>
              </a:xfrm>
              <a:custGeom>
                <a:avLst/>
                <a:gdLst>
                  <a:gd name="connsiteX0" fmla="*/ 7144 w 590550"/>
                  <a:gd name="connsiteY0" fmla="*/ 7144 h 190500"/>
                  <a:gd name="connsiteX1" fmla="*/ 408146 w 590550"/>
                  <a:gd name="connsiteY1" fmla="*/ 7144 h 190500"/>
                  <a:gd name="connsiteX2" fmla="*/ 585311 w 590550"/>
                  <a:gd name="connsiteY2" fmla="*/ 184309 h 190500"/>
                  <a:gd name="connsiteX3" fmla="*/ 580549 w 590550"/>
                  <a:gd name="connsiteY3" fmla="*/ 189071 h 190500"/>
                  <a:gd name="connsiteX4" fmla="*/ 405289 w 590550"/>
                  <a:gd name="connsiteY4" fmla="*/ 13811 h 190500"/>
                  <a:gd name="connsiteX5" fmla="*/ 7144 w 590550"/>
                  <a:gd name="connsiteY5" fmla="*/ 1381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0550" h="190500">
                    <a:moveTo>
                      <a:pt x="7144" y="7144"/>
                    </a:moveTo>
                    <a:lnTo>
                      <a:pt x="408146" y="7144"/>
                    </a:lnTo>
                    <a:lnTo>
                      <a:pt x="585311" y="184309"/>
                    </a:lnTo>
                    <a:lnTo>
                      <a:pt x="580549" y="189071"/>
                    </a:lnTo>
                    <a:lnTo>
                      <a:pt x="405289" y="13811"/>
                    </a:lnTo>
                    <a:lnTo>
                      <a:pt x="7144" y="13811"/>
                    </a:lnTo>
                    <a:close/>
                  </a:path>
                </a:pathLst>
              </a:custGeom>
              <a:grpFill/>
              <a:ln w="9525" cap="flat">
                <a:noFill/>
                <a:prstDash val="solid"/>
                <a:miter/>
              </a:ln>
            </p:spPr>
            <p:txBody>
              <a:bodyPr rtlCol="0" anchor="ctr"/>
              <a:lstStyle/>
              <a:p>
                <a:endParaRPr lang="en-US" dirty="0"/>
              </a:p>
            </p:txBody>
          </p:sp>
          <p:sp>
            <p:nvSpPr>
              <p:cNvPr id="292" name="Freeform: Shape 291">
                <a:extLst>
                  <a:ext uri="{FF2B5EF4-FFF2-40B4-BE49-F238E27FC236}">
                    <a16:creationId xmlns:a16="http://schemas.microsoft.com/office/drawing/2014/main" id="{B3A78273-7BDD-4C8C-B817-C7279EDDFFF4}"/>
                  </a:ext>
                </a:extLst>
              </p:cNvPr>
              <p:cNvSpPr/>
              <p:nvPr/>
            </p:nvSpPr>
            <p:spPr>
              <a:xfrm>
                <a:off x="5134451" y="323135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3814" y="12859"/>
                      <a:pt x="28099" y="7144"/>
                      <a:pt x="20479" y="7144"/>
                    </a:cubicBezTo>
                    <a:close/>
                  </a:path>
                </a:pathLst>
              </a:custGeom>
              <a:grpFill/>
              <a:ln w="9525" cap="flat">
                <a:noFill/>
                <a:prstDash val="solid"/>
                <a:miter/>
              </a:ln>
            </p:spPr>
            <p:txBody>
              <a:bodyPr rtlCol="0" anchor="ctr"/>
              <a:lstStyle/>
              <a:p>
                <a:endParaRPr lang="en-US" dirty="0"/>
              </a:p>
            </p:txBody>
          </p:sp>
          <p:sp>
            <p:nvSpPr>
              <p:cNvPr id="293" name="Freeform: Shape 292">
                <a:extLst>
                  <a:ext uri="{FF2B5EF4-FFF2-40B4-BE49-F238E27FC236}">
                    <a16:creationId xmlns:a16="http://schemas.microsoft.com/office/drawing/2014/main" id="{A4907EC0-58F4-453F-8DF4-09584F491C5C}"/>
                  </a:ext>
                </a:extLst>
              </p:cNvPr>
              <p:cNvSpPr/>
              <p:nvPr/>
            </p:nvSpPr>
            <p:spPr>
              <a:xfrm>
                <a:off x="5084921" y="3377088"/>
                <a:ext cx="361950" cy="95250"/>
              </a:xfrm>
              <a:custGeom>
                <a:avLst/>
                <a:gdLst>
                  <a:gd name="connsiteX0" fmla="*/ 349091 w 361950"/>
                  <a:gd name="connsiteY0" fmla="*/ 7144 h 95250"/>
                  <a:gd name="connsiteX1" fmla="*/ 354806 w 361950"/>
                  <a:gd name="connsiteY1" fmla="*/ 12859 h 95250"/>
                  <a:gd name="connsiteX2" fmla="*/ 271939 w 361950"/>
                  <a:gd name="connsiteY2" fmla="*/ 94774 h 95250"/>
                  <a:gd name="connsiteX3" fmla="*/ 7144 w 361950"/>
                  <a:gd name="connsiteY3" fmla="*/ 94774 h 95250"/>
                  <a:gd name="connsiteX4" fmla="*/ 7144 w 361950"/>
                  <a:gd name="connsiteY4" fmla="*/ 88106 h 95250"/>
                  <a:gd name="connsiteX5" fmla="*/ 269081 w 361950"/>
                  <a:gd name="connsiteY5" fmla="*/ 8810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1950" h="95250">
                    <a:moveTo>
                      <a:pt x="349091" y="7144"/>
                    </a:moveTo>
                    <a:lnTo>
                      <a:pt x="354806" y="12859"/>
                    </a:lnTo>
                    <a:lnTo>
                      <a:pt x="271939" y="94774"/>
                    </a:lnTo>
                    <a:lnTo>
                      <a:pt x="7144" y="94774"/>
                    </a:lnTo>
                    <a:lnTo>
                      <a:pt x="7144" y="88106"/>
                    </a:lnTo>
                    <a:lnTo>
                      <a:pt x="269081" y="88106"/>
                    </a:lnTo>
                    <a:close/>
                  </a:path>
                </a:pathLst>
              </a:custGeom>
              <a:grpFill/>
              <a:ln w="9525" cap="flat">
                <a:noFill/>
                <a:prstDash val="solid"/>
                <a:miter/>
              </a:ln>
            </p:spPr>
            <p:txBody>
              <a:bodyPr rtlCol="0" anchor="ctr"/>
              <a:lstStyle/>
              <a:p>
                <a:endParaRPr lang="en-US" dirty="0"/>
              </a:p>
            </p:txBody>
          </p:sp>
          <p:sp>
            <p:nvSpPr>
              <p:cNvPr id="294" name="Freeform: Shape 293">
                <a:extLst>
                  <a:ext uri="{FF2B5EF4-FFF2-40B4-BE49-F238E27FC236}">
                    <a16:creationId xmlns:a16="http://schemas.microsoft.com/office/drawing/2014/main" id="{8776D23D-4F47-4257-A697-32F36CE05B86}"/>
                  </a:ext>
                </a:extLst>
              </p:cNvPr>
              <p:cNvSpPr/>
              <p:nvPr/>
            </p:nvSpPr>
            <p:spPr>
              <a:xfrm>
                <a:off x="5072539" y="3448526"/>
                <a:ext cx="38100" cy="38100"/>
              </a:xfrm>
              <a:custGeom>
                <a:avLst/>
                <a:gdLst>
                  <a:gd name="connsiteX0" fmla="*/ 20479 w 38100"/>
                  <a:gd name="connsiteY0" fmla="*/ 7144 h 38100"/>
                  <a:gd name="connsiteX1" fmla="*/ 7144 w 38100"/>
                  <a:gd name="connsiteY1" fmla="*/ 20479 h 38100"/>
                  <a:gd name="connsiteX2" fmla="*/ 20479 w 38100"/>
                  <a:gd name="connsiteY2" fmla="*/ 33814 h 38100"/>
                  <a:gd name="connsiteX3" fmla="*/ 33814 w 38100"/>
                  <a:gd name="connsiteY3" fmla="*/ 20479 h 38100"/>
                  <a:gd name="connsiteX4" fmla="*/ 20479 w 38100"/>
                  <a:gd name="connsiteY4" fmla="*/ 714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7144"/>
                    </a:moveTo>
                    <a:cubicBezTo>
                      <a:pt x="12859" y="7144"/>
                      <a:pt x="7144" y="12859"/>
                      <a:pt x="7144" y="20479"/>
                    </a:cubicBezTo>
                    <a:cubicBezTo>
                      <a:pt x="7144" y="28099"/>
                      <a:pt x="12859" y="33814"/>
                      <a:pt x="20479" y="33814"/>
                    </a:cubicBezTo>
                    <a:cubicBezTo>
                      <a:pt x="28099" y="33814"/>
                      <a:pt x="33814" y="28099"/>
                      <a:pt x="33814" y="20479"/>
                    </a:cubicBezTo>
                    <a:cubicBezTo>
                      <a:pt x="32861" y="12859"/>
                      <a:pt x="27146" y="7144"/>
                      <a:pt x="20479" y="7144"/>
                    </a:cubicBezTo>
                    <a:close/>
                  </a:path>
                </a:pathLst>
              </a:custGeom>
              <a:grpFill/>
              <a:ln w="9525" cap="flat">
                <a:noFill/>
                <a:prstDash val="solid"/>
                <a:miter/>
              </a:ln>
            </p:spPr>
            <p:txBody>
              <a:bodyPr rtlCol="0" anchor="ctr"/>
              <a:lstStyle/>
              <a:p>
                <a:endParaRPr lang="en-US" dirty="0"/>
              </a:p>
            </p:txBody>
          </p:sp>
          <p:sp>
            <p:nvSpPr>
              <p:cNvPr id="295" name="Freeform: Shape 294">
                <a:extLst>
                  <a:ext uri="{FF2B5EF4-FFF2-40B4-BE49-F238E27FC236}">
                    <a16:creationId xmlns:a16="http://schemas.microsoft.com/office/drawing/2014/main" id="{BFCB0B76-FAC5-4775-AE50-CF8A5E580541}"/>
                  </a:ext>
                </a:extLst>
              </p:cNvPr>
              <p:cNvSpPr/>
              <p:nvPr/>
            </p:nvSpPr>
            <p:spPr>
              <a:xfrm>
                <a:off x="5571649" y="3071336"/>
                <a:ext cx="809625" cy="200025"/>
              </a:xfrm>
              <a:custGeom>
                <a:avLst/>
                <a:gdLst>
                  <a:gd name="connsiteX0" fmla="*/ 11906 w 809625"/>
                  <a:gd name="connsiteY0" fmla="*/ 7144 h 200025"/>
                  <a:gd name="connsiteX1" fmla="*/ 192881 w 809625"/>
                  <a:gd name="connsiteY1" fmla="*/ 188119 h 200025"/>
                  <a:gd name="connsiteX2" fmla="*/ 808196 w 809625"/>
                  <a:gd name="connsiteY2" fmla="*/ 188119 h 200025"/>
                  <a:gd name="connsiteX3" fmla="*/ 808196 w 809625"/>
                  <a:gd name="connsiteY3" fmla="*/ 195739 h 200025"/>
                  <a:gd name="connsiteX4" fmla="*/ 190024 w 809625"/>
                  <a:gd name="connsiteY4" fmla="*/ 194786 h 200025"/>
                  <a:gd name="connsiteX5" fmla="*/ 7144 w 809625"/>
                  <a:gd name="connsiteY5" fmla="*/ 11906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625" h="200025">
                    <a:moveTo>
                      <a:pt x="11906" y="7144"/>
                    </a:moveTo>
                    <a:lnTo>
                      <a:pt x="192881" y="188119"/>
                    </a:lnTo>
                    <a:lnTo>
                      <a:pt x="808196" y="188119"/>
                    </a:lnTo>
                    <a:lnTo>
                      <a:pt x="808196" y="195739"/>
                    </a:lnTo>
                    <a:lnTo>
                      <a:pt x="190024" y="194786"/>
                    </a:lnTo>
                    <a:lnTo>
                      <a:pt x="7144" y="11906"/>
                    </a:lnTo>
                    <a:close/>
                  </a:path>
                </a:pathLst>
              </a:custGeom>
              <a:grpFill/>
              <a:ln w="9525" cap="flat">
                <a:noFill/>
                <a:prstDash val="solid"/>
                <a:miter/>
              </a:ln>
            </p:spPr>
            <p:txBody>
              <a:bodyPr rtlCol="0" anchor="ctr"/>
              <a:lstStyle/>
              <a:p>
                <a:endParaRPr lang="en-US" dirty="0"/>
              </a:p>
            </p:txBody>
          </p:sp>
          <p:sp>
            <p:nvSpPr>
              <p:cNvPr id="296" name="Freeform: Shape 295">
                <a:extLst>
                  <a:ext uri="{FF2B5EF4-FFF2-40B4-BE49-F238E27FC236}">
                    <a16:creationId xmlns:a16="http://schemas.microsoft.com/office/drawing/2014/main" id="{B39CFCF1-BF3A-45CC-8CA6-E6F4EF69F04E}"/>
                  </a:ext>
                </a:extLst>
              </p:cNvPr>
              <p:cNvSpPr/>
              <p:nvPr/>
            </p:nvSpPr>
            <p:spPr>
              <a:xfrm>
                <a:off x="6358414" y="3242786"/>
                <a:ext cx="38100" cy="38100"/>
              </a:xfrm>
              <a:custGeom>
                <a:avLst/>
                <a:gdLst>
                  <a:gd name="connsiteX0" fmla="*/ 20479 w 38100"/>
                  <a:gd name="connsiteY0" fmla="*/ 33814 h 38100"/>
                  <a:gd name="connsiteX1" fmla="*/ 33814 w 38100"/>
                  <a:gd name="connsiteY1" fmla="*/ 20479 h 38100"/>
                  <a:gd name="connsiteX2" fmla="*/ 20479 w 38100"/>
                  <a:gd name="connsiteY2" fmla="*/ 7144 h 38100"/>
                  <a:gd name="connsiteX3" fmla="*/ 7144 w 38100"/>
                  <a:gd name="connsiteY3" fmla="*/ 20479 h 38100"/>
                  <a:gd name="connsiteX4" fmla="*/ 20479 w 38100"/>
                  <a:gd name="connsiteY4" fmla="*/ 33814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20479" y="33814"/>
                    </a:moveTo>
                    <a:cubicBezTo>
                      <a:pt x="28099" y="33814"/>
                      <a:pt x="33814" y="28099"/>
                      <a:pt x="33814" y="20479"/>
                    </a:cubicBezTo>
                    <a:cubicBezTo>
                      <a:pt x="33814" y="12859"/>
                      <a:pt x="28099" y="7144"/>
                      <a:pt x="20479" y="7144"/>
                    </a:cubicBezTo>
                    <a:cubicBezTo>
                      <a:pt x="12859" y="7144"/>
                      <a:pt x="7144" y="12859"/>
                      <a:pt x="7144" y="20479"/>
                    </a:cubicBezTo>
                    <a:cubicBezTo>
                      <a:pt x="7144" y="28099"/>
                      <a:pt x="13811" y="33814"/>
                      <a:pt x="20479" y="33814"/>
                    </a:cubicBezTo>
                    <a:close/>
                  </a:path>
                </a:pathLst>
              </a:custGeom>
              <a:grpFill/>
              <a:ln w="9525" cap="flat">
                <a:noFill/>
                <a:prstDash val="solid"/>
                <a:miter/>
              </a:ln>
            </p:spPr>
            <p:txBody>
              <a:bodyPr rtlCol="0" anchor="ctr"/>
              <a:lstStyle/>
              <a:p>
                <a:endParaRPr lang="en-US" dirty="0"/>
              </a:p>
            </p:txBody>
          </p:sp>
        </p:grpSp>
      </p:grpSp>
      <p:sp>
        <p:nvSpPr>
          <p:cNvPr id="302" name="Rectangle 301">
            <a:extLst>
              <a:ext uri="{FF2B5EF4-FFF2-40B4-BE49-F238E27FC236}">
                <a16:creationId xmlns:a16="http://schemas.microsoft.com/office/drawing/2014/main" id="{E9B7B593-D656-452E-AFE4-89D6370C70F6}"/>
              </a:ext>
            </a:extLst>
          </p:cNvPr>
          <p:cNvSpPr/>
          <p:nvPr/>
        </p:nvSpPr>
        <p:spPr>
          <a:xfrm>
            <a:off x="514095" y="1032832"/>
            <a:ext cx="4114800" cy="636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4" name="TextBox 303">
            <a:extLst>
              <a:ext uri="{FF2B5EF4-FFF2-40B4-BE49-F238E27FC236}">
                <a16:creationId xmlns:a16="http://schemas.microsoft.com/office/drawing/2014/main" id="{BE74C795-9882-4BD3-AA8A-89B346E39665}"/>
              </a:ext>
            </a:extLst>
          </p:cNvPr>
          <p:cNvSpPr txBox="1"/>
          <p:nvPr/>
        </p:nvSpPr>
        <p:spPr>
          <a:xfrm>
            <a:off x="245711" y="1203300"/>
            <a:ext cx="5944026" cy="4647426"/>
          </a:xfrm>
          <a:prstGeom prst="rect">
            <a:avLst/>
          </a:prstGeom>
          <a:noFill/>
        </p:spPr>
        <p:txBody>
          <a:bodyPr wrap="square" rtlCol="0">
            <a:spAutoFit/>
          </a:bodyPr>
          <a:lstStyle/>
          <a:p>
            <a:r>
              <a:rPr lang="en-US" altLang="ko-KR" sz="3600" b="1" dirty="0">
                <a:solidFill>
                  <a:schemeClr val="tx1">
                    <a:lumMod val="95000"/>
                    <a:lumOff val="5000"/>
                  </a:schemeClr>
                </a:solidFill>
                <a:cs typeface="Arial" pitchFamily="34" charset="0"/>
              </a:rPr>
              <a:t>N</a:t>
            </a:r>
            <a:r>
              <a:rPr lang="en-US" altLang="ko-KR" sz="2000" dirty="0">
                <a:solidFill>
                  <a:schemeClr val="tx1">
                    <a:lumMod val="95000"/>
                    <a:lumOff val="5000"/>
                  </a:schemeClr>
                </a:solidFill>
                <a:cs typeface="Arial" pitchFamily="34" charset="0"/>
              </a:rPr>
              <a:t>owadays</a:t>
            </a:r>
            <a:r>
              <a:rPr lang="en-US" altLang="ko-KR" sz="2000" dirty="0">
                <a:solidFill>
                  <a:schemeClr val="bg1"/>
                </a:solidFill>
                <a:cs typeface="Arial" pitchFamily="34" charset="0"/>
              </a:rPr>
              <a:t>, Real time human identification systems are important for security, surveillance and biometric applications. Usually it is desirable </a:t>
            </a:r>
          </a:p>
          <a:p>
            <a:r>
              <a:rPr lang="en-US" altLang="ko-KR" sz="2000" dirty="0">
                <a:solidFill>
                  <a:schemeClr val="bg1"/>
                </a:solidFill>
                <a:cs typeface="Arial" pitchFamily="34" charset="0"/>
              </a:rPr>
              <a:t>to detect, track and recognize persons in public areas such as airports, shopping centers, in </a:t>
            </a:r>
          </a:p>
          <a:p>
            <a:r>
              <a:rPr lang="en-US" altLang="ko-KR" sz="2000" dirty="0">
                <a:solidFill>
                  <a:schemeClr val="bg1"/>
                </a:solidFill>
                <a:cs typeface="Arial" pitchFamily="34" charset="0"/>
              </a:rPr>
              <a:t>areas with restricted access such as private offices, houses etc. Human identification can be performed by analyzing its biometric information, such as fingerprints, face, iris, Palm prints, palm veins etc. However, for fast and convenient person recognition, still the most suitable biometric parameter is facial information. </a:t>
            </a:r>
            <a:r>
              <a:rPr lang="en-US" altLang="ko-KR" sz="2000" dirty="0">
                <a:solidFill>
                  <a:schemeClr val="tx1">
                    <a:lumMod val="95000"/>
                    <a:lumOff val="5000"/>
                  </a:schemeClr>
                </a:solidFill>
                <a:cs typeface="Arial" pitchFamily="34" charset="0"/>
              </a:rPr>
              <a:t>In order to achieve a higher accuracy and effectiveness we use Open CV libraries and python computer language. Training and identification is done in Raspberry Pi.</a:t>
            </a:r>
          </a:p>
        </p:txBody>
      </p:sp>
      <p:sp>
        <p:nvSpPr>
          <p:cNvPr id="2" name="TextBox 1">
            <a:extLst>
              <a:ext uri="{FF2B5EF4-FFF2-40B4-BE49-F238E27FC236}">
                <a16:creationId xmlns:a16="http://schemas.microsoft.com/office/drawing/2014/main" id="{A681B6B6-A54E-4358-A2B9-24BAA9F5FF26}"/>
              </a:ext>
            </a:extLst>
          </p:cNvPr>
          <p:cNvSpPr txBox="1"/>
          <p:nvPr/>
        </p:nvSpPr>
        <p:spPr>
          <a:xfrm>
            <a:off x="514095" y="235870"/>
            <a:ext cx="5922954" cy="707886"/>
          </a:xfrm>
          <a:prstGeom prst="rect">
            <a:avLst/>
          </a:prstGeom>
          <a:noFill/>
        </p:spPr>
        <p:txBody>
          <a:bodyPr wrap="square" rtlCol="1">
            <a:spAutoFit/>
          </a:bodyPr>
          <a:lstStyle/>
          <a:p>
            <a:r>
              <a:rPr lang="en-US" sz="4000" b="1" dirty="0" smtClean="0">
                <a:solidFill>
                  <a:schemeClr val="bg1"/>
                </a:solidFill>
              </a:rPr>
              <a:t>(overview)</a:t>
            </a:r>
            <a:endParaRPr lang="en-US" sz="4000" b="1" dirty="0">
              <a:solidFill>
                <a:schemeClr val="bg1"/>
              </a:solidFill>
            </a:endParaRPr>
          </a:p>
        </p:txBody>
      </p:sp>
    </p:spTree>
    <p:extLst>
      <p:ext uri="{BB962C8B-B14F-4D97-AF65-F5344CB8AC3E}">
        <p14:creationId xmlns:p14="http://schemas.microsoft.com/office/powerpoint/2010/main" val="391035594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4">
                                            <p:txEl>
                                              <p:pRg st="2" end="2"/>
                                            </p:txEl>
                                          </p:spTgt>
                                        </p:tgtEl>
                                        <p:attrNameLst>
                                          <p:attrName>style.visibility</p:attrName>
                                        </p:attrNameLst>
                                      </p:cBhvr>
                                      <p:to>
                                        <p:strVal val="visible"/>
                                      </p:to>
                                    </p:set>
                                    <p:anim calcmode="lin" valueType="num">
                                      <p:cBhvr additive="base">
                                        <p:cTn id="7" dur="500" fill="hold"/>
                                        <p:tgtEl>
                                          <p:spTgt spid="30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227208-8325-45B9-BA2E-90BE44593A31}"/>
              </a:ext>
            </a:extLst>
          </p:cNvPr>
          <p:cNvPicPr>
            <a:picLocks noChangeAspect="1"/>
          </p:cNvPicPr>
          <p:nvPr/>
        </p:nvPicPr>
        <p:blipFill>
          <a:blip r:embed="rId2"/>
          <a:stretch>
            <a:fillRect/>
          </a:stretch>
        </p:blipFill>
        <p:spPr>
          <a:xfrm>
            <a:off x="1" y="152403"/>
            <a:ext cx="5604387" cy="6553199"/>
          </a:xfrm>
          <a:prstGeom prst="rect">
            <a:avLst/>
          </a:prstGeom>
        </p:spPr>
      </p:pic>
      <p:pic>
        <p:nvPicPr>
          <p:cNvPr id="3" name="Picture 2">
            <a:extLst>
              <a:ext uri="{FF2B5EF4-FFF2-40B4-BE49-F238E27FC236}">
                <a16:creationId xmlns:a16="http://schemas.microsoft.com/office/drawing/2014/main" id="{B49A2F87-5343-42D6-99FA-F0A6EE243BD6}"/>
              </a:ext>
            </a:extLst>
          </p:cNvPr>
          <p:cNvPicPr/>
          <p:nvPr/>
        </p:nvPicPr>
        <p:blipFill rotWithShape="1">
          <a:blip r:embed="rId3">
            <a:extLst>
              <a:ext uri="{28A0092B-C50C-407E-A947-70E740481C1C}">
                <a14:useLocalDpi xmlns:a14="http://schemas.microsoft.com/office/drawing/2010/main" val="0"/>
              </a:ext>
            </a:extLst>
          </a:blip>
          <a:srcRect l="41186" t="21380" b="17331"/>
          <a:stretch/>
        </p:blipFill>
        <p:spPr bwMode="auto">
          <a:xfrm>
            <a:off x="5604388" y="152402"/>
            <a:ext cx="6587612" cy="67055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5625086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90274BAE-95AB-493C-BC1A-80206697520B}"/>
              </a:ext>
            </a:extLst>
          </p:cNvPr>
          <p:cNvSpPr txBox="1"/>
          <p:nvPr/>
        </p:nvSpPr>
        <p:spPr>
          <a:xfrm>
            <a:off x="736683" y="2083336"/>
            <a:ext cx="5425333" cy="523220"/>
          </a:xfrm>
          <a:prstGeom prst="rect">
            <a:avLst/>
          </a:prstGeom>
          <a:noFill/>
        </p:spPr>
        <p:txBody>
          <a:bodyPr wrap="square" rtlCol="0" anchor="ctr">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GB" altLang="ko-KR" sz="2800" b="1" i="0" u="none" strike="noStrike" kern="1200" cap="none" spc="0" normalizeH="0" baseline="0" noProof="0" dirty="0">
                <a:ln>
                  <a:noFill/>
                </a:ln>
                <a:solidFill>
                  <a:schemeClr val="bg2">
                    <a:lumMod val="25000"/>
                  </a:schemeClr>
                </a:solidFill>
                <a:effectLst/>
                <a:uLnTx/>
                <a:uFillTx/>
                <a:latin typeface="Arial"/>
                <a:cs typeface="Arial" pitchFamily="34" charset="0"/>
              </a:rPr>
              <a:t>What is face recognition ???</a:t>
            </a:r>
            <a:endParaRPr kumimoji="0" lang="ko-KR" altLang="en-US" sz="2800" b="1" i="0" u="none" strike="noStrike" kern="1200" cap="none" spc="0" normalizeH="0" baseline="0" noProof="0" dirty="0">
              <a:ln>
                <a:noFill/>
              </a:ln>
              <a:solidFill>
                <a:schemeClr val="bg2">
                  <a:lumMod val="25000"/>
                </a:schemeClr>
              </a:solidFill>
              <a:effectLst/>
              <a:uLnTx/>
              <a:uFillTx/>
              <a:latin typeface="Arial"/>
              <a:cs typeface="Arial" pitchFamily="34" charset="0"/>
            </a:endParaRPr>
          </a:p>
        </p:txBody>
      </p:sp>
      <p:sp>
        <p:nvSpPr>
          <p:cNvPr id="26" name="Rectangle 25">
            <a:extLst>
              <a:ext uri="{FF2B5EF4-FFF2-40B4-BE49-F238E27FC236}">
                <a16:creationId xmlns:a16="http://schemas.microsoft.com/office/drawing/2014/main" id="{D9AA2C50-F75E-4DD9-9614-6FAFD03B75EA}"/>
              </a:ext>
            </a:extLst>
          </p:cNvPr>
          <p:cNvSpPr/>
          <p:nvPr/>
        </p:nvSpPr>
        <p:spPr>
          <a:xfrm>
            <a:off x="875360" y="1808780"/>
            <a:ext cx="3383280" cy="636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sp>
        <p:nvSpPr>
          <p:cNvPr id="29" name="TextBox 28">
            <a:extLst>
              <a:ext uri="{FF2B5EF4-FFF2-40B4-BE49-F238E27FC236}">
                <a16:creationId xmlns:a16="http://schemas.microsoft.com/office/drawing/2014/main" id="{696780D7-95FC-472E-82B8-F83641D1FEB0}"/>
              </a:ext>
            </a:extLst>
          </p:cNvPr>
          <p:cNvSpPr txBox="1"/>
          <p:nvPr/>
        </p:nvSpPr>
        <p:spPr>
          <a:xfrm>
            <a:off x="736683" y="2694913"/>
            <a:ext cx="4894758" cy="2492990"/>
          </a:xfrm>
          <a:prstGeom prst="rect">
            <a:avLst/>
          </a:prstGeom>
          <a:noFill/>
        </p:spPr>
        <p:txBody>
          <a:bodyPr wrap="square" rtlCol="0">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US" altLang="ko-KR" sz="3600" b="1" i="0" u="none" strike="noStrike" kern="1200" cap="none" spc="0" normalizeH="0" baseline="0" noProof="0" dirty="0">
                <a:ln>
                  <a:noFill/>
                </a:ln>
                <a:effectLst/>
                <a:uLnTx/>
                <a:uFillTx/>
                <a:latin typeface="Arial"/>
                <a:cs typeface="Arial" pitchFamily="34" charset="0"/>
              </a:rPr>
              <a:t>F</a:t>
            </a:r>
            <a:r>
              <a:rPr kumimoji="0" lang="en-US" altLang="ko-KR" sz="2400" b="0" i="0" u="none" strike="noStrike" kern="1200" cap="none" spc="0" normalizeH="0" baseline="0" noProof="0" dirty="0">
                <a:ln>
                  <a:noFill/>
                </a:ln>
                <a:effectLst/>
                <a:uLnTx/>
                <a:uFillTx/>
                <a:latin typeface="Arial"/>
                <a:cs typeface="Arial" pitchFamily="34" charset="0"/>
              </a:rPr>
              <a:t>acial recognition is a biometric software application capable of uniquely identifying or verifying a person by comparing an analyzing patterns based on the person's facial contours.</a:t>
            </a:r>
          </a:p>
        </p:txBody>
      </p:sp>
      <p:sp>
        <p:nvSpPr>
          <p:cNvPr id="2" name="TextBox 1">
            <a:extLst>
              <a:ext uri="{FF2B5EF4-FFF2-40B4-BE49-F238E27FC236}">
                <a16:creationId xmlns:a16="http://schemas.microsoft.com/office/drawing/2014/main" id="{56650D1F-B6F1-44D3-9263-318CCF88F797}"/>
              </a:ext>
            </a:extLst>
          </p:cNvPr>
          <p:cNvSpPr txBox="1"/>
          <p:nvPr/>
        </p:nvSpPr>
        <p:spPr>
          <a:xfrm>
            <a:off x="875360" y="1013072"/>
            <a:ext cx="3729055" cy="584775"/>
          </a:xfrm>
          <a:prstGeom prst="rect">
            <a:avLst/>
          </a:prstGeom>
          <a:noFill/>
        </p:spPr>
        <p:txBody>
          <a:bodyPr wrap="square" rtlCol="1">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accent1">
                    <a:lumMod val="75000"/>
                  </a:schemeClr>
                </a:solidFill>
                <a:effectLst/>
                <a:uLnTx/>
                <a:uFillTx/>
                <a:latin typeface="Arial"/>
                <a:cs typeface="+mn-cs"/>
              </a:rPr>
              <a:t>Face recognition </a:t>
            </a:r>
            <a:endParaRPr kumimoji="0" lang="ar-PS" sz="3200" b="0" i="0" u="none" strike="noStrike" kern="1200" cap="none" spc="0" normalizeH="0" baseline="0" noProof="0" dirty="0">
              <a:ln>
                <a:noFill/>
              </a:ln>
              <a:solidFill>
                <a:schemeClr val="accent1">
                  <a:lumMod val="75000"/>
                </a:schemeClr>
              </a:solidFill>
              <a:effectLst/>
              <a:uLnTx/>
              <a:uFillTx/>
              <a:latin typeface="Arial"/>
              <a:cs typeface="+mn-cs"/>
            </a:endParaRPr>
          </a:p>
        </p:txBody>
      </p:sp>
      <p:pic>
        <p:nvPicPr>
          <p:cNvPr id="1026" name="Picture 2" descr="Related image"/>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rcRect l="23008" r="23008"/>
          <a:stretch>
            <a:fillRect/>
          </a:stretch>
        </p:blipFill>
        <p:spPr bwMode="auto">
          <a:xfrm>
            <a:off x="5847486" y="0"/>
            <a:ext cx="634451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315601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90274BAE-95AB-493C-BC1A-80206697520B}"/>
              </a:ext>
            </a:extLst>
          </p:cNvPr>
          <p:cNvSpPr txBox="1"/>
          <p:nvPr/>
        </p:nvSpPr>
        <p:spPr>
          <a:xfrm>
            <a:off x="736683" y="1897137"/>
            <a:ext cx="6418860" cy="523220"/>
          </a:xfrm>
          <a:prstGeom prst="rect">
            <a:avLst/>
          </a:prstGeom>
          <a:noFill/>
        </p:spPr>
        <p:txBody>
          <a:bodyPr wrap="square" rtlCol="0" anchor="ctr">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GB" altLang="ko-KR" sz="2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Why </a:t>
            </a:r>
            <a:r>
              <a:rPr lang="en-GB" altLang="ko-KR" sz="2800" b="1" dirty="0">
                <a:solidFill>
                  <a:prstClr val="black">
                    <a:lumMod val="75000"/>
                    <a:lumOff val="25000"/>
                  </a:prstClr>
                </a:solidFill>
                <a:latin typeface="Arial"/>
                <a:cs typeface="Arial" pitchFamily="34" charset="0"/>
              </a:rPr>
              <a:t>to choose </a:t>
            </a:r>
            <a:r>
              <a:rPr kumimoji="0" lang="en-GB" altLang="ko-KR" sz="2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rPr>
              <a:t> face recognition ?</a:t>
            </a:r>
            <a:endParaRPr kumimoji="0" lang="ko-KR" altLang="en-US" sz="2800" b="1" i="0" u="none" strike="noStrike" kern="1200" cap="none" spc="0" normalizeH="0" baseline="0" noProof="0" dirty="0">
              <a:ln>
                <a:noFill/>
              </a:ln>
              <a:solidFill>
                <a:prstClr val="black">
                  <a:lumMod val="75000"/>
                  <a:lumOff val="25000"/>
                </a:prstClr>
              </a:solidFill>
              <a:effectLst/>
              <a:uLnTx/>
              <a:uFillTx/>
              <a:latin typeface="Arial"/>
              <a:cs typeface="Arial" pitchFamily="34" charset="0"/>
            </a:endParaRPr>
          </a:p>
        </p:txBody>
      </p:sp>
      <p:sp>
        <p:nvSpPr>
          <p:cNvPr id="26" name="Rectangle 25">
            <a:extLst>
              <a:ext uri="{FF2B5EF4-FFF2-40B4-BE49-F238E27FC236}">
                <a16:creationId xmlns:a16="http://schemas.microsoft.com/office/drawing/2014/main" id="{D9AA2C50-F75E-4DD9-9614-6FAFD03B75EA}"/>
              </a:ext>
            </a:extLst>
          </p:cNvPr>
          <p:cNvSpPr/>
          <p:nvPr/>
        </p:nvSpPr>
        <p:spPr>
          <a:xfrm>
            <a:off x="875360" y="1808780"/>
            <a:ext cx="3383280" cy="636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sp>
        <p:nvSpPr>
          <p:cNvPr id="2" name="TextBox 1">
            <a:extLst>
              <a:ext uri="{FF2B5EF4-FFF2-40B4-BE49-F238E27FC236}">
                <a16:creationId xmlns:a16="http://schemas.microsoft.com/office/drawing/2014/main" id="{56650D1F-B6F1-44D3-9263-318CCF88F797}"/>
              </a:ext>
            </a:extLst>
          </p:cNvPr>
          <p:cNvSpPr txBox="1"/>
          <p:nvPr/>
        </p:nvSpPr>
        <p:spPr>
          <a:xfrm>
            <a:off x="875360" y="1013072"/>
            <a:ext cx="3729055" cy="584775"/>
          </a:xfrm>
          <a:prstGeom prst="rect">
            <a:avLst/>
          </a:prstGeom>
          <a:noFill/>
        </p:spPr>
        <p:txBody>
          <a:bodyPr wrap="square" rtlCol="1">
            <a:spAutoFit/>
          </a:bodyPr>
          <a:lstStyle/>
          <a:p>
            <a:pPr marL="0" marR="0" lvl="0" indent="0" algn="l" defTabSz="914286"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black">
                    <a:lumMod val="75000"/>
                    <a:lumOff val="25000"/>
                  </a:prstClr>
                </a:solidFill>
                <a:effectLst/>
                <a:uLnTx/>
                <a:uFillTx/>
                <a:latin typeface="Arial"/>
                <a:cs typeface="+mn-cs"/>
              </a:rPr>
              <a:t>Motivations </a:t>
            </a:r>
            <a:endParaRPr kumimoji="0" lang="ar-PS" sz="3200" b="0" i="0" u="none" strike="noStrike" kern="1200" cap="none" spc="0" normalizeH="0" baseline="0" noProof="0" dirty="0">
              <a:ln>
                <a:noFill/>
              </a:ln>
              <a:solidFill>
                <a:prstClr val="black">
                  <a:lumMod val="75000"/>
                  <a:lumOff val="25000"/>
                </a:prstClr>
              </a:solidFill>
              <a:effectLst/>
              <a:uLnTx/>
              <a:uFillTx/>
              <a:latin typeface="Arial"/>
              <a:cs typeface="+mn-cs"/>
            </a:endParaRPr>
          </a:p>
        </p:txBody>
      </p:sp>
      <p:pic>
        <p:nvPicPr>
          <p:cNvPr id="7" name="Picture Placeholder 6">
            <a:extLst>
              <a:ext uri="{FF2B5EF4-FFF2-40B4-BE49-F238E27FC236}">
                <a16:creationId xmlns:a16="http://schemas.microsoft.com/office/drawing/2014/main" id="{D4734732-CF42-4A64-913A-FE44CE2642C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5790" r="25790"/>
          <a:stretch>
            <a:fillRect/>
          </a:stretch>
        </p:blipFill>
        <p:spPr/>
      </p:pic>
      <p:sp>
        <p:nvSpPr>
          <p:cNvPr id="9" name="Rectangle 8">
            <a:extLst>
              <a:ext uri="{FF2B5EF4-FFF2-40B4-BE49-F238E27FC236}">
                <a16:creationId xmlns:a16="http://schemas.microsoft.com/office/drawing/2014/main" id="{E5E986C4-B27D-4160-99E0-54396AA3CCE2}"/>
              </a:ext>
            </a:extLst>
          </p:cNvPr>
          <p:cNvSpPr/>
          <p:nvPr/>
        </p:nvSpPr>
        <p:spPr>
          <a:xfrm>
            <a:off x="736683" y="2450567"/>
            <a:ext cx="6096000" cy="3477875"/>
          </a:xfrm>
          <a:prstGeom prst="rect">
            <a:avLst/>
          </a:prstGeom>
        </p:spPr>
        <p:txBody>
          <a:bodyPr>
            <a:spAutoFit/>
          </a:bodyPr>
          <a:lstStyle/>
          <a:p>
            <a:r>
              <a:rPr lang="en-US" sz="3200" b="1" dirty="0">
                <a:solidFill>
                  <a:srgbClr val="00B050"/>
                </a:solidFill>
              </a:rPr>
              <a:t>a. </a:t>
            </a:r>
            <a:r>
              <a:rPr lang="en-US" sz="2400" dirty="0">
                <a:solidFill>
                  <a:schemeClr val="tx1">
                    <a:lumMod val="75000"/>
                    <a:lumOff val="25000"/>
                  </a:schemeClr>
                </a:solidFill>
              </a:rPr>
              <a:t>It requires no physical interaction on behalf of the user. </a:t>
            </a:r>
          </a:p>
          <a:p>
            <a:r>
              <a:rPr lang="en-US" sz="3200" b="1" dirty="0">
                <a:solidFill>
                  <a:srgbClr val="00B050"/>
                </a:solidFill>
              </a:rPr>
              <a:t>b. </a:t>
            </a:r>
            <a:r>
              <a:rPr lang="en-US" sz="2400" dirty="0">
                <a:solidFill>
                  <a:schemeClr val="tx1">
                    <a:lumMod val="75000"/>
                    <a:lumOff val="25000"/>
                  </a:schemeClr>
                </a:solidFill>
              </a:rPr>
              <a:t>It is accurate and allows for high enrolment and verification rates. </a:t>
            </a:r>
          </a:p>
          <a:p>
            <a:r>
              <a:rPr lang="en-US" sz="3600" b="1" dirty="0">
                <a:solidFill>
                  <a:srgbClr val="00B050"/>
                </a:solidFill>
              </a:rPr>
              <a:t>c</a:t>
            </a:r>
            <a:r>
              <a:rPr lang="en-US" sz="3600" b="1" dirty="0">
                <a:solidFill>
                  <a:schemeClr val="accent1">
                    <a:lumMod val="75000"/>
                  </a:schemeClr>
                </a:solidFill>
              </a:rPr>
              <a:t>. </a:t>
            </a:r>
            <a:r>
              <a:rPr lang="en-US" sz="2400" dirty="0">
                <a:solidFill>
                  <a:schemeClr val="tx1">
                    <a:lumMod val="75000"/>
                    <a:lumOff val="25000"/>
                  </a:schemeClr>
                </a:solidFill>
              </a:rPr>
              <a:t>It is the only biometric that allow you to perform passive identification in a one to. Many environments (e.g.: identifying a terrorist in a busy Airport terminal</a:t>
            </a:r>
          </a:p>
        </p:txBody>
      </p:sp>
    </p:spTree>
    <p:extLst>
      <p:ext uri="{BB962C8B-B14F-4D97-AF65-F5344CB8AC3E}">
        <p14:creationId xmlns:p14="http://schemas.microsoft.com/office/powerpoint/2010/main" val="312361454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1016</TotalTime>
  <Words>1037</Words>
  <Application>Microsoft Office PowerPoint</Application>
  <PresentationFormat>Widescreen</PresentationFormat>
  <Paragraphs>157</Paragraphs>
  <Slides>40</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40</vt:i4>
      </vt:variant>
    </vt:vector>
  </HeadingPairs>
  <TitlesOfParts>
    <vt:vector size="47" baseType="lpstr">
      <vt:lpstr>맑은 고딕</vt:lpstr>
      <vt:lpstr>Arial</vt:lpstr>
      <vt:lpstr>Arial Unicode MS</vt:lpstr>
      <vt:lpstr>Calibri</vt:lpstr>
      <vt:lpstr>Calibri Light</vt:lpstr>
      <vt:lpstr>1_Office Theme</vt:lpstr>
      <vt:lpstr>Contents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Horizon</dc:creator>
  <cp:lastModifiedBy>Aya Hawamda</cp:lastModifiedBy>
  <cp:revision>112</cp:revision>
  <dcterms:created xsi:type="dcterms:W3CDTF">2018-12-19T13:36:11Z</dcterms:created>
  <dcterms:modified xsi:type="dcterms:W3CDTF">2018-12-24T07:47:51Z</dcterms:modified>
</cp:coreProperties>
</file>