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1" r:id="rId1"/>
  </p:sldMasterIdLst>
  <p:sldIdLst>
    <p:sldId id="279" r:id="rId2"/>
    <p:sldId id="289" r:id="rId3"/>
    <p:sldId id="282" r:id="rId4"/>
    <p:sldId id="288" r:id="rId5"/>
    <p:sldId id="283" r:id="rId6"/>
    <p:sldId id="284" r:id="rId7"/>
    <p:sldId id="285" r:id="rId8"/>
    <p:sldId id="294" r:id="rId9"/>
    <p:sldId id="286" r:id="rId10"/>
    <p:sldId id="287" r:id="rId11"/>
    <p:sldId id="256" r:id="rId12"/>
    <p:sldId id="261" r:id="rId13"/>
    <p:sldId id="262" r:id="rId14"/>
    <p:sldId id="263" r:id="rId15"/>
    <p:sldId id="264" r:id="rId16"/>
    <p:sldId id="265" r:id="rId17"/>
    <p:sldId id="260" r:id="rId18"/>
    <p:sldId id="296" r:id="rId19"/>
    <p:sldId id="266" r:id="rId20"/>
    <p:sldId id="257" r:id="rId21"/>
    <p:sldId id="258" r:id="rId22"/>
    <p:sldId id="267" r:id="rId23"/>
    <p:sldId id="268" r:id="rId24"/>
    <p:sldId id="269" r:id="rId25"/>
    <p:sldId id="270" r:id="rId26"/>
    <p:sldId id="271" r:id="rId27"/>
    <p:sldId id="272" r:id="rId28"/>
    <p:sldId id="274" r:id="rId29"/>
    <p:sldId id="275" r:id="rId30"/>
    <p:sldId id="276" r:id="rId31"/>
    <p:sldId id="277" r:id="rId32"/>
    <p:sldId id="278" r:id="rId33"/>
    <p:sldId id="291" r:id="rId34"/>
    <p:sldId id="290" r:id="rId35"/>
    <p:sldId id="292" r:id="rId36"/>
    <p:sldId id="295"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image" Target="../media/image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110B5F-EDB0-4639-8B86-AE7D17FDFACA}" type="doc">
      <dgm:prSet loTypeId="urn:microsoft.com/office/officeart/2005/8/layout/hList7" loCatId="picture" qsTypeId="urn:microsoft.com/office/officeart/2005/8/quickstyle/simple5" qsCatId="simple" csTypeId="urn:microsoft.com/office/officeart/2005/8/colors/accent1_2" csCatId="accent1" phldr="1"/>
      <dgm:spPr/>
      <dgm:t>
        <a:bodyPr/>
        <a:lstStyle/>
        <a:p>
          <a:endParaRPr lang="en-US"/>
        </a:p>
      </dgm:t>
    </dgm:pt>
    <dgm:pt modelId="{31FE49E7-0403-40DB-AD69-0363FB599132}">
      <dgm:prSet phldrT="[Text]" custT="1"/>
      <dgm:spPr>
        <a:solidFill>
          <a:srgbClr val="FFC000"/>
        </a:solidFill>
      </dgm:spPr>
      <dgm:t>
        <a:bodyPr/>
        <a:lstStyle/>
        <a:p>
          <a:pPr algn="ctr"/>
          <a:r>
            <a:rPr lang="en-US" sz="3200" dirty="0" smtClean="0"/>
            <a:t>Noura Booz</a:t>
          </a:r>
          <a:endParaRPr lang="en-US" sz="3200" dirty="0"/>
        </a:p>
      </dgm:t>
    </dgm:pt>
    <dgm:pt modelId="{41C39D18-006A-498C-9523-327743C4C283}" type="parTrans" cxnId="{23ECAD84-DEFD-4FBF-B647-7EC0ED4442AE}">
      <dgm:prSet/>
      <dgm:spPr/>
      <dgm:t>
        <a:bodyPr/>
        <a:lstStyle/>
        <a:p>
          <a:endParaRPr lang="en-US"/>
        </a:p>
      </dgm:t>
    </dgm:pt>
    <dgm:pt modelId="{E4965101-5D3B-40E1-8C9C-79476255B619}" type="sibTrans" cxnId="{23ECAD84-DEFD-4FBF-B647-7EC0ED4442AE}">
      <dgm:prSet/>
      <dgm:spPr/>
      <dgm:t>
        <a:bodyPr/>
        <a:lstStyle/>
        <a:p>
          <a:endParaRPr lang="en-US"/>
        </a:p>
      </dgm:t>
    </dgm:pt>
    <dgm:pt modelId="{19F15DF5-E8F0-4025-8F4A-ABA1FC9211E2}">
      <dgm:prSet phldrT="[Text]" custT="1"/>
      <dgm:spPr/>
      <dgm:t>
        <a:bodyPr/>
        <a:lstStyle/>
        <a:p>
          <a:pPr algn="ctr"/>
          <a:r>
            <a:rPr lang="en-US" sz="3200" dirty="0" smtClean="0"/>
            <a:t>Nisreen Saadeh</a:t>
          </a:r>
          <a:endParaRPr lang="en-US" sz="3200" dirty="0"/>
        </a:p>
      </dgm:t>
    </dgm:pt>
    <dgm:pt modelId="{0775A458-8809-40D7-9C17-8D4176F7EF3D}" type="parTrans" cxnId="{1C6F9AC0-778D-41D1-A223-FBACB71F862F}">
      <dgm:prSet/>
      <dgm:spPr/>
      <dgm:t>
        <a:bodyPr/>
        <a:lstStyle/>
        <a:p>
          <a:endParaRPr lang="en-US"/>
        </a:p>
      </dgm:t>
    </dgm:pt>
    <dgm:pt modelId="{9371B8BA-1E67-4A5A-9FC0-1446E7BBDEB1}" type="sibTrans" cxnId="{1C6F9AC0-778D-41D1-A223-FBACB71F862F}">
      <dgm:prSet/>
      <dgm:spPr/>
      <dgm:t>
        <a:bodyPr/>
        <a:lstStyle/>
        <a:p>
          <a:endParaRPr lang="en-US"/>
        </a:p>
      </dgm:t>
    </dgm:pt>
    <dgm:pt modelId="{DAB384FF-1CC1-4D42-B909-08E2E0F27D42}">
      <dgm:prSet phldrT="[Text]" custT="1"/>
      <dgm:spPr>
        <a:solidFill>
          <a:srgbClr val="FF0000"/>
        </a:solidFill>
      </dgm:spPr>
      <dgm:t>
        <a:bodyPr/>
        <a:lstStyle/>
        <a:p>
          <a:pPr algn="ctr"/>
          <a:r>
            <a:rPr lang="en-US" sz="3200" dirty="0" smtClean="0"/>
            <a:t>Mariam Qawariq </a:t>
          </a:r>
          <a:endParaRPr lang="en-US" sz="3200" dirty="0"/>
        </a:p>
      </dgm:t>
    </dgm:pt>
    <dgm:pt modelId="{2D4C8806-9971-461E-B8F4-A7490A3AA2B3}" type="parTrans" cxnId="{0C015DBC-9423-477F-B7BB-52422E400029}">
      <dgm:prSet/>
      <dgm:spPr/>
      <dgm:t>
        <a:bodyPr/>
        <a:lstStyle/>
        <a:p>
          <a:endParaRPr lang="en-US"/>
        </a:p>
      </dgm:t>
    </dgm:pt>
    <dgm:pt modelId="{E3145F53-7467-4E7F-AD9A-2D34F5A2BB90}" type="sibTrans" cxnId="{0C015DBC-9423-477F-B7BB-52422E400029}">
      <dgm:prSet/>
      <dgm:spPr/>
      <dgm:t>
        <a:bodyPr/>
        <a:lstStyle/>
        <a:p>
          <a:endParaRPr lang="en-US"/>
        </a:p>
      </dgm:t>
    </dgm:pt>
    <dgm:pt modelId="{95B253D6-18BF-49DC-86CC-FD88DF8685B9}" type="pres">
      <dgm:prSet presAssocID="{86110B5F-EDB0-4639-8B86-AE7D17FDFACA}" presName="Name0" presStyleCnt="0">
        <dgm:presLayoutVars>
          <dgm:dir/>
          <dgm:resizeHandles val="exact"/>
        </dgm:presLayoutVars>
      </dgm:prSet>
      <dgm:spPr/>
      <dgm:t>
        <a:bodyPr/>
        <a:lstStyle/>
        <a:p>
          <a:endParaRPr lang="en-US"/>
        </a:p>
      </dgm:t>
    </dgm:pt>
    <dgm:pt modelId="{C21C210A-E253-41DA-8EC7-43063839C457}" type="pres">
      <dgm:prSet presAssocID="{86110B5F-EDB0-4639-8B86-AE7D17FDFACA}" presName="fgShape" presStyleLbl="fgShp" presStyleIdx="0" presStyleCnt="1"/>
      <dgm:spPr/>
    </dgm:pt>
    <dgm:pt modelId="{5F351A59-C827-46F4-8A5B-8C36F4E468D1}" type="pres">
      <dgm:prSet presAssocID="{86110B5F-EDB0-4639-8B86-AE7D17FDFACA}" presName="linComp" presStyleCnt="0"/>
      <dgm:spPr/>
    </dgm:pt>
    <dgm:pt modelId="{1BBD2E8A-98DC-45C0-8257-E9C277D2C4F1}" type="pres">
      <dgm:prSet presAssocID="{31FE49E7-0403-40DB-AD69-0363FB599132}" presName="compNode" presStyleCnt="0"/>
      <dgm:spPr/>
    </dgm:pt>
    <dgm:pt modelId="{E74DCC74-8B36-4F10-9F73-E7B3443211AA}" type="pres">
      <dgm:prSet presAssocID="{31FE49E7-0403-40DB-AD69-0363FB599132}" presName="bkgdShape" presStyleLbl="node1" presStyleIdx="0" presStyleCnt="3"/>
      <dgm:spPr/>
      <dgm:t>
        <a:bodyPr/>
        <a:lstStyle/>
        <a:p>
          <a:endParaRPr lang="en-US"/>
        </a:p>
      </dgm:t>
    </dgm:pt>
    <dgm:pt modelId="{7E3775E0-E9B7-4928-AACF-A4FEF5BC1C39}" type="pres">
      <dgm:prSet presAssocID="{31FE49E7-0403-40DB-AD69-0363FB599132}" presName="nodeTx" presStyleLbl="node1" presStyleIdx="0" presStyleCnt="3">
        <dgm:presLayoutVars>
          <dgm:bulletEnabled val="1"/>
        </dgm:presLayoutVars>
      </dgm:prSet>
      <dgm:spPr/>
      <dgm:t>
        <a:bodyPr/>
        <a:lstStyle/>
        <a:p>
          <a:endParaRPr lang="en-US"/>
        </a:p>
      </dgm:t>
    </dgm:pt>
    <dgm:pt modelId="{C0CD26CD-D688-42E9-BE3F-2D308061EB0F}" type="pres">
      <dgm:prSet presAssocID="{31FE49E7-0403-40DB-AD69-0363FB599132}" presName="invisiNode" presStyleLbl="node1" presStyleIdx="0" presStyleCnt="3"/>
      <dgm:spPr/>
    </dgm:pt>
    <dgm:pt modelId="{BBBDCEF6-F51D-43CE-BD2D-24F1BA947DB7}" type="pres">
      <dgm:prSet presAssocID="{31FE49E7-0403-40DB-AD69-0363FB599132}" presName="imagNode" presStyleLbl="fgImgPlace1" presStyleIdx="0" presStyleCnt="3" custScaleX="148666" custScaleY="143523" custLinFactNeighborY="9018"/>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 modelId="{34A26850-5FE3-4ACD-9845-9C323F0F9CA0}" type="pres">
      <dgm:prSet presAssocID="{E4965101-5D3B-40E1-8C9C-79476255B619}" presName="sibTrans" presStyleLbl="sibTrans2D1" presStyleIdx="0" presStyleCnt="0"/>
      <dgm:spPr/>
      <dgm:t>
        <a:bodyPr/>
        <a:lstStyle/>
        <a:p>
          <a:endParaRPr lang="en-US"/>
        </a:p>
      </dgm:t>
    </dgm:pt>
    <dgm:pt modelId="{E017F175-F313-4CF9-8BC8-86C85A365247}" type="pres">
      <dgm:prSet presAssocID="{19F15DF5-E8F0-4025-8F4A-ABA1FC9211E2}" presName="compNode" presStyleCnt="0"/>
      <dgm:spPr/>
    </dgm:pt>
    <dgm:pt modelId="{BC477692-012B-4333-B1BF-3685FC45C040}" type="pres">
      <dgm:prSet presAssocID="{19F15DF5-E8F0-4025-8F4A-ABA1FC9211E2}" presName="bkgdShape" presStyleLbl="node1" presStyleIdx="1" presStyleCnt="3"/>
      <dgm:spPr/>
      <dgm:t>
        <a:bodyPr/>
        <a:lstStyle/>
        <a:p>
          <a:endParaRPr lang="en-US"/>
        </a:p>
      </dgm:t>
    </dgm:pt>
    <dgm:pt modelId="{EA980B1E-BAF3-4F40-B7D1-BB7DDFDC4EDB}" type="pres">
      <dgm:prSet presAssocID="{19F15DF5-E8F0-4025-8F4A-ABA1FC9211E2}" presName="nodeTx" presStyleLbl="node1" presStyleIdx="1" presStyleCnt="3">
        <dgm:presLayoutVars>
          <dgm:bulletEnabled val="1"/>
        </dgm:presLayoutVars>
      </dgm:prSet>
      <dgm:spPr/>
      <dgm:t>
        <a:bodyPr/>
        <a:lstStyle/>
        <a:p>
          <a:endParaRPr lang="en-US"/>
        </a:p>
      </dgm:t>
    </dgm:pt>
    <dgm:pt modelId="{D1D010D4-F4EF-4F15-A6A0-642CF1985ECA}" type="pres">
      <dgm:prSet presAssocID="{19F15DF5-E8F0-4025-8F4A-ABA1FC9211E2}" presName="invisiNode" presStyleLbl="node1" presStyleIdx="1" presStyleCnt="3"/>
      <dgm:spPr/>
    </dgm:pt>
    <dgm:pt modelId="{FEF50DDC-D725-4EF8-B26D-30EA1D7D4A96}" type="pres">
      <dgm:prSet presAssocID="{19F15DF5-E8F0-4025-8F4A-ABA1FC9211E2}" presName="imagNode" presStyleLbl="fgImgPlace1" presStyleIdx="1" presStyleCnt="3" custScaleX="149499" custScaleY="141719" custLinFactNeighborY="8116"/>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 modelId="{CAC42B09-F3C0-4187-939F-564782BDD853}" type="pres">
      <dgm:prSet presAssocID="{9371B8BA-1E67-4A5A-9FC0-1446E7BBDEB1}" presName="sibTrans" presStyleLbl="sibTrans2D1" presStyleIdx="0" presStyleCnt="0"/>
      <dgm:spPr/>
      <dgm:t>
        <a:bodyPr/>
        <a:lstStyle/>
        <a:p>
          <a:endParaRPr lang="en-US"/>
        </a:p>
      </dgm:t>
    </dgm:pt>
    <dgm:pt modelId="{C73F5F90-F3A7-4E14-96D1-51FC17DC476B}" type="pres">
      <dgm:prSet presAssocID="{DAB384FF-1CC1-4D42-B909-08E2E0F27D42}" presName="compNode" presStyleCnt="0"/>
      <dgm:spPr/>
    </dgm:pt>
    <dgm:pt modelId="{56785F2F-457F-43B1-AD29-2DBCEDADAA76}" type="pres">
      <dgm:prSet presAssocID="{DAB384FF-1CC1-4D42-B909-08E2E0F27D42}" presName="bkgdShape" presStyleLbl="node1" presStyleIdx="2" presStyleCnt="3"/>
      <dgm:spPr/>
      <dgm:t>
        <a:bodyPr/>
        <a:lstStyle/>
        <a:p>
          <a:endParaRPr lang="en-US"/>
        </a:p>
      </dgm:t>
    </dgm:pt>
    <dgm:pt modelId="{48808115-EB1A-490B-B728-7476A5A39E50}" type="pres">
      <dgm:prSet presAssocID="{DAB384FF-1CC1-4D42-B909-08E2E0F27D42}" presName="nodeTx" presStyleLbl="node1" presStyleIdx="2" presStyleCnt="3">
        <dgm:presLayoutVars>
          <dgm:bulletEnabled val="1"/>
        </dgm:presLayoutVars>
      </dgm:prSet>
      <dgm:spPr/>
      <dgm:t>
        <a:bodyPr/>
        <a:lstStyle/>
        <a:p>
          <a:endParaRPr lang="en-US"/>
        </a:p>
      </dgm:t>
    </dgm:pt>
    <dgm:pt modelId="{F8B5DA6B-11FB-4926-9951-53D35B17E2D9}" type="pres">
      <dgm:prSet presAssocID="{DAB384FF-1CC1-4D42-B909-08E2E0F27D42}" presName="invisiNode" presStyleLbl="node1" presStyleIdx="2" presStyleCnt="3"/>
      <dgm:spPr/>
    </dgm:pt>
    <dgm:pt modelId="{17D2B55D-19EE-437D-A9E4-7C521DBE0D80}" type="pres">
      <dgm:prSet presAssocID="{DAB384FF-1CC1-4D42-B909-08E2E0F27D42}" presName="imagNode" presStyleLbl="fgImgPlace1" presStyleIdx="2" presStyleCnt="3" custScaleX="151872" custScaleY="136309" custLinFactNeighborY="5411"/>
      <dgm:spPr>
        <a:blipFill>
          <a:blip xmlns:r="http://schemas.openxmlformats.org/officeDocument/2006/relationships" r:embed="rId3">
            <a:extLst>
              <a:ext uri="{28A0092B-C50C-407E-A947-70E740481C1C}">
                <a14:useLocalDpi xmlns:a14="http://schemas.microsoft.com/office/drawing/2010/main" val="0"/>
              </a:ext>
            </a:extLst>
          </a:blip>
          <a:srcRect/>
          <a:stretch>
            <a:fillRect t="-48000" b="-48000"/>
          </a:stretch>
        </a:blipFill>
      </dgm:spPr>
    </dgm:pt>
  </dgm:ptLst>
  <dgm:cxnLst>
    <dgm:cxn modelId="{58D2D6D6-9A14-4FCF-A3E2-E5D8468D6F67}" type="presOf" srcId="{DAB384FF-1CC1-4D42-B909-08E2E0F27D42}" destId="{48808115-EB1A-490B-B728-7476A5A39E50}" srcOrd="1" destOrd="0" presId="urn:microsoft.com/office/officeart/2005/8/layout/hList7"/>
    <dgm:cxn modelId="{A56F67E8-9538-4BE4-9A50-FDCEC21D9FEB}" type="presOf" srcId="{31FE49E7-0403-40DB-AD69-0363FB599132}" destId="{7E3775E0-E9B7-4928-AACF-A4FEF5BC1C39}" srcOrd="1" destOrd="0" presId="urn:microsoft.com/office/officeart/2005/8/layout/hList7"/>
    <dgm:cxn modelId="{F43C06E6-4299-4ED5-8AAF-A0A36DA83903}" type="presOf" srcId="{19F15DF5-E8F0-4025-8F4A-ABA1FC9211E2}" destId="{EA980B1E-BAF3-4F40-B7D1-BB7DDFDC4EDB}" srcOrd="1" destOrd="0" presId="urn:microsoft.com/office/officeart/2005/8/layout/hList7"/>
    <dgm:cxn modelId="{D1FB1D07-EBBD-4EE5-A5ED-A8532A6AC0E8}" type="presOf" srcId="{DAB384FF-1CC1-4D42-B909-08E2E0F27D42}" destId="{56785F2F-457F-43B1-AD29-2DBCEDADAA76}" srcOrd="0" destOrd="0" presId="urn:microsoft.com/office/officeart/2005/8/layout/hList7"/>
    <dgm:cxn modelId="{F66B7D81-B8F0-41AB-911E-CCF22DA56BEF}" type="presOf" srcId="{86110B5F-EDB0-4639-8B86-AE7D17FDFACA}" destId="{95B253D6-18BF-49DC-86CC-FD88DF8685B9}" srcOrd="0" destOrd="0" presId="urn:microsoft.com/office/officeart/2005/8/layout/hList7"/>
    <dgm:cxn modelId="{1C6F9AC0-778D-41D1-A223-FBACB71F862F}" srcId="{86110B5F-EDB0-4639-8B86-AE7D17FDFACA}" destId="{19F15DF5-E8F0-4025-8F4A-ABA1FC9211E2}" srcOrd="1" destOrd="0" parTransId="{0775A458-8809-40D7-9C17-8D4176F7EF3D}" sibTransId="{9371B8BA-1E67-4A5A-9FC0-1446E7BBDEB1}"/>
    <dgm:cxn modelId="{7C917CCD-395D-4495-973E-A5EE32F40262}" type="presOf" srcId="{31FE49E7-0403-40DB-AD69-0363FB599132}" destId="{E74DCC74-8B36-4F10-9F73-E7B3443211AA}" srcOrd="0" destOrd="0" presId="urn:microsoft.com/office/officeart/2005/8/layout/hList7"/>
    <dgm:cxn modelId="{23ECAD84-DEFD-4FBF-B647-7EC0ED4442AE}" srcId="{86110B5F-EDB0-4639-8B86-AE7D17FDFACA}" destId="{31FE49E7-0403-40DB-AD69-0363FB599132}" srcOrd="0" destOrd="0" parTransId="{41C39D18-006A-498C-9523-327743C4C283}" sibTransId="{E4965101-5D3B-40E1-8C9C-79476255B619}"/>
    <dgm:cxn modelId="{141AA9A2-7D6F-4216-9AB4-E874A2ABE328}" type="presOf" srcId="{E4965101-5D3B-40E1-8C9C-79476255B619}" destId="{34A26850-5FE3-4ACD-9845-9C323F0F9CA0}" srcOrd="0" destOrd="0" presId="urn:microsoft.com/office/officeart/2005/8/layout/hList7"/>
    <dgm:cxn modelId="{476C43DB-4041-4016-B0A3-B7D61E32E8A5}" type="presOf" srcId="{19F15DF5-E8F0-4025-8F4A-ABA1FC9211E2}" destId="{BC477692-012B-4333-B1BF-3685FC45C040}" srcOrd="0" destOrd="0" presId="urn:microsoft.com/office/officeart/2005/8/layout/hList7"/>
    <dgm:cxn modelId="{EE0C26A3-269B-4A5F-83ED-B123A7F272F1}" type="presOf" srcId="{9371B8BA-1E67-4A5A-9FC0-1446E7BBDEB1}" destId="{CAC42B09-F3C0-4187-939F-564782BDD853}" srcOrd="0" destOrd="0" presId="urn:microsoft.com/office/officeart/2005/8/layout/hList7"/>
    <dgm:cxn modelId="{0C015DBC-9423-477F-B7BB-52422E400029}" srcId="{86110B5F-EDB0-4639-8B86-AE7D17FDFACA}" destId="{DAB384FF-1CC1-4D42-B909-08E2E0F27D42}" srcOrd="2" destOrd="0" parTransId="{2D4C8806-9971-461E-B8F4-A7490A3AA2B3}" sibTransId="{E3145F53-7467-4E7F-AD9A-2D34F5A2BB90}"/>
    <dgm:cxn modelId="{288A6198-3CE6-4FB0-9D44-EA5BCC3721E4}" type="presParOf" srcId="{95B253D6-18BF-49DC-86CC-FD88DF8685B9}" destId="{C21C210A-E253-41DA-8EC7-43063839C457}" srcOrd="0" destOrd="0" presId="urn:microsoft.com/office/officeart/2005/8/layout/hList7"/>
    <dgm:cxn modelId="{0B067C88-9D11-47D0-8F34-19FFD43A591E}" type="presParOf" srcId="{95B253D6-18BF-49DC-86CC-FD88DF8685B9}" destId="{5F351A59-C827-46F4-8A5B-8C36F4E468D1}" srcOrd="1" destOrd="0" presId="urn:microsoft.com/office/officeart/2005/8/layout/hList7"/>
    <dgm:cxn modelId="{D8D2AC36-E8B9-4980-9F69-701DF32D007A}" type="presParOf" srcId="{5F351A59-C827-46F4-8A5B-8C36F4E468D1}" destId="{1BBD2E8A-98DC-45C0-8257-E9C277D2C4F1}" srcOrd="0" destOrd="0" presId="urn:microsoft.com/office/officeart/2005/8/layout/hList7"/>
    <dgm:cxn modelId="{12757C59-7140-4C0F-8E95-D72914E5AA1E}" type="presParOf" srcId="{1BBD2E8A-98DC-45C0-8257-E9C277D2C4F1}" destId="{E74DCC74-8B36-4F10-9F73-E7B3443211AA}" srcOrd="0" destOrd="0" presId="urn:microsoft.com/office/officeart/2005/8/layout/hList7"/>
    <dgm:cxn modelId="{738773BA-2B18-4847-B266-69445B57FAD4}" type="presParOf" srcId="{1BBD2E8A-98DC-45C0-8257-E9C277D2C4F1}" destId="{7E3775E0-E9B7-4928-AACF-A4FEF5BC1C39}" srcOrd="1" destOrd="0" presId="urn:microsoft.com/office/officeart/2005/8/layout/hList7"/>
    <dgm:cxn modelId="{A3A26C0B-BA79-424B-BE3C-5B131AD2B386}" type="presParOf" srcId="{1BBD2E8A-98DC-45C0-8257-E9C277D2C4F1}" destId="{C0CD26CD-D688-42E9-BE3F-2D308061EB0F}" srcOrd="2" destOrd="0" presId="urn:microsoft.com/office/officeart/2005/8/layout/hList7"/>
    <dgm:cxn modelId="{0577CAE1-AAD7-426E-B643-DF6B4D59B280}" type="presParOf" srcId="{1BBD2E8A-98DC-45C0-8257-E9C277D2C4F1}" destId="{BBBDCEF6-F51D-43CE-BD2D-24F1BA947DB7}" srcOrd="3" destOrd="0" presId="urn:microsoft.com/office/officeart/2005/8/layout/hList7"/>
    <dgm:cxn modelId="{A284CAC3-41F2-4D74-B98F-8BFB2BC634AB}" type="presParOf" srcId="{5F351A59-C827-46F4-8A5B-8C36F4E468D1}" destId="{34A26850-5FE3-4ACD-9845-9C323F0F9CA0}" srcOrd="1" destOrd="0" presId="urn:microsoft.com/office/officeart/2005/8/layout/hList7"/>
    <dgm:cxn modelId="{2C4A3B2E-7C75-413B-A979-220B6BC2D73D}" type="presParOf" srcId="{5F351A59-C827-46F4-8A5B-8C36F4E468D1}" destId="{E017F175-F313-4CF9-8BC8-86C85A365247}" srcOrd="2" destOrd="0" presId="urn:microsoft.com/office/officeart/2005/8/layout/hList7"/>
    <dgm:cxn modelId="{164C2C01-A331-44BC-B91D-907C43B34B71}" type="presParOf" srcId="{E017F175-F313-4CF9-8BC8-86C85A365247}" destId="{BC477692-012B-4333-B1BF-3685FC45C040}" srcOrd="0" destOrd="0" presId="urn:microsoft.com/office/officeart/2005/8/layout/hList7"/>
    <dgm:cxn modelId="{170A82FD-9D28-418F-A481-43D670128EE7}" type="presParOf" srcId="{E017F175-F313-4CF9-8BC8-86C85A365247}" destId="{EA980B1E-BAF3-4F40-B7D1-BB7DDFDC4EDB}" srcOrd="1" destOrd="0" presId="urn:microsoft.com/office/officeart/2005/8/layout/hList7"/>
    <dgm:cxn modelId="{ECADFEEC-B5E3-4978-AC67-149B9A9CB72C}" type="presParOf" srcId="{E017F175-F313-4CF9-8BC8-86C85A365247}" destId="{D1D010D4-F4EF-4F15-A6A0-642CF1985ECA}" srcOrd="2" destOrd="0" presId="urn:microsoft.com/office/officeart/2005/8/layout/hList7"/>
    <dgm:cxn modelId="{277B9788-978E-4EEF-A851-6ED9560F31BC}" type="presParOf" srcId="{E017F175-F313-4CF9-8BC8-86C85A365247}" destId="{FEF50DDC-D725-4EF8-B26D-30EA1D7D4A96}" srcOrd="3" destOrd="0" presId="urn:microsoft.com/office/officeart/2005/8/layout/hList7"/>
    <dgm:cxn modelId="{6F843E8F-3ECB-4E96-AC5B-CFDC543AA19E}" type="presParOf" srcId="{5F351A59-C827-46F4-8A5B-8C36F4E468D1}" destId="{CAC42B09-F3C0-4187-939F-564782BDD853}" srcOrd="3" destOrd="0" presId="urn:microsoft.com/office/officeart/2005/8/layout/hList7"/>
    <dgm:cxn modelId="{749E5050-DB1A-4279-8805-6ED9EF442C8E}" type="presParOf" srcId="{5F351A59-C827-46F4-8A5B-8C36F4E468D1}" destId="{C73F5F90-F3A7-4E14-96D1-51FC17DC476B}" srcOrd="4" destOrd="0" presId="urn:microsoft.com/office/officeart/2005/8/layout/hList7"/>
    <dgm:cxn modelId="{3CA818E5-9670-4013-8EBE-9925EA5E4569}" type="presParOf" srcId="{C73F5F90-F3A7-4E14-96D1-51FC17DC476B}" destId="{56785F2F-457F-43B1-AD29-2DBCEDADAA76}" srcOrd="0" destOrd="0" presId="urn:microsoft.com/office/officeart/2005/8/layout/hList7"/>
    <dgm:cxn modelId="{40B47A55-4DC2-40E4-9AA4-95F963C9F0D3}" type="presParOf" srcId="{C73F5F90-F3A7-4E14-96D1-51FC17DC476B}" destId="{48808115-EB1A-490B-B728-7476A5A39E50}" srcOrd="1" destOrd="0" presId="urn:microsoft.com/office/officeart/2005/8/layout/hList7"/>
    <dgm:cxn modelId="{ABD73E5C-A983-4615-B739-7268926C5435}" type="presParOf" srcId="{C73F5F90-F3A7-4E14-96D1-51FC17DC476B}" destId="{F8B5DA6B-11FB-4926-9951-53D35B17E2D9}" srcOrd="2" destOrd="0" presId="urn:microsoft.com/office/officeart/2005/8/layout/hList7"/>
    <dgm:cxn modelId="{85AAC6C2-113A-42FE-B727-804D8FCB500C}" type="presParOf" srcId="{C73F5F90-F3A7-4E14-96D1-51FC17DC476B}" destId="{17D2B55D-19EE-437D-A9E4-7C521DBE0D80}"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A8A0DE-56BC-4E04-BF06-6B8E476B15A0}" type="doc">
      <dgm:prSet loTypeId="urn:microsoft.com/office/officeart/2005/8/layout/vList6" loCatId="process" qsTypeId="urn:microsoft.com/office/officeart/2005/8/quickstyle/3d2" qsCatId="3D" csTypeId="urn:microsoft.com/office/officeart/2005/8/colors/accent1_2" csCatId="accent1" phldr="1"/>
      <dgm:spPr/>
      <dgm:t>
        <a:bodyPr/>
        <a:lstStyle/>
        <a:p>
          <a:endParaRPr lang="en-US"/>
        </a:p>
      </dgm:t>
    </dgm:pt>
    <dgm:pt modelId="{94B89285-FB43-4170-AC06-1E81C60F45ED}">
      <dgm:prSet phldrT="[Text]"/>
      <dgm:spPr>
        <a:solidFill>
          <a:srgbClr val="FF0000"/>
        </a:solidFill>
      </dgm:spPr>
      <dgm:t>
        <a:bodyPr/>
        <a:lstStyle/>
        <a:p>
          <a:r>
            <a:rPr lang="en-GB" dirty="0" smtClean="0"/>
            <a:t>Introduction </a:t>
          </a:r>
          <a:endParaRPr lang="en-US" dirty="0"/>
        </a:p>
      </dgm:t>
    </dgm:pt>
    <dgm:pt modelId="{7F473F1D-6D93-4349-B543-691C3D63622D}" type="parTrans" cxnId="{587CA915-DDB5-439A-A54F-8876728A6172}">
      <dgm:prSet/>
      <dgm:spPr/>
      <dgm:t>
        <a:bodyPr/>
        <a:lstStyle/>
        <a:p>
          <a:endParaRPr lang="en-US"/>
        </a:p>
      </dgm:t>
    </dgm:pt>
    <dgm:pt modelId="{E1AC9FD2-D655-439C-8AFD-C00EF3593458}" type="sibTrans" cxnId="{587CA915-DDB5-439A-A54F-8876728A6172}">
      <dgm:prSet/>
      <dgm:spPr/>
      <dgm:t>
        <a:bodyPr/>
        <a:lstStyle/>
        <a:p>
          <a:endParaRPr lang="en-US"/>
        </a:p>
      </dgm:t>
    </dgm:pt>
    <dgm:pt modelId="{AEB0ED95-15DE-4D89-93BA-85C2115BAF38}">
      <dgm:prSet phldrT="[Text]"/>
      <dgm:spPr/>
      <dgm:t>
        <a:bodyPr/>
        <a:lstStyle/>
        <a:p>
          <a:r>
            <a:rPr lang="en-GB" dirty="0" smtClean="0"/>
            <a:t>Problem Statement </a:t>
          </a:r>
          <a:endParaRPr lang="en-US" dirty="0"/>
        </a:p>
      </dgm:t>
    </dgm:pt>
    <dgm:pt modelId="{8618F847-3533-4559-8885-2590E16D126F}" type="parTrans" cxnId="{EC719AEA-A304-416A-BDDD-04038EFE9CF9}">
      <dgm:prSet/>
      <dgm:spPr/>
      <dgm:t>
        <a:bodyPr/>
        <a:lstStyle/>
        <a:p>
          <a:endParaRPr lang="en-US"/>
        </a:p>
      </dgm:t>
    </dgm:pt>
    <dgm:pt modelId="{FDE97387-BD1D-48C9-9B0F-FF12A04572FD}" type="sibTrans" cxnId="{EC719AEA-A304-416A-BDDD-04038EFE9CF9}">
      <dgm:prSet/>
      <dgm:spPr/>
      <dgm:t>
        <a:bodyPr/>
        <a:lstStyle/>
        <a:p>
          <a:endParaRPr lang="en-US"/>
        </a:p>
      </dgm:t>
    </dgm:pt>
    <dgm:pt modelId="{FB3BFC53-3112-45C6-BE90-34E714CAA264}">
      <dgm:prSet phldrT="[Text]"/>
      <dgm:spPr>
        <a:solidFill>
          <a:srgbClr val="FFC000"/>
        </a:solidFill>
      </dgm:spPr>
      <dgm:t>
        <a:bodyPr/>
        <a:lstStyle/>
        <a:p>
          <a:r>
            <a:rPr lang="en-GB" dirty="0" smtClean="0"/>
            <a:t>Problem Solution </a:t>
          </a:r>
          <a:endParaRPr lang="en-US" dirty="0"/>
        </a:p>
      </dgm:t>
    </dgm:pt>
    <dgm:pt modelId="{A0E114C0-CAAC-4835-A9DF-1D1F17B402E0}" type="parTrans" cxnId="{1681EF66-FE44-40F7-A1A9-93D5A33766E0}">
      <dgm:prSet/>
      <dgm:spPr/>
      <dgm:t>
        <a:bodyPr/>
        <a:lstStyle/>
        <a:p>
          <a:endParaRPr lang="en-US"/>
        </a:p>
      </dgm:t>
    </dgm:pt>
    <dgm:pt modelId="{4C36F46A-C79C-45F0-AC82-9CAB17C11927}" type="sibTrans" cxnId="{1681EF66-FE44-40F7-A1A9-93D5A33766E0}">
      <dgm:prSet/>
      <dgm:spPr/>
      <dgm:t>
        <a:bodyPr/>
        <a:lstStyle/>
        <a:p>
          <a:endParaRPr lang="en-US"/>
        </a:p>
      </dgm:t>
    </dgm:pt>
    <dgm:pt modelId="{C241B0F2-32F5-4C9D-9FFF-997B043DBCA1}">
      <dgm:prSet phldrT="[Text]"/>
      <dgm:spPr>
        <a:solidFill>
          <a:srgbClr val="002060"/>
        </a:solidFill>
      </dgm:spPr>
      <dgm:t>
        <a:bodyPr/>
        <a:lstStyle/>
        <a:p>
          <a:r>
            <a:rPr lang="en-GB" dirty="0" smtClean="0"/>
            <a:t>IoT </a:t>
          </a:r>
          <a:endParaRPr lang="en-US" dirty="0"/>
        </a:p>
      </dgm:t>
    </dgm:pt>
    <dgm:pt modelId="{F5E1DEA2-364C-4B3D-91DD-5A44BDA920F1}" type="parTrans" cxnId="{C9D8FFF5-ED6D-43E5-B248-952DAFBEBD2A}">
      <dgm:prSet/>
      <dgm:spPr/>
      <dgm:t>
        <a:bodyPr/>
        <a:lstStyle/>
        <a:p>
          <a:endParaRPr lang="en-US"/>
        </a:p>
      </dgm:t>
    </dgm:pt>
    <dgm:pt modelId="{5B90EC34-A818-4CF1-AB7D-8BC797502A4C}" type="sibTrans" cxnId="{C9D8FFF5-ED6D-43E5-B248-952DAFBEBD2A}">
      <dgm:prSet/>
      <dgm:spPr/>
      <dgm:t>
        <a:bodyPr/>
        <a:lstStyle/>
        <a:p>
          <a:endParaRPr lang="en-US"/>
        </a:p>
      </dgm:t>
    </dgm:pt>
    <dgm:pt modelId="{A5B6F7D0-24AD-4F99-950F-3DE612311205}">
      <dgm:prSet phldrT="[Text]"/>
      <dgm:spPr>
        <a:solidFill>
          <a:srgbClr val="FFC000"/>
        </a:solidFill>
      </dgm:spPr>
      <dgm:t>
        <a:bodyPr/>
        <a:lstStyle/>
        <a:p>
          <a:r>
            <a:rPr lang="en-GB" dirty="0" smtClean="0"/>
            <a:t>Results and Discussion </a:t>
          </a:r>
          <a:endParaRPr lang="en-US" dirty="0"/>
        </a:p>
      </dgm:t>
    </dgm:pt>
    <dgm:pt modelId="{14F8B65C-D97B-4D7E-B193-7C322B07AB4F}" type="parTrans" cxnId="{41C66274-6129-4668-A6E7-1D0D9C184D34}">
      <dgm:prSet/>
      <dgm:spPr/>
      <dgm:t>
        <a:bodyPr/>
        <a:lstStyle/>
        <a:p>
          <a:endParaRPr lang="en-US"/>
        </a:p>
      </dgm:t>
    </dgm:pt>
    <dgm:pt modelId="{4A1C2BF5-78CA-47CE-BC49-2C708B032295}" type="sibTrans" cxnId="{41C66274-6129-4668-A6E7-1D0D9C184D34}">
      <dgm:prSet/>
      <dgm:spPr/>
      <dgm:t>
        <a:bodyPr/>
        <a:lstStyle/>
        <a:p>
          <a:endParaRPr lang="en-US"/>
        </a:p>
      </dgm:t>
    </dgm:pt>
    <dgm:pt modelId="{6C011F84-3A2F-4B9D-BCCE-448DA023A073}">
      <dgm:prSet phldrT="[Text]"/>
      <dgm:spPr>
        <a:solidFill>
          <a:srgbClr val="FF0000"/>
        </a:solidFill>
      </dgm:spPr>
      <dgm:t>
        <a:bodyPr/>
        <a:lstStyle/>
        <a:p>
          <a:r>
            <a:rPr lang="en-GB" dirty="0" smtClean="0"/>
            <a:t>VRP</a:t>
          </a:r>
          <a:endParaRPr lang="en-US" dirty="0"/>
        </a:p>
      </dgm:t>
    </dgm:pt>
    <dgm:pt modelId="{283BB7A0-50CD-4571-955F-F4419382A0D7}" type="parTrans" cxnId="{F023BB59-92D9-4113-B1DC-FC623695F668}">
      <dgm:prSet/>
      <dgm:spPr/>
      <dgm:t>
        <a:bodyPr/>
        <a:lstStyle/>
        <a:p>
          <a:endParaRPr lang="en-US"/>
        </a:p>
      </dgm:t>
    </dgm:pt>
    <dgm:pt modelId="{E5397251-B961-40FF-BD87-A38A746EE2F4}" type="sibTrans" cxnId="{F023BB59-92D9-4113-B1DC-FC623695F668}">
      <dgm:prSet/>
      <dgm:spPr/>
      <dgm:t>
        <a:bodyPr/>
        <a:lstStyle/>
        <a:p>
          <a:endParaRPr lang="en-US"/>
        </a:p>
      </dgm:t>
    </dgm:pt>
    <dgm:pt modelId="{1281B855-B920-48EA-940B-6B5C66D259FE}">
      <dgm:prSet phldrT="[Text]"/>
      <dgm:spPr>
        <a:solidFill>
          <a:srgbClr val="00B0F0"/>
        </a:solidFill>
      </dgm:spPr>
      <dgm:t>
        <a:bodyPr/>
        <a:lstStyle/>
        <a:p>
          <a:r>
            <a:rPr lang="en-GB" dirty="0" smtClean="0"/>
            <a:t>Methodology</a:t>
          </a:r>
          <a:endParaRPr lang="en-US" dirty="0"/>
        </a:p>
      </dgm:t>
    </dgm:pt>
    <dgm:pt modelId="{463805FA-671D-480F-B52F-A0218E75B635}" type="parTrans" cxnId="{27851655-8EB5-4024-AB69-205EC59AC1F2}">
      <dgm:prSet/>
      <dgm:spPr/>
      <dgm:t>
        <a:bodyPr/>
        <a:lstStyle/>
        <a:p>
          <a:endParaRPr lang="en-US"/>
        </a:p>
      </dgm:t>
    </dgm:pt>
    <dgm:pt modelId="{20D1B1FC-654B-44CB-A940-E6E10A5C0C93}" type="sibTrans" cxnId="{27851655-8EB5-4024-AB69-205EC59AC1F2}">
      <dgm:prSet/>
      <dgm:spPr/>
      <dgm:t>
        <a:bodyPr/>
        <a:lstStyle/>
        <a:p>
          <a:endParaRPr lang="en-US"/>
        </a:p>
      </dgm:t>
    </dgm:pt>
    <dgm:pt modelId="{A6B93539-2F79-49E8-BCAE-9E8297753867}">
      <dgm:prSet phldrT="[Text]"/>
      <dgm:spPr>
        <a:solidFill>
          <a:srgbClr val="002060"/>
        </a:solidFill>
      </dgm:spPr>
      <dgm:t>
        <a:bodyPr/>
        <a:lstStyle/>
        <a:p>
          <a:r>
            <a:rPr lang="en-US" dirty="0" smtClean="0"/>
            <a:t>Conclusion and Future Work</a:t>
          </a:r>
          <a:endParaRPr lang="en-US" dirty="0"/>
        </a:p>
      </dgm:t>
    </dgm:pt>
    <dgm:pt modelId="{AAEF27CB-AD58-4DC4-BF48-84CA87C7C9CA}" type="parTrans" cxnId="{A6E37B3A-CCC4-467D-9587-AD1031D439BE}">
      <dgm:prSet/>
      <dgm:spPr/>
      <dgm:t>
        <a:bodyPr/>
        <a:lstStyle/>
        <a:p>
          <a:endParaRPr lang="en-US"/>
        </a:p>
      </dgm:t>
    </dgm:pt>
    <dgm:pt modelId="{BEC344FD-7574-4E34-85FB-B9CF5C0B0BE6}" type="sibTrans" cxnId="{A6E37B3A-CCC4-467D-9587-AD1031D439BE}">
      <dgm:prSet/>
      <dgm:spPr/>
      <dgm:t>
        <a:bodyPr/>
        <a:lstStyle/>
        <a:p>
          <a:endParaRPr lang="en-US"/>
        </a:p>
      </dgm:t>
    </dgm:pt>
    <dgm:pt modelId="{DA1674EF-D9B1-4694-AC84-5A5877A941C4}" type="pres">
      <dgm:prSet presAssocID="{76A8A0DE-56BC-4E04-BF06-6B8E476B15A0}" presName="Name0" presStyleCnt="0">
        <dgm:presLayoutVars>
          <dgm:dir/>
          <dgm:animLvl val="lvl"/>
          <dgm:resizeHandles/>
        </dgm:presLayoutVars>
      </dgm:prSet>
      <dgm:spPr/>
      <dgm:t>
        <a:bodyPr/>
        <a:lstStyle/>
        <a:p>
          <a:endParaRPr lang="en-US"/>
        </a:p>
      </dgm:t>
    </dgm:pt>
    <dgm:pt modelId="{92688C6C-E092-41E6-8819-610AC8D73097}" type="pres">
      <dgm:prSet presAssocID="{94B89285-FB43-4170-AC06-1E81C60F45ED}" presName="linNode" presStyleCnt="0"/>
      <dgm:spPr/>
    </dgm:pt>
    <dgm:pt modelId="{FC0E5E88-2775-4D5E-A3D1-5DB95606B553}" type="pres">
      <dgm:prSet presAssocID="{94B89285-FB43-4170-AC06-1E81C60F45ED}" presName="parentShp" presStyleLbl="node1" presStyleIdx="0" presStyleCnt="8">
        <dgm:presLayoutVars>
          <dgm:bulletEnabled val="1"/>
        </dgm:presLayoutVars>
      </dgm:prSet>
      <dgm:spPr/>
      <dgm:t>
        <a:bodyPr/>
        <a:lstStyle/>
        <a:p>
          <a:endParaRPr lang="en-US"/>
        </a:p>
      </dgm:t>
    </dgm:pt>
    <dgm:pt modelId="{BE3903DF-A7A6-49CD-89A9-D0B67FC7867B}" type="pres">
      <dgm:prSet presAssocID="{94B89285-FB43-4170-AC06-1E81C60F45ED}" presName="childShp" presStyleLbl="bgAccFollowNode1" presStyleIdx="0" presStyleCnt="8">
        <dgm:presLayoutVars>
          <dgm:bulletEnabled val="1"/>
        </dgm:presLayoutVars>
      </dgm:prSet>
      <dgm:spPr>
        <a:solidFill>
          <a:schemeClr val="tx2">
            <a:alpha val="90000"/>
          </a:schemeClr>
        </a:solidFill>
      </dgm:spPr>
    </dgm:pt>
    <dgm:pt modelId="{3EBAA4A0-6E96-49B9-B684-C231DACD6D50}" type="pres">
      <dgm:prSet presAssocID="{E1AC9FD2-D655-439C-8AFD-C00EF3593458}" presName="spacing" presStyleCnt="0"/>
      <dgm:spPr/>
    </dgm:pt>
    <dgm:pt modelId="{1F46AF24-94CD-4184-9992-85B841C955F0}" type="pres">
      <dgm:prSet presAssocID="{AEB0ED95-15DE-4D89-93BA-85C2115BAF38}" presName="linNode" presStyleCnt="0"/>
      <dgm:spPr/>
    </dgm:pt>
    <dgm:pt modelId="{E5291C39-2A5F-428F-8F3E-3BF91BD5D4DC}" type="pres">
      <dgm:prSet presAssocID="{AEB0ED95-15DE-4D89-93BA-85C2115BAF38}" presName="parentShp" presStyleLbl="node1" presStyleIdx="1" presStyleCnt="8">
        <dgm:presLayoutVars>
          <dgm:bulletEnabled val="1"/>
        </dgm:presLayoutVars>
      </dgm:prSet>
      <dgm:spPr/>
      <dgm:t>
        <a:bodyPr/>
        <a:lstStyle/>
        <a:p>
          <a:endParaRPr lang="en-US"/>
        </a:p>
      </dgm:t>
    </dgm:pt>
    <dgm:pt modelId="{548AF130-6573-4D01-A161-193DD803D5CD}" type="pres">
      <dgm:prSet presAssocID="{AEB0ED95-15DE-4D89-93BA-85C2115BAF38}" presName="childShp" presStyleLbl="bgAccFollowNode1" presStyleIdx="1" presStyleCnt="8" custScaleX="90820">
        <dgm:presLayoutVars>
          <dgm:bulletEnabled val="1"/>
        </dgm:presLayoutVars>
      </dgm:prSet>
      <dgm:spPr>
        <a:solidFill>
          <a:schemeClr val="tx2">
            <a:alpha val="90000"/>
          </a:schemeClr>
        </a:solidFill>
      </dgm:spPr>
    </dgm:pt>
    <dgm:pt modelId="{DA853B2E-38FE-4C13-9D3E-53951868D4C2}" type="pres">
      <dgm:prSet presAssocID="{FDE97387-BD1D-48C9-9B0F-FF12A04572FD}" presName="spacing" presStyleCnt="0"/>
      <dgm:spPr/>
    </dgm:pt>
    <dgm:pt modelId="{21B2D0A5-50DD-4F78-BABA-C3F8DC97C051}" type="pres">
      <dgm:prSet presAssocID="{FB3BFC53-3112-45C6-BE90-34E714CAA264}" presName="linNode" presStyleCnt="0"/>
      <dgm:spPr/>
    </dgm:pt>
    <dgm:pt modelId="{00DDCF20-1C0F-4912-A385-54D7C1D86028}" type="pres">
      <dgm:prSet presAssocID="{FB3BFC53-3112-45C6-BE90-34E714CAA264}" presName="parentShp" presStyleLbl="node1" presStyleIdx="2" presStyleCnt="8">
        <dgm:presLayoutVars>
          <dgm:bulletEnabled val="1"/>
        </dgm:presLayoutVars>
      </dgm:prSet>
      <dgm:spPr/>
      <dgm:t>
        <a:bodyPr/>
        <a:lstStyle/>
        <a:p>
          <a:endParaRPr lang="en-US"/>
        </a:p>
      </dgm:t>
    </dgm:pt>
    <dgm:pt modelId="{5FEA3116-1062-4D74-99AD-118D44B6E8F7}" type="pres">
      <dgm:prSet presAssocID="{FB3BFC53-3112-45C6-BE90-34E714CAA264}" presName="childShp" presStyleLbl="bgAccFollowNode1" presStyleIdx="2" presStyleCnt="8" custScaleX="77616">
        <dgm:presLayoutVars>
          <dgm:bulletEnabled val="1"/>
        </dgm:presLayoutVars>
      </dgm:prSet>
      <dgm:spPr>
        <a:solidFill>
          <a:schemeClr val="tx2">
            <a:alpha val="90000"/>
          </a:schemeClr>
        </a:solidFill>
      </dgm:spPr>
    </dgm:pt>
    <dgm:pt modelId="{1E736591-E96C-4602-9EA0-06E79D07D6FA}" type="pres">
      <dgm:prSet presAssocID="{4C36F46A-C79C-45F0-AC82-9CAB17C11927}" presName="spacing" presStyleCnt="0"/>
      <dgm:spPr/>
    </dgm:pt>
    <dgm:pt modelId="{84926D5A-B908-440C-9AB5-F3B30CD06ABA}" type="pres">
      <dgm:prSet presAssocID="{C241B0F2-32F5-4C9D-9FFF-997B043DBCA1}" presName="linNode" presStyleCnt="0"/>
      <dgm:spPr/>
    </dgm:pt>
    <dgm:pt modelId="{39BD3EBD-81C7-4A22-AAEE-F3BA405EAE52}" type="pres">
      <dgm:prSet presAssocID="{C241B0F2-32F5-4C9D-9FFF-997B043DBCA1}" presName="parentShp" presStyleLbl="node1" presStyleIdx="3" presStyleCnt="8">
        <dgm:presLayoutVars>
          <dgm:bulletEnabled val="1"/>
        </dgm:presLayoutVars>
      </dgm:prSet>
      <dgm:spPr/>
      <dgm:t>
        <a:bodyPr/>
        <a:lstStyle/>
        <a:p>
          <a:endParaRPr lang="en-US"/>
        </a:p>
      </dgm:t>
    </dgm:pt>
    <dgm:pt modelId="{3D5A0725-9F30-4B4C-B25D-4627757C8794}" type="pres">
      <dgm:prSet presAssocID="{C241B0F2-32F5-4C9D-9FFF-997B043DBCA1}" presName="childShp" presStyleLbl="bgAccFollowNode1" presStyleIdx="3" presStyleCnt="8" custScaleX="70222">
        <dgm:presLayoutVars>
          <dgm:bulletEnabled val="1"/>
        </dgm:presLayoutVars>
      </dgm:prSet>
      <dgm:spPr>
        <a:solidFill>
          <a:schemeClr val="tx2">
            <a:alpha val="90000"/>
          </a:schemeClr>
        </a:solidFill>
      </dgm:spPr>
    </dgm:pt>
    <dgm:pt modelId="{71B86615-4DF5-4910-B6E1-6C572B80576D}" type="pres">
      <dgm:prSet presAssocID="{5B90EC34-A818-4CF1-AB7D-8BC797502A4C}" presName="spacing" presStyleCnt="0"/>
      <dgm:spPr/>
    </dgm:pt>
    <dgm:pt modelId="{33808229-28F0-4B38-9534-BD3FC4ABA24C}" type="pres">
      <dgm:prSet presAssocID="{6C011F84-3A2F-4B9D-BCCE-448DA023A073}" presName="linNode" presStyleCnt="0"/>
      <dgm:spPr/>
    </dgm:pt>
    <dgm:pt modelId="{29B0DFFA-47F2-4B9A-ACFE-951459852C36}" type="pres">
      <dgm:prSet presAssocID="{6C011F84-3A2F-4B9D-BCCE-448DA023A073}" presName="parentShp" presStyleLbl="node1" presStyleIdx="4" presStyleCnt="8">
        <dgm:presLayoutVars>
          <dgm:bulletEnabled val="1"/>
        </dgm:presLayoutVars>
      </dgm:prSet>
      <dgm:spPr/>
      <dgm:t>
        <a:bodyPr/>
        <a:lstStyle/>
        <a:p>
          <a:endParaRPr lang="en-US"/>
        </a:p>
      </dgm:t>
    </dgm:pt>
    <dgm:pt modelId="{1FDC55E6-E1B7-4022-B034-528C45D9B9B2}" type="pres">
      <dgm:prSet presAssocID="{6C011F84-3A2F-4B9D-BCCE-448DA023A073}" presName="childShp" presStyleLbl="bgAccFollowNode1" presStyleIdx="4" presStyleCnt="8" custScaleX="59130">
        <dgm:presLayoutVars>
          <dgm:bulletEnabled val="1"/>
        </dgm:presLayoutVars>
      </dgm:prSet>
      <dgm:spPr>
        <a:solidFill>
          <a:schemeClr val="tx2">
            <a:alpha val="90000"/>
          </a:schemeClr>
        </a:solidFill>
      </dgm:spPr>
    </dgm:pt>
    <dgm:pt modelId="{6B16C9CC-CDA0-4707-831E-9D8C3E7544CA}" type="pres">
      <dgm:prSet presAssocID="{E5397251-B961-40FF-BD87-A38A746EE2F4}" presName="spacing" presStyleCnt="0"/>
      <dgm:spPr/>
    </dgm:pt>
    <dgm:pt modelId="{5F228115-C9CE-4A7B-AC78-307EB817812A}" type="pres">
      <dgm:prSet presAssocID="{1281B855-B920-48EA-940B-6B5C66D259FE}" presName="linNode" presStyleCnt="0"/>
      <dgm:spPr/>
    </dgm:pt>
    <dgm:pt modelId="{17C480AD-7082-44FD-9F6E-169E59DE68E5}" type="pres">
      <dgm:prSet presAssocID="{1281B855-B920-48EA-940B-6B5C66D259FE}" presName="parentShp" presStyleLbl="node1" presStyleIdx="5" presStyleCnt="8">
        <dgm:presLayoutVars>
          <dgm:bulletEnabled val="1"/>
        </dgm:presLayoutVars>
      </dgm:prSet>
      <dgm:spPr/>
      <dgm:t>
        <a:bodyPr/>
        <a:lstStyle/>
        <a:p>
          <a:endParaRPr lang="en-US"/>
        </a:p>
      </dgm:t>
    </dgm:pt>
    <dgm:pt modelId="{4F32B19E-C78D-4415-A1A8-F28D50481E06}" type="pres">
      <dgm:prSet presAssocID="{1281B855-B920-48EA-940B-6B5C66D259FE}" presName="childShp" presStyleLbl="bgAccFollowNode1" presStyleIdx="5" presStyleCnt="8" custScaleX="48039">
        <dgm:presLayoutVars>
          <dgm:bulletEnabled val="1"/>
        </dgm:presLayoutVars>
      </dgm:prSet>
      <dgm:spPr>
        <a:solidFill>
          <a:schemeClr val="tx2">
            <a:alpha val="90000"/>
          </a:schemeClr>
        </a:solidFill>
      </dgm:spPr>
    </dgm:pt>
    <dgm:pt modelId="{7DDD25A8-D596-4BE4-A211-1F6FE6AFA180}" type="pres">
      <dgm:prSet presAssocID="{20D1B1FC-654B-44CB-A940-E6E10A5C0C93}" presName="spacing" presStyleCnt="0"/>
      <dgm:spPr/>
    </dgm:pt>
    <dgm:pt modelId="{EF8EA43A-14AA-43F2-A78A-598815AFC043}" type="pres">
      <dgm:prSet presAssocID="{A5B6F7D0-24AD-4F99-950F-3DE612311205}" presName="linNode" presStyleCnt="0"/>
      <dgm:spPr/>
    </dgm:pt>
    <dgm:pt modelId="{26278F64-04DD-4FC2-A71D-B67D8AA40694}" type="pres">
      <dgm:prSet presAssocID="{A5B6F7D0-24AD-4F99-950F-3DE612311205}" presName="parentShp" presStyleLbl="node1" presStyleIdx="6" presStyleCnt="8">
        <dgm:presLayoutVars>
          <dgm:bulletEnabled val="1"/>
        </dgm:presLayoutVars>
      </dgm:prSet>
      <dgm:spPr/>
      <dgm:t>
        <a:bodyPr/>
        <a:lstStyle/>
        <a:p>
          <a:endParaRPr lang="en-US"/>
        </a:p>
      </dgm:t>
    </dgm:pt>
    <dgm:pt modelId="{BCE6DC7F-D046-495B-B508-E29F3B16CCF3}" type="pres">
      <dgm:prSet presAssocID="{A5B6F7D0-24AD-4F99-950F-3DE612311205}" presName="childShp" presStyleLbl="bgAccFollowNode1" presStyleIdx="6" presStyleCnt="8" custScaleX="40116">
        <dgm:presLayoutVars>
          <dgm:bulletEnabled val="1"/>
        </dgm:presLayoutVars>
      </dgm:prSet>
      <dgm:spPr>
        <a:solidFill>
          <a:schemeClr val="tx2">
            <a:alpha val="90000"/>
          </a:schemeClr>
        </a:solidFill>
      </dgm:spPr>
    </dgm:pt>
    <dgm:pt modelId="{F9F468D3-D2D0-4461-A775-65D270B0F7D3}" type="pres">
      <dgm:prSet presAssocID="{4A1C2BF5-78CA-47CE-BC49-2C708B032295}" presName="spacing" presStyleCnt="0"/>
      <dgm:spPr/>
    </dgm:pt>
    <dgm:pt modelId="{F36C3132-B7B7-4404-A36A-3944C8042FE9}" type="pres">
      <dgm:prSet presAssocID="{A6B93539-2F79-49E8-BCAE-9E8297753867}" presName="linNode" presStyleCnt="0"/>
      <dgm:spPr/>
    </dgm:pt>
    <dgm:pt modelId="{E18C70DA-A780-4643-8975-30D03918DA81}" type="pres">
      <dgm:prSet presAssocID="{A6B93539-2F79-49E8-BCAE-9E8297753867}" presName="parentShp" presStyleLbl="node1" presStyleIdx="7" presStyleCnt="8">
        <dgm:presLayoutVars>
          <dgm:bulletEnabled val="1"/>
        </dgm:presLayoutVars>
      </dgm:prSet>
      <dgm:spPr/>
      <dgm:t>
        <a:bodyPr/>
        <a:lstStyle/>
        <a:p>
          <a:endParaRPr lang="en-US"/>
        </a:p>
      </dgm:t>
    </dgm:pt>
    <dgm:pt modelId="{B2D31716-00AF-4043-9CB6-0B7779309621}" type="pres">
      <dgm:prSet presAssocID="{A6B93539-2F79-49E8-BCAE-9E8297753867}" presName="childShp" presStyleLbl="bgAccFollowNode1" presStyleIdx="7" presStyleCnt="8" custScaleX="23215">
        <dgm:presLayoutVars>
          <dgm:bulletEnabled val="1"/>
        </dgm:presLayoutVars>
      </dgm:prSet>
      <dgm:spPr>
        <a:solidFill>
          <a:schemeClr val="tx2">
            <a:alpha val="90000"/>
          </a:schemeClr>
        </a:solidFill>
      </dgm:spPr>
    </dgm:pt>
  </dgm:ptLst>
  <dgm:cxnLst>
    <dgm:cxn modelId="{A6E37B3A-CCC4-467D-9587-AD1031D439BE}" srcId="{76A8A0DE-56BC-4E04-BF06-6B8E476B15A0}" destId="{A6B93539-2F79-49E8-BCAE-9E8297753867}" srcOrd="7" destOrd="0" parTransId="{AAEF27CB-AD58-4DC4-BF48-84CA87C7C9CA}" sibTransId="{BEC344FD-7574-4E34-85FB-B9CF5C0B0BE6}"/>
    <dgm:cxn modelId="{27851655-8EB5-4024-AB69-205EC59AC1F2}" srcId="{76A8A0DE-56BC-4E04-BF06-6B8E476B15A0}" destId="{1281B855-B920-48EA-940B-6B5C66D259FE}" srcOrd="5" destOrd="0" parTransId="{463805FA-671D-480F-B52F-A0218E75B635}" sibTransId="{20D1B1FC-654B-44CB-A940-E6E10A5C0C93}"/>
    <dgm:cxn modelId="{41C66274-6129-4668-A6E7-1D0D9C184D34}" srcId="{76A8A0DE-56BC-4E04-BF06-6B8E476B15A0}" destId="{A5B6F7D0-24AD-4F99-950F-3DE612311205}" srcOrd="6" destOrd="0" parTransId="{14F8B65C-D97B-4D7E-B193-7C322B07AB4F}" sibTransId="{4A1C2BF5-78CA-47CE-BC49-2C708B032295}"/>
    <dgm:cxn modelId="{65D4695F-8BF4-49B2-9131-101612DE0468}" type="presOf" srcId="{94B89285-FB43-4170-AC06-1E81C60F45ED}" destId="{FC0E5E88-2775-4D5E-A3D1-5DB95606B553}" srcOrd="0" destOrd="0" presId="urn:microsoft.com/office/officeart/2005/8/layout/vList6"/>
    <dgm:cxn modelId="{1681EF66-FE44-40F7-A1A9-93D5A33766E0}" srcId="{76A8A0DE-56BC-4E04-BF06-6B8E476B15A0}" destId="{FB3BFC53-3112-45C6-BE90-34E714CAA264}" srcOrd="2" destOrd="0" parTransId="{A0E114C0-CAAC-4835-A9DF-1D1F17B402E0}" sibTransId="{4C36F46A-C79C-45F0-AC82-9CAB17C11927}"/>
    <dgm:cxn modelId="{8E3E2CD6-D376-4196-A142-D84D96A28BA6}" type="presOf" srcId="{A6B93539-2F79-49E8-BCAE-9E8297753867}" destId="{E18C70DA-A780-4643-8975-30D03918DA81}" srcOrd="0" destOrd="0" presId="urn:microsoft.com/office/officeart/2005/8/layout/vList6"/>
    <dgm:cxn modelId="{F023BB59-92D9-4113-B1DC-FC623695F668}" srcId="{76A8A0DE-56BC-4E04-BF06-6B8E476B15A0}" destId="{6C011F84-3A2F-4B9D-BCCE-448DA023A073}" srcOrd="4" destOrd="0" parTransId="{283BB7A0-50CD-4571-955F-F4419382A0D7}" sibTransId="{E5397251-B961-40FF-BD87-A38A746EE2F4}"/>
    <dgm:cxn modelId="{EC719AEA-A304-416A-BDDD-04038EFE9CF9}" srcId="{76A8A0DE-56BC-4E04-BF06-6B8E476B15A0}" destId="{AEB0ED95-15DE-4D89-93BA-85C2115BAF38}" srcOrd="1" destOrd="0" parTransId="{8618F847-3533-4559-8885-2590E16D126F}" sibTransId="{FDE97387-BD1D-48C9-9B0F-FF12A04572FD}"/>
    <dgm:cxn modelId="{BD375D1C-B20F-4C09-871C-C7E0CDD1B480}" type="presOf" srcId="{AEB0ED95-15DE-4D89-93BA-85C2115BAF38}" destId="{E5291C39-2A5F-428F-8F3E-3BF91BD5D4DC}" srcOrd="0" destOrd="0" presId="urn:microsoft.com/office/officeart/2005/8/layout/vList6"/>
    <dgm:cxn modelId="{B0A257D0-1F9D-4276-82A9-C3F007A0E8E3}" type="presOf" srcId="{FB3BFC53-3112-45C6-BE90-34E714CAA264}" destId="{00DDCF20-1C0F-4912-A385-54D7C1D86028}" srcOrd="0" destOrd="0" presId="urn:microsoft.com/office/officeart/2005/8/layout/vList6"/>
    <dgm:cxn modelId="{2ADA8D04-65D3-4A71-AE9D-E99B9966DB0D}" type="presOf" srcId="{C241B0F2-32F5-4C9D-9FFF-997B043DBCA1}" destId="{39BD3EBD-81C7-4A22-AAEE-F3BA405EAE52}" srcOrd="0" destOrd="0" presId="urn:microsoft.com/office/officeart/2005/8/layout/vList6"/>
    <dgm:cxn modelId="{F272971D-17D2-46A0-BCBF-D5F2658FBB1A}" type="presOf" srcId="{6C011F84-3A2F-4B9D-BCCE-448DA023A073}" destId="{29B0DFFA-47F2-4B9A-ACFE-951459852C36}" srcOrd="0" destOrd="0" presId="urn:microsoft.com/office/officeart/2005/8/layout/vList6"/>
    <dgm:cxn modelId="{9E6EEA47-9764-4ED4-84D6-A5991C6E098F}" type="presOf" srcId="{1281B855-B920-48EA-940B-6B5C66D259FE}" destId="{17C480AD-7082-44FD-9F6E-169E59DE68E5}" srcOrd="0" destOrd="0" presId="urn:microsoft.com/office/officeart/2005/8/layout/vList6"/>
    <dgm:cxn modelId="{B98714E7-B36D-4C80-AD9E-919CAF386967}" type="presOf" srcId="{A5B6F7D0-24AD-4F99-950F-3DE612311205}" destId="{26278F64-04DD-4FC2-A71D-B67D8AA40694}" srcOrd="0" destOrd="0" presId="urn:microsoft.com/office/officeart/2005/8/layout/vList6"/>
    <dgm:cxn modelId="{C9D8FFF5-ED6D-43E5-B248-952DAFBEBD2A}" srcId="{76A8A0DE-56BC-4E04-BF06-6B8E476B15A0}" destId="{C241B0F2-32F5-4C9D-9FFF-997B043DBCA1}" srcOrd="3" destOrd="0" parTransId="{F5E1DEA2-364C-4B3D-91DD-5A44BDA920F1}" sibTransId="{5B90EC34-A818-4CF1-AB7D-8BC797502A4C}"/>
    <dgm:cxn modelId="{D37D443C-969C-4CD4-A651-CE837F0A6927}" type="presOf" srcId="{76A8A0DE-56BC-4E04-BF06-6B8E476B15A0}" destId="{DA1674EF-D9B1-4694-AC84-5A5877A941C4}" srcOrd="0" destOrd="0" presId="urn:microsoft.com/office/officeart/2005/8/layout/vList6"/>
    <dgm:cxn modelId="{587CA915-DDB5-439A-A54F-8876728A6172}" srcId="{76A8A0DE-56BC-4E04-BF06-6B8E476B15A0}" destId="{94B89285-FB43-4170-AC06-1E81C60F45ED}" srcOrd="0" destOrd="0" parTransId="{7F473F1D-6D93-4349-B543-691C3D63622D}" sibTransId="{E1AC9FD2-D655-439C-8AFD-C00EF3593458}"/>
    <dgm:cxn modelId="{9E774BAF-5363-4C48-94CF-BAB0EA755DAA}" type="presParOf" srcId="{DA1674EF-D9B1-4694-AC84-5A5877A941C4}" destId="{92688C6C-E092-41E6-8819-610AC8D73097}" srcOrd="0" destOrd="0" presId="urn:microsoft.com/office/officeart/2005/8/layout/vList6"/>
    <dgm:cxn modelId="{E7D8A1D7-2C4F-44A0-ADF5-2A0C4DE5F5A4}" type="presParOf" srcId="{92688C6C-E092-41E6-8819-610AC8D73097}" destId="{FC0E5E88-2775-4D5E-A3D1-5DB95606B553}" srcOrd="0" destOrd="0" presId="urn:microsoft.com/office/officeart/2005/8/layout/vList6"/>
    <dgm:cxn modelId="{3F398B7E-3180-4A98-8DF4-6083644D6B30}" type="presParOf" srcId="{92688C6C-E092-41E6-8819-610AC8D73097}" destId="{BE3903DF-A7A6-49CD-89A9-D0B67FC7867B}" srcOrd="1" destOrd="0" presId="urn:microsoft.com/office/officeart/2005/8/layout/vList6"/>
    <dgm:cxn modelId="{33EA6DA7-7EEF-4B82-B8C8-DAED23C99B64}" type="presParOf" srcId="{DA1674EF-D9B1-4694-AC84-5A5877A941C4}" destId="{3EBAA4A0-6E96-49B9-B684-C231DACD6D50}" srcOrd="1" destOrd="0" presId="urn:microsoft.com/office/officeart/2005/8/layout/vList6"/>
    <dgm:cxn modelId="{DBC32891-6A3E-4DC7-A369-0BF47EA1268C}" type="presParOf" srcId="{DA1674EF-D9B1-4694-AC84-5A5877A941C4}" destId="{1F46AF24-94CD-4184-9992-85B841C955F0}" srcOrd="2" destOrd="0" presId="urn:microsoft.com/office/officeart/2005/8/layout/vList6"/>
    <dgm:cxn modelId="{527EAF8B-A8F1-433B-BB04-20908A803FD7}" type="presParOf" srcId="{1F46AF24-94CD-4184-9992-85B841C955F0}" destId="{E5291C39-2A5F-428F-8F3E-3BF91BD5D4DC}" srcOrd="0" destOrd="0" presId="urn:microsoft.com/office/officeart/2005/8/layout/vList6"/>
    <dgm:cxn modelId="{B348046F-316E-4EE6-902F-B3E2906E2D82}" type="presParOf" srcId="{1F46AF24-94CD-4184-9992-85B841C955F0}" destId="{548AF130-6573-4D01-A161-193DD803D5CD}" srcOrd="1" destOrd="0" presId="urn:microsoft.com/office/officeart/2005/8/layout/vList6"/>
    <dgm:cxn modelId="{8EDF1C50-ED1E-41B1-B481-E7FCA9AAFD2C}" type="presParOf" srcId="{DA1674EF-D9B1-4694-AC84-5A5877A941C4}" destId="{DA853B2E-38FE-4C13-9D3E-53951868D4C2}" srcOrd="3" destOrd="0" presId="urn:microsoft.com/office/officeart/2005/8/layout/vList6"/>
    <dgm:cxn modelId="{3A34A385-7383-465C-B6CA-4F31582ECA88}" type="presParOf" srcId="{DA1674EF-D9B1-4694-AC84-5A5877A941C4}" destId="{21B2D0A5-50DD-4F78-BABA-C3F8DC97C051}" srcOrd="4" destOrd="0" presId="urn:microsoft.com/office/officeart/2005/8/layout/vList6"/>
    <dgm:cxn modelId="{C5458A1F-5009-40ED-A46F-9E84593BEDC3}" type="presParOf" srcId="{21B2D0A5-50DD-4F78-BABA-C3F8DC97C051}" destId="{00DDCF20-1C0F-4912-A385-54D7C1D86028}" srcOrd="0" destOrd="0" presId="urn:microsoft.com/office/officeart/2005/8/layout/vList6"/>
    <dgm:cxn modelId="{3F827286-E257-462D-8C3F-701D9D3B3B53}" type="presParOf" srcId="{21B2D0A5-50DD-4F78-BABA-C3F8DC97C051}" destId="{5FEA3116-1062-4D74-99AD-118D44B6E8F7}" srcOrd="1" destOrd="0" presId="urn:microsoft.com/office/officeart/2005/8/layout/vList6"/>
    <dgm:cxn modelId="{9A75B491-DD0D-4538-9FCB-A6FE3B6DD54B}" type="presParOf" srcId="{DA1674EF-D9B1-4694-AC84-5A5877A941C4}" destId="{1E736591-E96C-4602-9EA0-06E79D07D6FA}" srcOrd="5" destOrd="0" presId="urn:microsoft.com/office/officeart/2005/8/layout/vList6"/>
    <dgm:cxn modelId="{D9DADEF8-F273-4B4C-9DAC-1C8C546429EA}" type="presParOf" srcId="{DA1674EF-D9B1-4694-AC84-5A5877A941C4}" destId="{84926D5A-B908-440C-9AB5-F3B30CD06ABA}" srcOrd="6" destOrd="0" presId="urn:microsoft.com/office/officeart/2005/8/layout/vList6"/>
    <dgm:cxn modelId="{2E845A5A-5AA9-4BB3-8043-5B2F62C1505A}" type="presParOf" srcId="{84926D5A-B908-440C-9AB5-F3B30CD06ABA}" destId="{39BD3EBD-81C7-4A22-AAEE-F3BA405EAE52}" srcOrd="0" destOrd="0" presId="urn:microsoft.com/office/officeart/2005/8/layout/vList6"/>
    <dgm:cxn modelId="{2067CDF4-3D04-4D50-9420-4AF33B840B2D}" type="presParOf" srcId="{84926D5A-B908-440C-9AB5-F3B30CD06ABA}" destId="{3D5A0725-9F30-4B4C-B25D-4627757C8794}" srcOrd="1" destOrd="0" presId="urn:microsoft.com/office/officeart/2005/8/layout/vList6"/>
    <dgm:cxn modelId="{78D2F0EF-FC8E-4891-B365-D3A906993B0A}" type="presParOf" srcId="{DA1674EF-D9B1-4694-AC84-5A5877A941C4}" destId="{71B86615-4DF5-4910-B6E1-6C572B80576D}" srcOrd="7" destOrd="0" presId="urn:microsoft.com/office/officeart/2005/8/layout/vList6"/>
    <dgm:cxn modelId="{ABDE9CF4-653C-46BB-ACB8-BE93D5802F30}" type="presParOf" srcId="{DA1674EF-D9B1-4694-AC84-5A5877A941C4}" destId="{33808229-28F0-4B38-9534-BD3FC4ABA24C}" srcOrd="8" destOrd="0" presId="urn:microsoft.com/office/officeart/2005/8/layout/vList6"/>
    <dgm:cxn modelId="{82CE827F-F51A-47D7-92A4-638DF028013F}" type="presParOf" srcId="{33808229-28F0-4B38-9534-BD3FC4ABA24C}" destId="{29B0DFFA-47F2-4B9A-ACFE-951459852C36}" srcOrd="0" destOrd="0" presId="urn:microsoft.com/office/officeart/2005/8/layout/vList6"/>
    <dgm:cxn modelId="{64C9D4AC-7DE3-4F77-9DA4-47159A672B8E}" type="presParOf" srcId="{33808229-28F0-4B38-9534-BD3FC4ABA24C}" destId="{1FDC55E6-E1B7-4022-B034-528C45D9B9B2}" srcOrd="1" destOrd="0" presId="urn:microsoft.com/office/officeart/2005/8/layout/vList6"/>
    <dgm:cxn modelId="{E8A4A249-3383-4316-AF10-729904945C15}" type="presParOf" srcId="{DA1674EF-D9B1-4694-AC84-5A5877A941C4}" destId="{6B16C9CC-CDA0-4707-831E-9D8C3E7544CA}" srcOrd="9" destOrd="0" presId="urn:microsoft.com/office/officeart/2005/8/layout/vList6"/>
    <dgm:cxn modelId="{7CE6A04C-ADDE-49A7-98E6-4438CB237A69}" type="presParOf" srcId="{DA1674EF-D9B1-4694-AC84-5A5877A941C4}" destId="{5F228115-C9CE-4A7B-AC78-307EB817812A}" srcOrd="10" destOrd="0" presId="urn:microsoft.com/office/officeart/2005/8/layout/vList6"/>
    <dgm:cxn modelId="{2D8F4CB4-9528-4C95-A5FC-765F92536974}" type="presParOf" srcId="{5F228115-C9CE-4A7B-AC78-307EB817812A}" destId="{17C480AD-7082-44FD-9F6E-169E59DE68E5}" srcOrd="0" destOrd="0" presId="urn:microsoft.com/office/officeart/2005/8/layout/vList6"/>
    <dgm:cxn modelId="{FCA67723-75AC-485A-9228-40EF18981267}" type="presParOf" srcId="{5F228115-C9CE-4A7B-AC78-307EB817812A}" destId="{4F32B19E-C78D-4415-A1A8-F28D50481E06}" srcOrd="1" destOrd="0" presId="urn:microsoft.com/office/officeart/2005/8/layout/vList6"/>
    <dgm:cxn modelId="{F833FEA7-93F0-4F33-B75F-C2EA3F077450}" type="presParOf" srcId="{DA1674EF-D9B1-4694-AC84-5A5877A941C4}" destId="{7DDD25A8-D596-4BE4-A211-1F6FE6AFA180}" srcOrd="11" destOrd="0" presId="urn:microsoft.com/office/officeart/2005/8/layout/vList6"/>
    <dgm:cxn modelId="{16861D0E-F5DE-4425-839C-0352AFDE5F2D}" type="presParOf" srcId="{DA1674EF-D9B1-4694-AC84-5A5877A941C4}" destId="{EF8EA43A-14AA-43F2-A78A-598815AFC043}" srcOrd="12" destOrd="0" presId="urn:microsoft.com/office/officeart/2005/8/layout/vList6"/>
    <dgm:cxn modelId="{BB3FF7DF-5B48-4BB8-ACFE-F7E5CF44834C}" type="presParOf" srcId="{EF8EA43A-14AA-43F2-A78A-598815AFC043}" destId="{26278F64-04DD-4FC2-A71D-B67D8AA40694}" srcOrd="0" destOrd="0" presId="urn:microsoft.com/office/officeart/2005/8/layout/vList6"/>
    <dgm:cxn modelId="{76EFA7F3-C08D-4A7F-AADD-3E106A59A58F}" type="presParOf" srcId="{EF8EA43A-14AA-43F2-A78A-598815AFC043}" destId="{BCE6DC7F-D046-495B-B508-E29F3B16CCF3}" srcOrd="1" destOrd="0" presId="urn:microsoft.com/office/officeart/2005/8/layout/vList6"/>
    <dgm:cxn modelId="{45CD85AD-55C1-4106-8765-B451FAC49281}" type="presParOf" srcId="{DA1674EF-D9B1-4694-AC84-5A5877A941C4}" destId="{F9F468D3-D2D0-4461-A775-65D270B0F7D3}" srcOrd="13" destOrd="0" presId="urn:microsoft.com/office/officeart/2005/8/layout/vList6"/>
    <dgm:cxn modelId="{D27235B9-4E1D-473F-89D3-0C454D68E717}" type="presParOf" srcId="{DA1674EF-D9B1-4694-AC84-5A5877A941C4}" destId="{F36C3132-B7B7-4404-A36A-3944C8042FE9}" srcOrd="14" destOrd="0" presId="urn:microsoft.com/office/officeart/2005/8/layout/vList6"/>
    <dgm:cxn modelId="{D3A75499-EE69-408C-99BD-6A6E6E239425}" type="presParOf" srcId="{F36C3132-B7B7-4404-A36A-3944C8042FE9}" destId="{E18C70DA-A780-4643-8975-30D03918DA81}" srcOrd="0" destOrd="0" presId="urn:microsoft.com/office/officeart/2005/8/layout/vList6"/>
    <dgm:cxn modelId="{4820CC11-48FE-49F0-A11A-B535519D8E21}" type="presParOf" srcId="{F36C3132-B7B7-4404-A36A-3944C8042FE9}" destId="{B2D31716-00AF-4043-9CB6-0B777930962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5704EA-1A65-486D-9F45-BC382168EEED}" type="doc">
      <dgm:prSet loTypeId="urn:microsoft.com/office/officeart/2005/8/layout/cycle8" loCatId="cycle" qsTypeId="urn:microsoft.com/office/officeart/2005/8/quickstyle/3d3" qsCatId="3D" csTypeId="urn:microsoft.com/office/officeart/2005/8/colors/colorful1" csCatId="colorful" phldr="1"/>
      <dgm:spPr/>
      <dgm:t>
        <a:bodyPr/>
        <a:lstStyle/>
        <a:p>
          <a:endParaRPr lang="en-US"/>
        </a:p>
      </dgm:t>
    </dgm:pt>
    <dgm:pt modelId="{8D4EEA1F-0A7F-487E-92BA-D1BDF2E0ECC3}">
      <dgm:prSet phldrT="[Text]"/>
      <dgm:spPr>
        <a:solidFill>
          <a:srgbClr val="FF0000"/>
        </a:solidFill>
      </dgm:spPr>
      <dgm:t>
        <a:bodyPr/>
        <a:lstStyle/>
        <a:p>
          <a:r>
            <a:rPr lang="en-US" dirty="0" smtClean="0"/>
            <a:t>Design</a:t>
          </a:r>
          <a:endParaRPr lang="en-US" dirty="0"/>
        </a:p>
      </dgm:t>
    </dgm:pt>
    <dgm:pt modelId="{5EB039C4-4490-432C-AF53-A242AE336126}" type="parTrans" cxnId="{0B93BC2F-962A-4E0F-9DEC-E38A40C9104D}">
      <dgm:prSet/>
      <dgm:spPr/>
      <dgm:t>
        <a:bodyPr/>
        <a:lstStyle/>
        <a:p>
          <a:endParaRPr lang="en-US"/>
        </a:p>
      </dgm:t>
    </dgm:pt>
    <dgm:pt modelId="{163F34DC-5DFB-48BB-955F-920D54183EAA}" type="sibTrans" cxnId="{0B93BC2F-962A-4E0F-9DEC-E38A40C9104D}">
      <dgm:prSet/>
      <dgm:spPr/>
      <dgm:t>
        <a:bodyPr/>
        <a:lstStyle/>
        <a:p>
          <a:endParaRPr lang="en-US"/>
        </a:p>
      </dgm:t>
    </dgm:pt>
    <dgm:pt modelId="{F46B3067-DC80-486A-9B28-E40D50052543}">
      <dgm:prSet phldrT="[Text]"/>
      <dgm:spPr>
        <a:solidFill>
          <a:srgbClr val="00B0F0"/>
        </a:solidFill>
      </dgm:spPr>
      <dgm:t>
        <a:bodyPr/>
        <a:lstStyle/>
        <a:p>
          <a:r>
            <a:rPr lang="en-US" dirty="0" smtClean="0"/>
            <a:t>System’s Block Diagram</a:t>
          </a:r>
          <a:endParaRPr lang="en-US" dirty="0"/>
        </a:p>
      </dgm:t>
    </dgm:pt>
    <dgm:pt modelId="{127735EB-7AB3-4385-9861-3647699CCF67}" type="parTrans" cxnId="{31B5CD62-A8C7-44E6-AE7F-89957DD50C3E}">
      <dgm:prSet/>
      <dgm:spPr/>
      <dgm:t>
        <a:bodyPr/>
        <a:lstStyle/>
        <a:p>
          <a:endParaRPr lang="en-US"/>
        </a:p>
      </dgm:t>
    </dgm:pt>
    <dgm:pt modelId="{E4EB7C4A-7A23-48DA-AC1A-96DBB6441FDE}" type="sibTrans" cxnId="{31B5CD62-A8C7-44E6-AE7F-89957DD50C3E}">
      <dgm:prSet/>
      <dgm:spPr/>
      <dgm:t>
        <a:bodyPr/>
        <a:lstStyle/>
        <a:p>
          <a:endParaRPr lang="en-US"/>
        </a:p>
      </dgm:t>
    </dgm:pt>
    <dgm:pt modelId="{EE29F732-364F-4D76-93BB-9EB42CBA646F}">
      <dgm:prSet phldrT="[Text]"/>
      <dgm:spPr>
        <a:solidFill>
          <a:srgbClr val="FFC000"/>
        </a:solidFill>
      </dgm:spPr>
      <dgm:t>
        <a:bodyPr/>
        <a:lstStyle/>
        <a:p>
          <a:r>
            <a:rPr lang="en-US" dirty="0" smtClean="0"/>
            <a:t>System’s Flowcharts </a:t>
          </a:r>
          <a:endParaRPr lang="en-US" dirty="0"/>
        </a:p>
      </dgm:t>
    </dgm:pt>
    <dgm:pt modelId="{17B9A263-7390-4D8E-BE3C-CC2EA259C3BA}" type="parTrans" cxnId="{6B91610F-49AB-4E7D-9085-EB048B48D1DF}">
      <dgm:prSet/>
      <dgm:spPr/>
      <dgm:t>
        <a:bodyPr/>
        <a:lstStyle/>
        <a:p>
          <a:endParaRPr lang="en-US"/>
        </a:p>
      </dgm:t>
    </dgm:pt>
    <dgm:pt modelId="{D7B60DFF-30D0-4F36-BB2F-1EC05A143FBB}" type="sibTrans" cxnId="{6B91610F-49AB-4E7D-9085-EB048B48D1DF}">
      <dgm:prSet/>
      <dgm:spPr/>
      <dgm:t>
        <a:bodyPr/>
        <a:lstStyle/>
        <a:p>
          <a:endParaRPr lang="en-US"/>
        </a:p>
      </dgm:t>
    </dgm:pt>
    <dgm:pt modelId="{A40C7AC2-2382-44A8-A62E-6D9E1EF5B032}" type="pres">
      <dgm:prSet presAssocID="{835704EA-1A65-486D-9F45-BC382168EEED}" presName="compositeShape" presStyleCnt="0">
        <dgm:presLayoutVars>
          <dgm:chMax val="7"/>
          <dgm:dir/>
          <dgm:resizeHandles val="exact"/>
        </dgm:presLayoutVars>
      </dgm:prSet>
      <dgm:spPr/>
      <dgm:t>
        <a:bodyPr/>
        <a:lstStyle/>
        <a:p>
          <a:endParaRPr lang="en-US"/>
        </a:p>
      </dgm:t>
    </dgm:pt>
    <dgm:pt modelId="{FC975792-ECE3-4650-AAC7-84BF7DB3865C}" type="pres">
      <dgm:prSet presAssocID="{835704EA-1A65-486D-9F45-BC382168EEED}" presName="wedge1" presStyleLbl="node1" presStyleIdx="0" presStyleCnt="3"/>
      <dgm:spPr/>
      <dgm:t>
        <a:bodyPr/>
        <a:lstStyle/>
        <a:p>
          <a:endParaRPr lang="en-US"/>
        </a:p>
      </dgm:t>
    </dgm:pt>
    <dgm:pt modelId="{25713E37-1A1B-4B59-9119-E349F9A0EC47}" type="pres">
      <dgm:prSet presAssocID="{835704EA-1A65-486D-9F45-BC382168EEED}" presName="dummy1a" presStyleCnt="0"/>
      <dgm:spPr/>
    </dgm:pt>
    <dgm:pt modelId="{F572B2DD-35B8-4C8A-922A-DAE818F73064}" type="pres">
      <dgm:prSet presAssocID="{835704EA-1A65-486D-9F45-BC382168EEED}" presName="dummy1b" presStyleCnt="0"/>
      <dgm:spPr/>
    </dgm:pt>
    <dgm:pt modelId="{8B0A69FB-4F97-4BE2-A869-1DCC9214836B}" type="pres">
      <dgm:prSet presAssocID="{835704EA-1A65-486D-9F45-BC382168EEED}" presName="wedge1Tx" presStyleLbl="node1" presStyleIdx="0" presStyleCnt="3">
        <dgm:presLayoutVars>
          <dgm:chMax val="0"/>
          <dgm:chPref val="0"/>
          <dgm:bulletEnabled val="1"/>
        </dgm:presLayoutVars>
      </dgm:prSet>
      <dgm:spPr/>
      <dgm:t>
        <a:bodyPr/>
        <a:lstStyle/>
        <a:p>
          <a:endParaRPr lang="en-US"/>
        </a:p>
      </dgm:t>
    </dgm:pt>
    <dgm:pt modelId="{56339AFD-712E-49C8-AA44-4F3337B80524}" type="pres">
      <dgm:prSet presAssocID="{835704EA-1A65-486D-9F45-BC382168EEED}" presName="wedge2" presStyleLbl="node1" presStyleIdx="1" presStyleCnt="3"/>
      <dgm:spPr/>
      <dgm:t>
        <a:bodyPr/>
        <a:lstStyle/>
        <a:p>
          <a:endParaRPr lang="en-US"/>
        </a:p>
      </dgm:t>
    </dgm:pt>
    <dgm:pt modelId="{4C92ADD3-2CF2-42F0-873D-83929943E454}" type="pres">
      <dgm:prSet presAssocID="{835704EA-1A65-486D-9F45-BC382168EEED}" presName="dummy2a" presStyleCnt="0"/>
      <dgm:spPr/>
    </dgm:pt>
    <dgm:pt modelId="{86ADFD97-C8CD-4800-8CE9-5C8ACD0C398F}" type="pres">
      <dgm:prSet presAssocID="{835704EA-1A65-486D-9F45-BC382168EEED}" presName="dummy2b" presStyleCnt="0"/>
      <dgm:spPr/>
    </dgm:pt>
    <dgm:pt modelId="{428B8F1C-9DFD-42BD-AD05-1886E5F17BC7}" type="pres">
      <dgm:prSet presAssocID="{835704EA-1A65-486D-9F45-BC382168EEED}" presName="wedge2Tx" presStyleLbl="node1" presStyleIdx="1" presStyleCnt="3">
        <dgm:presLayoutVars>
          <dgm:chMax val="0"/>
          <dgm:chPref val="0"/>
          <dgm:bulletEnabled val="1"/>
        </dgm:presLayoutVars>
      </dgm:prSet>
      <dgm:spPr/>
      <dgm:t>
        <a:bodyPr/>
        <a:lstStyle/>
        <a:p>
          <a:endParaRPr lang="en-US"/>
        </a:p>
      </dgm:t>
    </dgm:pt>
    <dgm:pt modelId="{4544643B-82B2-4A45-A231-0411ED16783F}" type="pres">
      <dgm:prSet presAssocID="{835704EA-1A65-486D-9F45-BC382168EEED}" presName="wedge3" presStyleLbl="node1" presStyleIdx="2" presStyleCnt="3"/>
      <dgm:spPr/>
      <dgm:t>
        <a:bodyPr/>
        <a:lstStyle/>
        <a:p>
          <a:endParaRPr lang="en-US"/>
        </a:p>
      </dgm:t>
    </dgm:pt>
    <dgm:pt modelId="{857167A1-58B6-4FEB-B60F-0132ABCA5FA7}" type="pres">
      <dgm:prSet presAssocID="{835704EA-1A65-486D-9F45-BC382168EEED}" presName="dummy3a" presStyleCnt="0"/>
      <dgm:spPr/>
    </dgm:pt>
    <dgm:pt modelId="{2E65C145-A359-45F0-BDEA-E4B87F529B6A}" type="pres">
      <dgm:prSet presAssocID="{835704EA-1A65-486D-9F45-BC382168EEED}" presName="dummy3b" presStyleCnt="0"/>
      <dgm:spPr/>
    </dgm:pt>
    <dgm:pt modelId="{E639CF14-7337-4667-A97D-178DDF293346}" type="pres">
      <dgm:prSet presAssocID="{835704EA-1A65-486D-9F45-BC382168EEED}" presName="wedge3Tx" presStyleLbl="node1" presStyleIdx="2" presStyleCnt="3">
        <dgm:presLayoutVars>
          <dgm:chMax val="0"/>
          <dgm:chPref val="0"/>
          <dgm:bulletEnabled val="1"/>
        </dgm:presLayoutVars>
      </dgm:prSet>
      <dgm:spPr/>
      <dgm:t>
        <a:bodyPr/>
        <a:lstStyle/>
        <a:p>
          <a:endParaRPr lang="en-US"/>
        </a:p>
      </dgm:t>
    </dgm:pt>
    <dgm:pt modelId="{6FC5EC08-955A-407C-9B8E-302F642A7C10}" type="pres">
      <dgm:prSet presAssocID="{163F34DC-5DFB-48BB-955F-920D54183EAA}" presName="arrowWedge1" presStyleLbl="fgSibTrans2D1" presStyleIdx="0" presStyleCnt="3"/>
      <dgm:spPr>
        <a:solidFill>
          <a:srgbClr val="00B050"/>
        </a:solidFill>
      </dgm:spPr>
    </dgm:pt>
    <dgm:pt modelId="{F22C6579-D9A3-45C5-9A92-BEC7B35735F0}" type="pres">
      <dgm:prSet presAssocID="{E4EB7C4A-7A23-48DA-AC1A-96DBB6441FDE}" presName="arrowWedge2" presStyleLbl="fgSibTrans2D1" presStyleIdx="1" presStyleCnt="3"/>
      <dgm:spPr>
        <a:solidFill>
          <a:srgbClr val="00B050"/>
        </a:solidFill>
      </dgm:spPr>
    </dgm:pt>
    <dgm:pt modelId="{F8E9171E-AB93-4A06-A93E-6C7104859C5A}" type="pres">
      <dgm:prSet presAssocID="{D7B60DFF-30D0-4F36-BB2F-1EC05A143FBB}" presName="arrowWedge3" presStyleLbl="fgSibTrans2D1" presStyleIdx="2" presStyleCnt="3"/>
      <dgm:spPr>
        <a:solidFill>
          <a:srgbClr val="00B050"/>
        </a:solidFill>
      </dgm:spPr>
    </dgm:pt>
  </dgm:ptLst>
  <dgm:cxnLst>
    <dgm:cxn modelId="{915BEA11-7126-4EF8-819D-3D71E22B6853}" type="presOf" srcId="{F46B3067-DC80-486A-9B28-E40D50052543}" destId="{56339AFD-712E-49C8-AA44-4F3337B80524}" srcOrd="0" destOrd="0" presId="urn:microsoft.com/office/officeart/2005/8/layout/cycle8"/>
    <dgm:cxn modelId="{F3BB81FC-7A0C-4BAE-A815-33BA53113F3F}" type="presOf" srcId="{8D4EEA1F-0A7F-487E-92BA-D1BDF2E0ECC3}" destId="{8B0A69FB-4F97-4BE2-A869-1DCC9214836B}" srcOrd="1" destOrd="0" presId="urn:microsoft.com/office/officeart/2005/8/layout/cycle8"/>
    <dgm:cxn modelId="{EE3B5226-47DA-4A6D-BE3D-C310838531E9}" type="presOf" srcId="{EE29F732-364F-4D76-93BB-9EB42CBA646F}" destId="{4544643B-82B2-4A45-A231-0411ED16783F}" srcOrd="0" destOrd="0" presId="urn:microsoft.com/office/officeart/2005/8/layout/cycle8"/>
    <dgm:cxn modelId="{6B91610F-49AB-4E7D-9085-EB048B48D1DF}" srcId="{835704EA-1A65-486D-9F45-BC382168EEED}" destId="{EE29F732-364F-4D76-93BB-9EB42CBA646F}" srcOrd="2" destOrd="0" parTransId="{17B9A263-7390-4D8E-BE3C-CC2EA259C3BA}" sibTransId="{D7B60DFF-30D0-4F36-BB2F-1EC05A143FBB}"/>
    <dgm:cxn modelId="{D8A91A2F-38AC-47CB-BB12-B0DD8F63DF9A}" type="presOf" srcId="{8D4EEA1F-0A7F-487E-92BA-D1BDF2E0ECC3}" destId="{FC975792-ECE3-4650-AAC7-84BF7DB3865C}" srcOrd="0" destOrd="0" presId="urn:microsoft.com/office/officeart/2005/8/layout/cycle8"/>
    <dgm:cxn modelId="{27840297-F7C7-4D5F-98C7-72699A8D5633}" type="presOf" srcId="{EE29F732-364F-4D76-93BB-9EB42CBA646F}" destId="{E639CF14-7337-4667-A97D-178DDF293346}" srcOrd="1" destOrd="0" presId="urn:microsoft.com/office/officeart/2005/8/layout/cycle8"/>
    <dgm:cxn modelId="{31B5CD62-A8C7-44E6-AE7F-89957DD50C3E}" srcId="{835704EA-1A65-486D-9F45-BC382168EEED}" destId="{F46B3067-DC80-486A-9B28-E40D50052543}" srcOrd="1" destOrd="0" parTransId="{127735EB-7AB3-4385-9861-3647699CCF67}" sibTransId="{E4EB7C4A-7A23-48DA-AC1A-96DBB6441FDE}"/>
    <dgm:cxn modelId="{0B6D02F6-02EF-4412-927E-A813E7AD5E69}" type="presOf" srcId="{F46B3067-DC80-486A-9B28-E40D50052543}" destId="{428B8F1C-9DFD-42BD-AD05-1886E5F17BC7}" srcOrd="1" destOrd="0" presId="urn:microsoft.com/office/officeart/2005/8/layout/cycle8"/>
    <dgm:cxn modelId="{D1525A89-5D55-4F4C-9BD3-E2552CA8828B}" type="presOf" srcId="{835704EA-1A65-486D-9F45-BC382168EEED}" destId="{A40C7AC2-2382-44A8-A62E-6D9E1EF5B032}" srcOrd="0" destOrd="0" presId="urn:microsoft.com/office/officeart/2005/8/layout/cycle8"/>
    <dgm:cxn modelId="{0B93BC2F-962A-4E0F-9DEC-E38A40C9104D}" srcId="{835704EA-1A65-486D-9F45-BC382168EEED}" destId="{8D4EEA1F-0A7F-487E-92BA-D1BDF2E0ECC3}" srcOrd="0" destOrd="0" parTransId="{5EB039C4-4490-432C-AF53-A242AE336126}" sibTransId="{163F34DC-5DFB-48BB-955F-920D54183EAA}"/>
    <dgm:cxn modelId="{75ED9D72-0551-484F-AEAF-31ADF52E1DA2}" type="presParOf" srcId="{A40C7AC2-2382-44A8-A62E-6D9E1EF5B032}" destId="{FC975792-ECE3-4650-AAC7-84BF7DB3865C}" srcOrd="0" destOrd="0" presId="urn:microsoft.com/office/officeart/2005/8/layout/cycle8"/>
    <dgm:cxn modelId="{A9B7CCF5-78E1-4453-8680-FD8BF272B5D7}" type="presParOf" srcId="{A40C7AC2-2382-44A8-A62E-6D9E1EF5B032}" destId="{25713E37-1A1B-4B59-9119-E349F9A0EC47}" srcOrd="1" destOrd="0" presId="urn:microsoft.com/office/officeart/2005/8/layout/cycle8"/>
    <dgm:cxn modelId="{54F8D3DB-19A6-4917-BF90-53E08BCF9AF5}" type="presParOf" srcId="{A40C7AC2-2382-44A8-A62E-6D9E1EF5B032}" destId="{F572B2DD-35B8-4C8A-922A-DAE818F73064}" srcOrd="2" destOrd="0" presId="urn:microsoft.com/office/officeart/2005/8/layout/cycle8"/>
    <dgm:cxn modelId="{8A78E4DD-8F6A-4506-950B-875240CDF091}" type="presParOf" srcId="{A40C7AC2-2382-44A8-A62E-6D9E1EF5B032}" destId="{8B0A69FB-4F97-4BE2-A869-1DCC9214836B}" srcOrd="3" destOrd="0" presId="urn:microsoft.com/office/officeart/2005/8/layout/cycle8"/>
    <dgm:cxn modelId="{D1012315-4CBA-4BB3-B0C4-5EA9ACF465B8}" type="presParOf" srcId="{A40C7AC2-2382-44A8-A62E-6D9E1EF5B032}" destId="{56339AFD-712E-49C8-AA44-4F3337B80524}" srcOrd="4" destOrd="0" presId="urn:microsoft.com/office/officeart/2005/8/layout/cycle8"/>
    <dgm:cxn modelId="{C497444D-CB9A-418A-A736-AAF496A14ECA}" type="presParOf" srcId="{A40C7AC2-2382-44A8-A62E-6D9E1EF5B032}" destId="{4C92ADD3-2CF2-42F0-873D-83929943E454}" srcOrd="5" destOrd="0" presId="urn:microsoft.com/office/officeart/2005/8/layout/cycle8"/>
    <dgm:cxn modelId="{83E42B7E-30A0-4F13-9FAE-74198241BEBE}" type="presParOf" srcId="{A40C7AC2-2382-44A8-A62E-6D9E1EF5B032}" destId="{86ADFD97-C8CD-4800-8CE9-5C8ACD0C398F}" srcOrd="6" destOrd="0" presId="urn:microsoft.com/office/officeart/2005/8/layout/cycle8"/>
    <dgm:cxn modelId="{2799CE4A-CD65-41A2-AF57-5CE4AA4DDA05}" type="presParOf" srcId="{A40C7AC2-2382-44A8-A62E-6D9E1EF5B032}" destId="{428B8F1C-9DFD-42BD-AD05-1886E5F17BC7}" srcOrd="7" destOrd="0" presId="urn:microsoft.com/office/officeart/2005/8/layout/cycle8"/>
    <dgm:cxn modelId="{9FEF16F8-7235-46C3-B396-ABF6A55CAB1E}" type="presParOf" srcId="{A40C7AC2-2382-44A8-A62E-6D9E1EF5B032}" destId="{4544643B-82B2-4A45-A231-0411ED16783F}" srcOrd="8" destOrd="0" presId="urn:microsoft.com/office/officeart/2005/8/layout/cycle8"/>
    <dgm:cxn modelId="{6B542E1B-F31E-4317-825D-30BCFDFCBCDB}" type="presParOf" srcId="{A40C7AC2-2382-44A8-A62E-6D9E1EF5B032}" destId="{857167A1-58B6-4FEB-B60F-0132ABCA5FA7}" srcOrd="9" destOrd="0" presId="urn:microsoft.com/office/officeart/2005/8/layout/cycle8"/>
    <dgm:cxn modelId="{1B57A3EA-7886-41D9-B881-C823788D95B8}" type="presParOf" srcId="{A40C7AC2-2382-44A8-A62E-6D9E1EF5B032}" destId="{2E65C145-A359-45F0-BDEA-E4B87F529B6A}" srcOrd="10" destOrd="0" presId="urn:microsoft.com/office/officeart/2005/8/layout/cycle8"/>
    <dgm:cxn modelId="{D301037B-8123-4DC7-9DCE-3AE582A29BDC}" type="presParOf" srcId="{A40C7AC2-2382-44A8-A62E-6D9E1EF5B032}" destId="{E639CF14-7337-4667-A97D-178DDF293346}" srcOrd="11" destOrd="0" presId="urn:microsoft.com/office/officeart/2005/8/layout/cycle8"/>
    <dgm:cxn modelId="{2FB6DEFD-7464-4FAB-B962-C84C18525FB9}" type="presParOf" srcId="{A40C7AC2-2382-44A8-A62E-6D9E1EF5B032}" destId="{6FC5EC08-955A-407C-9B8E-302F642A7C10}" srcOrd="12" destOrd="0" presId="urn:microsoft.com/office/officeart/2005/8/layout/cycle8"/>
    <dgm:cxn modelId="{ABCFEB01-3E10-4FB0-B92A-01B6CA7FB1B2}" type="presParOf" srcId="{A40C7AC2-2382-44A8-A62E-6D9E1EF5B032}" destId="{F22C6579-D9A3-45C5-9A92-BEC7B35735F0}" srcOrd="13" destOrd="0" presId="urn:microsoft.com/office/officeart/2005/8/layout/cycle8"/>
    <dgm:cxn modelId="{B7F505FE-B73C-4036-B5F2-36DC3A8FB960}" type="presParOf" srcId="{A40C7AC2-2382-44A8-A62E-6D9E1EF5B032}" destId="{F8E9171E-AB93-4A06-A93E-6C7104859C5A}"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477BC2-9928-41DE-9AEF-3DFC261827CF}" type="doc">
      <dgm:prSet loTypeId="urn:microsoft.com/office/officeart/2005/8/layout/vProcess5" loCatId="process" qsTypeId="urn:microsoft.com/office/officeart/2005/8/quickstyle/3d1" qsCatId="3D" csTypeId="urn:microsoft.com/office/officeart/2005/8/colors/colorful1" csCatId="colorful" phldr="1"/>
      <dgm:spPr/>
      <dgm:t>
        <a:bodyPr/>
        <a:lstStyle/>
        <a:p>
          <a:endParaRPr lang="en-US"/>
        </a:p>
      </dgm:t>
    </dgm:pt>
    <dgm:pt modelId="{3AD07657-833A-4962-9902-EED558471F03}">
      <dgm:prSet phldrT="[Text]"/>
      <dgm:spPr>
        <a:solidFill>
          <a:srgbClr val="FF0000"/>
        </a:solidFill>
      </dgm:spPr>
      <dgm:t>
        <a:bodyPr/>
        <a:lstStyle/>
        <a:p>
          <a:r>
            <a:rPr lang="en-US" dirty="0" smtClean="0"/>
            <a:t>Sensing</a:t>
          </a:r>
          <a:endParaRPr lang="en-US" dirty="0"/>
        </a:p>
      </dgm:t>
    </dgm:pt>
    <dgm:pt modelId="{F9E72FED-35DB-48D9-914B-ECD87ECDF3ED}" type="parTrans" cxnId="{579DC20A-1D83-4AC2-B5B3-EF2877E67DDB}">
      <dgm:prSet/>
      <dgm:spPr/>
      <dgm:t>
        <a:bodyPr/>
        <a:lstStyle/>
        <a:p>
          <a:endParaRPr lang="en-US"/>
        </a:p>
      </dgm:t>
    </dgm:pt>
    <dgm:pt modelId="{F03F1354-0AA1-4848-8030-5841F91D28CA}" type="sibTrans" cxnId="{579DC20A-1D83-4AC2-B5B3-EF2877E67DDB}">
      <dgm:prSet/>
      <dgm:spPr>
        <a:solidFill>
          <a:srgbClr val="002060">
            <a:alpha val="90000"/>
          </a:srgbClr>
        </a:solidFill>
      </dgm:spPr>
      <dgm:t>
        <a:bodyPr/>
        <a:lstStyle/>
        <a:p>
          <a:endParaRPr lang="en-US"/>
        </a:p>
      </dgm:t>
    </dgm:pt>
    <dgm:pt modelId="{3EF6142C-EBA4-4E68-BAFA-4266A33F56D4}">
      <dgm:prSet phldrT="[Text]"/>
      <dgm:spPr>
        <a:solidFill>
          <a:srgbClr val="FFC000"/>
        </a:solidFill>
      </dgm:spPr>
      <dgm:t>
        <a:bodyPr/>
        <a:lstStyle/>
        <a:p>
          <a:r>
            <a:rPr lang="en-US" b="0" dirty="0" smtClean="0"/>
            <a:t>Monitoring</a:t>
          </a:r>
          <a:endParaRPr lang="en-US" b="0" dirty="0"/>
        </a:p>
      </dgm:t>
    </dgm:pt>
    <dgm:pt modelId="{89F967DA-A010-4FFB-8C92-1DD40DE6C5E7}" type="parTrans" cxnId="{2DFDD1B2-233E-49B2-9539-A476896A553A}">
      <dgm:prSet/>
      <dgm:spPr/>
      <dgm:t>
        <a:bodyPr/>
        <a:lstStyle/>
        <a:p>
          <a:endParaRPr lang="en-US"/>
        </a:p>
      </dgm:t>
    </dgm:pt>
    <dgm:pt modelId="{DCD5E6AF-B42C-4548-9713-20F4CB90836B}" type="sibTrans" cxnId="{2DFDD1B2-233E-49B2-9539-A476896A553A}">
      <dgm:prSet/>
      <dgm:spPr>
        <a:solidFill>
          <a:srgbClr val="002060">
            <a:alpha val="90000"/>
          </a:srgbClr>
        </a:solidFill>
      </dgm:spPr>
      <dgm:t>
        <a:bodyPr/>
        <a:lstStyle/>
        <a:p>
          <a:endParaRPr lang="en-US"/>
        </a:p>
      </dgm:t>
    </dgm:pt>
    <dgm:pt modelId="{2A0FFE7B-0C8E-4135-8408-1131BDDAA59F}">
      <dgm:prSet phldrT="[Text]"/>
      <dgm:spPr>
        <a:solidFill>
          <a:srgbClr val="00B0F0"/>
        </a:solidFill>
      </dgm:spPr>
      <dgm:t>
        <a:bodyPr/>
        <a:lstStyle/>
        <a:p>
          <a:r>
            <a:rPr lang="en-US" dirty="0" smtClean="0"/>
            <a:t>Control</a:t>
          </a:r>
          <a:endParaRPr lang="en-US" dirty="0"/>
        </a:p>
      </dgm:t>
    </dgm:pt>
    <dgm:pt modelId="{DB686E2E-D754-4F13-9644-423CEF844092}" type="parTrans" cxnId="{239F03BF-C5E8-484C-8F55-A8666E2F7E7F}">
      <dgm:prSet/>
      <dgm:spPr/>
      <dgm:t>
        <a:bodyPr/>
        <a:lstStyle/>
        <a:p>
          <a:endParaRPr lang="en-US"/>
        </a:p>
      </dgm:t>
    </dgm:pt>
    <dgm:pt modelId="{A1CCAD53-466B-4828-9199-0AEF2B4C8C5B}" type="sibTrans" cxnId="{239F03BF-C5E8-484C-8F55-A8666E2F7E7F}">
      <dgm:prSet/>
      <dgm:spPr/>
      <dgm:t>
        <a:bodyPr/>
        <a:lstStyle/>
        <a:p>
          <a:endParaRPr lang="en-US"/>
        </a:p>
      </dgm:t>
    </dgm:pt>
    <dgm:pt modelId="{D18A6AD0-A537-4B8C-902F-AB6FA108BA85}" type="pres">
      <dgm:prSet presAssocID="{E6477BC2-9928-41DE-9AEF-3DFC261827CF}" presName="outerComposite" presStyleCnt="0">
        <dgm:presLayoutVars>
          <dgm:chMax val="5"/>
          <dgm:dir/>
          <dgm:resizeHandles val="exact"/>
        </dgm:presLayoutVars>
      </dgm:prSet>
      <dgm:spPr/>
      <dgm:t>
        <a:bodyPr/>
        <a:lstStyle/>
        <a:p>
          <a:endParaRPr lang="en-US"/>
        </a:p>
      </dgm:t>
    </dgm:pt>
    <dgm:pt modelId="{8466692C-7825-49B3-AF3D-088C62B39AF7}" type="pres">
      <dgm:prSet presAssocID="{E6477BC2-9928-41DE-9AEF-3DFC261827CF}" presName="dummyMaxCanvas" presStyleCnt="0">
        <dgm:presLayoutVars/>
      </dgm:prSet>
      <dgm:spPr/>
    </dgm:pt>
    <dgm:pt modelId="{92F07F07-8418-4265-A777-0F7065E74262}" type="pres">
      <dgm:prSet presAssocID="{E6477BC2-9928-41DE-9AEF-3DFC261827CF}" presName="ThreeNodes_1" presStyleLbl="node1" presStyleIdx="0" presStyleCnt="3">
        <dgm:presLayoutVars>
          <dgm:bulletEnabled val="1"/>
        </dgm:presLayoutVars>
      </dgm:prSet>
      <dgm:spPr/>
      <dgm:t>
        <a:bodyPr/>
        <a:lstStyle/>
        <a:p>
          <a:endParaRPr lang="en-US"/>
        </a:p>
      </dgm:t>
    </dgm:pt>
    <dgm:pt modelId="{FDED9B98-B495-45E5-B64E-6B89B673DA51}" type="pres">
      <dgm:prSet presAssocID="{E6477BC2-9928-41DE-9AEF-3DFC261827CF}" presName="ThreeNodes_2" presStyleLbl="node1" presStyleIdx="1" presStyleCnt="3">
        <dgm:presLayoutVars>
          <dgm:bulletEnabled val="1"/>
        </dgm:presLayoutVars>
      </dgm:prSet>
      <dgm:spPr/>
      <dgm:t>
        <a:bodyPr/>
        <a:lstStyle/>
        <a:p>
          <a:endParaRPr lang="en-US"/>
        </a:p>
      </dgm:t>
    </dgm:pt>
    <dgm:pt modelId="{9CAEFCBC-9B14-4EDE-9E5D-E6C4EB8CAD56}" type="pres">
      <dgm:prSet presAssocID="{E6477BC2-9928-41DE-9AEF-3DFC261827CF}" presName="ThreeNodes_3" presStyleLbl="node1" presStyleIdx="2" presStyleCnt="3">
        <dgm:presLayoutVars>
          <dgm:bulletEnabled val="1"/>
        </dgm:presLayoutVars>
      </dgm:prSet>
      <dgm:spPr/>
      <dgm:t>
        <a:bodyPr/>
        <a:lstStyle/>
        <a:p>
          <a:endParaRPr lang="en-US"/>
        </a:p>
      </dgm:t>
    </dgm:pt>
    <dgm:pt modelId="{E7E592ED-961D-430C-95F3-F06107B82AEA}" type="pres">
      <dgm:prSet presAssocID="{E6477BC2-9928-41DE-9AEF-3DFC261827CF}" presName="ThreeConn_1-2" presStyleLbl="fgAccFollowNode1" presStyleIdx="0" presStyleCnt="2">
        <dgm:presLayoutVars>
          <dgm:bulletEnabled val="1"/>
        </dgm:presLayoutVars>
      </dgm:prSet>
      <dgm:spPr/>
      <dgm:t>
        <a:bodyPr/>
        <a:lstStyle/>
        <a:p>
          <a:endParaRPr lang="en-US"/>
        </a:p>
      </dgm:t>
    </dgm:pt>
    <dgm:pt modelId="{64FA7EBA-7468-44F4-9A92-F69EF46AAB08}" type="pres">
      <dgm:prSet presAssocID="{E6477BC2-9928-41DE-9AEF-3DFC261827CF}" presName="ThreeConn_2-3" presStyleLbl="fgAccFollowNode1" presStyleIdx="1" presStyleCnt="2">
        <dgm:presLayoutVars>
          <dgm:bulletEnabled val="1"/>
        </dgm:presLayoutVars>
      </dgm:prSet>
      <dgm:spPr/>
      <dgm:t>
        <a:bodyPr/>
        <a:lstStyle/>
        <a:p>
          <a:endParaRPr lang="en-US"/>
        </a:p>
      </dgm:t>
    </dgm:pt>
    <dgm:pt modelId="{817FC62B-F9DA-4E96-8E2A-D62E20FCEC88}" type="pres">
      <dgm:prSet presAssocID="{E6477BC2-9928-41DE-9AEF-3DFC261827CF}" presName="ThreeNodes_1_text" presStyleLbl="node1" presStyleIdx="2" presStyleCnt="3">
        <dgm:presLayoutVars>
          <dgm:bulletEnabled val="1"/>
        </dgm:presLayoutVars>
      </dgm:prSet>
      <dgm:spPr/>
      <dgm:t>
        <a:bodyPr/>
        <a:lstStyle/>
        <a:p>
          <a:endParaRPr lang="en-US"/>
        </a:p>
      </dgm:t>
    </dgm:pt>
    <dgm:pt modelId="{CE52D2CB-A560-4A55-A53C-7899AB12A7C6}" type="pres">
      <dgm:prSet presAssocID="{E6477BC2-9928-41DE-9AEF-3DFC261827CF}" presName="ThreeNodes_2_text" presStyleLbl="node1" presStyleIdx="2" presStyleCnt="3">
        <dgm:presLayoutVars>
          <dgm:bulletEnabled val="1"/>
        </dgm:presLayoutVars>
      </dgm:prSet>
      <dgm:spPr/>
      <dgm:t>
        <a:bodyPr/>
        <a:lstStyle/>
        <a:p>
          <a:endParaRPr lang="en-US"/>
        </a:p>
      </dgm:t>
    </dgm:pt>
    <dgm:pt modelId="{00729215-AD03-4671-806C-687FE817355A}" type="pres">
      <dgm:prSet presAssocID="{E6477BC2-9928-41DE-9AEF-3DFC261827CF}" presName="ThreeNodes_3_text" presStyleLbl="node1" presStyleIdx="2" presStyleCnt="3">
        <dgm:presLayoutVars>
          <dgm:bulletEnabled val="1"/>
        </dgm:presLayoutVars>
      </dgm:prSet>
      <dgm:spPr/>
      <dgm:t>
        <a:bodyPr/>
        <a:lstStyle/>
        <a:p>
          <a:endParaRPr lang="en-US"/>
        </a:p>
      </dgm:t>
    </dgm:pt>
  </dgm:ptLst>
  <dgm:cxnLst>
    <dgm:cxn modelId="{A08DCC31-A1AF-4F11-AA69-D12C2A3F9442}" type="presOf" srcId="{DCD5E6AF-B42C-4548-9713-20F4CB90836B}" destId="{64FA7EBA-7468-44F4-9A92-F69EF46AAB08}" srcOrd="0" destOrd="0" presId="urn:microsoft.com/office/officeart/2005/8/layout/vProcess5"/>
    <dgm:cxn modelId="{D47A8A44-08F4-4D06-936F-88F128F8B9E2}" type="presOf" srcId="{3AD07657-833A-4962-9902-EED558471F03}" destId="{92F07F07-8418-4265-A777-0F7065E74262}" srcOrd="0" destOrd="0" presId="urn:microsoft.com/office/officeart/2005/8/layout/vProcess5"/>
    <dgm:cxn modelId="{BD07A436-BD56-4CD0-9443-2E0A489DEB38}" type="presOf" srcId="{E6477BC2-9928-41DE-9AEF-3DFC261827CF}" destId="{D18A6AD0-A537-4B8C-902F-AB6FA108BA85}" srcOrd="0" destOrd="0" presId="urn:microsoft.com/office/officeart/2005/8/layout/vProcess5"/>
    <dgm:cxn modelId="{48AEA27F-EE36-4F43-948E-0FC7CC8FAC67}" type="presOf" srcId="{3EF6142C-EBA4-4E68-BAFA-4266A33F56D4}" destId="{FDED9B98-B495-45E5-B64E-6B89B673DA51}" srcOrd="0" destOrd="0" presId="urn:microsoft.com/office/officeart/2005/8/layout/vProcess5"/>
    <dgm:cxn modelId="{4615CCA7-7F7D-452A-B0E7-66EEE1799595}" type="presOf" srcId="{2A0FFE7B-0C8E-4135-8408-1131BDDAA59F}" destId="{00729215-AD03-4671-806C-687FE817355A}" srcOrd="1" destOrd="0" presId="urn:microsoft.com/office/officeart/2005/8/layout/vProcess5"/>
    <dgm:cxn modelId="{8CF13747-66CA-49E1-9D13-DEA81BF4724D}" type="presOf" srcId="{3EF6142C-EBA4-4E68-BAFA-4266A33F56D4}" destId="{CE52D2CB-A560-4A55-A53C-7899AB12A7C6}" srcOrd="1" destOrd="0" presId="urn:microsoft.com/office/officeart/2005/8/layout/vProcess5"/>
    <dgm:cxn modelId="{2DFDD1B2-233E-49B2-9539-A476896A553A}" srcId="{E6477BC2-9928-41DE-9AEF-3DFC261827CF}" destId="{3EF6142C-EBA4-4E68-BAFA-4266A33F56D4}" srcOrd="1" destOrd="0" parTransId="{89F967DA-A010-4FFB-8C92-1DD40DE6C5E7}" sibTransId="{DCD5E6AF-B42C-4548-9713-20F4CB90836B}"/>
    <dgm:cxn modelId="{239F03BF-C5E8-484C-8F55-A8666E2F7E7F}" srcId="{E6477BC2-9928-41DE-9AEF-3DFC261827CF}" destId="{2A0FFE7B-0C8E-4135-8408-1131BDDAA59F}" srcOrd="2" destOrd="0" parTransId="{DB686E2E-D754-4F13-9644-423CEF844092}" sibTransId="{A1CCAD53-466B-4828-9199-0AEF2B4C8C5B}"/>
    <dgm:cxn modelId="{579DC20A-1D83-4AC2-B5B3-EF2877E67DDB}" srcId="{E6477BC2-9928-41DE-9AEF-3DFC261827CF}" destId="{3AD07657-833A-4962-9902-EED558471F03}" srcOrd="0" destOrd="0" parTransId="{F9E72FED-35DB-48D9-914B-ECD87ECDF3ED}" sibTransId="{F03F1354-0AA1-4848-8030-5841F91D28CA}"/>
    <dgm:cxn modelId="{33EDE278-4D58-4CAF-81E4-A5016A34EC04}" type="presOf" srcId="{F03F1354-0AA1-4848-8030-5841F91D28CA}" destId="{E7E592ED-961D-430C-95F3-F06107B82AEA}" srcOrd="0" destOrd="0" presId="urn:microsoft.com/office/officeart/2005/8/layout/vProcess5"/>
    <dgm:cxn modelId="{ACEA4209-1963-418A-BE4E-E308A18DDB0F}" type="presOf" srcId="{2A0FFE7B-0C8E-4135-8408-1131BDDAA59F}" destId="{9CAEFCBC-9B14-4EDE-9E5D-E6C4EB8CAD56}" srcOrd="0" destOrd="0" presId="urn:microsoft.com/office/officeart/2005/8/layout/vProcess5"/>
    <dgm:cxn modelId="{8C1C9C1A-68AB-4CC4-B0F4-189B150AA85E}" type="presOf" srcId="{3AD07657-833A-4962-9902-EED558471F03}" destId="{817FC62B-F9DA-4E96-8E2A-D62E20FCEC88}" srcOrd="1" destOrd="0" presId="urn:microsoft.com/office/officeart/2005/8/layout/vProcess5"/>
    <dgm:cxn modelId="{339C54EA-474C-42DF-AAE3-03D71E17B24E}" type="presParOf" srcId="{D18A6AD0-A537-4B8C-902F-AB6FA108BA85}" destId="{8466692C-7825-49B3-AF3D-088C62B39AF7}" srcOrd="0" destOrd="0" presId="urn:microsoft.com/office/officeart/2005/8/layout/vProcess5"/>
    <dgm:cxn modelId="{89C41566-6E0F-43F7-A735-91640FC360FB}" type="presParOf" srcId="{D18A6AD0-A537-4B8C-902F-AB6FA108BA85}" destId="{92F07F07-8418-4265-A777-0F7065E74262}" srcOrd="1" destOrd="0" presId="urn:microsoft.com/office/officeart/2005/8/layout/vProcess5"/>
    <dgm:cxn modelId="{735607CA-B15D-42F4-930A-70623C58697A}" type="presParOf" srcId="{D18A6AD0-A537-4B8C-902F-AB6FA108BA85}" destId="{FDED9B98-B495-45E5-B64E-6B89B673DA51}" srcOrd="2" destOrd="0" presId="urn:microsoft.com/office/officeart/2005/8/layout/vProcess5"/>
    <dgm:cxn modelId="{7E8DBF8F-FE40-4B24-8690-A85A39168772}" type="presParOf" srcId="{D18A6AD0-A537-4B8C-902F-AB6FA108BA85}" destId="{9CAEFCBC-9B14-4EDE-9E5D-E6C4EB8CAD56}" srcOrd="3" destOrd="0" presId="urn:microsoft.com/office/officeart/2005/8/layout/vProcess5"/>
    <dgm:cxn modelId="{7B98BCBF-3B6F-4AEA-84B7-634561D1DE0E}" type="presParOf" srcId="{D18A6AD0-A537-4B8C-902F-AB6FA108BA85}" destId="{E7E592ED-961D-430C-95F3-F06107B82AEA}" srcOrd="4" destOrd="0" presId="urn:microsoft.com/office/officeart/2005/8/layout/vProcess5"/>
    <dgm:cxn modelId="{9B7C1513-02B0-4403-B4F9-D386A55692EA}" type="presParOf" srcId="{D18A6AD0-A537-4B8C-902F-AB6FA108BA85}" destId="{64FA7EBA-7468-44F4-9A92-F69EF46AAB08}" srcOrd="5" destOrd="0" presId="urn:microsoft.com/office/officeart/2005/8/layout/vProcess5"/>
    <dgm:cxn modelId="{B8FDB001-3DD3-4DA3-A7F5-8B4F02BE5CC5}" type="presParOf" srcId="{D18A6AD0-A537-4B8C-902F-AB6FA108BA85}" destId="{817FC62B-F9DA-4E96-8E2A-D62E20FCEC88}" srcOrd="6" destOrd="0" presId="urn:microsoft.com/office/officeart/2005/8/layout/vProcess5"/>
    <dgm:cxn modelId="{F721D7FB-8E50-4DDA-BAFF-D9FEC9C1827F}" type="presParOf" srcId="{D18A6AD0-A537-4B8C-902F-AB6FA108BA85}" destId="{CE52D2CB-A560-4A55-A53C-7899AB12A7C6}" srcOrd="7" destOrd="0" presId="urn:microsoft.com/office/officeart/2005/8/layout/vProcess5"/>
    <dgm:cxn modelId="{648670BB-9D0C-416B-8AE6-F1372070F5AF}" type="presParOf" srcId="{D18A6AD0-A537-4B8C-902F-AB6FA108BA85}" destId="{00729215-AD03-4671-806C-687FE817355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46F86A-A69B-4CCF-9A2D-8F385BBCC55E}" type="doc">
      <dgm:prSet loTypeId="urn:microsoft.com/office/officeart/2005/8/layout/hierarchy6" loCatId="hierarchy" qsTypeId="urn:microsoft.com/office/officeart/2005/8/quickstyle/3d2" qsCatId="3D" csTypeId="urn:microsoft.com/office/officeart/2005/8/colors/colorful4" csCatId="colorful" phldr="1"/>
      <dgm:spPr/>
      <dgm:t>
        <a:bodyPr/>
        <a:lstStyle/>
        <a:p>
          <a:endParaRPr lang="en-US"/>
        </a:p>
      </dgm:t>
    </dgm:pt>
    <dgm:pt modelId="{08C18135-96AD-4D29-80A0-A4B264CAFC01}">
      <dgm:prSet phldrT="[Text]"/>
      <dgm:spPr>
        <a:solidFill>
          <a:srgbClr val="FFC000"/>
        </a:solidFill>
      </dgm:spPr>
      <dgm:t>
        <a:bodyPr/>
        <a:lstStyle/>
        <a:p>
          <a:r>
            <a:rPr lang="en-US" dirty="0" smtClean="0"/>
            <a:t>Smart waste bin</a:t>
          </a:r>
          <a:endParaRPr lang="en-US" dirty="0"/>
        </a:p>
      </dgm:t>
    </dgm:pt>
    <dgm:pt modelId="{90395A5D-D775-44E1-AF19-621EF4EB5674}" type="parTrans" cxnId="{DD19FB21-3B17-4AE7-AC45-806354961E20}">
      <dgm:prSet/>
      <dgm:spPr/>
      <dgm:t>
        <a:bodyPr/>
        <a:lstStyle/>
        <a:p>
          <a:endParaRPr lang="en-US"/>
        </a:p>
      </dgm:t>
    </dgm:pt>
    <dgm:pt modelId="{B263802A-B850-44B0-BB86-10E03785D016}" type="sibTrans" cxnId="{DD19FB21-3B17-4AE7-AC45-806354961E20}">
      <dgm:prSet/>
      <dgm:spPr/>
      <dgm:t>
        <a:bodyPr/>
        <a:lstStyle/>
        <a:p>
          <a:endParaRPr lang="en-US"/>
        </a:p>
      </dgm:t>
    </dgm:pt>
    <dgm:pt modelId="{B1754D09-A061-42CD-A005-F3FF3F40D83B}">
      <dgm:prSet phldrT="[Text]"/>
      <dgm:spPr>
        <a:solidFill>
          <a:srgbClr val="FF0000"/>
        </a:solidFill>
      </dgm:spPr>
      <dgm:t>
        <a:bodyPr/>
        <a:lstStyle/>
        <a:p>
          <a:r>
            <a:rPr lang="en-US" dirty="0" smtClean="0"/>
            <a:t>Led control system</a:t>
          </a:r>
          <a:endParaRPr lang="en-US" dirty="0"/>
        </a:p>
      </dgm:t>
    </dgm:pt>
    <dgm:pt modelId="{490E0B89-0F5B-4BB7-A598-0E6CDBBA1534}" type="parTrans" cxnId="{E6922276-E6DE-4D85-9711-41DA78F460D7}">
      <dgm:prSet/>
      <dgm:spPr>
        <a:solidFill>
          <a:srgbClr val="002060"/>
        </a:solidFill>
        <a:ln>
          <a:solidFill>
            <a:srgbClr val="002060"/>
          </a:solidFill>
        </a:ln>
      </dgm:spPr>
      <dgm:t>
        <a:bodyPr/>
        <a:lstStyle/>
        <a:p>
          <a:endParaRPr lang="en-US"/>
        </a:p>
      </dgm:t>
    </dgm:pt>
    <dgm:pt modelId="{2717A827-46F4-44EA-AF3C-1BCAEA577021}" type="sibTrans" cxnId="{E6922276-E6DE-4D85-9711-41DA78F460D7}">
      <dgm:prSet/>
      <dgm:spPr/>
      <dgm:t>
        <a:bodyPr/>
        <a:lstStyle/>
        <a:p>
          <a:endParaRPr lang="en-US"/>
        </a:p>
      </dgm:t>
    </dgm:pt>
    <dgm:pt modelId="{3F50D84F-9475-4607-9F4B-56DA21085FF6}">
      <dgm:prSet phldrT="[Text]"/>
      <dgm:spPr>
        <a:solidFill>
          <a:srgbClr val="00B0F0"/>
        </a:solidFill>
      </dgm:spPr>
      <dgm:t>
        <a:bodyPr/>
        <a:lstStyle/>
        <a:p>
          <a:r>
            <a:rPr lang="en-US" dirty="0" smtClean="0"/>
            <a:t>Data control system</a:t>
          </a:r>
          <a:endParaRPr lang="en-US" dirty="0"/>
        </a:p>
      </dgm:t>
    </dgm:pt>
    <dgm:pt modelId="{04C8A0E5-A949-48C3-AC16-68A7EDD4D600}" type="parTrans" cxnId="{96EA0F13-6881-435D-8056-08D474BC6D98}">
      <dgm:prSet/>
      <dgm:spPr>
        <a:ln>
          <a:solidFill>
            <a:srgbClr val="002060"/>
          </a:solidFill>
        </a:ln>
      </dgm:spPr>
      <dgm:t>
        <a:bodyPr/>
        <a:lstStyle/>
        <a:p>
          <a:endParaRPr lang="en-US"/>
        </a:p>
      </dgm:t>
    </dgm:pt>
    <dgm:pt modelId="{7B457935-5EE8-455C-84E3-B643E1AFFF0A}" type="sibTrans" cxnId="{96EA0F13-6881-435D-8056-08D474BC6D98}">
      <dgm:prSet/>
      <dgm:spPr/>
      <dgm:t>
        <a:bodyPr/>
        <a:lstStyle/>
        <a:p>
          <a:endParaRPr lang="en-US"/>
        </a:p>
      </dgm:t>
    </dgm:pt>
    <dgm:pt modelId="{42DDCCF1-7F2B-4E09-9C58-ED5DB36A3C71}" type="pres">
      <dgm:prSet presAssocID="{0F46F86A-A69B-4CCF-9A2D-8F385BBCC55E}" presName="mainComposite" presStyleCnt="0">
        <dgm:presLayoutVars>
          <dgm:chPref val="1"/>
          <dgm:dir/>
          <dgm:animOne val="branch"/>
          <dgm:animLvl val="lvl"/>
          <dgm:resizeHandles val="exact"/>
        </dgm:presLayoutVars>
      </dgm:prSet>
      <dgm:spPr/>
      <dgm:t>
        <a:bodyPr/>
        <a:lstStyle/>
        <a:p>
          <a:endParaRPr lang="en-US"/>
        </a:p>
      </dgm:t>
    </dgm:pt>
    <dgm:pt modelId="{86A1201F-0F82-453C-A79A-0AD77EB5215A}" type="pres">
      <dgm:prSet presAssocID="{0F46F86A-A69B-4CCF-9A2D-8F385BBCC55E}" presName="hierFlow" presStyleCnt="0"/>
      <dgm:spPr/>
    </dgm:pt>
    <dgm:pt modelId="{7E5B2FEC-6977-420B-A444-52BC7823F2CA}" type="pres">
      <dgm:prSet presAssocID="{0F46F86A-A69B-4CCF-9A2D-8F385BBCC55E}" presName="hierChild1" presStyleCnt="0">
        <dgm:presLayoutVars>
          <dgm:chPref val="1"/>
          <dgm:animOne val="branch"/>
          <dgm:animLvl val="lvl"/>
        </dgm:presLayoutVars>
      </dgm:prSet>
      <dgm:spPr/>
    </dgm:pt>
    <dgm:pt modelId="{BCC300DE-7193-4E2E-9ED9-EE02D619063F}" type="pres">
      <dgm:prSet presAssocID="{08C18135-96AD-4D29-80A0-A4B264CAFC01}" presName="Name14" presStyleCnt="0"/>
      <dgm:spPr/>
    </dgm:pt>
    <dgm:pt modelId="{189D9E0B-937C-4512-85F2-6818E1EA92BB}" type="pres">
      <dgm:prSet presAssocID="{08C18135-96AD-4D29-80A0-A4B264CAFC01}" presName="level1Shape" presStyleLbl="node0" presStyleIdx="0" presStyleCnt="1">
        <dgm:presLayoutVars>
          <dgm:chPref val="3"/>
        </dgm:presLayoutVars>
      </dgm:prSet>
      <dgm:spPr/>
      <dgm:t>
        <a:bodyPr/>
        <a:lstStyle/>
        <a:p>
          <a:endParaRPr lang="en-US"/>
        </a:p>
      </dgm:t>
    </dgm:pt>
    <dgm:pt modelId="{7E85113C-5B3C-47CD-9317-A057ED98372C}" type="pres">
      <dgm:prSet presAssocID="{08C18135-96AD-4D29-80A0-A4B264CAFC01}" presName="hierChild2" presStyleCnt="0"/>
      <dgm:spPr/>
    </dgm:pt>
    <dgm:pt modelId="{DFA8775E-13A3-4C13-B5B8-6B665743B22A}" type="pres">
      <dgm:prSet presAssocID="{490E0B89-0F5B-4BB7-A598-0E6CDBBA1534}" presName="Name19" presStyleLbl="parChTrans1D2" presStyleIdx="0" presStyleCnt="2"/>
      <dgm:spPr/>
      <dgm:t>
        <a:bodyPr/>
        <a:lstStyle/>
        <a:p>
          <a:endParaRPr lang="en-US"/>
        </a:p>
      </dgm:t>
    </dgm:pt>
    <dgm:pt modelId="{0BC29B2E-D093-488D-BAF9-45B31E10CBBC}" type="pres">
      <dgm:prSet presAssocID="{B1754D09-A061-42CD-A005-F3FF3F40D83B}" presName="Name21" presStyleCnt="0"/>
      <dgm:spPr/>
    </dgm:pt>
    <dgm:pt modelId="{23CDEBFB-82CC-46C7-B4EF-F69FBDFB9597}" type="pres">
      <dgm:prSet presAssocID="{B1754D09-A061-42CD-A005-F3FF3F40D83B}" presName="level2Shape" presStyleLbl="node2" presStyleIdx="0" presStyleCnt="2"/>
      <dgm:spPr/>
      <dgm:t>
        <a:bodyPr/>
        <a:lstStyle/>
        <a:p>
          <a:endParaRPr lang="en-US"/>
        </a:p>
      </dgm:t>
    </dgm:pt>
    <dgm:pt modelId="{878BA2E6-4EE8-474F-A4ED-613A1EFDEC51}" type="pres">
      <dgm:prSet presAssocID="{B1754D09-A061-42CD-A005-F3FF3F40D83B}" presName="hierChild3" presStyleCnt="0"/>
      <dgm:spPr/>
    </dgm:pt>
    <dgm:pt modelId="{73833CE4-9A05-4A55-AB24-CDCAC3B61BCC}" type="pres">
      <dgm:prSet presAssocID="{04C8A0E5-A949-48C3-AC16-68A7EDD4D600}" presName="Name19" presStyleLbl="parChTrans1D2" presStyleIdx="1" presStyleCnt="2"/>
      <dgm:spPr/>
      <dgm:t>
        <a:bodyPr/>
        <a:lstStyle/>
        <a:p>
          <a:endParaRPr lang="en-US"/>
        </a:p>
      </dgm:t>
    </dgm:pt>
    <dgm:pt modelId="{F25E47F2-6464-4F39-B34E-4F647593E4C0}" type="pres">
      <dgm:prSet presAssocID="{3F50D84F-9475-4607-9F4B-56DA21085FF6}" presName="Name21" presStyleCnt="0"/>
      <dgm:spPr/>
    </dgm:pt>
    <dgm:pt modelId="{BD4D3A42-8A1C-4DB9-8416-00B26CDFE02F}" type="pres">
      <dgm:prSet presAssocID="{3F50D84F-9475-4607-9F4B-56DA21085FF6}" presName="level2Shape" presStyleLbl="node2" presStyleIdx="1" presStyleCnt="2"/>
      <dgm:spPr/>
      <dgm:t>
        <a:bodyPr/>
        <a:lstStyle/>
        <a:p>
          <a:endParaRPr lang="en-US"/>
        </a:p>
      </dgm:t>
    </dgm:pt>
    <dgm:pt modelId="{1E198F4C-3D69-4A75-8905-CC800237D931}" type="pres">
      <dgm:prSet presAssocID="{3F50D84F-9475-4607-9F4B-56DA21085FF6}" presName="hierChild3" presStyleCnt="0"/>
      <dgm:spPr/>
    </dgm:pt>
    <dgm:pt modelId="{5F8452D5-3F59-4CCE-ACF6-8D2D32F97EF1}" type="pres">
      <dgm:prSet presAssocID="{0F46F86A-A69B-4CCF-9A2D-8F385BBCC55E}" presName="bgShapesFlow" presStyleCnt="0"/>
      <dgm:spPr/>
    </dgm:pt>
  </dgm:ptLst>
  <dgm:cxnLst>
    <dgm:cxn modelId="{96EA0F13-6881-435D-8056-08D474BC6D98}" srcId="{08C18135-96AD-4D29-80A0-A4B264CAFC01}" destId="{3F50D84F-9475-4607-9F4B-56DA21085FF6}" srcOrd="1" destOrd="0" parTransId="{04C8A0E5-A949-48C3-AC16-68A7EDD4D600}" sibTransId="{7B457935-5EE8-455C-84E3-B643E1AFFF0A}"/>
    <dgm:cxn modelId="{6E5AD070-F8CE-4583-98F9-5E0C001A764F}" type="presOf" srcId="{04C8A0E5-A949-48C3-AC16-68A7EDD4D600}" destId="{73833CE4-9A05-4A55-AB24-CDCAC3B61BCC}" srcOrd="0" destOrd="0" presId="urn:microsoft.com/office/officeart/2005/8/layout/hierarchy6"/>
    <dgm:cxn modelId="{ED386CB8-EFC9-42CB-BDBA-710E2FDE4B73}" type="presOf" srcId="{B1754D09-A061-42CD-A005-F3FF3F40D83B}" destId="{23CDEBFB-82CC-46C7-B4EF-F69FBDFB9597}" srcOrd="0" destOrd="0" presId="urn:microsoft.com/office/officeart/2005/8/layout/hierarchy6"/>
    <dgm:cxn modelId="{C3A7CC97-087C-4A12-A089-55F57352A21C}" type="presOf" srcId="{08C18135-96AD-4D29-80A0-A4B264CAFC01}" destId="{189D9E0B-937C-4512-85F2-6818E1EA92BB}" srcOrd="0" destOrd="0" presId="urn:microsoft.com/office/officeart/2005/8/layout/hierarchy6"/>
    <dgm:cxn modelId="{51E24C57-BB44-484B-894D-CFF29F548E66}" type="presOf" srcId="{0F46F86A-A69B-4CCF-9A2D-8F385BBCC55E}" destId="{42DDCCF1-7F2B-4E09-9C58-ED5DB36A3C71}" srcOrd="0" destOrd="0" presId="urn:microsoft.com/office/officeart/2005/8/layout/hierarchy6"/>
    <dgm:cxn modelId="{D602E4DF-4D2A-41A5-B680-83F48A3BCB72}" type="presOf" srcId="{3F50D84F-9475-4607-9F4B-56DA21085FF6}" destId="{BD4D3A42-8A1C-4DB9-8416-00B26CDFE02F}" srcOrd="0" destOrd="0" presId="urn:microsoft.com/office/officeart/2005/8/layout/hierarchy6"/>
    <dgm:cxn modelId="{E6922276-E6DE-4D85-9711-41DA78F460D7}" srcId="{08C18135-96AD-4D29-80A0-A4B264CAFC01}" destId="{B1754D09-A061-42CD-A005-F3FF3F40D83B}" srcOrd="0" destOrd="0" parTransId="{490E0B89-0F5B-4BB7-A598-0E6CDBBA1534}" sibTransId="{2717A827-46F4-44EA-AF3C-1BCAEA577021}"/>
    <dgm:cxn modelId="{4DD4310B-11D8-4C94-B554-26FF8EB923B8}" type="presOf" srcId="{490E0B89-0F5B-4BB7-A598-0E6CDBBA1534}" destId="{DFA8775E-13A3-4C13-B5B8-6B665743B22A}" srcOrd="0" destOrd="0" presId="urn:microsoft.com/office/officeart/2005/8/layout/hierarchy6"/>
    <dgm:cxn modelId="{DD19FB21-3B17-4AE7-AC45-806354961E20}" srcId="{0F46F86A-A69B-4CCF-9A2D-8F385BBCC55E}" destId="{08C18135-96AD-4D29-80A0-A4B264CAFC01}" srcOrd="0" destOrd="0" parTransId="{90395A5D-D775-44E1-AF19-621EF4EB5674}" sibTransId="{B263802A-B850-44B0-BB86-10E03785D016}"/>
    <dgm:cxn modelId="{2463E238-C557-465D-9162-AB2412768B30}" type="presParOf" srcId="{42DDCCF1-7F2B-4E09-9C58-ED5DB36A3C71}" destId="{86A1201F-0F82-453C-A79A-0AD77EB5215A}" srcOrd="0" destOrd="0" presId="urn:microsoft.com/office/officeart/2005/8/layout/hierarchy6"/>
    <dgm:cxn modelId="{BCAD4F27-B463-42B5-B1DD-0DDACC423387}" type="presParOf" srcId="{86A1201F-0F82-453C-A79A-0AD77EB5215A}" destId="{7E5B2FEC-6977-420B-A444-52BC7823F2CA}" srcOrd="0" destOrd="0" presId="urn:microsoft.com/office/officeart/2005/8/layout/hierarchy6"/>
    <dgm:cxn modelId="{0DA3457B-9651-4B53-B652-33FE66A3E6BF}" type="presParOf" srcId="{7E5B2FEC-6977-420B-A444-52BC7823F2CA}" destId="{BCC300DE-7193-4E2E-9ED9-EE02D619063F}" srcOrd="0" destOrd="0" presId="urn:microsoft.com/office/officeart/2005/8/layout/hierarchy6"/>
    <dgm:cxn modelId="{2C619382-6C8A-4231-AE97-039A101EB071}" type="presParOf" srcId="{BCC300DE-7193-4E2E-9ED9-EE02D619063F}" destId="{189D9E0B-937C-4512-85F2-6818E1EA92BB}" srcOrd="0" destOrd="0" presId="urn:microsoft.com/office/officeart/2005/8/layout/hierarchy6"/>
    <dgm:cxn modelId="{866001DB-E847-4753-988A-B903B5F03A8F}" type="presParOf" srcId="{BCC300DE-7193-4E2E-9ED9-EE02D619063F}" destId="{7E85113C-5B3C-47CD-9317-A057ED98372C}" srcOrd="1" destOrd="0" presId="urn:microsoft.com/office/officeart/2005/8/layout/hierarchy6"/>
    <dgm:cxn modelId="{AEF5AE4D-4A3A-4332-AC97-3CB8A1618C39}" type="presParOf" srcId="{7E85113C-5B3C-47CD-9317-A057ED98372C}" destId="{DFA8775E-13A3-4C13-B5B8-6B665743B22A}" srcOrd="0" destOrd="0" presId="urn:microsoft.com/office/officeart/2005/8/layout/hierarchy6"/>
    <dgm:cxn modelId="{FE33E9B9-4B88-4148-8EBF-89E1FB3373DA}" type="presParOf" srcId="{7E85113C-5B3C-47CD-9317-A057ED98372C}" destId="{0BC29B2E-D093-488D-BAF9-45B31E10CBBC}" srcOrd="1" destOrd="0" presId="urn:microsoft.com/office/officeart/2005/8/layout/hierarchy6"/>
    <dgm:cxn modelId="{F551FD6F-F740-4983-A950-96E2C762719F}" type="presParOf" srcId="{0BC29B2E-D093-488D-BAF9-45B31E10CBBC}" destId="{23CDEBFB-82CC-46C7-B4EF-F69FBDFB9597}" srcOrd="0" destOrd="0" presId="urn:microsoft.com/office/officeart/2005/8/layout/hierarchy6"/>
    <dgm:cxn modelId="{9E6D65A3-F6C3-46C1-8118-1ABB44A58814}" type="presParOf" srcId="{0BC29B2E-D093-488D-BAF9-45B31E10CBBC}" destId="{878BA2E6-4EE8-474F-A4ED-613A1EFDEC51}" srcOrd="1" destOrd="0" presId="urn:microsoft.com/office/officeart/2005/8/layout/hierarchy6"/>
    <dgm:cxn modelId="{D5602EBD-2DEF-4BD2-95E7-EDB02831C23F}" type="presParOf" srcId="{7E85113C-5B3C-47CD-9317-A057ED98372C}" destId="{73833CE4-9A05-4A55-AB24-CDCAC3B61BCC}" srcOrd="2" destOrd="0" presId="urn:microsoft.com/office/officeart/2005/8/layout/hierarchy6"/>
    <dgm:cxn modelId="{A0E6FF3C-1CB0-4820-BDAF-E05055961A4C}" type="presParOf" srcId="{7E85113C-5B3C-47CD-9317-A057ED98372C}" destId="{F25E47F2-6464-4F39-B34E-4F647593E4C0}" srcOrd="3" destOrd="0" presId="urn:microsoft.com/office/officeart/2005/8/layout/hierarchy6"/>
    <dgm:cxn modelId="{BC79DD52-8CE6-4329-BFFC-4CA33E04543C}" type="presParOf" srcId="{F25E47F2-6464-4F39-B34E-4F647593E4C0}" destId="{BD4D3A42-8A1C-4DB9-8416-00B26CDFE02F}" srcOrd="0" destOrd="0" presId="urn:microsoft.com/office/officeart/2005/8/layout/hierarchy6"/>
    <dgm:cxn modelId="{DCFDDEB4-0D10-45A9-80EB-37BAE48EE08A}" type="presParOf" srcId="{F25E47F2-6464-4F39-B34E-4F647593E4C0}" destId="{1E198F4C-3D69-4A75-8905-CC800237D931}" srcOrd="1" destOrd="0" presId="urn:microsoft.com/office/officeart/2005/8/layout/hierarchy6"/>
    <dgm:cxn modelId="{6C778380-F05C-409D-A638-34A8BE8373E5}" type="presParOf" srcId="{42DDCCF1-7F2B-4E09-9C58-ED5DB36A3C71}" destId="{5F8452D5-3F59-4CCE-ACF6-8D2D32F97EF1}"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9D3085-E12A-4A4A-A0A3-2CE327B6169C}" type="doc">
      <dgm:prSet loTypeId="urn:microsoft.com/office/officeart/2005/8/layout/chevron2" loCatId="list" qsTypeId="urn:microsoft.com/office/officeart/2005/8/quickstyle/3d1" qsCatId="3D" csTypeId="urn:microsoft.com/office/officeart/2005/8/colors/accent1_2" csCatId="accent1" phldr="1"/>
      <dgm:spPr/>
      <dgm:t>
        <a:bodyPr/>
        <a:lstStyle/>
        <a:p>
          <a:endParaRPr lang="en-US"/>
        </a:p>
      </dgm:t>
    </dgm:pt>
    <dgm:pt modelId="{9CFE798F-D8E0-49AA-86BF-A1C69488002C}">
      <dgm:prSet phldrT="[Text]"/>
      <dgm:spPr>
        <a:solidFill>
          <a:srgbClr val="FF0000"/>
        </a:solidFill>
      </dgm:spPr>
      <dgm:t>
        <a:bodyPr/>
        <a:lstStyle/>
        <a:p>
          <a:endParaRPr lang="en-US" dirty="0"/>
        </a:p>
      </dgm:t>
    </dgm:pt>
    <dgm:pt modelId="{9311C8FB-FCAF-4F93-93DB-F0F512B8F508}" type="parTrans" cxnId="{EA528E9E-B26F-419E-92E3-AB91DB9624D9}">
      <dgm:prSet/>
      <dgm:spPr/>
      <dgm:t>
        <a:bodyPr/>
        <a:lstStyle/>
        <a:p>
          <a:endParaRPr lang="en-US"/>
        </a:p>
      </dgm:t>
    </dgm:pt>
    <dgm:pt modelId="{95A99B29-315B-434A-9F62-BAACCE4DC981}" type="sibTrans" cxnId="{EA528E9E-B26F-419E-92E3-AB91DB9624D9}">
      <dgm:prSet/>
      <dgm:spPr/>
      <dgm:t>
        <a:bodyPr/>
        <a:lstStyle/>
        <a:p>
          <a:endParaRPr lang="en-US"/>
        </a:p>
      </dgm:t>
    </dgm:pt>
    <dgm:pt modelId="{41649D61-D61F-478A-BAFB-BBD6271308EC}">
      <dgm:prSet phldrT="[Text]"/>
      <dgm:spPr/>
      <dgm:t>
        <a:bodyPr/>
        <a:lstStyle/>
        <a:p>
          <a:r>
            <a:rPr lang="en-US" dirty="0" smtClean="0"/>
            <a:t>The </a:t>
          </a:r>
          <a:r>
            <a:rPr lang="en-US" dirty="0" err="1" smtClean="0"/>
            <a:t>IoT</a:t>
          </a:r>
          <a:r>
            <a:rPr lang="en-US" dirty="0" smtClean="0"/>
            <a:t> based waste monitoring is very useful for cities.</a:t>
          </a:r>
          <a:endParaRPr lang="en-US" dirty="0"/>
        </a:p>
      </dgm:t>
    </dgm:pt>
    <dgm:pt modelId="{6A38868D-5F1F-4D57-A48E-A5E087A6220F}" type="parTrans" cxnId="{05326EB6-5F64-4AAB-BB22-7C4F8EABF917}">
      <dgm:prSet/>
      <dgm:spPr/>
      <dgm:t>
        <a:bodyPr/>
        <a:lstStyle/>
        <a:p>
          <a:endParaRPr lang="en-US"/>
        </a:p>
      </dgm:t>
    </dgm:pt>
    <dgm:pt modelId="{F7EF20DA-C2EC-4094-A617-B080E93EEA7B}" type="sibTrans" cxnId="{05326EB6-5F64-4AAB-BB22-7C4F8EABF917}">
      <dgm:prSet/>
      <dgm:spPr/>
      <dgm:t>
        <a:bodyPr/>
        <a:lstStyle/>
        <a:p>
          <a:endParaRPr lang="en-US"/>
        </a:p>
      </dgm:t>
    </dgm:pt>
    <dgm:pt modelId="{DFC2B12E-4D48-484E-9B0D-528AC075251C}">
      <dgm:prSet phldrT="[Text]"/>
      <dgm:spPr>
        <a:solidFill>
          <a:srgbClr val="FFC000"/>
        </a:solidFill>
      </dgm:spPr>
      <dgm:t>
        <a:bodyPr/>
        <a:lstStyle/>
        <a:p>
          <a:endParaRPr lang="en-US" dirty="0"/>
        </a:p>
      </dgm:t>
    </dgm:pt>
    <dgm:pt modelId="{C81EB498-8108-4DF6-B458-38107A641003}" type="parTrans" cxnId="{7A6AD75A-F373-4F7B-944A-AB31D214896E}">
      <dgm:prSet/>
      <dgm:spPr/>
      <dgm:t>
        <a:bodyPr/>
        <a:lstStyle/>
        <a:p>
          <a:endParaRPr lang="en-US"/>
        </a:p>
      </dgm:t>
    </dgm:pt>
    <dgm:pt modelId="{9DD8E4C5-1954-4BEB-881F-32759E72D0BB}" type="sibTrans" cxnId="{7A6AD75A-F373-4F7B-944A-AB31D214896E}">
      <dgm:prSet/>
      <dgm:spPr/>
      <dgm:t>
        <a:bodyPr/>
        <a:lstStyle/>
        <a:p>
          <a:endParaRPr lang="en-US"/>
        </a:p>
      </dgm:t>
    </dgm:pt>
    <dgm:pt modelId="{D4166CFC-3993-4625-8E41-B413B42C581E}">
      <dgm:prSet phldrT="[Text]"/>
      <dgm:spPr/>
      <dgm:t>
        <a:bodyPr/>
        <a:lstStyle/>
        <a:p>
          <a:r>
            <a:rPr lang="en-GB" dirty="0" smtClean="0"/>
            <a:t>By implementing this project we will avoid over flowing  of garbage and reducing  the traffic .</a:t>
          </a:r>
          <a:endParaRPr lang="en-US" dirty="0"/>
        </a:p>
      </dgm:t>
    </dgm:pt>
    <dgm:pt modelId="{B63FE72F-FCCE-4EAC-A02B-E5E7C392A5E7}" type="parTrans" cxnId="{BEDC1B06-4C92-4B20-9721-8FBF8D33805D}">
      <dgm:prSet/>
      <dgm:spPr/>
      <dgm:t>
        <a:bodyPr/>
        <a:lstStyle/>
        <a:p>
          <a:endParaRPr lang="en-US"/>
        </a:p>
      </dgm:t>
    </dgm:pt>
    <dgm:pt modelId="{B87FA62D-4D50-4F37-98AA-B45B89179C11}" type="sibTrans" cxnId="{BEDC1B06-4C92-4B20-9721-8FBF8D33805D}">
      <dgm:prSet/>
      <dgm:spPr/>
      <dgm:t>
        <a:bodyPr/>
        <a:lstStyle/>
        <a:p>
          <a:endParaRPr lang="en-US"/>
        </a:p>
      </dgm:t>
    </dgm:pt>
    <dgm:pt modelId="{CB1A1A83-C2E1-4684-A463-F80535DB21F1}" type="pres">
      <dgm:prSet presAssocID="{C99D3085-E12A-4A4A-A0A3-2CE327B6169C}" presName="linearFlow" presStyleCnt="0">
        <dgm:presLayoutVars>
          <dgm:dir/>
          <dgm:animLvl val="lvl"/>
          <dgm:resizeHandles val="exact"/>
        </dgm:presLayoutVars>
      </dgm:prSet>
      <dgm:spPr/>
      <dgm:t>
        <a:bodyPr/>
        <a:lstStyle/>
        <a:p>
          <a:endParaRPr lang="en-US"/>
        </a:p>
      </dgm:t>
    </dgm:pt>
    <dgm:pt modelId="{9628D3A4-36DC-494D-ACF2-53A718EF3AEC}" type="pres">
      <dgm:prSet presAssocID="{9CFE798F-D8E0-49AA-86BF-A1C69488002C}" presName="composite" presStyleCnt="0"/>
      <dgm:spPr/>
    </dgm:pt>
    <dgm:pt modelId="{B554A21A-76E8-4F5B-9096-0817F19D1BEA}" type="pres">
      <dgm:prSet presAssocID="{9CFE798F-D8E0-49AA-86BF-A1C69488002C}" presName="parentText" presStyleLbl="alignNode1" presStyleIdx="0" presStyleCnt="2">
        <dgm:presLayoutVars>
          <dgm:chMax val="1"/>
          <dgm:bulletEnabled val="1"/>
        </dgm:presLayoutVars>
      </dgm:prSet>
      <dgm:spPr/>
      <dgm:t>
        <a:bodyPr/>
        <a:lstStyle/>
        <a:p>
          <a:endParaRPr lang="en-US"/>
        </a:p>
      </dgm:t>
    </dgm:pt>
    <dgm:pt modelId="{9D8E2D0D-F7A8-4484-99D5-F167A719EF40}" type="pres">
      <dgm:prSet presAssocID="{9CFE798F-D8E0-49AA-86BF-A1C69488002C}" presName="descendantText" presStyleLbl="alignAcc1" presStyleIdx="0" presStyleCnt="2">
        <dgm:presLayoutVars>
          <dgm:bulletEnabled val="1"/>
        </dgm:presLayoutVars>
      </dgm:prSet>
      <dgm:spPr/>
      <dgm:t>
        <a:bodyPr/>
        <a:lstStyle/>
        <a:p>
          <a:endParaRPr lang="en-US"/>
        </a:p>
      </dgm:t>
    </dgm:pt>
    <dgm:pt modelId="{C9E3C6D8-8657-4271-94FA-EF350B6757AF}" type="pres">
      <dgm:prSet presAssocID="{95A99B29-315B-434A-9F62-BAACCE4DC981}" presName="sp" presStyleCnt="0"/>
      <dgm:spPr/>
    </dgm:pt>
    <dgm:pt modelId="{A635A652-CE19-4A9E-A9F7-2A7B01929C89}" type="pres">
      <dgm:prSet presAssocID="{DFC2B12E-4D48-484E-9B0D-528AC075251C}" presName="composite" presStyleCnt="0"/>
      <dgm:spPr/>
    </dgm:pt>
    <dgm:pt modelId="{16746906-8FD5-45D5-A27F-DD3ECCE5CC08}" type="pres">
      <dgm:prSet presAssocID="{DFC2B12E-4D48-484E-9B0D-528AC075251C}" presName="parentText" presStyleLbl="alignNode1" presStyleIdx="1" presStyleCnt="2">
        <dgm:presLayoutVars>
          <dgm:chMax val="1"/>
          <dgm:bulletEnabled val="1"/>
        </dgm:presLayoutVars>
      </dgm:prSet>
      <dgm:spPr/>
      <dgm:t>
        <a:bodyPr/>
        <a:lstStyle/>
        <a:p>
          <a:endParaRPr lang="en-US"/>
        </a:p>
      </dgm:t>
    </dgm:pt>
    <dgm:pt modelId="{516E55B6-BECC-47D6-BE61-D9D67346EF5F}" type="pres">
      <dgm:prSet presAssocID="{DFC2B12E-4D48-484E-9B0D-528AC075251C}" presName="descendantText" presStyleLbl="alignAcc1" presStyleIdx="1" presStyleCnt="2">
        <dgm:presLayoutVars>
          <dgm:bulletEnabled val="1"/>
        </dgm:presLayoutVars>
      </dgm:prSet>
      <dgm:spPr/>
      <dgm:t>
        <a:bodyPr/>
        <a:lstStyle/>
        <a:p>
          <a:endParaRPr lang="en-US"/>
        </a:p>
      </dgm:t>
    </dgm:pt>
  </dgm:ptLst>
  <dgm:cxnLst>
    <dgm:cxn modelId="{EA528E9E-B26F-419E-92E3-AB91DB9624D9}" srcId="{C99D3085-E12A-4A4A-A0A3-2CE327B6169C}" destId="{9CFE798F-D8E0-49AA-86BF-A1C69488002C}" srcOrd="0" destOrd="0" parTransId="{9311C8FB-FCAF-4F93-93DB-F0F512B8F508}" sibTransId="{95A99B29-315B-434A-9F62-BAACCE4DC981}"/>
    <dgm:cxn modelId="{05F0F931-94D2-4A61-8FA3-0303E801189F}" type="presOf" srcId="{D4166CFC-3993-4625-8E41-B413B42C581E}" destId="{516E55B6-BECC-47D6-BE61-D9D67346EF5F}" srcOrd="0" destOrd="0" presId="urn:microsoft.com/office/officeart/2005/8/layout/chevron2"/>
    <dgm:cxn modelId="{BEDC1B06-4C92-4B20-9721-8FBF8D33805D}" srcId="{DFC2B12E-4D48-484E-9B0D-528AC075251C}" destId="{D4166CFC-3993-4625-8E41-B413B42C581E}" srcOrd="0" destOrd="0" parTransId="{B63FE72F-FCCE-4EAC-A02B-E5E7C392A5E7}" sibTransId="{B87FA62D-4D50-4F37-98AA-B45B89179C11}"/>
    <dgm:cxn modelId="{AE7977BC-A871-4535-B252-4559FDB07953}" type="presOf" srcId="{DFC2B12E-4D48-484E-9B0D-528AC075251C}" destId="{16746906-8FD5-45D5-A27F-DD3ECCE5CC08}" srcOrd="0" destOrd="0" presId="urn:microsoft.com/office/officeart/2005/8/layout/chevron2"/>
    <dgm:cxn modelId="{4F69EB38-F4D2-4D2C-A021-3856BCE5653F}" type="presOf" srcId="{C99D3085-E12A-4A4A-A0A3-2CE327B6169C}" destId="{CB1A1A83-C2E1-4684-A463-F80535DB21F1}" srcOrd="0" destOrd="0" presId="urn:microsoft.com/office/officeart/2005/8/layout/chevron2"/>
    <dgm:cxn modelId="{7A6AD75A-F373-4F7B-944A-AB31D214896E}" srcId="{C99D3085-E12A-4A4A-A0A3-2CE327B6169C}" destId="{DFC2B12E-4D48-484E-9B0D-528AC075251C}" srcOrd="1" destOrd="0" parTransId="{C81EB498-8108-4DF6-B458-38107A641003}" sibTransId="{9DD8E4C5-1954-4BEB-881F-32759E72D0BB}"/>
    <dgm:cxn modelId="{38AD4F6A-F6F9-498C-8254-604D4EF41EDE}" type="presOf" srcId="{9CFE798F-D8E0-49AA-86BF-A1C69488002C}" destId="{B554A21A-76E8-4F5B-9096-0817F19D1BEA}" srcOrd="0" destOrd="0" presId="urn:microsoft.com/office/officeart/2005/8/layout/chevron2"/>
    <dgm:cxn modelId="{05326EB6-5F64-4AAB-BB22-7C4F8EABF917}" srcId="{9CFE798F-D8E0-49AA-86BF-A1C69488002C}" destId="{41649D61-D61F-478A-BAFB-BBD6271308EC}" srcOrd="0" destOrd="0" parTransId="{6A38868D-5F1F-4D57-A48E-A5E087A6220F}" sibTransId="{F7EF20DA-C2EC-4094-A617-B080E93EEA7B}"/>
    <dgm:cxn modelId="{26B8F837-86B9-4449-9F48-49A6240FF092}" type="presOf" srcId="{41649D61-D61F-478A-BAFB-BBD6271308EC}" destId="{9D8E2D0D-F7A8-4484-99D5-F167A719EF40}" srcOrd="0" destOrd="0" presId="urn:microsoft.com/office/officeart/2005/8/layout/chevron2"/>
    <dgm:cxn modelId="{BC67EE2B-E547-48C2-A0A3-6B29CD133402}" type="presParOf" srcId="{CB1A1A83-C2E1-4684-A463-F80535DB21F1}" destId="{9628D3A4-36DC-494D-ACF2-53A718EF3AEC}" srcOrd="0" destOrd="0" presId="urn:microsoft.com/office/officeart/2005/8/layout/chevron2"/>
    <dgm:cxn modelId="{65BCE9A4-522B-4457-BE36-1A86B30DBCAA}" type="presParOf" srcId="{9628D3A4-36DC-494D-ACF2-53A718EF3AEC}" destId="{B554A21A-76E8-4F5B-9096-0817F19D1BEA}" srcOrd="0" destOrd="0" presId="urn:microsoft.com/office/officeart/2005/8/layout/chevron2"/>
    <dgm:cxn modelId="{45E66A39-378B-484E-8580-83AED50814D7}" type="presParOf" srcId="{9628D3A4-36DC-494D-ACF2-53A718EF3AEC}" destId="{9D8E2D0D-F7A8-4484-99D5-F167A719EF40}" srcOrd="1" destOrd="0" presId="urn:microsoft.com/office/officeart/2005/8/layout/chevron2"/>
    <dgm:cxn modelId="{D9177898-C993-4587-A2D3-11CBCEFE8D64}" type="presParOf" srcId="{CB1A1A83-C2E1-4684-A463-F80535DB21F1}" destId="{C9E3C6D8-8657-4271-94FA-EF350B6757AF}" srcOrd="1" destOrd="0" presId="urn:microsoft.com/office/officeart/2005/8/layout/chevron2"/>
    <dgm:cxn modelId="{E2ED2B93-1F2E-45FC-90B5-77639CAC2258}" type="presParOf" srcId="{CB1A1A83-C2E1-4684-A463-F80535DB21F1}" destId="{A635A652-CE19-4A9E-A9F7-2A7B01929C89}" srcOrd="2" destOrd="0" presId="urn:microsoft.com/office/officeart/2005/8/layout/chevron2"/>
    <dgm:cxn modelId="{8FDE2A2C-A959-4B0F-98A7-2B5D027F1D00}" type="presParOf" srcId="{A635A652-CE19-4A9E-A9F7-2A7B01929C89}" destId="{16746906-8FD5-45D5-A27F-DD3ECCE5CC08}" srcOrd="0" destOrd="0" presId="urn:microsoft.com/office/officeart/2005/8/layout/chevron2"/>
    <dgm:cxn modelId="{5BA2C99D-0A6E-4220-A09C-376424E5BEEC}" type="presParOf" srcId="{A635A652-CE19-4A9E-A9F7-2A7B01929C89}" destId="{516E55B6-BECC-47D6-BE61-D9D67346EF5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17C504A-A9A0-4CD6-A0D1-FB0927C7C840}"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n-US"/>
        </a:p>
      </dgm:t>
    </dgm:pt>
    <dgm:pt modelId="{B2166986-14F2-4928-A0B2-5754CE53EEB8}">
      <dgm:prSet phldrT="[Text]" custT="1"/>
      <dgm:spPr>
        <a:solidFill>
          <a:srgbClr val="FF0000"/>
        </a:solidFill>
      </dgm:spPr>
      <dgm:t>
        <a:bodyPr/>
        <a:lstStyle/>
        <a:p>
          <a:r>
            <a:rPr lang="en-GB" sz="2400" dirty="0" smtClean="0"/>
            <a:t>The system will be improved to give greater efficiency by introducing solar cells on it. </a:t>
          </a:r>
          <a:endParaRPr lang="en-US" sz="2400" dirty="0"/>
        </a:p>
      </dgm:t>
    </dgm:pt>
    <dgm:pt modelId="{60807DDE-2B3C-429B-842F-3323E4437FDD}" type="parTrans" cxnId="{991FB37F-C669-4AFC-973B-3EE9133643DE}">
      <dgm:prSet/>
      <dgm:spPr/>
      <dgm:t>
        <a:bodyPr/>
        <a:lstStyle/>
        <a:p>
          <a:endParaRPr lang="en-US"/>
        </a:p>
      </dgm:t>
    </dgm:pt>
    <dgm:pt modelId="{7F01B5EE-D477-49FD-80F3-68F84C7FCFC2}" type="sibTrans" cxnId="{991FB37F-C669-4AFC-973B-3EE9133643DE}">
      <dgm:prSet/>
      <dgm:spPr/>
      <dgm:t>
        <a:bodyPr/>
        <a:lstStyle/>
        <a:p>
          <a:endParaRPr lang="en-US"/>
        </a:p>
      </dgm:t>
    </dgm:pt>
    <dgm:pt modelId="{098178D5-299D-4C7E-ABE9-13D27CAA3078}">
      <dgm:prSet phldrT="[Text]" custT="1"/>
      <dgm:spPr/>
      <dgm:t>
        <a:bodyPr/>
        <a:lstStyle/>
        <a:p>
          <a:r>
            <a:rPr lang="en-GB" sz="2400" dirty="0" smtClean="0"/>
            <a:t>Design an application on the mobile device to facilitate the process, and sending data to a truck.</a:t>
          </a:r>
          <a:endParaRPr lang="en-US" sz="2400" dirty="0"/>
        </a:p>
      </dgm:t>
    </dgm:pt>
    <dgm:pt modelId="{B52550C9-B9EC-4E7F-9278-53CA1138D364}" type="parTrans" cxnId="{7AEB7B6A-7244-4558-9901-D398494722E7}">
      <dgm:prSet/>
      <dgm:spPr/>
      <dgm:t>
        <a:bodyPr/>
        <a:lstStyle/>
        <a:p>
          <a:endParaRPr lang="en-US"/>
        </a:p>
      </dgm:t>
    </dgm:pt>
    <dgm:pt modelId="{7508E4D0-3EE8-4E36-9BB0-EF4535D0139D}" type="sibTrans" cxnId="{7AEB7B6A-7244-4558-9901-D398494722E7}">
      <dgm:prSet/>
      <dgm:spPr/>
      <dgm:t>
        <a:bodyPr/>
        <a:lstStyle/>
        <a:p>
          <a:endParaRPr lang="en-US"/>
        </a:p>
      </dgm:t>
    </dgm:pt>
    <dgm:pt modelId="{DAC6AAB2-A94A-4F73-BFCB-FD39B7A13CA4}">
      <dgm:prSet phldrT="[Text]" custT="1"/>
      <dgm:spPr>
        <a:solidFill>
          <a:srgbClr val="FFC000"/>
        </a:solidFill>
      </dgm:spPr>
      <dgm:t>
        <a:bodyPr/>
        <a:lstStyle/>
        <a:p>
          <a:r>
            <a:rPr lang="en-GB" sz="2400" dirty="0" smtClean="0"/>
            <a:t>Using some data in the analysis.</a:t>
          </a:r>
          <a:endParaRPr lang="en-US" sz="2400" dirty="0"/>
        </a:p>
      </dgm:t>
    </dgm:pt>
    <dgm:pt modelId="{E8504A2E-1F4D-4381-823C-AB1188076E71}" type="parTrans" cxnId="{D2F0FB32-5DF2-46C3-98D9-8DF6393F6F09}">
      <dgm:prSet/>
      <dgm:spPr/>
      <dgm:t>
        <a:bodyPr/>
        <a:lstStyle/>
        <a:p>
          <a:endParaRPr lang="en-US"/>
        </a:p>
      </dgm:t>
    </dgm:pt>
    <dgm:pt modelId="{9512FB6D-5FEB-4BB8-9DAF-5D88E40C01F2}" type="sibTrans" cxnId="{D2F0FB32-5DF2-46C3-98D9-8DF6393F6F09}">
      <dgm:prSet/>
      <dgm:spPr/>
      <dgm:t>
        <a:bodyPr/>
        <a:lstStyle/>
        <a:p>
          <a:endParaRPr lang="en-US"/>
        </a:p>
      </dgm:t>
    </dgm:pt>
    <dgm:pt modelId="{D6FC2663-EDD8-4410-BA40-AEEFB5DDE9F9}">
      <dgm:prSet phldrT="[Text]" custT="1"/>
      <dgm:spPr>
        <a:solidFill>
          <a:srgbClr val="002060"/>
        </a:solidFill>
      </dgm:spPr>
      <dgm:t>
        <a:bodyPr/>
        <a:lstStyle/>
        <a:p>
          <a:r>
            <a:rPr lang="en-US" sz="2000" b="0" i="0" dirty="0" smtClean="0"/>
            <a:t>In the near future, an additional algorithm based on machine learning will be developed, so it can expect the garbage bins which filled faster than others and draw a daily path for the driver that connects all the filled bins to empty them easily, and in a shorter time.</a:t>
          </a:r>
          <a:r>
            <a:rPr lang="en-GB" sz="2000" dirty="0" smtClean="0"/>
            <a:t> </a:t>
          </a:r>
          <a:endParaRPr lang="en-US" sz="2000" dirty="0" smtClean="0"/>
        </a:p>
        <a:p>
          <a:endParaRPr lang="en-US" sz="2000" dirty="0"/>
        </a:p>
      </dgm:t>
    </dgm:pt>
    <dgm:pt modelId="{AFB7460C-7204-4BCD-8AFD-58247F2D614E}" type="parTrans" cxnId="{E0B26C35-AE10-4B51-AB89-2EB7AD33F553}">
      <dgm:prSet/>
      <dgm:spPr/>
      <dgm:t>
        <a:bodyPr/>
        <a:lstStyle/>
        <a:p>
          <a:endParaRPr lang="en-US"/>
        </a:p>
      </dgm:t>
    </dgm:pt>
    <dgm:pt modelId="{D61E17E9-20BB-4894-8F69-E4C2647AE2AB}" type="sibTrans" cxnId="{E0B26C35-AE10-4B51-AB89-2EB7AD33F553}">
      <dgm:prSet/>
      <dgm:spPr/>
      <dgm:t>
        <a:bodyPr/>
        <a:lstStyle/>
        <a:p>
          <a:endParaRPr lang="en-US"/>
        </a:p>
      </dgm:t>
    </dgm:pt>
    <dgm:pt modelId="{62A9938C-327C-4C6A-B5E0-2DB5151D472B}" type="pres">
      <dgm:prSet presAssocID="{E17C504A-A9A0-4CD6-A0D1-FB0927C7C840}" presName="linear" presStyleCnt="0">
        <dgm:presLayoutVars>
          <dgm:dir/>
          <dgm:animLvl val="lvl"/>
          <dgm:resizeHandles val="exact"/>
        </dgm:presLayoutVars>
      </dgm:prSet>
      <dgm:spPr/>
      <dgm:t>
        <a:bodyPr/>
        <a:lstStyle/>
        <a:p>
          <a:endParaRPr lang="en-US"/>
        </a:p>
      </dgm:t>
    </dgm:pt>
    <dgm:pt modelId="{8F5A738F-638A-4F13-8D30-AFD338940948}" type="pres">
      <dgm:prSet presAssocID="{B2166986-14F2-4928-A0B2-5754CE53EEB8}" presName="parentLin" presStyleCnt="0"/>
      <dgm:spPr/>
    </dgm:pt>
    <dgm:pt modelId="{3024F933-AECD-4713-95DA-AAB8FE7A5C9A}" type="pres">
      <dgm:prSet presAssocID="{B2166986-14F2-4928-A0B2-5754CE53EEB8}" presName="parentLeftMargin" presStyleLbl="node1" presStyleIdx="0" presStyleCnt="4"/>
      <dgm:spPr/>
      <dgm:t>
        <a:bodyPr/>
        <a:lstStyle/>
        <a:p>
          <a:endParaRPr lang="en-US"/>
        </a:p>
      </dgm:t>
    </dgm:pt>
    <dgm:pt modelId="{ACA4A071-3E12-411E-BF65-FAB1011EF6D6}" type="pres">
      <dgm:prSet presAssocID="{B2166986-14F2-4928-A0B2-5754CE53EEB8}" presName="parentText" presStyleLbl="node1" presStyleIdx="0" presStyleCnt="4" custScaleX="125308" custScaleY="389262">
        <dgm:presLayoutVars>
          <dgm:chMax val="0"/>
          <dgm:bulletEnabled val="1"/>
        </dgm:presLayoutVars>
      </dgm:prSet>
      <dgm:spPr/>
      <dgm:t>
        <a:bodyPr/>
        <a:lstStyle/>
        <a:p>
          <a:endParaRPr lang="en-US"/>
        </a:p>
      </dgm:t>
    </dgm:pt>
    <dgm:pt modelId="{042219E2-F98C-41F5-8B12-B9B40D8CA4A3}" type="pres">
      <dgm:prSet presAssocID="{B2166986-14F2-4928-A0B2-5754CE53EEB8}" presName="negativeSpace" presStyleCnt="0"/>
      <dgm:spPr/>
    </dgm:pt>
    <dgm:pt modelId="{3AC36799-6A00-4C12-AC64-5447A3CCE944}" type="pres">
      <dgm:prSet presAssocID="{B2166986-14F2-4928-A0B2-5754CE53EEB8}" presName="childText" presStyleLbl="conFgAcc1" presStyleIdx="0" presStyleCnt="4">
        <dgm:presLayoutVars>
          <dgm:bulletEnabled val="1"/>
        </dgm:presLayoutVars>
      </dgm:prSet>
      <dgm:spPr/>
    </dgm:pt>
    <dgm:pt modelId="{B194C02B-201A-4EC7-B613-F507F5DEE7D9}" type="pres">
      <dgm:prSet presAssocID="{7F01B5EE-D477-49FD-80F3-68F84C7FCFC2}" presName="spaceBetweenRectangles" presStyleCnt="0"/>
      <dgm:spPr/>
    </dgm:pt>
    <dgm:pt modelId="{AC6AF610-28C5-46FC-9825-850AF99B9739}" type="pres">
      <dgm:prSet presAssocID="{098178D5-299D-4C7E-ABE9-13D27CAA3078}" presName="parentLin" presStyleCnt="0"/>
      <dgm:spPr/>
    </dgm:pt>
    <dgm:pt modelId="{414981E8-EDFE-46A3-BB46-A0AD256F3D82}" type="pres">
      <dgm:prSet presAssocID="{098178D5-299D-4C7E-ABE9-13D27CAA3078}" presName="parentLeftMargin" presStyleLbl="node1" presStyleIdx="0" presStyleCnt="4"/>
      <dgm:spPr/>
      <dgm:t>
        <a:bodyPr/>
        <a:lstStyle/>
        <a:p>
          <a:endParaRPr lang="en-US"/>
        </a:p>
      </dgm:t>
    </dgm:pt>
    <dgm:pt modelId="{F323EC4F-E7AB-4794-9A47-24593B4712E8}" type="pres">
      <dgm:prSet presAssocID="{098178D5-299D-4C7E-ABE9-13D27CAA3078}" presName="parentText" presStyleLbl="node1" presStyleIdx="1" presStyleCnt="4" custScaleX="125671" custScaleY="359345">
        <dgm:presLayoutVars>
          <dgm:chMax val="0"/>
          <dgm:bulletEnabled val="1"/>
        </dgm:presLayoutVars>
      </dgm:prSet>
      <dgm:spPr/>
      <dgm:t>
        <a:bodyPr/>
        <a:lstStyle/>
        <a:p>
          <a:endParaRPr lang="en-US"/>
        </a:p>
      </dgm:t>
    </dgm:pt>
    <dgm:pt modelId="{F086E8CD-6EEF-482B-A823-BEB8BDB9CAAC}" type="pres">
      <dgm:prSet presAssocID="{098178D5-299D-4C7E-ABE9-13D27CAA3078}" presName="negativeSpace" presStyleCnt="0"/>
      <dgm:spPr/>
    </dgm:pt>
    <dgm:pt modelId="{FC3BE564-3ACE-4152-914B-651561A40489}" type="pres">
      <dgm:prSet presAssocID="{098178D5-299D-4C7E-ABE9-13D27CAA3078}" presName="childText" presStyleLbl="conFgAcc1" presStyleIdx="1" presStyleCnt="4">
        <dgm:presLayoutVars>
          <dgm:bulletEnabled val="1"/>
        </dgm:presLayoutVars>
      </dgm:prSet>
      <dgm:spPr/>
    </dgm:pt>
    <dgm:pt modelId="{B43B28C8-7F98-47C9-81EF-48427F0A3668}" type="pres">
      <dgm:prSet presAssocID="{7508E4D0-3EE8-4E36-9BB0-EF4535D0139D}" presName="spaceBetweenRectangles" presStyleCnt="0"/>
      <dgm:spPr/>
    </dgm:pt>
    <dgm:pt modelId="{D10D09AB-A1C5-466C-89E0-5C4765C6F8AD}" type="pres">
      <dgm:prSet presAssocID="{DAC6AAB2-A94A-4F73-BFCB-FD39B7A13CA4}" presName="parentLin" presStyleCnt="0"/>
      <dgm:spPr/>
    </dgm:pt>
    <dgm:pt modelId="{7811D5E4-6D47-4732-ABBF-C487347FCBD2}" type="pres">
      <dgm:prSet presAssocID="{DAC6AAB2-A94A-4F73-BFCB-FD39B7A13CA4}" presName="parentLeftMargin" presStyleLbl="node1" presStyleIdx="1" presStyleCnt="4"/>
      <dgm:spPr/>
      <dgm:t>
        <a:bodyPr/>
        <a:lstStyle/>
        <a:p>
          <a:endParaRPr lang="en-US"/>
        </a:p>
      </dgm:t>
    </dgm:pt>
    <dgm:pt modelId="{57AC79B0-C15A-4F57-9076-F4219D083349}" type="pres">
      <dgm:prSet presAssocID="{DAC6AAB2-A94A-4F73-BFCB-FD39B7A13CA4}" presName="parentText" presStyleLbl="node1" presStyleIdx="2" presStyleCnt="4" custScaleX="125438" custScaleY="301671" custLinFactNeighborX="-3498" custLinFactNeighborY="-14543">
        <dgm:presLayoutVars>
          <dgm:chMax val="0"/>
          <dgm:bulletEnabled val="1"/>
        </dgm:presLayoutVars>
      </dgm:prSet>
      <dgm:spPr/>
      <dgm:t>
        <a:bodyPr/>
        <a:lstStyle/>
        <a:p>
          <a:endParaRPr lang="en-US"/>
        </a:p>
      </dgm:t>
    </dgm:pt>
    <dgm:pt modelId="{5EE7335D-4E6E-49B1-8C42-AD5EB6340E06}" type="pres">
      <dgm:prSet presAssocID="{DAC6AAB2-A94A-4F73-BFCB-FD39B7A13CA4}" presName="negativeSpace" presStyleCnt="0"/>
      <dgm:spPr/>
    </dgm:pt>
    <dgm:pt modelId="{51AE3059-A8D9-4B88-B426-85A867B6359A}" type="pres">
      <dgm:prSet presAssocID="{DAC6AAB2-A94A-4F73-BFCB-FD39B7A13CA4}" presName="childText" presStyleLbl="conFgAcc1" presStyleIdx="2" presStyleCnt="4">
        <dgm:presLayoutVars>
          <dgm:bulletEnabled val="1"/>
        </dgm:presLayoutVars>
      </dgm:prSet>
      <dgm:spPr/>
    </dgm:pt>
    <dgm:pt modelId="{8D1CE80C-B85A-41EB-9608-A1258617B367}" type="pres">
      <dgm:prSet presAssocID="{9512FB6D-5FEB-4BB8-9DAF-5D88E40C01F2}" presName="spaceBetweenRectangles" presStyleCnt="0"/>
      <dgm:spPr/>
    </dgm:pt>
    <dgm:pt modelId="{0EC15881-9DDF-4AF2-BDD7-29B3E9380CB7}" type="pres">
      <dgm:prSet presAssocID="{D6FC2663-EDD8-4410-BA40-AEEFB5DDE9F9}" presName="parentLin" presStyleCnt="0"/>
      <dgm:spPr/>
    </dgm:pt>
    <dgm:pt modelId="{BFC2AE8C-0DE0-43D1-BE47-079DD7583DDB}" type="pres">
      <dgm:prSet presAssocID="{D6FC2663-EDD8-4410-BA40-AEEFB5DDE9F9}" presName="parentLeftMargin" presStyleLbl="node1" presStyleIdx="2" presStyleCnt="4"/>
      <dgm:spPr/>
      <dgm:t>
        <a:bodyPr/>
        <a:lstStyle/>
        <a:p>
          <a:endParaRPr lang="en-US"/>
        </a:p>
      </dgm:t>
    </dgm:pt>
    <dgm:pt modelId="{175E62E0-C07F-4930-BAE7-C1D22A6DA2B7}" type="pres">
      <dgm:prSet presAssocID="{D6FC2663-EDD8-4410-BA40-AEEFB5DDE9F9}" presName="parentText" presStyleLbl="node1" presStyleIdx="3" presStyleCnt="4" custScaleX="127763" custScaleY="621816">
        <dgm:presLayoutVars>
          <dgm:chMax val="0"/>
          <dgm:bulletEnabled val="1"/>
        </dgm:presLayoutVars>
      </dgm:prSet>
      <dgm:spPr/>
      <dgm:t>
        <a:bodyPr/>
        <a:lstStyle/>
        <a:p>
          <a:endParaRPr lang="en-US"/>
        </a:p>
      </dgm:t>
    </dgm:pt>
    <dgm:pt modelId="{273CDADD-F267-4B0B-8B22-860CE30954AA}" type="pres">
      <dgm:prSet presAssocID="{D6FC2663-EDD8-4410-BA40-AEEFB5DDE9F9}" presName="negativeSpace" presStyleCnt="0"/>
      <dgm:spPr/>
    </dgm:pt>
    <dgm:pt modelId="{1218F630-1666-4098-9A08-403B80CCE984}" type="pres">
      <dgm:prSet presAssocID="{D6FC2663-EDD8-4410-BA40-AEEFB5DDE9F9}" presName="childText" presStyleLbl="conFgAcc1" presStyleIdx="3" presStyleCnt="4">
        <dgm:presLayoutVars>
          <dgm:bulletEnabled val="1"/>
        </dgm:presLayoutVars>
      </dgm:prSet>
      <dgm:spPr/>
    </dgm:pt>
  </dgm:ptLst>
  <dgm:cxnLst>
    <dgm:cxn modelId="{0508E3A1-396E-43BE-9ABB-F3124BBD241C}" type="presOf" srcId="{098178D5-299D-4C7E-ABE9-13D27CAA3078}" destId="{414981E8-EDFE-46A3-BB46-A0AD256F3D82}" srcOrd="0" destOrd="0" presId="urn:microsoft.com/office/officeart/2005/8/layout/list1"/>
    <dgm:cxn modelId="{991FB37F-C669-4AFC-973B-3EE9133643DE}" srcId="{E17C504A-A9A0-4CD6-A0D1-FB0927C7C840}" destId="{B2166986-14F2-4928-A0B2-5754CE53EEB8}" srcOrd="0" destOrd="0" parTransId="{60807DDE-2B3C-429B-842F-3323E4437FDD}" sibTransId="{7F01B5EE-D477-49FD-80F3-68F84C7FCFC2}"/>
    <dgm:cxn modelId="{E0B26C35-AE10-4B51-AB89-2EB7AD33F553}" srcId="{E17C504A-A9A0-4CD6-A0D1-FB0927C7C840}" destId="{D6FC2663-EDD8-4410-BA40-AEEFB5DDE9F9}" srcOrd="3" destOrd="0" parTransId="{AFB7460C-7204-4BCD-8AFD-58247F2D614E}" sibTransId="{D61E17E9-20BB-4894-8F69-E4C2647AE2AB}"/>
    <dgm:cxn modelId="{A557BA12-5E22-4E73-8055-E142D687C4D2}" type="presOf" srcId="{D6FC2663-EDD8-4410-BA40-AEEFB5DDE9F9}" destId="{BFC2AE8C-0DE0-43D1-BE47-079DD7583DDB}" srcOrd="0" destOrd="0" presId="urn:microsoft.com/office/officeart/2005/8/layout/list1"/>
    <dgm:cxn modelId="{1DBBA782-9D2C-4186-B1A5-3245B5CD5F08}" type="presOf" srcId="{DAC6AAB2-A94A-4F73-BFCB-FD39B7A13CA4}" destId="{7811D5E4-6D47-4732-ABBF-C487347FCBD2}" srcOrd="0" destOrd="0" presId="urn:microsoft.com/office/officeart/2005/8/layout/list1"/>
    <dgm:cxn modelId="{57448819-EB26-4E04-82FB-39B6A6AE5BB8}" type="presOf" srcId="{DAC6AAB2-A94A-4F73-BFCB-FD39B7A13CA4}" destId="{57AC79B0-C15A-4F57-9076-F4219D083349}" srcOrd="1" destOrd="0" presId="urn:microsoft.com/office/officeart/2005/8/layout/list1"/>
    <dgm:cxn modelId="{BC6B2A97-0464-4C1A-AD95-B1B73122E301}" type="presOf" srcId="{098178D5-299D-4C7E-ABE9-13D27CAA3078}" destId="{F323EC4F-E7AB-4794-9A47-24593B4712E8}" srcOrd="1" destOrd="0" presId="urn:microsoft.com/office/officeart/2005/8/layout/list1"/>
    <dgm:cxn modelId="{A8D5F20B-9F55-4E9F-9C63-AD2B1EA870C8}" type="presOf" srcId="{E17C504A-A9A0-4CD6-A0D1-FB0927C7C840}" destId="{62A9938C-327C-4C6A-B5E0-2DB5151D472B}" srcOrd="0" destOrd="0" presId="urn:microsoft.com/office/officeart/2005/8/layout/list1"/>
    <dgm:cxn modelId="{2FD22D57-01A3-45F8-9B64-7B54FC2392ED}" type="presOf" srcId="{B2166986-14F2-4928-A0B2-5754CE53EEB8}" destId="{3024F933-AECD-4713-95DA-AAB8FE7A5C9A}" srcOrd="0" destOrd="0" presId="urn:microsoft.com/office/officeart/2005/8/layout/list1"/>
    <dgm:cxn modelId="{D2F0FB32-5DF2-46C3-98D9-8DF6393F6F09}" srcId="{E17C504A-A9A0-4CD6-A0D1-FB0927C7C840}" destId="{DAC6AAB2-A94A-4F73-BFCB-FD39B7A13CA4}" srcOrd="2" destOrd="0" parTransId="{E8504A2E-1F4D-4381-823C-AB1188076E71}" sibTransId="{9512FB6D-5FEB-4BB8-9DAF-5D88E40C01F2}"/>
    <dgm:cxn modelId="{F3EB49C2-2269-4DBC-8203-3703185B8DB6}" type="presOf" srcId="{D6FC2663-EDD8-4410-BA40-AEEFB5DDE9F9}" destId="{175E62E0-C07F-4930-BAE7-C1D22A6DA2B7}" srcOrd="1" destOrd="0" presId="urn:microsoft.com/office/officeart/2005/8/layout/list1"/>
    <dgm:cxn modelId="{7AEB7B6A-7244-4558-9901-D398494722E7}" srcId="{E17C504A-A9A0-4CD6-A0D1-FB0927C7C840}" destId="{098178D5-299D-4C7E-ABE9-13D27CAA3078}" srcOrd="1" destOrd="0" parTransId="{B52550C9-B9EC-4E7F-9278-53CA1138D364}" sibTransId="{7508E4D0-3EE8-4E36-9BB0-EF4535D0139D}"/>
    <dgm:cxn modelId="{F2368E43-C473-4687-A06C-3BA2463D68A6}" type="presOf" srcId="{B2166986-14F2-4928-A0B2-5754CE53EEB8}" destId="{ACA4A071-3E12-411E-BF65-FAB1011EF6D6}" srcOrd="1" destOrd="0" presId="urn:microsoft.com/office/officeart/2005/8/layout/list1"/>
    <dgm:cxn modelId="{C2B65A2F-C909-4790-AAF8-DBD91441F452}" type="presParOf" srcId="{62A9938C-327C-4C6A-B5E0-2DB5151D472B}" destId="{8F5A738F-638A-4F13-8D30-AFD338940948}" srcOrd="0" destOrd="0" presId="urn:microsoft.com/office/officeart/2005/8/layout/list1"/>
    <dgm:cxn modelId="{D14FEB99-9D71-4383-9216-5E3730BF5678}" type="presParOf" srcId="{8F5A738F-638A-4F13-8D30-AFD338940948}" destId="{3024F933-AECD-4713-95DA-AAB8FE7A5C9A}" srcOrd="0" destOrd="0" presId="urn:microsoft.com/office/officeart/2005/8/layout/list1"/>
    <dgm:cxn modelId="{E82F1CFA-F84F-4A2C-9621-B804794849C9}" type="presParOf" srcId="{8F5A738F-638A-4F13-8D30-AFD338940948}" destId="{ACA4A071-3E12-411E-BF65-FAB1011EF6D6}" srcOrd="1" destOrd="0" presId="urn:microsoft.com/office/officeart/2005/8/layout/list1"/>
    <dgm:cxn modelId="{786000D7-103F-4A8A-B9B2-B5EE666AC4C9}" type="presParOf" srcId="{62A9938C-327C-4C6A-B5E0-2DB5151D472B}" destId="{042219E2-F98C-41F5-8B12-B9B40D8CA4A3}" srcOrd="1" destOrd="0" presId="urn:microsoft.com/office/officeart/2005/8/layout/list1"/>
    <dgm:cxn modelId="{045819AC-EB7B-4889-8779-EC6DE6F2D3E7}" type="presParOf" srcId="{62A9938C-327C-4C6A-B5E0-2DB5151D472B}" destId="{3AC36799-6A00-4C12-AC64-5447A3CCE944}" srcOrd="2" destOrd="0" presId="urn:microsoft.com/office/officeart/2005/8/layout/list1"/>
    <dgm:cxn modelId="{FEDD704F-3079-4E83-BEEC-D2C7991413CD}" type="presParOf" srcId="{62A9938C-327C-4C6A-B5E0-2DB5151D472B}" destId="{B194C02B-201A-4EC7-B613-F507F5DEE7D9}" srcOrd="3" destOrd="0" presId="urn:microsoft.com/office/officeart/2005/8/layout/list1"/>
    <dgm:cxn modelId="{9CC63AE5-A127-4250-A9ED-4D4F0F411E78}" type="presParOf" srcId="{62A9938C-327C-4C6A-B5E0-2DB5151D472B}" destId="{AC6AF610-28C5-46FC-9825-850AF99B9739}" srcOrd="4" destOrd="0" presId="urn:microsoft.com/office/officeart/2005/8/layout/list1"/>
    <dgm:cxn modelId="{65706E85-D998-4C40-AE5E-4F0979FE2EA0}" type="presParOf" srcId="{AC6AF610-28C5-46FC-9825-850AF99B9739}" destId="{414981E8-EDFE-46A3-BB46-A0AD256F3D82}" srcOrd="0" destOrd="0" presId="urn:microsoft.com/office/officeart/2005/8/layout/list1"/>
    <dgm:cxn modelId="{7CAA17C6-BB43-4FF9-9302-28169B1C7924}" type="presParOf" srcId="{AC6AF610-28C5-46FC-9825-850AF99B9739}" destId="{F323EC4F-E7AB-4794-9A47-24593B4712E8}" srcOrd="1" destOrd="0" presId="urn:microsoft.com/office/officeart/2005/8/layout/list1"/>
    <dgm:cxn modelId="{B6A5DAD3-8D73-475C-AAEA-678F76484F67}" type="presParOf" srcId="{62A9938C-327C-4C6A-B5E0-2DB5151D472B}" destId="{F086E8CD-6EEF-482B-A823-BEB8BDB9CAAC}" srcOrd="5" destOrd="0" presId="urn:microsoft.com/office/officeart/2005/8/layout/list1"/>
    <dgm:cxn modelId="{BAB5ED13-D7FD-4DEA-B34E-3D8C3BBB489F}" type="presParOf" srcId="{62A9938C-327C-4C6A-B5E0-2DB5151D472B}" destId="{FC3BE564-3ACE-4152-914B-651561A40489}" srcOrd="6" destOrd="0" presId="urn:microsoft.com/office/officeart/2005/8/layout/list1"/>
    <dgm:cxn modelId="{358F1156-5AA2-47BA-9DFF-68CA86D3B695}" type="presParOf" srcId="{62A9938C-327C-4C6A-B5E0-2DB5151D472B}" destId="{B43B28C8-7F98-47C9-81EF-48427F0A3668}" srcOrd="7" destOrd="0" presId="urn:microsoft.com/office/officeart/2005/8/layout/list1"/>
    <dgm:cxn modelId="{93A573E2-0148-4508-84A4-3F547408D152}" type="presParOf" srcId="{62A9938C-327C-4C6A-B5E0-2DB5151D472B}" destId="{D10D09AB-A1C5-466C-89E0-5C4765C6F8AD}" srcOrd="8" destOrd="0" presId="urn:microsoft.com/office/officeart/2005/8/layout/list1"/>
    <dgm:cxn modelId="{E44F8C50-2B54-4237-B16C-42E10ABC2D8C}" type="presParOf" srcId="{D10D09AB-A1C5-466C-89E0-5C4765C6F8AD}" destId="{7811D5E4-6D47-4732-ABBF-C487347FCBD2}" srcOrd="0" destOrd="0" presId="urn:microsoft.com/office/officeart/2005/8/layout/list1"/>
    <dgm:cxn modelId="{41AAA88C-674D-4D1A-83D5-372BFF88F7F9}" type="presParOf" srcId="{D10D09AB-A1C5-466C-89E0-5C4765C6F8AD}" destId="{57AC79B0-C15A-4F57-9076-F4219D083349}" srcOrd="1" destOrd="0" presId="urn:microsoft.com/office/officeart/2005/8/layout/list1"/>
    <dgm:cxn modelId="{17AF0D83-FCF2-4FC0-A9AF-A0BDD4270960}" type="presParOf" srcId="{62A9938C-327C-4C6A-B5E0-2DB5151D472B}" destId="{5EE7335D-4E6E-49B1-8C42-AD5EB6340E06}" srcOrd="9" destOrd="0" presId="urn:microsoft.com/office/officeart/2005/8/layout/list1"/>
    <dgm:cxn modelId="{3281E3AA-8FCE-4518-A4DC-B5A828D971AC}" type="presParOf" srcId="{62A9938C-327C-4C6A-B5E0-2DB5151D472B}" destId="{51AE3059-A8D9-4B88-B426-85A867B6359A}" srcOrd="10" destOrd="0" presId="urn:microsoft.com/office/officeart/2005/8/layout/list1"/>
    <dgm:cxn modelId="{741904B1-76AA-4F51-8602-6AC62D5F40C6}" type="presParOf" srcId="{62A9938C-327C-4C6A-B5E0-2DB5151D472B}" destId="{8D1CE80C-B85A-41EB-9608-A1258617B367}" srcOrd="11" destOrd="0" presId="urn:microsoft.com/office/officeart/2005/8/layout/list1"/>
    <dgm:cxn modelId="{7696005E-1E72-42AB-BAA3-348EC905D05E}" type="presParOf" srcId="{62A9938C-327C-4C6A-B5E0-2DB5151D472B}" destId="{0EC15881-9DDF-4AF2-BDD7-29B3E9380CB7}" srcOrd="12" destOrd="0" presId="urn:microsoft.com/office/officeart/2005/8/layout/list1"/>
    <dgm:cxn modelId="{7A03E7CB-6084-4499-B607-71982F989227}" type="presParOf" srcId="{0EC15881-9DDF-4AF2-BDD7-29B3E9380CB7}" destId="{BFC2AE8C-0DE0-43D1-BE47-079DD7583DDB}" srcOrd="0" destOrd="0" presId="urn:microsoft.com/office/officeart/2005/8/layout/list1"/>
    <dgm:cxn modelId="{E4F29737-AECB-419C-9473-9188D26CFDEB}" type="presParOf" srcId="{0EC15881-9DDF-4AF2-BDD7-29B3E9380CB7}" destId="{175E62E0-C07F-4930-BAE7-C1D22A6DA2B7}" srcOrd="1" destOrd="0" presId="urn:microsoft.com/office/officeart/2005/8/layout/list1"/>
    <dgm:cxn modelId="{5C694B46-BFEC-45EA-837C-7BB68AD7C315}" type="presParOf" srcId="{62A9938C-327C-4C6A-B5E0-2DB5151D472B}" destId="{273CDADD-F267-4B0B-8B22-860CE30954AA}" srcOrd="13" destOrd="0" presId="urn:microsoft.com/office/officeart/2005/8/layout/list1"/>
    <dgm:cxn modelId="{8D5F278F-0B1C-4360-9DF6-C77F3AADDB3C}" type="presParOf" srcId="{62A9938C-327C-4C6A-B5E0-2DB5151D472B}" destId="{1218F630-1666-4098-9A08-403B80CCE98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DCC74-8B36-4F10-9F73-E7B3443211AA}">
      <dsp:nvSpPr>
        <dsp:cNvPr id="0" name=""/>
        <dsp:cNvSpPr/>
      </dsp:nvSpPr>
      <dsp:spPr>
        <a:xfrm>
          <a:off x="2166" y="24722"/>
          <a:ext cx="3370443" cy="3966519"/>
        </a:xfrm>
        <a:prstGeom prst="roundRect">
          <a:avLst>
            <a:gd name="adj" fmla="val 10000"/>
          </a:avLst>
        </a:prstGeom>
        <a:solidFill>
          <a:srgbClr val="FFC000"/>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Noura Booz</a:t>
          </a:r>
          <a:endParaRPr lang="en-US" sz="3200" kern="1200" dirty="0"/>
        </a:p>
      </dsp:txBody>
      <dsp:txXfrm>
        <a:off x="2166" y="1611330"/>
        <a:ext cx="3370443" cy="1586607"/>
      </dsp:txXfrm>
    </dsp:sp>
    <dsp:sp modelId="{BBBDCEF6-F51D-43CE-BD2D-24F1BA947DB7}">
      <dsp:nvSpPr>
        <dsp:cNvPr id="0" name=""/>
        <dsp:cNvSpPr/>
      </dsp:nvSpPr>
      <dsp:spPr>
        <a:xfrm>
          <a:off x="705560" y="94391"/>
          <a:ext cx="1963656" cy="189572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BC477692-012B-4333-B1BF-3685FC45C040}">
      <dsp:nvSpPr>
        <dsp:cNvPr id="0" name=""/>
        <dsp:cNvSpPr/>
      </dsp:nvSpPr>
      <dsp:spPr>
        <a:xfrm>
          <a:off x="3473723" y="18765"/>
          <a:ext cx="3370443" cy="3966519"/>
        </a:xfrm>
        <a:prstGeom prst="roundRect">
          <a:avLst>
            <a:gd name="adj" fmla="val 10000"/>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Nisreen Saadeh</a:t>
          </a:r>
          <a:endParaRPr lang="en-US" sz="3200" kern="1200" dirty="0"/>
        </a:p>
      </dsp:txBody>
      <dsp:txXfrm>
        <a:off x="3473723" y="1605373"/>
        <a:ext cx="3370443" cy="1586607"/>
      </dsp:txXfrm>
    </dsp:sp>
    <dsp:sp modelId="{FEF50DDC-D725-4EF8-B26D-30EA1D7D4A96}">
      <dsp:nvSpPr>
        <dsp:cNvPr id="0" name=""/>
        <dsp:cNvSpPr/>
      </dsp:nvSpPr>
      <dsp:spPr>
        <a:xfrm>
          <a:off x="4171616" y="88434"/>
          <a:ext cx="1974658" cy="187189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56785F2F-457F-43B1-AD29-2DBCEDADAA76}">
      <dsp:nvSpPr>
        <dsp:cNvPr id="0" name=""/>
        <dsp:cNvSpPr/>
      </dsp:nvSpPr>
      <dsp:spPr>
        <a:xfrm>
          <a:off x="6945280" y="901"/>
          <a:ext cx="3370443" cy="3966519"/>
        </a:xfrm>
        <a:prstGeom prst="roundRect">
          <a:avLst>
            <a:gd name="adj" fmla="val 10000"/>
          </a:avLst>
        </a:prstGeom>
        <a:solidFill>
          <a:srgbClr val="FF0000"/>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Mariam Qawariq </a:t>
          </a:r>
          <a:endParaRPr lang="en-US" sz="3200" kern="1200" dirty="0"/>
        </a:p>
      </dsp:txBody>
      <dsp:txXfrm>
        <a:off x="6945280" y="1587508"/>
        <a:ext cx="3370443" cy="1586607"/>
      </dsp:txXfrm>
    </dsp:sp>
    <dsp:sp modelId="{17D2B55D-19EE-437D-A9E4-7C521DBE0D80}">
      <dsp:nvSpPr>
        <dsp:cNvPr id="0" name=""/>
        <dsp:cNvSpPr/>
      </dsp:nvSpPr>
      <dsp:spPr>
        <a:xfrm>
          <a:off x="7627501" y="70569"/>
          <a:ext cx="2006002" cy="180043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48000" b="-48000"/>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C21C210A-E253-41DA-8EC7-43063839C457}">
      <dsp:nvSpPr>
        <dsp:cNvPr id="0" name=""/>
        <dsp:cNvSpPr/>
      </dsp:nvSpPr>
      <dsp:spPr>
        <a:xfrm>
          <a:off x="412715" y="3173215"/>
          <a:ext cx="9492459" cy="594977"/>
        </a:xfrm>
        <a:prstGeom prst="leftRightArrow">
          <a:avLst/>
        </a:prstGeom>
        <a:solidFill>
          <a:schemeClr val="accent1">
            <a:tint val="6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6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903DF-A7A6-49CD-89A9-D0B67FC7867B}">
      <dsp:nvSpPr>
        <dsp:cNvPr id="0" name=""/>
        <dsp:cNvSpPr/>
      </dsp:nvSpPr>
      <dsp:spPr>
        <a:xfrm>
          <a:off x="3251199" y="1633"/>
          <a:ext cx="4876800"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FC0E5E88-2775-4D5E-A3D1-5DB95606B553}">
      <dsp:nvSpPr>
        <dsp:cNvPr id="0" name=""/>
        <dsp:cNvSpPr/>
      </dsp:nvSpPr>
      <dsp:spPr>
        <a:xfrm>
          <a:off x="0" y="1633"/>
          <a:ext cx="3251200" cy="579913"/>
        </a:xfrm>
        <a:prstGeom prst="roundRect">
          <a:avLst/>
        </a:prstGeom>
        <a:solidFill>
          <a:srgbClr val="FF000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Introduction </a:t>
          </a:r>
          <a:endParaRPr lang="en-US" sz="1700" kern="1200" dirty="0"/>
        </a:p>
      </dsp:txBody>
      <dsp:txXfrm>
        <a:off x="28309" y="29942"/>
        <a:ext cx="3194582" cy="523295"/>
      </dsp:txXfrm>
    </dsp:sp>
    <dsp:sp modelId="{548AF130-6573-4D01-A161-193DD803D5CD}">
      <dsp:nvSpPr>
        <dsp:cNvPr id="0" name=""/>
        <dsp:cNvSpPr/>
      </dsp:nvSpPr>
      <dsp:spPr>
        <a:xfrm>
          <a:off x="3475045" y="639538"/>
          <a:ext cx="4429109"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E5291C39-2A5F-428F-8F3E-3BF91BD5D4DC}">
      <dsp:nvSpPr>
        <dsp:cNvPr id="0" name=""/>
        <dsp:cNvSpPr/>
      </dsp:nvSpPr>
      <dsp:spPr>
        <a:xfrm>
          <a:off x="223845" y="639538"/>
          <a:ext cx="3251200" cy="579913"/>
        </a:xfrm>
        <a:prstGeom prst="roundRect">
          <a:avLst/>
        </a:prstGeom>
        <a:solidFill>
          <a:schemeClr val="accent1">
            <a:hueOff val="0"/>
            <a:satOff val="0"/>
            <a:lumOff val="0"/>
            <a:alphaOff val="0"/>
          </a:schemeClr>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Problem Statement </a:t>
          </a:r>
          <a:endParaRPr lang="en-US" sz="1700" kern="1200" dirty="0"/>
        </a:p>
      </dsp:txBody>
      <dsp:txXfrm>
        <a:off x="252154" y="667847"/>
        <a:ext cx="3194582" cy="523295"/>
      </dsp:txXfrm>
    </dsp:sp>
    <dsp:sp modelId="{5FEA3116-1062-4D74-99AD-118D44B6E8F7}">
      <dsp:nvSpPr>
        <dsp:cNvPr id="0" name=""/>
        <dsp:cNvSpPr/>
      </dsp:nvSpPr>
      <dsp:spPr>
        <a:xfrm>
          <a:off x="3797011" y="1277443"/>
          <a:ext cx="3785177"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00DDCF20-1C0F-4912-A385-54D7C1D86028}">
      <dsp:nvSpPr>
        <dsp:cNvPr id="0" name=""/>
        <dsp:cNvSpPr/>
      </dsp:nvSpPr>
      <dsp:spPr>
        <a:xfrm>
          <a:off x="545811" y="1277443"/>
          <a:ext cx="3251200" cy="579913"/>
        </a:xfrm>
        <a:prstGeom prst="roundRect">
          <a:avLst/>
        </a:prstGeom>
        <a:solidFill>
          <a:srgbClr val="FFC00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Problem Solution </a:t>
          </a:r>
          <a:endParaRPr lang="en-US" sz="1700" kern="1200" dirty="0"/>
        </a:p>
      </dsp:txBody>
      <dsp:txXfrm>
        <a:off x="574120" y="1305752"/>
        <a:ext cx="3194582" cy="523295"/>
      </dsp:txXfrm>
    </dsp:sp>
    <dsp:sp modelId="{3D5A0725-9F30-4B4C-B25D-4627757C8794}">
      <dsp:nvSpPr>
        <dsp:cNvPr id="0" name=""/>
        <dsp:cNvSpPr/>
      </dsp:nvSpPr>
      <dsp:spPr>
        <a:xfrm>
          <a:off x="3977306" y="1915348"/>
          <a:ext cx="3424586"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39BD3EBD-81C7-4A22-AAEE-F3BA405EAE52}">
      <dsp:nvSpPr>
        <dsp:cNvPr id="0" name=""/>
        <dsp:cNvSpPr/>
      </dsp:nvSpPr>
      <dsp:spPr>
        <a:xfrm>
          <a:off x="726106" y="1915348"/>
          <a:ext cx="3251200" cy="579913"/>
        </a:xfrm>
        <a:prstGeom prst="roundRect">
          <a:avLst/>
        </a:prstGeom>
        <a:solidFill>
          <a:srgbClr val="00206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IoT </a:t>
          </a:r>
          <a:endParaRPr lang="en-US" sz="1700" kern="1200" dirty="0"/>
        </a:p>
      </dsp:txBody>
      <dsp:txXfrm>
        <a:off x="754415" y="1943657"/>
        <a:ext cx="3194582" cy="523295"/>
      </dsp:txXfrm>
    </dsp:sp>
    <dsp:sp modelId="{1FDC55E6-E1B7-4022-B034-528C45D9B9B2}">
      <dsp:nvSpPr>
        <dsp:cNvPr id="0" name=""/>
        <dsp:cNvSpPr/>
      </dsp:nvSpPr>
      <dsp:spPr>
        <a:xfrm>
          <a:off x="4247774" y="2553254"/>
          <a:ext cx="2883651"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29B0DFFA-47F2-4B9A-ACFE-951459852C36}">
      <dsp:nvSpPr>
        <dsp:cNvPr id="0" name=""/>
        <dsp:cNvSpPr/>
      </dsp:nvSpPr>
      <dsp:spPr>
        <a:xfrm>
          <a:off x="996574" y="2553254"/>
          <a:ext cx="3251200" cy="579913"/>
        </a:xfrm>
        <a:prstGeom prst="roundRect">
          <a:avLst/>
        </a:prstGeom>
        <a:solidFill>
          <a:srgbClr val="FF000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VRP</a:t>
          </a:r>
          <a:endParaRPr lang="en-US" sz="1700" kern="1200" dirty="0"/>
        </a:p>
      </dsp:txBody>
      <dsp:txXfrm>
        <a:off x="1024883" y="2581563"/>
        <a:ext cx="3194582" cy="523295"/>
      </dsp:txXfrm>
    </dsp:sp>
    <dsp:sp modelId="{4F32B19E-C78D-4415-A1A8-F28D50481E06}">
      <dsp:nvSpPr>
        <dsp:cNvPr id="0" name=""/>
        <dsp:cNvSpPr/>
      </dsp:nvSpPr>
      <dsp:spPr>
        <a:xfrm>
          <a:off x="4518217" y="3191159"/>
          <a:ext cx="2342765"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17C480AD-7082-44FD-9F6E-169E59DE68E5}">
      <dsp:nvSpPr>
        <dsp:cNvPr id="0" name=""/>
        <dsp:cNvSpPr/>
      </dsp:nvSpPr>
      <dsp:spPr>
        <a:xfrm>
          <a:off x="1267017" y="3191159"/>
          <a:ext cx="3251200" cy="579913"/>
        </a:xfrm>
        <a:prstGeom prst="roundRect">
          <a:avLst/>
        </a:prstGeom>
        <a:solidFill>
          <a:srgbClr val="00B0F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Methodology</a:t>
          </a:r>
          <a:endParaRPr lang="en-US" sz="1700" kern="1200" dirty="0"/>
        </a:p>
      </dsp:txBody>
      <dsp:txXfrm>
        <a:off x="1295326" y="3219468"/>
        <a:ext cx="3194582" cy="523295"/>
      </dsp:txXfrm>
    </dsp:sp>
    <dsp:sp modelId="{BCE6DC7F-D046-495B-B508-E29F3B16CCF3}">
      <dsp:nvSpPr>
        <dsp:cNvPr id="0" name=""/>
        <dsp:cNvSpPr/>
      </dsp:nvSpPr>
      <dsp:spPr>
        <a:xfrm>
          <a:off x="4711411" y="3829064"/>
          <a:ext cx="1956377"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26278F64-04DD-4FC2-A71D-B67D8AA40694}">
      <dsp:nvSpPr>
        <dsp:cNvPr id="0" name=""/>
        <dsp:cNvSpPr/>
      </dsp:nvSpPr>
      <dsp:spPr>
        <a:xfrm>
          <a:off x="1460211" y="3829064"/>
          <a:ext cx="3251200" cy="579913"/>
        </a:xfrm>
        <a:prstGeom prst="roundRect">
          <a:avLst/>
        </a:prstGeom>
        <a:solidFill>
          <a:srgbClr val="FFC00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smtClean="0"/>
            <a:t>Results and Discussion </a:t>
          </a:r>
          <a:endParaRPr lang="en-US" sz="1700" kern="1200" dirty="0"/>
        </a:p>
      </dsp:txBody>
      <dsp:txXfrm>
        <a:off x="1488520" y="3857373"/>
        <a:ext cx="3194582" cy="523295"/>
      </dsp:txXfrm>
    </dsp:sp>
    <dsp:sp modelId="{B2D31716-00AF-4043-9CB6-0B7779309621}">
      <dsp:nvSpPr>
        <dsp:cNvPr id="0" name=""/>
        <dsp:cNvSpPr/>
      </dsp:nvSpPr>
      <dsp:spPr>
        <a:xfrm>
          <a:off x="5123525" y="4466969"/>
          <a:ext cx="1132149" cy="579913"/>
        </a:xfrm>
        <a:prstGeom prst="rightArrow">
          <a:avLst>
            <a:gd name="adj1" fmla="val 75000"/>
            <a:gd name="adj2" fmla="val 50000"/>
          </a:avLst>
        </a:prstGeom>
        <a:solidFill>
          <a:schemeClr val="tx2">
            <a:alpha val="90000"/>
          </a:schemeClr>
        </a:solidFill>
        <a:ln w="9525" cap="flat" cmpd="sng" algn="ctr">
          <a:solidFill>
            <a:schemeClr val="accent1">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E18C70DA-A780-4643-8975-30D03918DA81}">
      <dsp:nvSpPr>
        <dsp:cNvPr id="0" name=""/>
        <dsp:cNvSpPr/>
      </dsp:nvSpPr>
      <dsp:spPr>
        <a:xfrm>
          <a:off x="1872325" y="4466969"/>
          <a:ext cx="3251200" cy="579913"/>
        </a:xfrm>
        <a:prstGeom prst="roundRect">
          <a:avLst/>
        </a:prstGeom>
        <a:solidFill>
          <a:srgbClr val="002060"/>
        </a:solidFill>
        <a:ln>
          <a:noFill/>
        </a:ln>
        <a:effectLst>
          <a:outerShdw blurRad="50800" dist="15240" dir="5400000" algn="tl" rotWithShape="0">
            <a:srgbClr val="000000">
              <a:alpha val="7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US" sz="1700" kern="1200" dirty="0" smtClean="0"/>
            <a:t>Conclusion and Future Work</a:t>
          </a:r>
          <a:endParaRPr lang="en-US" sz="1700" kern="1200" dirty="0"/>
        </a:p>
      </dsp:txBody>
      <dsp:txXfrm>
        <a:off x="1900634" y="4495278"/>
        <a:ext cx="3194582" cy="5232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802726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02795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19-Jul-20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8665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9359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19-Jul-20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721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745589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59911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12320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658560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741485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19-Jul-20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629689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48A87A34-81AB-432B-8DAE-1953F412C126}" type="datetimeFigureOut">
              <a:rPr lang="en-US" smtClean="0"/>
              <a:pPr/>
              <a:t>19-Jul-20</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35704966"/>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jpg"/><Relationship Id="rId5" Type="http://schemas.openxmlformats.org/officeDocument/2006/relationships/image" Target="../media/image12.png"/><Relationship Id="rId4"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garbagemon.netlify.app/"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375" y="231820"/>
            <a:ext cx="10470524" cy="2009106"/>
          </a:xfrm>
          <a:ln>
            <a:solidFill>
              <a:schemeClr val="tx1"/>
            </a:solidFill>
          </a:ln>
        </p:spPr>
        <p:txBody>
          <a:bodyPr>
            <a:normAutofit/>
          </a:bodyPr>
          <a:lstStyle/>
          <a:p>
            <a:r>
              <a:rPr lang="en-US" sz="6000" dirty="0" smtClean="0"/>
              <a:t>Smart Waste Management System Based on IoT</a:t>
            </a:r>
            <a:endParaRPr lang="en-US" sz="6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553" y="3039414"/>
            <a:ext cx="9470942" cy="3618963"/>
          </a:xfrm>
          <a:prstGeom prst="rect">
            <a:avLst/>
          </a:prstGeom>
        </p:spPr>
      </p:pic>
      <p:sp>
        <p:nvSpPr>
          <p:cNvPr id="5" name="Title 1"/>
          <p:cNvSpPr txBox="1">
            <a:spLocks/>
          </p:cNvSpPr>
          <p:nvPr/>
        </p:nvSpPr>
        <p:spPr>
          <a:xfrm>
            <a:off x="1004553" y="2273124"/>
            <a:ext cx="5589430" cy="631065"/>
          </a:xfrm>
          <a:prstGeom prst="rect">
            <a:avLst/>
          </a:prstGeom>
          <a:ln>
            <a:solidFill>
              <a:schemeClr val="tx1"/>
            </a:solidFill>
          </a:ln>
        </p:spPr>
        <p:txBody>
          <a:bodyPr vert="horz" lIns="91440" tIns="27432" rIns="91440" bIns="45720" rtlCol="0" anchor="b">
            <a:normAutofit/>
          </a:bodyPr>
          <a:lstStyle>
            <a:lvl1pPr algn="l" defTabSz="914400" rtl="0" eaLnBrk="1" latinLnBrk="0" hangingPunct="1">
              <a:lnSpc>
                <a:spcPct val="85000"/>
              </a:lnSpc>
              <a:spcBef>
                <a:spcPct val="0"/>
              </a:spcBef>
              <a:buNone/>
              <a:defRPr sz="7200" b="1" kern="1200" spc="-50" baseline="0">
                <a:solidFill>
                  <a:schemeClr val="tx1"/>
                </a:solidFill>
                <a:latin typeface="+mj-lt"/>
                <a:ea typeface="+mj-ea"/>
                <a:cs typeface="+mj-cs"/>
              </a:defRPr>
            </a:lvl1pPr>
          </a:lstStyle>
          <a:p>
            <a:r>
              <a:rPr lang="en-US" sz="2400" dirty="0" smtClean="0"/>
              <a:t>Graduation Project 2</a:t>
            </a:r>
            <a:endParaRPr lang="en-US" sz="2400" dirty="0"/>
          </a:p>
        </p:txBody>
      </p:sp>
    </p:spTree>
    <p:extLst>
      <p:ext uri="{BB962C8B-B14F-4D97-AF65-F5344CB8AC3E}">
        <p14:creationId xmlns:p14="http://schemas.microsoft.com/office/powerpoint/2010/main" val="30204377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30052" y="448745"/>
            <a:ext cx="9692640" cy="761870"/>
          </a:xfrm>
        </p:spPr>
        <p:style>
          <a:lnRef idx="2">
            <a:schemeClr val="accent2"/>
          </a:lnRef>
          <a:fillRef idx="1">
            <a:schemeClr val="lt1"/>
          </a:fillRef>
          <a:effectRef idx="0">
            <a:schemeClr val="accent2"/>
          </a:effectRef>
          <a:fontRef idx="minor">
            <a:schemeClr val="dk1"/>
          </a:fontRef>
        </p:style>
        <p:txBody>
          <a:bodyPr anchor="t">
            <a:normAutofit fontScale="90000"/>
          </a:bodyPr>
          <a:lstStyle/>
          <a:p>
            <a:r>
              <a:rPr lang="en-US" b="1" dirty="0" smtClean="0">
                <a:solidFill>
                  <a:srgbClr val="FF0000"/>
                </a:solidFill>
              </a:rPr>
              <a:t> </a:t>
            </a:r>
            <a:r>
              <a:rPr lang="en-US" b="1" dirty="0">
                <a:solidFill>
                  <a:srgbClr val="FF0000"/>
                </a:solidFill>
              </a:rPr>
              <a:t>Vehicle Routing </a:t>
            </a:r>
            <a:r>
              <a:rPr lang="en-US" b="1" dirty="0" smtClean="0">
                <a:solidFill>
                  <a:srgbClr val="FF0000"/>
                </a:solidFill>
              </a:rPr>
              <a:t>Problem(VRP</a:t>
            </a:r>
            <a:r>
              <a:rPr lang="en-US" b="1" dirty="0">
                <a:solidFill>
                  <a:srgbClr val="FF0000"/>
                </a:solidFill>
              </a:rPr>
              <a:t>)</a:t>
            </a:r>
            <a:br>
              <a:rPr lang="en-US" b="1" dirty="0">
                <a:solidFill>
                  <a:srgbClr val="FF0000"/>
                </a:solidFill>
              </a:rPr>
            </a:br>
            <a:endParaRPr lang="en-US" dirty="0">
              <a:solidFill>
                <a:srgbClr val="FF0000"/>
              </a:solidFill>
            </a:endParaRPr>
          </a:p>
        </p:txBody>
      </p:sp>
      <p:sp>
        <p:nvSpPr>
          <p:cNvPr id="3" name="عنصر نائب للمحتوى 2"/>
          <p:cNvSpPr>
            <a:spLocks noGrp="1"/>
          </p:cNvSpPr>
          <p:nvPr>
            <p:ph idx="1"/>
          </p:nvPr>
        </p:nvSpPr>
        <p:spPr>
          <a:xfrm>
            <a:off x="1261872" y="1828800"/>
            <a:ext cx="9460820" cy="4351337"/>
          </a:xfrm>
        </p:spPr>
        <p:txBody>
          <a:bodyPr>
            <a:normAutofit/>
          </a:bodyPr>
          <a:lstStyle/>
          <a:p>
            <a:pPr algn="just">
              <a:buNone/>
            </a:pPr>
            <a:r>
              <a:rPr lang="en-US" sz="2800" dirty="0">
                <a:solidFill>
                  <a:schemeClr val="tx1"/>
                </a:solidFill>
              </a:rPr>
              <a:t>The vehicle routing problem is known as the problem of finding the optimum way to deliver or collect from one or more warehouses to many cities or </a:t>
            </a:r>
            <a:r>
              <a:rPr lang="en-US" sz="2800" dirty="0" smtClean="0">
                <a:solidFill>
                  <a:schemeClr val="tx1"/>
                </a:solidFill>
              </a:rPr>
              <a:t>customers.</a:t>
            </a:r>
            <a:endParaRPr lang="en-US" sz="2800" dirty="0">
              <a:solidFill>
                <a:schemeClr val="tx1"/>
              </a:solidFill>
            </a:endParaRPr>
          </a:p>
        </p:txBody>
      </p:sp>
      <p:pic>
        <p:nvPicPr>
          <p:cNvPr id="4" name="صورة 3" descr="vrp.jpg"/>
          <p:cNvPicPr>
            <a:picLocks noChangeAspect="1"/>
          </p:cNvPicPr>
          <p:nvPr/>
        </p:nvPicPr>
        <p:blipFill>
          <a:blip r:embed="rId2"/>
          <a:stretch>
            <a:fillRect/>
          </a:stretch>
        </p:blipFill>
        <p:spPr>
          <a:xfrm>
            <a:off x="6168980" y="3651567"/>
            <a:ext cx="3908339" cy="2322508"/>
          </a:xfrm>
          <a:prstGeom prst="rect">
            <a:avLst/>
          </a:prstGeom>
        </p:spPr>
      </p:pic>
    </p:spTree>
    <p:extLst>
      <p:ext uri="{BB962C8B-B14F-4D97-AF65-F5344CB8AC3E}">
        <p14:creationId xmlns:p14="http://schemas.microsoft.com/office/powerpoint/2010/main" val="28458392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642" y="2859108"/>
            <a:ext cx="9762186" cy="1142999"/>
          </a:xfrm>
        </p:spPr>
        <p:style>
          <a:lnRef idx="2">
            <a:schemeClr val="accent6"/>
          </a:lnRef>
          <a:fillRef idx="1">
            <a:schemeClr val="lt1"/>
          </a:fillRef>
          <a:effectRef idx="0">
            <a:schemeClr val="accent6"/>
          </a:effectRef>
          <a:fontRef idx="minor">
            <a:schemeClr val="dk1"/>
          </a:fontRef>
        </p:style>
        <p:txBody>
          <a:bodyPr>
            <a:normAutofit/>
          </a:bodyPr>
          <a:lstStyle/>
          <a:p>
            <a:r>
              <a:rPr lang="en-US" sz="6000" dirty="0">
                <a:solidFill>
                  <a:srgbClr val="FF0000"/>
                </a:solidFill>
              </a:rPr>
              <a:t>Methodology </a:t>
            </a:r>
          </a:p>
        </p:txBody>
      </p:sp>
    </p:spTree>
    <p:extLst>
      <p:ext uri="{BB962C8B-B14F-4D97-AF65-F5344CB8AC3E}">
        <p14:creationId xmlns:p14="http://schemas.microsoft.com/office/powerpoint/2010/main" val="22149378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039" y="270455"/>
            <a:ext cx="4013356" cy="687721"/>
          </a:xfrm>
        </p:spPr>
        <p:txBody>
          <a:bodyPr>
            <a:normAutofit/>
          </a:bodyPr>
          <a:lstStyle/>
          <a:p>
            <a:r>
              <a:rPr lang="en-US" sz="3600" dirty="0">
                <a:solidFill>
                  <a:srgbClr val="FF0000"/>
                </a:solidFill>
              </a:rPr>
              <a:t>Methodology </a:t>
            </a:r>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1647048002"/>
              </p:ext>
            </p:extLst>
          </p:nvPr>
        </p:nvGraphicFramePr>
        <p:xfrm>
          <a:off x="-547957" y="1033670"/>
          <a:ext cx="11876466" cy="5664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66305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35994" y="2588654"/>
            <a:ext cx="9448800" cy="901880"/>
          </a:xfrm>
          <a:prstGeom prst="rect">
            <a:avLst/>
          </a:prstGeom>
        </p:spPr>
        <p:style>
          <a:lnRef idx="2">
            <a:schemeClr val="accent1"/>
          </a:lnRef>
          <a:fillRef idx="1">
            <a:schemeClr val="lt1"/>
          </a:fillRef>
          <a:effectRef idx="0">
            <a:schemeClr val="accent1"/>
          </a:effectRef>
          <a:fontRef idx="minor">
            <a:schemeClr val="dk1"/>
          </a:fontRef>
        </p:style>
        <p:txBody>
          <a:bodyPr vert="horz" lIns="91440" tIns="27432" rIns="91440" bIns="45720" rtlCol="0" anchor="b">
            <a:normAutofit/>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US" dirty="0" smtClean="0">
                <a:solidFill>
                  <a:srgbClr val="FF0000"/>
                </a:solidFill>
              </a:rPr>
              <a:t>Design</a:t>
            </a:r>
            <a:endParaRPr lang="en-US" dirty="0">
              <a:solidFill>
                <a:srgbClr val="FF0000"/>
              </a:solidFill>
            </a:endParaRPr>
          </a:p>
        </p:txBody>
      </p:sp>
      <p:sp>
        <p:nvSpPr>
          <p:cNvPr id="5" name="Subtitle 3"/>
          <p:cNvSpPr txBox="1">
            <a:spLocks/>
          </p:cNvSpPr>
          <p:nvPr/>
        </p:nvSpPr>
        <p:spPr>
          <a:xfrm>
            <a:off x="1886755" y="3490534"/>
            <a:ext cx="9448800" cy="685800"/>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US" dirty="0" smtClean="0">
                <a:solidFill>
                  <a:srgbClr val="0070C0"/>
                </a:solidFill>
              </a:rPr>
              <a:t>Full System </a:t>
            </a:r>
            <a:r>
              <a:rPr lang="en-US" dirty="0">
                <a:solidFill>
                  <a:srgbClr val="0070C0"/>
                </a:solidFill>
              </a:rPr>
              <a:t>D</a:t>
            </a:r>
            <a:r>
              <a:rPr lang="en-US" dirty="0" smtClean="0">
                <a:solidFill>
                  <a:srgbClr val="0070C0"/>
                </a:solidFill>
              </a:rPr>
              <a:t>esign &amp; Waste </a:t>
            </a:r>
            <a:r>
              <a:rPr lang="en-US" dirty="0">
                <a:solidFill>
                  <a:srgbClr val="0070C0"/>
                </a:solidFill>
              </a:rPr>
              <a:t>B</a:t>
            </a:r>
            <a:r>
              <a:rPr lang="en-US" dirty="0" smtClean="0">
                <a:solidFill>
                  <a:srgbClr val="0070C0"/>
                </a:solidFill>
              </a:rPr>
              <a:t>in </a:t>
            </a:r>
            <a:r>
              <a:rPr lang="en-US" dirty="0">
                <a:solidFill>
                  <a:srgbClr val="0070C0"/>
                </a:solidFill>
              </a:rPr>
              <a:t>D</a:t>
            </a:r>
            <a:r>
              <a:rPr lang="en-US" dirty="0" smtClean="0">
                <a:solidFill>
                  <a:srgbClr val="0070C0"/>
                </a:solidFill>
              </a:rPr>
              <a:t>esign</a:t>
            </a:r>
            <a:endParaRPr lang="en-US" dirty="0">
              <a:solidFill>
                <a:srgbClr val="0070C0"/>
              </a:solidFill>
            </a:endParaRPr>
          </a:p>
        </p:txBody>
      </p:sp>
    </p:spTree>
    <p:extLst>
      <p:ext uri="{BB962C8B-B14F-4D97-AF65-F5344CB8AC3E}">
        <p14:creationId xmlns:p14="http://schemas.microsoft.com/office/powerpoint/2010/main" val="13135073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9550" y="553792"/>
            <a:ext cx="5517524" cy="803630"/>
          </a:xfrm>
          <a:prstGeom prst="rect">
            <a:avLst/>
          </a:prstGeom>
        </p:spPr>
        <p:style>
          <a:lnRef idx="2">
            <a:schemeClr val="accent1"/>
          </a:lnRef>
          <a:fillRef idx="1">
            <a:schemeClr val="lt1"/>
          </a:fillRef>
          <a:effectRef idx="0">
            <a:schemeClr val="accent1"/>
          </a:effectRef>
          <a:fontRef idx="minor">
            <a:schemeClr val="dk1"/>
          </a:fontRef>
        </p:style>
        <p:txBody>
          <a:bodyPr vert="horz" lIns="91440" tIns="27432" rIns="91440" bIns="45720" rtlCol="0" anchor="b">
            <a:normAutofit fontScale="92500"/>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US" dirty="0" smtClean="0">
                <a:solidFill>
                  <a:srgbClr val="FF0000"/>
                </a:solidFill>
              </a:rPr>
              <a:t>Full System </a:t>
            </a:r>
            <a:r>
              <a:rPr lang="en-US" dirty="0">
                <a:solidFill>
                  <a:srgbClr val="FF0000"/>
                </a:solidFill>
              </a:rPr>
              <a:t>D</a:t>
            </a:r>
            <a:r>
              <a:rPr lang="en-US" dirty="0" smtClean="0">
                <a:solidFill>
                  <a:srgbClr val="FF0000"/>
                </a:solidFill>
              </a:rPr>
              <a:t>esign</a:t>
            </a:r>
            <a:endParaRPr lang="en-US" dirty="0">
              <a:solidFill>
                <a:srgbClr val="FF0000"/>
              </a:solidFill>
            </a:endParaRPr>
          </a:p>
        </p:txBody>
      </p:sp>
      <p:graphicFrame>
        <p:nvGraphicFramePr>
          <p:cNvPr id="5" name="Content Placeholder 3"/>
          <p:cNvGraphicFramePr>
            <a:graphicFrameLocks/>
          </p:cNvGraphicFramePr>
          <p:nvPr>
            <p:extLst>
              <p:ext uri="{D42A27DB-BD31-4B8C-83A1-F6EECF244321}">
                <p14:modId xmlns:p14="http://schemas.microsoft.com/office/powerpoint/2010/main" val="1387439336"/>
              </p:ext>
            </p:extLst>
          </p:nvPr>
        </p:nvGraphicFramePr>
        <p:xfrm>
          <a:off x="1132268" y="2150771"/>
          <a:ext cx="7870064" cy="396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99780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graphicEl>
                                              <a:dgm id="{92F07F07-8418-4265-A777-0F7065E74262}"/>
                                            </p:graphicEl>
                                          </p:spTgt>
                                        </p:tgtEl>
                                        <p:attrNameLst>
                                          <p:attrName>style.visibility</p:attrName>
                                        </p:attrNameLst>
                                      </p:cBhvr>
                                      <p:to>
                                        <p:strVal val="visible"/>
                                      </p:to>
                                    </p:set>
                                    <p:animEffect transition="in" filter="barn(inVertical)">
                                      <p:cBhvr>
                                        <p:cTn id="7" dur="750"/>
                                        <p:tgtEl>
                                          <p:spTgt spid="5">
                                            <p:graphicEl>
                                              <a:dgm id="{92F07F07-8418-4265-A777-0F7065E74262}"/>
                                            </p:graphicEl>
                                          </p:spTgt>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5">
                                            <p:graphicEl>
                                              <a:dgm id="{E7E592ED-961D-430C-95F3-F06107B82AEA}"/>
                                            </p:graphicEl>
                                          </p:spTgt>
                                        </p:tgtEl>
                                        <p:attrNameLst>
                                          <p:attrName>style.visibility</p:attrName>
                                        </p:attrNameLst>
                                      </p:cBhvr>
                                      <p:to>
                                        <p:strVal val="visible"/>
                                      </p:to>
                                    </p:set>
                                    <p:animEffect transition="in" filter="barn(inVertical)">
                                      <p:cBhvr>
                                        <p:cTn id="11" dur="750"/>
                                        <p:tgtEl>
                                          <p:spTgt spid="5">
                                            <p:graphicEl>
                                              <a:dgm id="{E7E592ED-961D-430C-95F3-F06107B82AEA}"/>
                                            </p:graphicEl>
                                          </p:spTgt>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5">
                                            <p:graphicEl>
                                              <a:dgm id="{FDED9B98-B495-45E5-B64E-6B89B673DA51}"/>
                                            </p:graphicEl>
                                          </p:spTgt>
                                        </p:tgtEl>
                                        <p:attrNameLst>
                                          <p:attrName>style.visibility</p:attrName>
                                        </p:attrNameLst>
                                      </p:cBhvr>
                                      <p:to>
                                        <p:strVal val="visible"/>
                                      </p:to>
                                    </p:set>
                                    <p:animEffect transition="in" filter="barn(inVertical)">
                                      <p:cBhvr>
                                        <p:cTn id="14" dur="750"/>
                                        <p:tgtEl>
                                          <p:spTgt spid="5">
                                            <p:graphicEl>
                                              <a:dgm id="{FDED9B98-B495-45E5-B64E-6B89B673DA51}"/>
                                            </p:graphicEl>
                                          </p:spTgt>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graphicEl>
                                              <a:dgm id="{64FA7EBA-7468-44F4-9A92-F69EF46AAB08}"/>
                                            </p:graphicEl>
                                          </p:spTgt>
                                        </p:tgtEl>
                                        <p:attrNameLst>
                                          <p:attrName>style.visibility</p:attrName>
                                        </p:attrNameLst>
                                      </p:cBhvr>
                                      <p:to>
                                        <p:strVal val="visible"/>
                                      </p:to>
                                    </p:set>
                                    <p:animEffect transition="in" filter="barn(inVertical)">
                                      <p:cBhvr>
                                        <p:cTn id="18" dur="750"/>
                                        <p:tgtEl>
                                          <p:spTgt spid="5">
                                            <p:graphicEl>
                                              <a:dgm id="{64FA7EBA-7468-44F4-9A92-F69EF46AAB08}"/>
                                            </p:graphicEl>
                                          </p:spTgt>
                                        </p:tgtEl>
                                      </p:cBhvr>
                                    </p:animEffect>
                                  </p:childTnLst>
                                </p:cTn>
                              </p:par>
                            </p:childTnLst>
                          </p:cTn>
                        </p:par>
                        <p:par>
                          <p:cTn id="19" fill="hold">
                            <p:stCondLst>
                              <p:cond delay="2250"/>
                            </p:stCondLst>
                            <p:childTnLst>
                              <p:par>
                                <p:cTn id="20" presetID="16" presetClass="entr" presetSubtype="21" fill="hold" grpId="0" nodeType="afterEffect">
                                  <p:stCondLst>
                                    <p:cond delay="0"/>
                                  </p:stCondLst>
                                  <p:childTnLst>
                                    <p:set>
                                      <p:cBhvr>
                                        <p:cTn id="21" dur="1" fill="hold">
                                          <p:stCondLst>
                                            <p:cond delay="0"/>
                                          </p:stCondLst>
                                        </p:cTn>
                                        <p:tgtEl>
                                          <p:spTgt spid="5">
                                            <p:graphicEl>
                                              <a:dgm id="{9CAEFCBC-9B14-4EDE-9E5D-E6C4EB8CAD56}"/>
                                            </p:graphicEl>
                                          </p:spTgt>
                                        </p:tgtEl>
                                        <p:attrNameLst>
                                          <p:attrName>style.visibility</p:attrName>
                                        </p:attrNameLst>
                                      </p:cBhvr>
                                      <p:to>
                                        <p:strVal val="visible"/>
                                      </p:to>
                                    </p:set>
                                    <p:animEffect transition="in" filter="barn(inVertical)">
                                      <p:cBhvr>
                                        <p:cTn id="22" dur="750"/>
                                        <p:tgtEl>
                                          <p:spTgt spid="5">
                                            <p:graphicEl>
                                              <a:dgm id="{9CAEFCBC-9B14-4EDE-9E5D-E6C4EB8CAD5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31064" y="218942"/>
            <a:ext cx="5337220" cy="656822"/>
          </a:xfrm>
        </p:spPr>
        <p:style>
          <a:lnRef idx="2">
            <a:schemeClr val="accent1"/>
          </a:lnRef>
          <a:fillRef idx="1">
            <a:schemeClr val="lt1"/>
          </a:fillRef>
          <a:effectRef idx="0">
            <a:schemeClr val="accent1"/>
          </a:effectRef>
          <a:fontRef idx="minor">
            <a:schemeClr val="dk1"/>
          </a:fontRef>
        </p:style>
        <p:txBody>
          <a:bodyPr anchor="t">
            <a:normAutofit fontScale="90000"/>
          </a:bodyPr>
          <a:lstStyle/>
          <a:p>
            <a:r>
              <a:rPr lang="en-US" dirty="0">
                <a:solidFill>
                  <a:srgbClr val="FF0000"/>
                </a:solidFill>
              </a:rPr>
              <a:t>W</a:t>
            </a:r>
            <a:r>
              <a:rPr lang="en-US" dirty="0" smtClean="0">
                <a:solidFill>
                  <a:srgbClr val="FF0000"/>
                </a:solidFill>
              </a:rPr>
              <a:t>aste </a:t>
            </a:r>
            <a:r>
              <a:rPr lang="en-US" dirty="0">
                <a:solidFill>
                  <a:srgbClr val="FF0000"/>
                </a:solidFill>
              </a:rPr>
              <a:t>B</a:t>
            </a:r>
            <a:r>
              <a:rPr lang="en-US" dirty="0" smtClean="0">
                <a:solidFill>
                  <a:srgbClr val="FF0000"/>
                </a:solidFill>
              </a:rPr>
              <a:t>in </a:t>
            </a:r>
            <a:r>
              <a:rPr lang="en-US" dirty="0">
                <a:solidFill>
                  <a:srgbClr val="FF0000"/>
                </a:solidFill>
              </a:rPr>
              <a:t>D</a:t>
            </a:r>
            <a:r>
              <a:rPr lang="en-US" dirty="0" smtClean="0">
                <a:solidFill>
                  <a:srgbClr val="FF0000"/>
                </a:solidFill>
              </a:rPr>
              <a:t>esign</a:t>
            </a:r>
            <a:r>
              <a:rPr lang="en-US" dirty="0">
                <a:solidFill>
                  <a:srgbClr val="FF0000"/>
                </a:solidFill>
              </a:rPr>
              <a:t/>
            </a:r>
            <a:br>
              <a:rPr lang="en-US" dirty="0">
                <a:solidFill>
                  <a:srgbClr val="FF0000"/>
                </a:solidFill>
              </a:rPr>
            </a:br>
            <a:endParaRPr lang="en-US" dirty="0">
              <a:solidFill>
                <a:srgbClr val="FF0000"/>
              </a:solidFill>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930582599"/>
              </p:ext>
            </p:extLst>
          </p:nvPr>
        </p:nvGraphicFramePr>
        <p:xfrm>
          <a:off x="1591077" y="1593761"/>
          <a:ext cx="8058955" cy="43797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50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72733" y="2678806"/>
            <a:ext cx="9684912" cy="1246032"/>
          </a:xfrm>
        </p:spPr>
        <p:style>
          <a:lnRef idx="2">
            <a:schemeClr val="accent1"/>
          </a:lnRef>
          <a:fillRef idx="1">
            <a:schemeClr val="lt1"/>
          </a:fillRef>
          <a:effectRef idx="0">
            <a:schemeClr val="accent1"/>
          </a:effectRef>
          <a:fontRef idx="minor">
            <a:schemeClr val="dk1"/>
          </a:fontRef>
        </p:style>
        <p:txBody>
          <a:bodyPr>
            <a:normAutofit/>
          </a:bodyPr>
          <a:lstStyle/>
          <a:p>
            <a:r>
              <a:rPr lang="en-US" sz="6000" dirty="0" smtClean="0">
                <a:solidFill>
                  <a:srgbClr val="FF0000"/>
                </a:solidFill>
              </a:rPr>
              <a:t>System’s </a:t>
            </a:r>
            <a:r>
              <a:rPr lang="en-US" sz="6000" dirty="0">
                <a:solidFill>
                  <a:srgbClr val="FF0000"/>
                </a:solidFill>
              </a:rPr>
              <a:t>B</a:t>
            </a:r>
            <a:r>
              <a:rPr lang="en-US" sz="6000" dirty="0" smtClean="0">
                <a:solidFill>
                  <a:srgbClr val="FF0000"/>
                </a:solidFill>
              </a:rPr>
              <a:t>lock </a:t>
            </a:r>
            <a:r>
              <a:rPr lang="en-US" sz="6000" dirty="0">
                <a:solidFill>
                  <a:srgbClr val="FF0000"/>
                </a:solidFill>
              </a:rPr>
              <a:t>D</a:t>
            </a:r>
            <a:r>
              <a:rPr lang="en-US" sz="6000" dirty="0" smtClean="0">
                <a:solidFill>
                  <a:srgbClr val="FF0000"/>
                </a:solidFill>
              </a:rPr>
              <a:t>iagram</a:t>
            </a:r>
            <a:endParaRPr lang="en-US" sz="6000" dirty="0">
              <a:solidFill>
                <a:srgbClr val="FF0000"/>
              </a:solidFill>
            </a:endParaRPr>
          </a:p>
        </p:txBody>
      </p:sp>
    </p:spTree>
    <p:extLst>
      <p:ext uri="{BB962C8B-B14F-4D97-AF65-F5344CB8AC3E}">
        <p14:creationId xmlns:p14="http://schemas.microsoft.com/office/powerpoint/2010/main" val="37229035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8"/>
          <p:cNvPicPr>
            <a:picLocks noGrp="1" noChangeAspect="1"/>
          </p:cNvPicPr>
          <p:nvPr>
            <p:ph idx="1"/>
          </p:nvPr>
        </p:nvPicPr>
        <p:blipFill rotWithShape="1">
          <a:blip r:embed="rId2"/>
          <a:srcRect l="24913" t="35937" r="26972" b="10462"/>
          <a:stretch/>
        </p:blipFill>
        <p:spPr>
          <a:xfrm>
            <a:off x="1287887" y="251791"/>
            <a:ext cx="9486130" cy="6347791"/>
          </a:xfrm>
          <a:prstGeom prst="rect">
            <a:avLst/>
          </a:prstGeom>
          <a:ln>
            <a:solidFill>
              <a:schemeClr val="accent2">
                <a:lumMod val="60000"/>
                <a:lumOff val="40000"/>
              </a:schemeClr>
            </a:solidFill>
          </a:ln>
        </p:spPr>
      </p:pic>
    </p:spTree>
    <p:extLst>
      <p:ext uri="{BB962C8B-B14F-4D97-AF65-F5344CB8AC3E}">
        <p14:creationId xmlns:p14="http://schemas.microsoft.com/office/powerpoint/2010/main" val="39960761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506" y="206061"/>
            <a:ext cx="9692640" cy="699649"/>
          </a:xfrm>
        </p:spPr>
        <p:style>
          <a:lnRef idx="2">
            <a:schemeClr val="accent2"/>
          </a:lnRef>
          <a:fillRef idx="1">
            <a:schemeClr val="lt1"/>
          </a:fillRef>
          <a:effectRef idx="0">
            <a:schemeClr val="accent2"/>
          </a:effectRef>
          <a:fontRef idx="minor">
            <a:schemeClr val="dk1"/>
          </a:fontRef>
        </p:style>
        <p:txBody>
          <a:bodyPr>
            <a:normAutofit/>
          </a:bodyPr>
          <a:lstStyle/>
          <a:p>
            <a:r>
              <a:rPr lang="en-US" sz="3600" dirty="0" smtClean="0">
                <a:solidFill>
                  <a:srgbClr val="FF0000"/>
                </a:solidFill>
              </a:rPr>
              <a:t>Smart Waste Bin:</a:t>
            </a:r>
            <a:endParaRPr lang="en-US" sz="3600" dirty="0">
              <a:solidFill>
                <a:srgbClr val="FF0000"/>
              </a:solidFill>
            </a:endParaRPr>
          </a:p>
        </p:txBody>
      </p:sp>
      <p:pic>
        <p:nvPicPr>
          <p:cNvPr id="4" name="Content Placeholder 3"/>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95459" y="1455313"/>
            <a:ext cx="2897039" cy="4771622"/>
          </a:xfrm>
        </p:spPr>
      </p:pic>
      <p:pic>
        <p:nvPicPr>
          <p:cNvPr id="7" name="video-1591045573">
            <a:hlinkClick r:id="" action="ppaction://media"/>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6877319" y="1455313"/>
            <a:ext cx="3387144" cy="4662152"/>
          </a:xfr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15752" y="1455313"/>
            <a:ext cx="2417623" cy="4771622"/>
          </a:xfrm>
          <a:prstGeom prst="rect">
            <a:avLst/>
          </a:prstGeom>
        </p:spPr>
      </p:pic>
    </p:spTree>
    <p:extLst>
      <p:ext uri="{BB962C8B-B14F-4D97-AF65-F5344CB8AC3E}">
        <p14:creationId xmlns:p14="http://schemas.microsoft.com/office/powerpoint/2010/main" val="2064946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 presetClass="mediacall" presetSubtype="0" fill="hold" nodeType="afterEffect">
                                  <p:stCondLst>
                                    <p:cond delay="0"/>
                                  </p:stCondLst>
                                  <p:childTnLst>
                                    <p:cmd type="call" cmd="togglePause">
                                      <p:cBhvr>
                                        <p:cTn id="14"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7"/>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869" y="2743200"/>
            <a:ext cx="9418320" cy="1181636"/>
          </a:xfrm>
        </p:spPr>
        <p:style>
          <a:lnRef idx="2">
            <a:schemeClr val="accent1"/>
          </a:lnRef>
          <a:fillRef idx="1">
            <a:schemeClr val="lt1"/>
          </a:fillRef>
          <a:effectRef idx="0">
            <a:schemeClr val="accent1"/>
          </a:effectRef>
          <a:fontRef idx="minor">
            <a:schemeClr val="dk1"/>
          </a:fontRef>
        </p:style>
        <p:txBody>
          <a:bodyPr>
            <a:normAutofit/>
          </a:bodyPr>
          <a:lstStyle/>
          <a:p>
            <a:r>
              <a:rPr lang="en-US" sz="6000" dirty="0" smtClean="0">
                <a:solidFill>
                  <a:srgbClr val="FF0000"/>
                </a:solidFill>
              </a:rPr>
              <a:t>System’s Flowcharts</a:t>
            </a:r>
            <a:endParaRPr lang="en-US" sz="6000" dirty="0">
              <a:solidFill>
                <a:srgbClr val="FF0000"/>
              </a:solidFill>
            </a:endParaRPr>
          </a:p>
        </p:txBody>
      </p:sp>
      <p:sp>
        <p:nvSpPr>
          <p:cNvPr id="3" name="Text Placeholder 2"/>
          <p:cNvSpPr>
            <a:spLocks noGrp="1"/>
          </p:cNvSpPr>
          <p:nvPr>
            <p:ph type="body" idx="1"/>
          </p:nvPr>
        </p:nvSpPr>
        <p:spPr>
          <a:xfrm>
            <a:off x="1455055" y="3924836"/>
            <a:ext cx="9418320" cy="647163"/>
          </a:xfrm>
        </p:spPr>
        <p:txBody>
          <a:bodyPr/>
          <a:lstStyle/>
          <a:p>
            <a:r>
              <a:rPr lang="en-US" dirty="0">
                <a:solidFill>
                  <a:srgbClr val="0070C0"/>
                </a:solidFill>
              </a:rPr>
              <a:t>Waste </a:t>
            </a:r>
            <a:r>
              <a:rPr lang="en-US" dirty="0" smtClean="0">
                <a:solidFill>
                  <a:srgbClr val="0070C0"/>
                </a:solidFill>
              </a:rPr>
              <a:t>Bin Flowchart </a:t>
            </a:r>
            <a:r>
              <a:rPr lang="en-US" dirty="0">
                <a:solidFill>
                  <a:srgbClr val="0070C0"/>
                </a:solidFill>
              </a:rPr>
              <a:t>&amp; </a:t>
            </a:r>
            <a:r>
              <a:rPr lang="en-GB" dirty="0">
                <a:solidFill>
                  <a:srgbClr val="0070C0"/>
                </a:solidFill>
              </a:rPr>
              <a:t>Server and Database Flowchart</a:t>
            </a:r>
            <a:endParaRPr lang="en-US" dirty="0">
              <a:solidFill>
                <a:srgbClr val="0070C0"/>
              </a:solidFill>
            </a:endParaRPr>
          </a:p>
          <a:p>
            <a:endParaRPr lang="en-US" dirty="0"/>
          </a:p>
        </p:txBody>
      </p:sp>
    </p:spTree>
    <p:extLst>
      <p:ext uri="{BB962C8B-B14F-4D97-AF65-F5344CB8AC3E}">
        <p14:creationId xmlns:p14="http://schemas.microsoft.com/office/powerpoint/2010/main" val="1018557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370424385"/>
              </p:ext>
            </p:extLst>
          </p:nvPr>
        </p:nvGraphicFramePr>
        <p:xfrm>
          <a:off x="778477" y="2669059"/>
          <a:ext cx="10317891" cy="3966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68409" y="271849"/>
            <a:ext cx="8106033"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3200" b="1" dirty="0" smtClean="0">
                <a:solidFill>
                  <a:srgbClr val="FF0000"/>
                </a:solidFill>
              </a:rPr>
              <a:t>Team Members </a:t>
            </a:r>
            <a:r>
              <a:rPr lang="en-US" sz="3200" b="1">
                <a:solidFill>
                  <a:srgbClr val="FF0000"/>
                </a:solidFill>
              </a:rPr>
              <a:t>Under </a:t>
            </a:r>
            <a:r>
              <a:rPr lang="en-US" sz="3200" b="1" smtClean="0">
                <a:solidFill>
                  <a:srgbClr val="FF0000"/>
                </a:solidFill>
              </a:rPr>
              <a:t>Supervision </a:t>
            </a:r>
            <a:r>
              <a:rPr lang="en-US" sz="3200" b="1" dirty="0" smtClean="0">
                <a:solidFill>
                  <a:srgbClr val="FF0000"/>
                </a:solidFill>
              </a:rPr>
              <a:t>of  </a:t>
            </a:r>
            <a:r>
              <a:rPr lang="en-US" sz="3200" b="1" dirty="0">
                <a:solidFill>
                  <a:srgbClr val="FF0000"/>
                </a:solidFill>
              </a:rPr>
              <a:t>Dr. Saed Tarapiah</a:t>
            </a:r>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50816" y="108602"/>
            <a:ext cx="2159013" cy="20936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1423318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graphicEl>
                                              <a:dgm id="{C21C210A-E253-41DA-8EC7-43063839C457}"/>
                                            </p:graphicEl>
                                          </p:spTgt>
                                        </p:tgtEl>
                                        <p:attrNameLst>
                                          <p:attrName>style.visibility</p:attrName>
                                        </p:attrNameLst>
                                      </p:cBhvr>
                                      <p:to>
                                        <p:strVal val="visible"/>
                                      </p:to>
                                    </p:set>
                                    <p:animEffect transition="in" filter="fade">
                                      <p:cBhvr>
                                        <p:cTn id="11" dur="500"/>
                                        <p:tgtEl>
                                          <p:spTgt spid="4">
                                            <p:graphicEl>
                                              <a:dgm id="{C21C210A-E253-41DA-8EC7-43063839C457}"/>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graphicEl>
                                              <a:dgm id="{BBBDCEF6-F51D-43CE-BD2D-24F1BA947DB7}"/>
                                            </p:graphicEl>
                                          </p:spTgt>
                                        </p:tgtEl>
                                        <p:attrNameLst>
                                          <p:attrName>style.visibility</p:attrName>
                                        </p:attrNameLst>
                                      </p:cBhvr>
                                      <p:to>
                                        <p:strVal val="visible"/>
                                      </p:to>
                                    </p:set>
                                    <p:animEffect transition="in" filter="fade">
                                      <p:cBhvr>
                                        <p:cTn id="15" dur="500"/>
                                        <p:tgtEl>
                                          <p:spTgt spid="4">
                                            <p:graphicEl>
                                              <a:dgm id="{BBBDCEF6-F51D-43CE-BD2D-24F1BA947DB7}"/>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E74DCC74-8B36-4F10-9F73-E7B3443211AA}"/>
                                            </p:graphicEl>
                                          </p:spTgt>
                                        </p:tgtEl>
                                        <p:attrNameLst>
                                          <p:attrName>style.visibility</p:attrName>
                                        </p:attrNameLst>
                                      </p:cBhvr>
                                      <p:to>
                                        <p:strVal val="visible"/>
                                      </p:to>
                                    </p:set>
                                    <p:animEffect transition="in" filter="fade">
                                      <p:cBhvr>
                                        <p:cTn id="18" dur="500"/>
                                        <p:tgtEl>
                                          <p:spTgt spid="4">
                                            <p:graphicEl>
                                              <a:dgm id="{E74DCC74-8B36-4F10-9F73-E7B3443211AA}"/>
                                            </p:graphic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
                                            <p:graphicEl>
                                              <a:dgm id="{FEF50DDC-D725-4EF8-B26D-30EA1D7D4A96}"/>
                                            </p:graphicEl>
                                          </p:spTgt>
                                        </p:tgtEl>
                                        <p:attrNameLst>
                                          <p:attrName>style.visibility</p:attrName>
                                        </p:attrNameLst>
                                      </p:cBhvr>
                                      <p:to>
                                        <p:strVal val="visible"/>
                                      </p:to>
                                    </p:set>
                                    <p:animEffect transition="in" filter="fade">
                                      <p:cBhvr>
                                        <p:cTn id="22" dur="500"/>
                                        <p:tgtEl>
                                          <p:spTgt spid="4">
                                            <p:graphicEl>
                                              <a:dgm id="{FEF50DDC-D725-4EF8-B26D-30EA1D7D4A96}"/>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graphicEl>
                                              <a:dgm id="{BC477692-012B-4333-B1BF-3685FC45C040}"/>
                                            </p:graphicEl>
                                          </p:spTgt>
                                        </p:tgtEl>
                                        <p:attrNameLst>
                                          <p:attrName>style.visibility</p:attrName>
                                        </p:attrNameLst>
                                      </p:cBhvr>
                                      <p:to>
                                        <p:strVal val="visible"/>
                                      </p:to>
                                    </p:set>
                                    <p:animEffect transition="in" filter="fade">
                                      <p:cBhvr>
                                        <p:cTn id="25" dur="500"/>
                                        <p:tgtEl>
                                          <p:spTgt spid="4">
                                            <p:graphicEl>
                                              <a:dgm id="{BC477692-012B-4333-B1BF-3685FC45C040}"/>
                                            </p:graphicEl>
                                          </p:spTgt>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4">
                                            <p:graphicEl>
                                              <a:dgm id="{17D2B55D-19EE-437D-A9E4-7C521DBE0D80}"/>
                                            </p:graphicEl>
                                          </p:spTgt>
                                        </p:tgtEl>
                                        <p:attrNameLst>
                                          <p:attrName>style.visibility</p:attrName>
                                        </p:attrNameLst>
                                      </p:cBhvr>
                                      <p:to>
                                        <p:strVal val="visible"/>
                                      </p:to>
                                    </p:set>
                                    <p:animEffect transition="in" filter="fade">
                                      <p:cBhvr>
                                        <p:cTn id="29" dur="500"/>
                                        <p:tgtEl>
                                          <p:spTgt spid="4">
                                            <p:graphicEl>
                                              <a:dgm id="{17D2B55D-19EE-437D-A9E4-7C521DBE0D80}"/>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graphicEl>
                                              <a:dgm id="{56785F2F-457F-43B1-AD29-2DBCEDADAA76}"/>
                                            </p:graphicEl>
                                          </p:spTgt>
                                        </p:tgtEl>
                                        <p:attrNameLst>
                                          <p:attrName>style.visibility</p:attrName>
                                        </p:attrNameLst>
                                      </p:cBhvr>
                                      <p:to>
                                        <p:strVal val="visible"/>
                                      </p:to>
                                    </p:set>
                                    <p:animEffect transition="in" filter="fade">
                                      <p:cBhvr>
                                        <p:cTn id="32" dur="500"/>
                                        <p:tgtEl>
                                          <p:spTgt spid="4">
                                            <p:graphicEl>
                                              <a:dgm id="{56785F2F-457F-43B1-AD29-2DBCEDADAA7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092260" y="428037"/>
            <a:ext cx="1294327" cy="445778"/>
          </a:xfrm>
          <a:prstGeom prst="ellipse">
            <a:avLst/>
          </a:prstGeom>
          <a:solidFill>
            <a:srgbClr val="FFC00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start</a:t>
            </a:r>
            <a:endParaRPr lang="en-US" dirty="0"/>
          </a:p>
        </p:txBody>
      </p:sp>
      <p:sp>
        <p:nvSpPr>
          <p:cNvPr id="5" name="Rectangle 4"/>
          <p:cNvSpPr/>
          <p:nvPr/>
        </p:nvSpPr>
        <p:spPr>
          <a:xfrm>
            <a:off x="3238499" y="1048085"/>
            <a:ext cx="3130640" cy="306179"/>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t>Set level= 0</a:t>
            </a:r>
            <a:endParaRPr lang="en-US" sz="1400" dirty="0"/>
          </a:p>
        </p:txBody>
      </p:sp>
      <p:sp>
        <p:nvSpPr>
          <p:cNvPr id="6" name="Rectangle 5"/>
          <p:cNvSpPr/>
          <p:nvPr/>
        </p:nvSpPr>
        <p:spPr>
          <a:xfrm>
            <a:off x="3238499" y="1625983"/>
            <a:ext cx="3130640" cy="314084"/>
          </a:xfrm>
          <a:prstGeom prst="rect">
            <a:avLst/>
          </a:prstGeom>
          <a:solidFill>
            <a:srgbClr val="00206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Read the bin’s waste level </a:t>
            </a:r>
            <a:endParaRPr lang="en-US" sz="1400" dirty="0"/>
          </a:p>
        </p:txBody>
      </p:sp>
      <p:sp>
        <p:nvSpPr>
          <p:cNvPr id="7" name="Diamond 6"/>
          <p:cNvSpPr/>
          <p:nvPr/>
        </p:nvSpPr>
        <p:spPr>
          <a:xfrm>
            <a:off x="1352281" y="2265567"/>
            <a:ext cx="1906073" cy="1064088"/>
          </a:xfrm>
          <a:prstGeom prst="diamond">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b="1" dirty="0" smtClean="0"/>
              <a:t>If level&lt;</a:t>
            </a:r>
            <a:r>
              <a:rPr lang="ar-SA" sz="1400" b="1" dirty="0" smtClean="0"/>
              <a:t>40</a:t>
            </a:r>
            <a:r>
              <a:rPr lang="en-US" sz="1400" b="1" dirty="0" smtClean="0"/>
              <a:t>%</a:t>
            </a:r>
            <a:endParaRPr lang="en-US" sz="1400" b="1" dirty="0"/>
          </a:p>
        </p:txBody>
      </p:sp>
      <p:sp>
        <p:nvSpPr>
          <p:cNvPr id="8" name="Rectangle 7"/>
          <p:cNvSpPr/>
          <p:nvPr/>
        </p:nvSpPr>
        <p:spPr>
          <a:xfrm>
            <a:off x="1693572" y="3583848"/>
            <a:ext cx="1068946" cy="77315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t>Set color of bin green</a:t>
            </a:r>
            <a:endParaRPr lang="en-US" sz="1400" dirty="0"/>
          </a:p>
        </p:txBody>
      </p:sp>
      <p:sp>
        <p:nvSpPr>
          <p:cNvPr id="9" name="Rectangle 8"/>
          <p:cNvSpPr/>
          <p:nvPr/>
        </p:nvSpPr>
        <p:spPr>
          <a:xfrm>
            <a:off x="4140558" y="4607230"/>
            <a:ext cx="1068946" cy="77488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00" dirty="0"/>
              <a:t>Current level=level</a:t>
            </a:r>
          </a:p>
        </p:txBody>
      </p:sp>
      <p:sp>
        <p:nvSpPr>
          <p:cNvPr id="10" name="Rectangle 9"/>
          <p:cNvSpPr/>
          <p:nvPr/>
        </p:nvSpPr>
        <p:spPr>
          <a:xfrm>
            <a:off x="4140558" y="3583554"/>
            <a:ext cx="1068946" cy="77315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a:t>Set color of bin </a:t>
            </a:r>
            <a:r>
              <a:rPr lang="en-US" sz="1400" dirty="0" smtClean="0"/>
              <a:t>yellow</a:t>
            </a:r>
            <a:endParaRPr lang="en-US" sz="1400" dirty="0"/>
          </a:p>
        </p:txBody>
      </p:sp>
      <p:sp>
        <p:nvSpPr>
          <p:cNvPr id="11" name="Rectangle 10"/>
          <p:cNvSpPr/>
          <p:nvPr/>
        </p:nvSpPr>
        <p:spPr>
          <a:xfrm>
            <a:off x="6587544" y="3615485"/>
            <a:ext cx="1068946" cy="773150"/>
          </a:xfrm>
          <a:prstGeom prst="rect">
            <a:avLst/>
          </a:prstGeom>
          <a:solidFill>
            <a:schemeClr val="tx2">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a:t>Set color of bin </a:t>
            </a:r>
            <a:r>
              <a:rPr lang="en-US" sz="1400" dirty="0" smtClean="0"/>
              <a:t>red</a:t>
            </a:r>
            <a:endParaRPr lang="en-US" sz="1400" dirty="0"/>
          </a:p>
        </p:txBody>
      </p:sp>
      <p:sp>
        <p:nvSpPr>
          <p:cNvPr id="12" name="Rectangle 11"/>
          <p:cNvSpPr/>
          <p:nvPr/>
        </p:nvSpPr>
        <p:spPr>
          <a:xfrm>
            <a:off x="1693572" y="4611191"/>
            <a:ext cx="1068946" cy="77315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300" dirty="0" smtClean="0"/>
              <a:t>Current level=level</a:t>
            </a:r>
            <a:endParaRPr lang="en-US" sz="1300" dirty="0"/>
          </a:p>
        </p:txBody>
      </p:sp>
      <p:sp>
        <p:nvSpPr>
          <p:cNvPr id="13" name="Rectangle 12"/>
          <p:cNvSpPr/>
          <p:nvPr/>
        </p:nvSpPr>
        <p:spPr>
          <a:xfrm>
            <a:off x="4140558" y="5633962"/>
            <a:ext cx="1068946" cy="77315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a:t>Send current level</a:t>
            </a:r>
          </a:p>
        </p:txBody>
      </p:sp>
      <p:sp>
        <p:nvSpPr>
          <p:cNvPr id="14" name="Rectangle 13"/>
          <p:cNvSpPr/>
          <p:nvPr/>
        </p:nvSpPr>
        <p:spPr>
          <a:xfrm>
            <a:off x="6587544" y="5633962"/>
            <a:ext cx="1068946" cy="773150"/>
          </a:xfrm>
          <a:prstGeom prst="rect">
            <a:avLst/>
          </a:prstGeom>
          <a:solidFill>
            <a:schemeClr val="tx2">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a:t>Send current level</a:t>
            </a:r>
          </a:p>
        </p:txBody>
      </p:sp>
      <p:sp>
        <p:nvSpPr>
          <p:cNvPr id="15" name="Rectangle 14"/>
          <p:cNvSpPr/>
          <p:nvPr/>
        </p:nvSpPr>
        <p:spPr>
          <a:xfrm>
            <a:off x="6587544" y="4583832"/>
            <a:ext cx="1068946" cy="773150"/>
          </a:xfrm>
          <a:prstGeom prst="rect">
            <a:avLst/>
          </a:prstGeom>
          <a:solidFill>
            <a:schemeClr val="tx2">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00" dirty="0"/>
              <a:t>Current level=level</a:t>
            </a:r>
          </a:p>
        </p:txBody>
      </p:sp>
      <p:sp>
        <p:nvSpPr>
          <p:cNvPr id="16" name="Rectangle 15"/>
          <p:cNvSpPr/>
          <p:nvPr/>
        </p:nvSpPr>
        <p:spPr>
          <a:xfrm>
            <a:off x="1693572" y="5633962"/>
            <a:ext cx="1068946" cy="77315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t>Send current level</a:t>
            </a:r>
            <a:endParaRPr lang="en-US" sz="1400" dirty="0"/>
          </a:p>
        </p:txBody>
      </p:sp>
      <p:sp>
        <p:nvSpPr>
          <p:cNvPr id="17" name="Diamond 16"/>
          <p:cNvSpPr/>
          <p:nvPr/>
        </p:nvSpPr>
        <p:spPr>
          <a:xfrm>
            <a:off x="3721994" y="2265567"/>
            <a:ext cx="1906073" cy="1064088"/>
          </a:xfrm>
          <a:prstGeom prst="diamond">
            <a:avLst/>
          </a:prstGeom>
          <a:solidFill>
            <a:srgbClr val="FFC00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b="1" dirty="0" smtClean="0"/>
              <a:t>If </a:t>
            </a:r>
            <a:r>
              <a:rPr lang="ar-SA" sz="1400" b="1" dirty="0" smtClean="0"/>
              <a:t>40</a:t>
            </a:r>
            <a:r>
              <a:rPr lang="en-US" sz="1400" b="1" dirty="0" smtClean="0"/>
              <a:t>%&lt;level&lt;</a:t>
            </a:r>
            <a:r>
              <a:rPr lang="ar-SA" sz="1400" b="1" dirty="0" smtClean="0"/>
              <a:t>70</a:t>
            </a:r>
            <a:r>
              <a:rPr lang="en-US" sz="1400" b="1" dirty="0" smtClean="0"/>
              <a:t>%</a:t>
            </a:r>
            <a:endParaRPr lang="en-US" sz="1400" b="1" dirty="0"/>
          </a:p>
        </p:txBody>
      </p:sp>
      <p:sp>
        <p:nvSpPr>
          <p:cNvPr id="18" name="Diamond 17"/>
          <p:cNvSpPr/>
          <p:nvPr/>
        </p:nvSpPr>
        <p:spPr>
          <a:xfrm>
            <a:off x="6143222" y="2265567"/>
            <a:ext cx="1906073" cy="1064088"/>
          </a:xfrm>
          <a:prstGeom prst="diamond">
            <a:avLst/>
          </a:prstGeom>
          <a:solidFill>
            <a:srgbClr val="FF0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smtClean="0"/>
              <a:t>If level&gt;70%</a:t>
            </a:r>
            <a:endParaRPr lang="en-US" sz="1400" b="1" dirty="0"/>
          </a:p>
        </p:txBody>
      </p:sp>
      <p:cxnSp>
        <p:nvCxnSpPr>
          <p:cNvPr id="19" name="Straight Arrow Connector 18"/>
          <p:cNvCxnSpPr/>
          <p:nvPr/>
        </p:nvCxnSpPr>
        <p:spPr>
          <a:xfrm>
            <a:off x="4739423" y="873815"/>
            <a:ext cx="1" cy="174270"/>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0" name="Straight Arrow Connector 19"/>
          <p:cNvCxnSpPr/>
          <p:nvPr/>
        </p:nvCxnSpPr>
        <p:spPr>
          <a:xfrm>
            <a:off x="4739424" y="1370229"/>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1" name="Elbow Connector 20"/>
          <p:cNvCxnSpPr>
            <a:endCxn id="7" idx="1"/>
          </p:cNvCxnSpPr>
          <p:nvPr/>
        </p:nvCxnSpPr>
        <p:spPr>
          <a:xfrm rot="10800000" flipV="1">
            <a:off x="1352281" y="2114337"/>
            <a:ext cx="3322748" cy="683274"/>
          </a:xfrm>
          <a:prstGeom prst="bentConnector3">
            <a:avLst>
              <a:gd name="adj1" fmla="val 106880"/>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2" name="Straight Connector 21"/>
          <p:cNvCxnSpPr/>
          <p:nvPr/>
        </p:nvCxnSpPr>
        <p:spPr>
          <a:xfrm>
            <a:off x="4675030" y="1940067"/>
            <a:ext cx="0" cy="174270"/>
          </a:xfrm>
          <a:prstGeom prst="line">
            <a:avLst/>
          </a:prstGeom>
          <a:ln w="38100">
            <a:solidFill>
              <a:srgbClr val="FF0000">
                <a:alpha val="95000"/>
              </a:srgbClr>
            </a:solidFill>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a:off x="3258354" y="2797611"/>
            <a:ext cx="463640" cy="0"/>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p:nvPr/>
        </p:nvCxnSpPr>
        <p:spPr>
          <a:xfrm>
            <a:off x="5628067" y="2797611"/>
            <a:ext cx="463640" cy="0"/>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2305317" y="3380956"/>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p:nvPr/>
        </p:nvCxnSpPr>
        <p:spPr>
          <a:xfrm>
            <a:off x="4698640" y="3337653"/>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6"/>
          <p:cNvCxnSpPr/>
          <p:nvPr/>
        </p:nvCxnSpPr>
        <p:spPr>
          <a:xfrm>
            <a:off x="7122017" y="3389806"/>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p:cNvCxnSpPr/>
          <p:nvPr/>
        </p:nvCxnSpPr>
        <p:spPr>
          <a:xfrm>
            <a:off x="7122016" y="4356043"/>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a:off x="7122016" y="5390771"/>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29"/>
          <p:cNvCxnSpPr/>
          <p:nvPr/>
        </p:nvCxnSpPr>
        <p:spPr>
          <a:xfrm>
            <a:off x="4675029" y="5390771"/>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31" name="Straight Arrow Connector 30"/>
          <p:cNvCxnSpPr/>
          <p:nvPr/>
        </p:nvCxnSpPr>
        <p:spPr>
          <a:xfrm>
            <a:off x="4675030" y="4388634"/>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32" name="Straight Arrow Connector 31"/>
          <p:cNvCxnSpPr/>
          <p:nvPr/>
        </p:nvCxnSpPr>
        <p:spPr>
          <a:xfrm>
            <a:off x="2305316" y="5405327"/>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33" name="Straight Arrow Connector 32"/>
          <p:cNvCxnSpPr/>
          <p:nvPr/>
        </p:nvCxnSpPr>
        <p:spPr>
          <a:xfrm>
            <a:off x="2305317" y="4388635"/>
            <a:ext cx="1" cy="23452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34" name="Elbow Connector 33"/>
          <p:cNvCxnSpPr>
            <a:endCxn id="38" idx="2"/>
          </p:cNvCxnSpPr>
          <p:nvPr/>
        </p:nvCxnSpPr>
        <p:spPr>
          <a:xfrm flipV="1">
            <a:off x="2305316" y="5318975"/>
            <a:ext cx="8106273" cy="1352282"/>
          </a:xfrm>
          <a:prstGeom prst="bentConnector2">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305316" y="6407112"/>
            <a:ext cx="0" cy="186871"/>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122016" y="6407112"/>
            <a:ext cx="0" cy="186871"/>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668587" y="6407112"/>
            <a:ext cx="0" cy="186871"/>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pic>
        <p:nvPicPr>
          <p:cNvPr id="38" name="Picture 37"/>
          <p:cNvPicPr/>
          <p:nvPr/>
        </p:nvPicPr>
        <p:blipFill rotWithShape="1">
          <a:blip r:embed="rId2" cstate="print">
            <a:extLst>
              <a:ext uri="{28A0092B-C50C-407E-A947-70E740481C1C}">
                <a14:useLocalDpi xmlns:a14="http://schemas.microsoft.com/office/drawing/2010/main" val="0"/>
              </a:ext>
            </a:extLst>
          </a:blip>
          <a:srcRect t="12196" b="13635"/>
          <a:stretch/>
        </p:blipFill>
        <p:spPr>
          <a:xfrm>
            <a:off x="9691352" y="4211392"/>
            <a:ext cx="1440474" cy="1107583"/>
          </a:xfrm>
          <a:prstGeom prst="rect">
            <a:avLst/>
          </a:prstGeom>
        </p:spPr>
      </p:pic>
      <p:cxnSp>
        <p:nvCxnSpPr>
          <p:cNvPr id="39" name="Elbow Connector 38"/>
          <p:cNvCxnSpPr>
            <a:stCxn id="38" idx="0"/>
          </p:cNvCxnSpPr>
          <p:nvPr/>
        </p:nvCxnSpPr>
        <p:spPr>
          <a:xfrm rot="16200000" flipV="1">
            <a:off x="6877097" y="676900"/>
            <a:ext cx="3026536" cy="4042448"/>
          </a:xfrm>
          <a:prstGeom prst="bentConnector2">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sp>
        <p:nvSpPr>
          <p:cNvPr id="48" name="Text Placeholder 2"/>
          <p:cNvSpPr txBox="1">
            <a:spLocks/>
          </p:cNvSpPr>
          <p:nvPr/>
        </p:nvSpPr>
        <p:spPr>
          <a:xfrm>
            <a:off x="500344" y="172065"/>
            <a:ext cx="3221650" cy="49239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US" b="1" dirty="0" smtClean="0">
                <a:solidFill>
                  <a:srgbClr val="FF0000"/>
                </a:solidFill>
              </a:rPr>
              <a:t>Waste </a:t>
            </a:r>
            <a:r>
              <a:rPr lang="en-US" b="1" dirty="0">
                <a:solidFill>
                  <a:srgbClr val="FF0000"/>
                </a:solidFill>
              </a:rPr>
              <a:t>B</a:t>
            </a:r>
            <a:r>
              <a:rPr lang="en-US" b="1" dirty="0" smtClean="0">
                <a:solidFill>
                  <a:srgbClr val="FF0000"/>
                </a:solidFill>
              </a:rPr>
              <a:t>in </a:t>
            </a:r>
            <a:r>
              <a:rPr lang="en-US" b="1" dirty="0">
                <a:solidFill>
                  <a:srgbClr val="FF0000"/>
                </a:solidFill>
              </a:rPr>
              <a:t>F</a:t>
            </a:r>
            <a:r>
              <a:rPr lang="en-US" b="1" dirty="0" smtClean="0">
                <a:solidFill>
                  <a:srgbClr val="FF0000"/>
                </a:solidFill>
              </a:rPr>
              <a:t>lowchart</a:t>
            </a:r>
            <a:endParaRPr lang="en-US" b="1" dirty="0">
              <a:solidFill>
                <a:srgbClr val="FF0000"/>
              </a:solidFill>
            </a:endParaRPr>
          </a:p>
        </p:txBody>
      </p:sp>
      <p:sp>
        <p:nvSpPr>
          <p:cNvPr id="2" name="TextBox 1"/>
          <p:cNvSpPr txBox="1"/>
          <p:nvPr/>
        </p:nvSpPr>
        <p:spPr>
          <a:xfrm>
            <a:off x="7785276" y="6249315"/>
            <a:ext cx="2492065" cy="2616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100" dirty="0" smtClean="0"/>
              <a:t>Data sent to server each 50 seconds</a:t>
            </a:r>
            <a:endParaRPr lang="en-US" sz="1100" dirty="0"/>
          </a:p>
        </p:txBody>
      </p:sp>
    </p:spTree>
    <p:extLst>
      <p:ext uri="{BB962C8B-B14F-4D97-AF65-F5344CB8AC3E}">
        <p14:creationId xmlns:p14="http://schemas.microsoft.com/office/powerpoint/2010/main" val="16223513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a:spLocks noChangeArrowheads="1"/>
          </p:cNvSpPr>
          <p:nvPr/>
        </p:nvSpPr>
        <p:spPr bwMode="auto">
          <a:xfrm>
            <a:off x="2110460" y="1089707"/>
            <a:ext cx="1315317" cy="627316"/>
          </a:xfrm>
          <a:prstGeom prst="ellipse">
            <a:avLst/>
          </a:prstGeom>
          <a:solidFill>
            <a:srgbClr val="FFC000"/>
          </a:solidFill>
          <a:ln>
            <a:headEnd/>
            <a:tailEnd/>
          </a:ln>
        </p:spPr>
        <p:style>
          <a:lnRef idx="0">
            <a:schemeClr val="accent3"/>
          </a:lnRef>
          <a:fillRef idx="3">
            <a:schemeClr val="accent3"/>
          </a:fillRef>
          <a:effectRef idx="3">
            <a:schemeClr val="accent3"/>
          </a:effectRef>
          <a:fontRef idx="minor">
            <a:schemeClr val="lt1"/>
          </a:fontRef>
        </p:style>
        <p:txBody>
          <a:bodyPr rot="0" vert="horz" wrap="square" lIns="91440" tIns="45720" rIns="91440" bIns="45720" anchor="ctr" anchorCtr="0" upright="1">
            <a:noAutofit/>
          </a:bodyPr>
          <a:lstStyle/>
          <a:p>
            <a:pPr marL="0" marR="0" algn="ctr">
              <a:lnSpc>
                <a:spcPct val="107000"/>
              </a:lnSpc>
              <a:spcBef>
                <a:spcPts val="0"/>
              </a:spcBef>
              <a:spcAft>
                <a:spcPts val="800"/>
              </a:spcAft>
            </a:pPr>
            <a:r>
              <a:rPr lang="en-GB" sz="1600" b="1" dirty="0">
                <a:effectLst/>
                <a:ea typeface="Calibri" panose="020F0502020204030204" pitchFamily="34" charset="0"/>
                <a:cs typeface="Arial" panose="020B0604020202020204" pitchFamily="34" charset="0"/>
              </a:rPr>
              <a:t>Start</a:t>
            </a:r>
            <a:endParaRPr lang="en-US" sz="1600" dirty="0">
              <a:effectLst/>
              <a:ea typeface="Calibri" panose="020F0502020204030204" pitchFamily="34" charset="0"/>
              <a:cs typeface="Arial" panose="020B0604020202020204" pitchFamily="34" charset="0"/>
            </a:endParaRPr>
          </a:p>
        </p:txBody>
      </p:sp>
      <p:sp>
        <p:nvSpPr>
          <p:cNvPr id="5" name="Rectangle 4"/>
          <p:cNvSpPr>
            <a:spLocks noChangeArrowheads="1"/>
          </p:cNvSpPr>
          <p:nvPr/>
        </p:nvSpPr>
        <p:spPr bwMode="auto">
          <a:xfrm>
            <a:off x="1030311" y="2060135"/>
            <a:ext cx="3863660" cy="767450"/>
          </a:xfrm>
          <a:prstGeom prst="rect">
            <a:avLst/>
          </a:prstGeom>
          <a:solidFill>
            <a:srgbClr val="FF0000"/>
          </a:solidFill>
          <a:ln>
            <a:headEnd/>
            <a:tailEnd/>
          </a:ln>
        </p:spPr>
        <p:style>
          <a:lnRef idx="0">
            <a:schemeClr val="accent6"/>
          </a:lnRef>
          <a:fillRef idx="3">
            <a:schemeClr val="accent6"/>
          </a:fillRef>
          <a:effectRef idx="3">
            <a:schemeClr val="accent6"/>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Node id, percentage and location are sent through </a:t>
            </a:r>
            <a:r>
              <a:rPr lang="en-US" sz="1400" b="1" dirty="0" smtClean="0">
                <a:effectLst/>
                <a:ea typeface="Calibri" panose="020F0502020204030204" pitchFamily="34" charset="0"/>
                <a:cs typeface="Arial" panose="020B0604020202020204" pitchFamily="34" charset="0"/>
              </a:rPr>
              <a:t>Node MCU </a:t>
            </a:r>
            <a:r>
              <a:rPr lang="en-US" sz="1400" b="1" dirty="0">
                <a:effectLst/>
                <a:ea typeface="Calibri" panose="020F0502020204030204" pitchFamily="34" charset="0"/>
                <a:cs typeface="Arial" panose="020B0604020202020204" pitchFamily="34" charset="0"/>
              </a:rPr>
              <a:t>to save_db server.</a:t>
            </a:r>
            <a:endParaRPr lang="en-US" b="1" dirty="0">
              <a:effectLst/>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b="1" dirty="0">
                <a:effectLst/>
                <a:ea typeface="Calibri" panose="020F0502020204030204" pitchFamily="34" charset="0"/>
                <a:cs typeface="Arial" panose="020B0604020202020204" pitchFamily="34" charset="0"/>
              </a:rPr>
              <a:t> </a:t>
            </a:r>
          </a:p>
        </p:txBody>
      </p:sp>
      <p:sp>
        <p:nvSpPr>
          <p:cNvPr id="6" name="Rectangle 5"/>
          <p:cNvSpPr>
            <a:spLocks noChangeArrowheads="1"/>
          </p:cNvSpPr>
          <p:nvPr/>
        </p:nvSpPr>
        <p:spPr bwMode="auto">
          <a:xfrm>
            <a:off x="1030311" y="3228720"/>
            <a:ext cx="3863659" cy="7674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GB" sz="1400" b="1" dirty="0">
                <a:effectLst/>
                <a:ea typeface="Calibri" panose="020F0502020204030204" pitchFamily="34" charset="0"/>
                <a:cs typeface="Arial" panose="020B0604020202020204" pitchFamily="34" charset="0"/>
              </a:rPr>
              <a:t>T</a:t>
            </a:r>
            <a:r>
              <a:rPr lang="en-US" sz="1400" b="1" dirty="0">
                <a:effectLst/>
                <a:ea typeface="Calibri" panose="020F0502020204030204" pitchFamily="34" charset="0"/>
                <a:cs typeface="Arial" panose="020B0604020202020204" pitchFamily="34" charset="0"/>
              </a:rPr>
              <a:t>he save_db server connects to the database.</a:t>
            </a:r>
            <a:endParaRPr lang="en-US" dirty="0">
              <a:effectLst/>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dirty="0">
                <a:effectLst/>
                <a:ea typeface="Calibri" panose="020F0502020204030204" pitchFamily="34" charset="0"/>
                <a:cs typeface="Arial" panose="020B0604020202020204" pitchFamily="34" charset="0"/>
              </a:rPr>
              <a:t> </a:t>
            </a:r>
          </a:p>
        </p:txBody>
      </p:sp>
      <p:sp>
        <p:nvSpPr>
          <p:cNvPr id="7" name="Rectangle 6"/>
          <p:cNvSpPr>
            <a:spLocks noChangeArrowheads="1"/>
          </p:cNvSpPr>
          <p:nvPr/>
        </p:nvSpPr>
        <p:spPr bwMode="auto">
          <a:xfrm>
            <a:off x="1030311" y="4470761"/>
            <a:ext cx="3863659" cy="788649"/>
          </a:xfrm>
          <a:prstGeom prst="rect">
            <a:avLst/>
          </a:prstGeom>
          <a:solidFill>
            <a:srgbClr val="002060"/>
          </a:solidFill>
          <a:ln>
            <a:headEnd/>
            <a:tailEnd/>
          </a:ln>
        </p:spPr>
        <p:style>
          <a:lnRef idx="0">
            <a:schemeClr val="accent4"/>
          </a:lnRef>
          <a:fillRef idx="3">
            <a:schemeClr val="accent4"/>
          </a:fillRef>
          <a:effectRef idx="3">
            <a:schemeClr val="accent4"/>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Save_db server puts the retrieved data to the database.</a:t>
            </a:r>
            <a:endParaRPr lang="en-US" sz="1400" dirty="0">
              <a:effectLst/>
              <a:ea typeface="Calibri" panose="020F0502020204030204" pitchFamily="34" charset="0"/>
              <a:cs typeface="Arial" panose="020B0604020202020204" pitchFamily="34" charset="0"/>
            </a:endParaRPr>
          </a:p>
        </p:txBody>
      </p:sp>
      <p:sp>
        <p:nvSpPr>
          <p:cNvPr id="8" name="Diamond 7"/>
          <p:cNvSpPr>
            <a:spLocks noChangeArrowheads="1"/>
          </p:cNvSpPr>
          <p:nvPr/>
        </p:nvSpPr>
        <p:spPr bwMode="auto">
          <a:xfrm>
            <a:off x="1756753" y="5734001"/>
            <a:ext cx="2050535" cy="991674"/>
          </a:xfrm>
          <a:prstGeom prst="diamond">
            <a:avLst/>
          </a:prstGeom>
          <a:solidFill>
            <a:srgbClr val="FFC000"/>
          </a:solidFill>
          <a:ln>
            <a:headEnd/>
            <a:tailEnd/>
          </a:ln>
        </p:spPr>
        <p:style>
          <a:lnRef idx="0">
            <a:schemeClr val="accent3"/>
          </a:lnRef>
          <a:fillRef idx="3">
            <a:schemeClr val="accent3"/>
          </a:fillRef>
          <a:effectRef idx="3">
            <a:schemeClr val="accent3"/>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GB" sz="1400" b="1" dirty="0">
                <a:effectLst/>
                <a:ea typeface="Calibri" panose="020F0502020204030204" pitchFamily="34" charset="0"/>
                <a:cs typeface="Arial" panose="020B0604020202020204" pitchFamily="34" charset="0"/>
              </a:rPr>
              <a:t>Executed each 50 s</a:t>
            </a:r>
            <a:endParaRPr lang="en-US" sz="1400" dirty="0">
              <a:effectLst/>
              <a:ea typeface="Calibri" panose="020F0502020204030204" pitchFamily="34" charset="0"/>
              <a:cs typeface="Arial" panose="020B0604020202020204" pitchFamily="34" charset="0"/>
            </a:endParaRPr>
          </a:p>
        </p:txBody>
      </p:sp>
      <p:cxnSp>
        <p:nvCxnSpPr>
          <p:cNvPr id="9" name="Straight Arrow Connector 8"/>
          <p:cNvCxnSpPr/>
          <p:nvPr/>
        </p:nvCxnSpPr>
        <p:spPr>
          <a:xfrm>
            <a:off x="2768118" y="1717023"/>
            <a:ext cx="0" cy="343111"/>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flipH="1">
            <a:off x="2768118" y="4011242"/>
            <a:ext cx="13902" cy="428130"/>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a:off x="2782020" y="5262812"/>
            <a:ext cx="0" cy="428130"/>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2768118" y="2883713"/>
            <a:ext cx="0" cy="343111"/>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13" name="Elbow Connector 12"/>
          <p:cNvCxnSpPr>
            <a:endCxn id="5" idx="1"/>
          </p:cNvCxnSpPr>
          <p:nvPr/>
        </p:nvCxnSpPr>
        <p:spPr>
          <a:xfrm rot="16200000" flipV="1">
            <a:off x="-499457" y="3973628"/>
            <a:ext cx="3785978" cy="726441"/>
          </a:xfrm>
          <a:prstGeom prst="bentConnector4">
            <a:avLst>
              <a:gd name="adj1" fmla="val 1050"/>
              <a:gd name="adj2" fmla="val 163379"/>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sp>
        <p:nvSpPr>
          <p:cNvPr id="14" name="Rectangle 13"/>
          <p:cNvSpPr>
            <a:spLocks noChangeArrowheads="1"/>
          </p:cNvSpPr>
          <p:nvPr/>
        </p:nvSpPr>
        <p:spPr bwMode="auto">
          <a:xfrm>
            <a:off x="5707468" y="940159"/>
            <a:ext cx="3629714" cy="68258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Website prepares the current location.</a:t>
            </a:r>
            <a:endParaRPr lang="en-US" sz="1400" dirty="0">
              <a:effectLst/>
              <a:ea typeface="Calibri" panose="020F0502020204030204" pitchFamily="34" charset="0"/>
              <a:cs typeface="Arial" panose="020B0604020202020204" pitchFamily="34" charset="0"/>
            </a:endParaRPr>
          </a:p>
        </p:txBody>
      </p:sp>
      <p:sp>
        <p:nvSpPr>
          <p:cNvPr id="15" name="Rectangle 14"/>
          <p:cNvSpPr>
            <a:spLocks noChangeArrowheads="1"/>
          </p:cNvSpPr>
          <p:nvPr/>
        </p:nvSpPr>
        <p:spPr bwMode="auto">
          <a:xfrm>
            <a:off x="5707467" y="1956332"/>
            <a:ext cx="3629714" cy="725572"/>
          </a:xfrm>
          <a:prstGeom prst="rect">
            <a:avLst/>
          </a:prstGeom>
          <a:solidFill>
            <a:srgbClr val="7030A0"/>
          </a:solidFill>
          <a:ln>
            <a:headEnd/>
            <a:tailEnd/>
          </a:ln>
        </p:spPr>
        <p:style>
          <a:lnRef idx="0">
            <a:schemeClr val="accent2"/>
          </a:lnRef>
          <a:fillRef idx="3">
            <a:schemeClr val="accent2"/>
          </a:fillRef>
          <a:effectRef idx="3">
            <a:schemeClr val="accent2"/>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The website connects to fetch_api server and sends the location to it.</a:t>
            </a:r>
            <a:endParaRPr lang="en-US" sz="1400" dirty="0">
              <a:effectLst/>
              <a:ea typeface="Calibri" panose="020F0502020204030204" pitchFamily="34" charset="0"/>
              <a:cs typeface="Arial" panose="020B0604020202020204" pitchFamily="34" charset="0"/>
            </a:endParaRPr>
          </a:p>
        </p:txBody>
      </p:sp>
      <p:sp>
        <p:nvSpPr>
          <p:cNvPr id="16" name="Rectangle 15"/>
          <p:cNvSpPr>
            <a:spLocks noChangeArrowheads="1"/>
          </p:cNvSpPr>
          <p:nvPr/>
        </p:nvSpPr>
        <p:spPr bwMode="auto">
          <a:xfrm>
            <a:off x="5707467" y="3086710"/>
            <a:ext cx="3629714" cy="583769"/>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Connects to the same database and fetches all records already saved.</a:t>
            </a:r>
            <a:endParaRPr lang="en-US" dirty="0">
              <a:effectLst/>
              <a:ea typeface="Calibri" panose="020F0502020204030204" pitchFamily="34" charset="0"/>
              <a:cs typeface="Arial" panose="020B0604020202020204" pitchFamily="34" charset="0"/>
            </a:endParaRPr>
          </a:p>
        </p:txBody>
      </p:sp>
      <p:sp>
        <p:nvSpPr>
          <p:cNvPr id="17" name="Rectangle 16"/>
          <p:cNvSpPr>
            <a:spLocks noChangeArrowheads="1"/>
          </p:cNvSpPr>
          <p:nvPr/>
        </p:nvSpPr>
        <p:spPr bwMode="auto">
          <a:xfrm>
            <a:off x="5707467" y="3994229"/>
            <a:ext cx="3629715" cy="95306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Retrieves the location and calculates the distance and time between that   location and the location of each node.</a:t>
            </a:r>
            <a:endParaRPr lang="en-US" sz="1400" dirty="0">
              <a:effectLst/>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400" dirty="0">
                <a:effectLst/>
                <a:ea typeface="Calibri" panose="020F0502020204030204" pitchFamily="34" charset="0"/>
                <a:cs typeface="Arial" panose="020B0604020202020204" pitchFamily="34" charset="0"/>
              </a:rPr>
              <a:t> </a:t>
            </a:r>
          </a:p>
        </p:txBody>
      </p:sp>
      <p:sp>
        <p:nvSpPr>
          <p:cNvPr id="18" name="Rectangle 17"/>
          <p:cNvSpPr>
            <a:spLocks noChangeArrowheads="1"/>
          </p:cNvSpPr>
          <p:nvPr/>
        </p:nvSpPr>
        <p:spPr bwMode="auto">
          <a:xfrm>
            <a:off x="5707468" y="5187336"/>
            <a:ext cx="3629713" cy="737984"/>
          </a:xfrm>
          <a:prstGeom prst="rect">
            <a:avLst/>
          </a:prstGeom>
          <a:solidFill>
            <a:srgbClr val="FF0000"/>
          </a:solidFill>
          <a:ln>
            <a:headEnd/>
            <a:tailEnd/>
          </a:ln>
        </p:spPr>
        <p:style>
          <a:lnRef idx="0">
            <a:schemeClr val="accent1"/>
          </a:lnRef>
          <a:fillRef idx="3">
            <a:schemeClr val="accent1"/>
          </a:fillRef>
          <a:effectRef idx="3">
            <a:schemeClr val="accent1"/>
          </a:effectRef>
          <a:fontRef idx="minor">
            <a:schemeClr val="lt1"/>
          </a:fontRef>
        </p:style>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1400" b="1" dirty="0">
                <a:effectLst/>
                <a:ea typeface="Calibri" panose="020F0502020204030204" pitchFamily="34" charset="0"/>
                <a:cs typeface="Arial" panose="020B0604020202020204" pitchFamily="34" charset="0"/>
              </a:rPr>
              <a:t>All data are sent to the website and previewed on the table.</a:t>
            </a:r>
            <a:endParaRPr lang="en-US" sz="1400" dirty="0">
              <a:effectLst/>
              <a:ea typeface="Calibri" panose="020F0502020204030204" pitchFamily="34" charset="0"/>
              <a:cs typeface="Arial" panose="020B0604020202020204" pitchFamily="34" charset="0"/>
            </a:endParaRPr>
          </a:p>
        </p:txBody>
      </p:sp>
      <p:cxnSp>
        <p:nvCxnSpPr>
          <p:cNvPr id="19" name="Elbow Connector 18"/>
          <p:cNvCxnSpPr>
            <a:endCxn id="14" idx="1"/>
          </p:cNvCxnSpPr>
          <p:nvPr/>
        </p:nvCxnSpPr>
        <p:spPr>
          <a:xfrm rot="5400000" flipH="1" flipV="1">
            <a:off x="3019296" y="3541668"/>
            <a:ext cx="4948390" cy="427953"/>
          </a:xfrm>
          <a:prstGeom prst="bentConnector2">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0" name="Straight Connector 19"/>
          <p:cNvCxnSpPr/>
          <p:nvPr/>
        </p:nvCxnSpPr>
        <p:spPr>
          <a:xfrm>
            <a:off x="3807288" y="6229838"/>
            <a:ext cx="1472226" cy="0"/>
          </a:xfrm>
          <a:prstGeom prst="line">
            <a:avLst/>
          </a:prstGeom>
          <a:ln w="38100">
            <a:solidFill>
              <a:srgbClr val="FF0000">
                <a:alpha val="95000"/>
              </a:srgbClr>
            </a:solidFill>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a:off x="7493358" y="2684123"/>
            <a:ext cx="12879" cy="37606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2" name="Straight Arrow Connector 21"/>
          <p:cNvCxnSpPr/>
          <p:nvPr/>
        </p:nvCxnSpPr>
        <p:spPr>
          <a:xfrm>
            <a:off x="7506237" y="1622584"/>
            <a:ext cx="12879" cy="37606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a:off x="7480479" y="3634705"/>
            <a:ext cx="12879" cy="376069"/>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p:nvPr/>
        </p:nvCxnSpPr>
        <p:spPr>
          <a:xfrm>
            <a:off x="7480477" y="4858264"/>
            <a:ext cx="2" cy="362943"/>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sp>
        <p:nvSpPr>
          <p:cNvPr id="25" name="Oval 24"/>
          <p:cNvSpPr>
            <a:spLocks noChangeArrowheads="1"/>
          </p:cNvSpPr>
          <p:nvPr/>
        </p:nvSpPr>
        <p:spPr bwMode="auto">
          <a:xfrm>
            <a:off x="6848578" y="6189329"/>
            <a:ext cx="1315317" cy="625695"/>
          </a:xfrm>
          <a:prstGeom prst="ellipse">
            <a:avLst/>
          </a:prstGeom>
          <a:solidFill>
            <a:srgbClr val="FFC000"/>
          </a:solidFill>
          <a:ln>
            <a:headEnd/>
            <a:tailEnd/>
          </a:ln>
        </p:spPr>
        <p:style>
          <a:lnRef idx="0">
            <a:schemeClr val="accent3"/>
          </a:lnRef>
          <a:fillRef idx="3">
            <a:schemeClr val="accent3"/>
          </a:fillRef>
          <a:effectRef idx="3">
            <a:schemeClr val="accent3"/>
          </a:effectRef>
          <a:fontRef idx="minor">
            <a:schemeClr val="lt1"/>
          </a:fontRef>
        </p:style>
        <p:txBody>
          <a:bodyPr rot="0" vert="horz" wrap="square" lIns="91440" tIns="45720" rIns="91440" bIns="45720" anchor="ctr" anchorCtr="0" upright="1">
            <a:noAutofit/>
          </a:bodyPr>
          <a:lstStyle/>
          <a:p>
            <a:pPr marL="0" marR="0" algn="ctr">
              <a:lnSpc>
                <a:spcPct val="107000"/>
              </a:lnSpc>
              <a:spcBef>
                <a:spcPts val="0"/>
              </a:spcBef>
              <a:spcAft>
                <a:spcPts val="800"/>
              </a:spcAft>
            </a:pPr>
            <a:r>
              <a:rPr lang="en-GB" sz="1600" b="1" dirty="0" smtClean="0">
                <a:ea typeface="Calibri" panose="020F0502020204030204" pitchFamily="34" charset="0"/>
                <a:cs typeface="Arial" panose="020B0604020202020204" pitchFamily="34" charset="0"/>
              </a:rPr>
              <a:t>End</a:t>
            </a:r>
            <a:endParaRPr lang="en-US" sz="1600" dirty="0">
              <a:effectLst/>
              <a:ea typeface="Calibri" panose="020F0502020204030204" pitchFamily="34" charset="0"/>
              <a:cs typeface="Arial" panose="020B0604020202020204" pitchFamily="34" charset="0"/>
            </a:endParaRPr>
          </a:p>
        </p:txBody>
      </p:sp>
      <p:cxnSp>
        <p:nvCxnSpPr>
          <p:cNvPr id="26" name="Straight Arrow Connector 25"/>
          <p:cNvCxnSpPr>
            <a:endCxn id="25" idx="0"/>
          </p:cNvCxnSpPr>
          <p:nvPr/>
        </p:nvCxnSpPr>
        <p:spPr>
          <a:xfrm>
            <a:off x="7493358" y="5734001"/>
            <a:ext cx="12879" cy="455328"/>
          </a:xfrm>
          <a:prstGeom prst="straightConnector1">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cxnSp>
        <p:nvCxnSpPr>
          <p:cNvPr id="27" name="Elbow Connector 26"/>
          <p:cNvCxnSpPr>
            <a:endCxn id="14" idx="3"/>
          </p:cNvCxnSpPr>
          <p:nvPr/>
        </p:nvCxnSpPr>
        <p:spPr>
          <a:xfrm rot="5400000" flipH="1" flipV="1">
            <a:off x="6048908" y="2713020"/>
            <a:ext cx="4719845" cy="1856704"/>
          </a:xfrm>
          <a:prstGeom prst="bentConnector4">
            <a:avLst>
              <a:gd name="adj1" fmla="val -3"/>
              <a:gd name="adj2" fmla="val 196584"/>
            </a:avLst>
          </a:prstGeom>
          <a:ln w="38100">
            <a:solidFill>
              <a:srgbClr val="FF0000">
                <a:alpha val="95000"/>
              </a:srgbClr>
            </a:solidFill>
            <a:tailEnd type="triangle"/>
          </a:ln>
        </p:spPr>
        <p:style>
          <a:lnRef idx="3">
            <a:schemeClr val="accent1"/>
          </a:lnRef>
          <a:fillRef idx="0">
            <a:schemeClr val="accent1"/>
          </a:fillRef>
          <a:effectRef idx="2">
            <a:schemeClr val="accent1"/>
          </a:effectRef>
          <a:fontRef idx="minor">
            <a:schemeClr val="tx1"/>
          </a:fontRef>
        </p:style>
      </p:cxnSp>
      <p:sp>
        <p:nvSpPr>
          <p:cNvPr id="28" name="Text Box 209"/>
          <p:cNvSpPr txBox="1">
            <a:spLocks noChangeArrowheads="1"/>
          </p:cNvSpPr>
          <p:nvPr/>
        </p:nvSpPr>
        <p:spPr bwMode="auto">
          <a:xfrm>
            <a:off x="8416733" y="2759531"/>
            <a:ext cx="2556068" cy="251204"/>
          </a:xfrm>
          <a:prstGeom prst="rect">
            <a:avLst/>
          </a:prstGeom>
          <a:ln/>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marL="0" marR="0">
              <a:lnSpc>
                <a:spcPct val="107000"/>
              </a:lnSpc>
              <a:spcBef>
                <a:spcPts val="0"/>
              </a:spcBef>
              <a:spcAft>
                <a:spcPts val="800"/>
              </a:spcAft>
            </a:pPr>
            <a:r>
              <a:rPr lang="en-US" sz="1000" b="1" dirty="0">
                <a:effectLst/>
                <a:ea typeface="Calibri" panose="020F0502020204030204" pitchFamily="34" charset="0"/>
                <a:cs typeface="Arial" panose="020B0604020202020204" pitchFamily="34" charset="0"/>
              </a:rPr>
              <a:t>fetch_api server does the following:</a:t>
            </a:r>
            <a:endParaRPr lang="en-US" sz="1100" dirty="0">
              <a:effectLst/>
              <a:ea typeface="Calibri" panose="020F0502020204030204" pitchFamily="34" charset="0"/>
              <a:cs typeface="Arial" panose="020B0604020202020204" pitchFamily="34" charset="0"/>
            </a:endParaRPr>
          </a:p>
        </p:txBody>
      </p:sp>
      <p:sp>
        <p:nvSpPr>
          <p:cNvPr id="35" name="Text Placeholder 2"/>
          <p:cNvSpPr txBox="1">
            <a:spLocks/>
          </p:cNvSpPr>
          <p:nvPr/>
        </p:nvSpPr>
        <p:spPr>
          <a:xfrm>
            <a:off x="570354" y="202502"/>
            <a:ext cx="4027404" cy="48240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85000"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GB" b="1" dirty="0" smtClean="0">
                <a:solidFill>
                  <a:srgbClr val="FF0000"/>
                </a:solidFill>
              </a:rPr>
              <a:t>Server and Database Flowchart</a:t>
            </a:r>
            <a:endParaRPr lang="en-US" b="1" dirty="0" smtClean="0">
              <a:solidFill>
                <a:srgbClr val="FF0000"/>
              </a:solidFill>
            </a:endParaRPr>
          </a:p>
          <a:p>
            <a:endParaRPr lang="en-US" b="1" dirty="0">
              <a:solidFill>
                <a:srgbClr val="FF0000"/>
              </a:solidFill>
            </a:endParaRPr>
          </a:p>
        </p:txBody>
      </p:sp>
    </p:spTree>
    <p:extLst>
      <p:ext uri="{BB962C8B-B14F-4D97-AF65-F5344CB8AC3E}">
        <p14:creationId xmlns:p14="http://schemas.microsoft.com/office/powerpoint/2010/main" val="32884663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98491" y="2555383"/>
            <a:ext cx="9749306" cy="1127974"/>
          </a:xfrm>
          <a:prstGeom prst="rect">
            <a:avLst/>
          </a:prstGeom>
        </p:spPr>
        <p:style>
          <a:lnRef idx="2">
            <a:schemeClr val="accent1"/>
          </a:lnRef>
          <a:fillRef idx="1">
            <a:schemeClr val="lt1"/>
          </a:fillRef>
          <a:effectRef idx="0">
            <a:schemeClr val="accent1"/>
          </a:effectRef>
          <a:fontRef idx="minor">
            <a:schemeClr val="dk1"/>
          </a:fontRef>
        </p:style>
        <p:txBody>
          <a:bodyPr vert="horz" lIns="91440" tIns="27432" rIns="91440" bIns="45720" rtlCol="0" anchor="b">
            <a:noAutofit/>
          </a:bodyPr>
          <a:lstStyle>
            <a:lvl1pPr algn="l" defTabSz="914400" rtl="0" eaLnBrk="1" latinLnBrk="0" hangingPunct="1">
              <a:lnSpc>
                <a:spcPct val="90000"/>
              </a:lnSpc>
              <a:spcBef>
                <a:spcPct val="0"/>
              </a:spcBef>
              <a:buNone/>
              <a:defRPr sz="4400" b="1" kern="1200" spc="-50"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6000" dirty="0" smtClean="0">
                <a:solidFill>
                  <a:srgbClr val="FF0000"/>
                </a:solidFill>
              </a:rPr>
              <a:t> </a:t>
            </a:r>
            <a:br>
              <a:rPr lang="en-US" sz="6000" dirty="0" smtClean="0">
                <a:solidFill>
                  <a:srgbClr val="FF0000"/>
                </a:solidFill>
              </a:rPr>
            </a:br>
            <a:r>
              <a:rPr lang="en-US" sz="6000" dirty="0" smtClean="0">
                <a:solidFill>
                  <a:srgbClr val="FF0000"/>
                </a:solidFill>
              </a:rPr>
              <a:t>Results and Discussion </a:t>
            </a:r>
            <a:endParaRPr lang="en-US" sz="6000" dirty="0">
              <a:solidFill>
                <a:srgbClr val="FF0000"/>
              </a:solidFill>
            </a:endParaRPr>
          </a:p>
        </p:txBody>
      </p:sp>
    </p:spTree>
    <p:extLst>
      <p:ext uri="{BB962C8B-B14F-4D97-AF65-F5344CB8AC3E}">
        <p14:creationId xmlns:p14="http://schemas.microsoft.com/office/powerpoint/2010/main" val="8720155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2317" y="466859"/>
            <a:ext cx="9643057" cy="120032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Low"/>
            <a:r>
              <a:rPr lang="en-US" sz="2400" dirty="0" smtClean="0"/>
              <a:t>Starting from the trash bins, to the end where the results are displayed on the online page that was designed, this page will be displayed and explained in detail.</a:t>
            </a:r>
            <a:endParaRPr lang="en-US" sz="2400" dirty="0"/>
          </a:p>
        </p:txBody>
      </p:sp>
      <p:sp>
        <p:nvSpPr>
          <p:cNvPr id="5" name="Rectangle 4"/>
          <p:cNvSpPr/>
          <p:nvPr/>
        </p:nvSpPr>
        <p:spPr>
          <a:xfrm>
            <a:off x="2666463" y="2279561"/>
            <a:ext cx="1905000" cy="125913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Database </a:t>
            </a:r>
            <a:endParaRPr lang="en-US" sz="2000" dirty="0"/>
          </a:p>
        </p:txBody>
      </p:sp>
      <p:sp>
        <p:nvSpPr>
          <p:cNvPr id="6" name="Rectangle 5"/>
          <p:cNvSpPr/>
          <p:nvPr/>
        </p:nvSpPr>
        <p:spPr>
          <a:xfrm>
            <a:off x="6481294" y="2279561"/>
            <a:ext cx="1905000" cy="130183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Server </a:t>
            </a:r>
            <a:endParaRPr lang="en-US" sz="2000" dirty="0"/>
          </a:p>
        </p:txBody>
      </p:sp>
      <p:sp>
        <p:nvSpPr>
          <p:cNvPr id="7" name="Down Arrow 6"/>
          <p:cNvSpPr/>
          <p:nvPr/>
        </p:nvSpPr>
        <p:spPr>
          <a:xfrm>
            <a:off x="3352263" y="3538694"/>
            <a:ext cx="533400" cy="9144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7167094" y="3581400"/>
            <a:ext cx="533400" cy="9144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Oval 8"/>
          <p:cNvSpPr/>
          <p:nvPr/>
        </p:nvSpPr>
        <p:spPr>
          <a:xfrm>
            <a:off x="2666463" y="4495800"/>
            <a:ext cx="1905000" cy="12192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MYSQL</a:t>
            </a:r>
          </a:p>
          <a:p>
            <a:pPr algn="ctr"/>
            <a:r>
              <a:rPr lang="en-US" dirty="0" smtClean="0"/>
              <a:t>Database </a:t>
            </a:r>
            <a:endParaRPr lang="en-US" dirty="0"/>
          </a:p>
        </p:txBody>
      </p:sp>
      <p:sp>
        <p:nvSpPr>
          <p:cNvPr id="10" name="Oval 9"/>
          <p:cNvSpPr/>
          <p:nvPr/>
        </p:nvSpPr>
        <p:spPr>
          <a:xfrm>
            <a:off x="6481294" y="4495800"/>
            <a:ext cx="1905000" cy="1219200"/>
          </a:xfrm>
          <a:prstGeom prst="ellipse">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PHP Server </a:t>
            </a:r>
          </a:p>
        </p:txBody>
      </p:sp>
    </p:spTree>
    <p:extLst>
      <p:ext uri="{BB962C8B-B14F-4D97-AF65-F5344CB8AC3E}">
        <p14:creationId xmlns:p14="http://schemas.microsoft.com/office/powerpoint/2010/main" val="33433795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par>
                                <p:cTn id="10" presetID="2" presetClass="entr" presetSubtype="4"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75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125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175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1"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2750"/>
                            </p:stCondLst>
                            <p:childTnLst>
                              <p:par>
                                <p:cTn id="35" presetID="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8560" y="1004552"/>
            <a:ext cx="7772400" cy="369332"/>
          </a:xfrm>
          <a:prstGeom prst="rect">
            <a:avLst/>
          </a:prstGeom>
          <a:noFill/>
        </p:spPr>
        <p:txBody>
          <a:bodyPr wrap="square" rtlCol="0">
            <a:spAutoFit/>
          </a:bodyPr>
          <a:lstStyle/>
          <a:p>
            <a:endParaRPr lang="en-US" dirty="0"/>
          </a:p>
        </p:txBody>
      </p:sp>
      <p:pic>
        <p:nvPicPr>
          <p:cNvPr id="5" name="Picture 3" descr="C:\Users\Asus\Deskto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160" y="1094704"/>
            <a:ext cx="8077200" cy="5562600"/>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92428" y="147797"/>
            <a:ext cx="10740980" cy="830997"/>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a:t>When we enter our website the welcoming page will appear at first as </a:t>
            </a:r>
            <a:r>
              <a:rPr lang="en-US" sz="2400" dirty="0" smtClean="0"/>
              <a:t>follow:</a:t>
            </a:r>
            <a:endParaRPr lang="en-US" sz="2400" dirty="0"/>
          </a:p>
        </p:txBody>
      </p:sp>
    </p:spTree>
    <p:extLst>
      <p:ext uri="{BB962C8B-B14F-4D97-AF65-F5344CB8AC3E}">
        <p14:creationId xmlns:p14="http://schemas.microsoft.com/office/powerpoint/2010/main" val="13746280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4096" y="3180009"/>
            <a:ext cx="10315977"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3200" dirty="0" smtClean="0"/>
              <a:t>The </a:t>
            </a:r>
            <a:r>
              <a:rPr lang="en-US" sz="3200" dirty="0"/>
              <a:t>login page will appear and ask you to enter a password to let you continue to the home </a:t>
            </a:r>
            <a:r>
              <a:rPr lang="en-US" sz="3200" dirty="0" smtClean="0"/>
              <a:t>page:</a:t>
            </a:r>
            <a:endParaRPr lang="ar-SA" sz="3200" dirty="0" smtClean="0"/>
          </a:p>
          <a:p>
            <a:endParaRPr lang="en-US" sz="3200" dirty="0"/>
          </a:p>
        </p:txBody>
      </p:sp>
      <p:sp>
        <p:nvSpPr>
          <p:cNvPr id="5" name="TextBox 4"/>
          <p:cNvSpPr txBox="1"/>
          <p:nvPr/>
        </p:nvSpPr>
        <p:spPr>
          <a:xfrm>
            <a:off x="1944709" y="2281536"/>
            <a:ext cx="7894750" cy="461665"/>
          </a:xfrm>
          <a:prstGeom prst="rect">
            <a:avLst/>
          </a:prstGeom>
          <a:solidFill>
            <a:srgbClr val="FFFF00"/>
          </a:solidFill>
        </p:spPr>
        <p:txBody>
          <a:bodyPr wrap="square" rtlCol="0">
            <a:spAutoFit/>
          </a:bodyPr>
          <a:lstStyle/>
          <a:p>
            <a:pPr algn="ctr"/>
            <a:r>
              <a:rPr lang="en-US" sz="2400" b="1" dirty="0" smtClean="0">
                <a:solidFill>
                  <a:srgbClr val="FF0000"/>
                </a:solidFill>
                <a:hlinkClick r:id="rId2"/>
              </a:rPr>
              <a:t>https://garbagemon.netlify.app/</a:t>
            </a:r>
            <a:endParaRPr lang="en-US" sz="2400" b="1" dirty="0" smtClean="0">
              <a:solidFill>
                <a:srgbClr val="FF0000"/>
              </a:solidFill>
            </a:endParaRPr>
          </a:p>
        </p:txBody>
      </p:sp>
    </p:spTree>
    <p:extLst>
      <p:ext uri="{BB962C8B-B14F-4D97-AF65-F5344CB8AC3E}">
        <p14:creationId xmlns:p14="http://schemas.microsoft.com/office/powerpoint/2010/main" val="37484024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sus\Desktop\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825" y="592428"/>
            <a:ext cx="9401578" cy="5705340"/>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5980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9220" y="2468451"/>
            <a:ext cx="7086600" cy="369332"/>
          </a:xfrm>
          <a:prstGeom prst="rect">
            <a:avLst/>
          </a:prstGeom>
          <a:noFill/>
        </p:spPr>
        <p:txBody>
          <a:bodyPr wrap="square" rtlCol="0">
            <a:spAutoFit/>
          </a:bodyPr>
          <a:lstStyle/>
          <a:p>
            <a:endParaRPr lang="en-US" dirty="0"/>
          </a:p>
        </p:txBody>
      </p:sp>
      <p:sp>
        <p:nvSpPr>
          <p:cNvPr id="5" name="TextBox 4"/>
          <p:cNvSpPr txBox="1"/>
          <p:nvPr/>
        </p:nvSpPr>
        <p:spPr>
          <a:xfrm>
            <a:off x="614967" y="155620"/>
            <a:ext cx="69342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3600" b="1" dirty="0" smtClean="0">
                <a:solidFill>
                  <a:srgbClr val="FF0000"/>
                </a:solidFill>
              </a:rPr>
              <a:t>Home Page </a:t>
            </a:r>
            <a:endParaRPr lang="en-US" sz="3600" b="1" dirty="0">
              <a:solidFill>
                <a:srgbClr val="FF0000"/>
              </a:solidFill>
            </a:endParaRPr>
          </a:p>
        </p:txBody>
      </p:sp>
      <p:pic>
        <p:nvPicPr>
          <p:cNvPr id="6" name="Picture 2" descr="C:\Users\Asus\Desktop\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967" y="901521"/>
            <a:ext cx="9620517" cy="5705341"/>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20394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sus\Desktop\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9191" y="568237"/>
            <a:ext cx="8001000" cy="5867400"/>
          </a:xfrm>
          <a:prstGeom prst="rect">
            <a:avLst/>
          </a:prstGeom>
          <a:noFill/>
          <a:extLst>
            <a:ext uri="{909E8E84-426E-40DD-AFC4-6F175D3DCCD1}">
              <a14:hiddenFill xmlns:a14="http://schemas.microsoft.com/office/drawing/2010/main">
                <a:solidFill>
                  <a:srgbClr val="FFFFFF"/>
                </a:solidFill>
              </a14:hiddenFill>
            </a:ext>
          </a:extLst>
        </p:spPr>
      </p:pic>
      <p:sp>
        <p:nvSpPr>
          <p:cNvPr id="5" name="Left Arrow 4"/>
          <p:cNvSpPr/>
          <p:nvPr/>
        </p:nvSpPr>
        <p:spPr>
          <a:xfrm>
            <a:off x="3071439" y="3584995"/>
            <a:ext cx="609600" cy="1905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849191" y="3577375"/>
            <a:ext cx="1222248"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Every </a:t>
            </a:r>
            <a:r>
              <a:rPr lang="en-US" sz="1000" dirty="0"/>
              <a:t>waste bin (node) have a detected ID, and this help to differentiate between nodes.</a:t>
            </a:r>
          </a:p>
        </p:txBody>
      </p:sp>
      <p:sp>
        <p:nvSpPr>
          <p:cNvPr id="7" name="Up Arrow 6"/>
          <p:cNvSpPr/>
          <p:nvPr/>
        </p:nvSpPr>
        <p:spPr>
          <a:xfrm>
            <a:off x="4211391" y="3015019"/>
            <a:ext cx="152400" cy="5265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376239" y="2153245"/>
            <a:ext cx="990600"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a:t>This column gives the percentage of fill for each waste bin</a:t>
            </a:r>
          </a:p>
        </p:txBody>
      </p:sp>
      <p:sp>
        <p:nvSpPr>
          <p:cNvPr id="9" name="Up Arrow 8"/>
          <p:cNvSpPr/>
          <p:nvPr/>
        </p:nvSpPr>
        <p:spPr>
          <a:xfrm>
            <a:off x="4814895" y="1691425"/>
            <a:ext cx="249936" cy="185013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746571" y="367986"/>
            <a:ext cx="1316736"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It </a:t>
            </a:r>
            <a:r>
              <a:rPr lang="en-US" sz="1000" dirty="0"/>
              <a:t>is the distance between the location of the device that we open the website on it and the node that the truck will go to it</a:t>
            </a:r>
          </a:p>
        </p:txBody>
      </p:sp>
      <p:sp>
        <p:nvSpPr>
          <p:cNvPr id="11" name="Up Arrow 10"/>
          <p:cNvSpPr/>
          <p:nvPr/>
        </p:nvSpPr>
        <p:spPr>
          <a:xfrm>
            <a:off x="5430591" y="1534489"/>
            <a:ext cx="249936" cy="20097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432115" y="364938"/>
            <a:ext cx="1316736"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en-US" sz="1000" dirty="0" smtClean="0"/>
              <a:t>Is </a:t>
            </a:r>
            <a:r>
              <a:rPr lang="en-US" sz="1000" dirty="0"/>
              <a:t>the time that the driver need to reach the next node starting from his current location.</a:t>
            </a:r>
          </a:p>
          <a:p>
            <a:pPr algn="ctr"/>
            <a:endParaRPr lang="en-US" sz="1000" dirty="0"/>
          </a:p>
        </p:txBody>
      </p:sp>
      <p:sp>
        <p:nvSpPr>
          <p:cNvPr id="13" name="TextBox 12"/>
          <p:cNvSpPr txBox="1"/>
          <p:nvPr/>
        </p:nvSpPr>
        <p:spPr>
          <a:xfrm>
            <a:off x="5963991" y="1831871"/>
            <a:ext cx="1778508"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en-US" sz="1000" dirty="0" smtClean="0"/>
              <a:t>Shows </a:t>
            </a:r>
            <a:r>
              <a:rPr lang="en-US" sz="1000" dirty="0"/>
              <a:t>the date of the last modification made at the level of trash bins and the time that the adjustment was made in hours, minutes, and in seconds.</a:t>
            </a:r>
          </a:p>
          <a:p>
            <a:pPr algn="ctr"/>
            <a:endParaRPr lang="en-US" sz="1000" dirty="0"/>
          </a:p>
        </p:txBody>
      </p:sp>
      <p:sp>
        <p:nvSpPr>
          <p:cNvPr id="14" name="Up Arrow 13"/>
          <p:cNvSpPr/>
          <p:nvPr/>
        </p:nvSpPr>
        <p:spPr>
          <a:xfrm>
            <a:off x="6725991" y="3001422"/>
            <a:ext cx="152400" cy="5265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7509327" y="3584995"/>
            <a:ext cx="664464"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8173791" y="3552229"/>
            <a:ext cx="1524000" cy="161582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By </a:t>
            </a:r>
            <a:r>
              <a:rPr lang="en-US" sz="1000" dirty="0"/>
              <a:t>this column the map with the shortest path to detected node will be appear when we press to the map icon. </a:t>
            </a:r>
            <a:r>
              <a:rPr lang="en-US" sz="1000" dirty="0" smtClean="0"/>
              <a:t>as in the next</a:t>
            </a:r>
            <a:r>
              <a:rPr lang="ar-SA" sz="1000" dirty="0" smtClean="0"/>
              <a:t> </a:t>
            </a:r>
            <a:r>
              <a:rPr lang="en-US" sz="1000" dirty="0" smtClean="0"/>
              <a:t>two slides.</a:t>
            </a:r>
          </a:p>
          <a:p>
            <a:pPr lvl="0" algn="ctr"/>
            <a:r>
              <a:rPr lang="en-US" sz="1000" dirty="0" smtClean="0"/>
              <a:t> </a:t>
            </a:r>
            <a:endParaRPr lang="en-US" sz="1000" dirty="0"/>
          </a:p>
          <a:p>
            <a:endParaRPr lang="en-US" dirty="0"/>
          </a:p>
        </p:txBody>
      </p:sp>
      <p:sp>
        <p:nvSpPr>
          <p:cNvPr id="17" name="Bent-Up Arrow 16"/>
          <p:cNvSpPr/>
          <p:nvPr/>
        </p:nvSpPr>
        <p:spPr>
          <a:xfrm>
            <a:off x="7509327" y="3139224"/>
            <a:ext cx="1197864" cy="346329"/>
          </a:xfrm>
          <a:prstGeom prst="bentUpArrow">
            <a:avLst>
              <a:gd name="adj1" fmla="val 25000"/>
              <a:gd name="adj2" fmla="val 38119"/>
              <a:gd name="adj3" fmla="val 197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173791" y="1804940"/>
            <a:ext cx="1524000" cy="122341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50" dirty="0" smtClean="0"/>
              <a:t>When you click on this icon, all baskets appear on the map in color to indicate the fullness of their fullness, as in the next slide</a:t>
            </a:r>
            <a:endParaRPr lang="en-US" sz="1050" dirty="0"/>
          </a:p>
        </p:txBody>
      </p:sp>
    </p:spTree>
    <p:extLst>
      <p:ext uri="{BB962C8B-B14F-4D97-AF65-F5344CB8AC3E}">
        <p14:creationId xmlns:p14="http://schemas.microsoft.com/office/powerpoint/2010/main" val="14630169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886755" y="1219200"/>
            <a:ext cx="7924800" cy="5426299"/>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65408" y="174938"/>
            <a:ext cx="10367493"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Low"/>
            <a:r>
              <a:rPr lang="en-US" dirty="0" smtClean="0"/>
              <a:t>This figure </a:t>
            </a:r>
            <a:r>
              <a:rPr lang="en-US" dirty="0"/>
              <a:t>appears where all the trash bins are on the map when clicking on the map mark in the top right of home page ,where the red color indicates that the trash bin is full and yellow indicates that it is half full and green it is almost empty or completely empty.</a:t>
            </a:r>
          </a:p>
        </p:txBody>
      </p:sp>
    </p:spTree>
    <p:extLst>
      <p:ext uri="{BB962C8B-B14F-4D97-AF65-F5344CB8AC3E}">
        <p14:creationId xmlns:p14="http://schemas.microsoft.com/office/powerpoint/2010/main" val="30469012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61872" y="283337"/>
            <a:ext cx="5306353" cy="751164"/>
          </a:xfrm>
        </p:spPr>
        <p:style>
          <a:lnRef idx="2">
            <a:schemeClr val="accent2"/>
          </a:lnRef>
          <a:fillRef idx="1">
            <a:schemeClr val="lt1"/>
          </a:fillRef>
          <a:effectRef idx="0">
            <a:schemeClr val="accent2"/>
          </a:effectRef>
          <a:fontRef idx="minor">
            <a:schemeClr val="dk1"/>
          </a:fontRef>
        </p:style>
        <p:txBody>
          <a:bodyPr/>
          <a:lstStyle/>
          <a:p>
            <a:r>
              <a:rPr lang="en-GB" dirty="0" smtClean="0">
                <a:solidFill>
                  <a:srgbClr val="FF0000"/>
                </a:solidFill>
              </a:rPr>
              <a:t>Contents :</a:t>
            </a:r>
            <a:endParaRPr lang="en-US" dirty="0">
              <a:solidFill>
                <a:srgbClr val="FF0000"/>
              </a:solidFill>
            </a:endParaRPr>
          </a:p>
        </p:txBody>
      </p:sp>
      <p:sp>
        <p:nvSpPr>
          <p:cNvPr id="3" name="عنصر نائب للمحتوى 2"/>
          <p:cNvSpPr>
            <a:spLocks noGrp="1"/>
          </p:cNvSpPr>
          <p:nvPr>
            <p:ph idx="1"/>
          </p:nvPr>
        </p:nvSpPr>
        <p:spPr/>
        <p:txBody>
          <a:bodyPr>
            <a:normAutofit/>
          </a:bodyPr>
          <a:lstStyle/>
          <a:p>
            <a:pPr marL="0" indent="0">
              <a:buNone/>
            </a:pPr>
            <a:r>
              <a:rPr lang="en-GB" dirty="0" smtClean="0"/>
              <a:t> </a:t>
            </a:r>
          </a:p>
          <a:p>
            <a:endParaRPr lang="en-GB" dirty="0" smtClean="0"/>
          </a:p>
          <a:p>
            <a:endParaRPr lang="en-US" dirty="0"/>
          </a:p>
        </p:txBody>
      </p:sp>
      <p:graphicFrame>
        <p:nvGraphicFramePr>
          <p:cNvPr id="4" name="Diagram 3"/>
          <p:cNvGraphicFramePr/>
          <p:nvPr>
            <p:extLst>
              <p:ext uri="{D42A27DB-BD31-4B8C-83A1-F6EECF244321}">
                <p14:modId xmlns:p14="http://schemas.microsoft.com/office/powerpoint/2010/main" val="1079968911"/>
              </p:ext>
            </p:extLst>
          </p:nvPr>
        </p:nvGraphicFramePr>
        <p:xfrm>
          <a:off x="1729232" y="1313645"/>
          <a:ext cx="8128000" cy="5048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82906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graphicEl>
                                              <a:dgm id="{FC0E5E88-2775-4D5E-A3D1-5DB95606B553}"/>
                                            </p:graphicEl>
                                          </p:spTgt>
                                        </p:tgtEl>
                                        <p:attrNameLst>
                                          <p:attrName>style.visibility</p:attrName>
                                        </p:attrNameLst>
                                      </p:cBhvr>
                                      <p:to>
                                        <p:strVal val="visible"/>
                                      </p:to>
                                    </p:set>
                                    <p:anim calcmode="lin" valueType="num">
                                      <p:cBhvr additive="base">
                                        <p:cTn id="7" dur="750" fill="hold"/>
                                        <p:tgtEl>
                                          <p:spTgt spid="4">
                                            <p:graphicEl>
                                              <a:dgm id="{FC0E5E88-2775-4D5E-A3D1-5DB95606B553}"/>
                                            </p:graphicEl>
                                          </p:spTgt>
                                        </p:tgtEl>
                                        <p:attrNameLst>
                                          <p:attrName>ppt_x</p:attrName>
                                        </p:attrNameLst>
                                      </p:cBhvr>
                                      <p:tavLst>
                                        <p:tav tm="0">
                                          <p:val>
                                            <p:strVal val="1+#ppt_w/2"/>
                                          </p:val>
                                        </p:tav>
                                        <p:tav tm="100000">
                                          <p:val>
                                            <p:strVal val="#ppt_x"/>
                                          </p:val>
                                        </p:tav>
                                      </p:tavLst>
                                    </p:anim>
                                    <p:anim calcmode="lin" valueType="num">
                                      <p:cBhvr additive="base">
                                        <p:cTn id="8" dur="750" fill="hold"/>
                                        <p:tgtEl>
                                          <p:spTgt spid="4">
                                            <p:graphicEl>
                                              <a:dgm id="{FC0E5E88-2775-4D5E-A3D1-5DB95606B553}"/>
                                            </p:graphic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graphicEl>
                                              <a:dgm id="{BE3903DF-A7A6-49CD-89A9-D0B67FC7867B}"/>
                                            </p:graphicEl>
                                          </p:spTgt>
                                        </p:tgtEl>
                                        <p:attrNameLst>
                                          <p:attrName>style.visibility</p:attrName>
                                        </p:attrNameLst>
                                      </p:cBhvr>
                                      <p:to>
                                        <p:strVal val="visible"/>
                                      </p:to>
                                    </p:set>
                                    <p:anim calcmode="lin" valueType="num">
                                      <p:cBhvr additive="base">
                                        <p:cTn id="11" dur="750" fill="hold"/>
                                        <p:tgtEl>
                                          <p:spTgt spid="4">
                                            <p:graphicEl>
                                              <a:dgm id="{BE3903DF-A7A6-49CD-89A9-D0B67FC7867B}"/>
                                            </p:graphic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graphicEl>
                                              <a:dgm id="{BE3903DF-A7A6-49CD-89A9-D0B67FC7867B}"/>
                                            </p:graphicEl>
                                          </p:spTgt>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4">
                                            <p:graphicEl>
                                              <a:dgm id="{E5291C39-2A5F-428F-8F3E-3BF91BD5D4DC}"/>
                                            </p:graphicEl>
                                          </p:spTgt>
                                        </p:tgtEl>
                                        <p:attrNameLst>
                                          <p:attrName>style.visibility</p:attrName>
                                        </p:attrNameLst>
                                      </p:cBhvr>
                                      <p:to>
                                        <p:strVal val="visible"/>
                                      </p:to>
                                    </p:set>
                                    <p:anim calcmode="lin" valueType="num">
                                      <p:cBhvr additive="base">
                                        <p:cTn id="16" dur="750" fill="hold"/>
                                        <p:tgtEl>
                                          <p:spTgt spid="4">
                                            <p:graphicEl>
                                              <a:dgm id="{E5291C39-2A5F-428F-8F3E-3BF91BD5D4DC}"/>
                                            </p:graphicEl>
                                          </p:spTgt>
                                        </p:tgtEl>
                                        <p:attrNameLst>
                                          <p:attrName>ppt_x</p:attrName>
                                        </p:attrNameLst>
                                      </p:cBhvr>
                                      <p:tavLst>
                                        <p:tav tm="0">
                                          <p:val>
                                            <p:strVal val="1+#ppt_w/2"/>
                                          </p:val>
                                        </p:tav>
                                        <p:tav tm="100000">
                                          <p:val>
                                            <p:strVal val="#ppt_x"/>
                                          </p:val>
                                        </p:tav>
                                      </p:tavLst>
                                    </p:anim>
                                    <p:anim calcmode="lin" valueType="num">
                                      <p:cBhvr additive="base">
                                        <p:cTn id="17" dur="750" fill="hold"/>
                                        <p:tgtEl>
                                          <p:spTgt spid="4">
                                            <p:graphicEl>
                                              <a:dgm id="{E5291C39-2A5F-428F-8F3E-3BF91BD5D4DC}"/>
                                            </p:graphic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4">
                                            <p:graphicEl>
                                              <a:dgm id="{548AF130-6573-4D01-A161-193DD803D5CD}"/>
                                            </p:graphicEl>
                                          </p:spTgt>
                                        </p:tgtEl>
                                        <p:attrNameLst>
                                          <p:attrName>style.visibility</p:attrName>
                                        </p:attrNameLst>
                                      </p:cBhvr>
                                      <p:to>
                                        <p:strVal val="visible"/>
                                      </p:to>
                                    </p:set>
                                    <p:anim calcmode="lin" valueType="num">
                                      <p:cBhvr additive="base">
                                        <p:cTn id="20" dur="750" fill="hold"/>
                                        <p:tgtEl>
                                          <p:spTgt spid="4">
                                            <p:graphicEl>
                                              <a:dgm id="{548AF130-6573-4D01-A161-193DD803D5CD}"/>
                                            </p:graphicEl>
                                          </p:spTgt>
                                        </p:tgtEl>
                                        <p:attrNameLst>
                                          <p:attrName>ppt_x</p:attrName>
                                        </p:attrNameLst>
                                      </p:cBhvr>
                                      <p:tavLst>
                                        <p:tav tm="0">
                                          <p:val>
                                            <p:strVal val="1+#ppt_w/2"/>
                                          </p:val>
                                        </p:tav>
                                        <p:tav tm="100000">
                                          <p:val>
                                            <p:strVal val="#ppt_x"/>
                                          </p:val>
                                        </p:tav>
                                      </p:tavLst>
                                    </p:anim>
                                    <p:anim calcmode="lin" valueType="num">
                                      <p:cBhvr additive="base">
                                        <p:cTn id="21" dur="750" fill="hold"/>
                                        <p:tgtEl>
                                          <p:spTgt spid="4">
                                            <p:graphicEl>
                                              <a:dgm id="{548AF130-6573-4D01-A161-193DD803D5CD}"/>
                                            </p:graphicEl>
                                          </p:spTgt>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4">
                                            <p:graphicEl>
                                              <a:dgm id="{00DDCF20-1C0F-4912-A385-54D7C1D86028}"/>
                                            </p:graphicEl>
                                          </p:spTgt>
                                        </p:tgtEl>
                                        <p:attrNameLst>
                                          <p:attrName>style.visibility</p:attrName>
                                        </p:attrNameLst>
                                      </p:cBhvr>
                                      <p:to>
                                        <p:strVal val="visible"/>
                                      </p:to>
                                    </p:set>
                                    <p:anim calcmode="lin" valueType="num">
                                      <p:cBhvr additive="base">
                                        <p:cTn id="25" dur="750" fill="hold"/>
                                        <p:tgtEl>
                                          <p:spTgt spid="4">
                                            <p:graphicEl>
                                              <a:dgm id="{00DDCF20-1C0F-4912-A385-54D7C1D86028}"/>
                                            </p:graphicEl>
                                          </p:spTgt>
                                        </p:tgtEl>
                                        <p:attrNameLst>
                                          <p:attrName>ppt_x</p:attrName>
                                        </p:attrNameLst>
                                      </p:cBhvr>
                                      <p:tavLst>
                                        <p:tav tm="0">
                                          <p:val>
                                            <p:strVal val="1+#ppt_w/2"/>
                                          </p:val>
                                        </p:tav>
                                        <p:tav tm="100000">
                                          <p:val>
                                            <p:strVal val="#ppt_x"/>
                                          </p:val>
                                        </p:tav>
                                      </p:tavLst>
                                    </p:anim>
                                    <p:anim calcmode="lin" valueType="num">
                                      <p:cBhvr additive="base">
                                        <p:cTn id="26" dur="750" fill="hold"/>
                                        <p:tgtEl>
                                          <p:spTgt spid="4">
                                            <p:graphicEl>
                                              <a:dgm id="{00DDCF20-1C0F-4912-A385-54D7C1D86028}"/>
                                            </p:graphic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
                                            <p:graphicEl>
                                              <a:dgm id="{5FEA3116-1062-4D74-99AD-118D44B6E8F7}"/>
                                            </p:graphicEl>
                                          </p:spTgt>
                                        </p:tgtEl>
                                        <p:attrNameLst>
                                          <p:attrName>style.visibility</p:attrName>
                                        </p:attrNameLst>
                                      </p:cBhvr>
                                      <p:to>
                                        <p:strVal val="visible"/>
                                      </p:to>
                                    </p:set>
                                    <p:anim calcmode="lin" valueType="num">
                                      <p:cBhvr additive="base">
                                        <p:cTn id="29" dur="750" fill="hold"/>
                                        <p:tgtEl>
                                          <p:spTgt spid="4">
                                            <p:graphicEl>
                                              <a:dgm id="{5FEA3116-1062-4D74-99AD-118D44B6E8F7}"/>
                                            </p:graphicEl>
                                          </p:spTgt>
                                        </p:tgtEl>
                                        <p:attrNameLst>
                                          <p:attrName>ppt_x</p:attrName>
                                        </p:attrNameLst>
                                      </p:cBhvr>
                                      <p:tavLst>
                                        <p:tav tm="0">
                                          <p:val>
                                            <p:strVal val="1+#ppt_w/2"/>
                                          </p:val>
                                        </p:tav>
                                        <p:tav tm="100000">
                                          <p:val>
                                            <p:strVal val="#ppt_x"/>
                                          </p:val>
                                        </p:tav>
                                      </p:tavLst>
                                    </p:anim>
                                    <p:anim calcmode="lin" valueType="num">
                                      <p:cBhvr additive="base">
                                        <p:cTn id="30" dur="750" fill="hold"/>
                                        <p:tgtEl>
                                          <p:spTgt spid="4">
                                            <p:graphicEl>
                                              <a:dgm id="{5FEA3116-1062-4D74-99AD-118D44B6E8F7}"/>
                                            </p:graphicEl>
                                          </p:spTgt>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2" fill="hold" grpId="0" nodeType="afterEffect">
                                  <p:stCondLst>
                                    <p:cond delay="0"/>
                                  </p:stCondLst>
                                  <p:childTnLst>
                                    <p:set>
                                      <p:cBhvr>
                                        <p:cTn id="33" dur="1" fill="hold">
                                          <p:stCondLst>
                                            <p:cond delay="0"/>
                                          </p:stCondLst>
                                        </p:cTn>
                                        <p:tgtEl>
                                          <p:spTgt spid="4">
                                            <p:graphicEl>
                                              <a:dgm id="{39BD3EBD-81C7-4A22-AAEE-F3BA405EAE52}"/>
                                            </p:graphicEl>
                                          </p:spTgt>
                                        </p:tgtEl>
                                        <p:attrNameLst>
                                          <p:attrName>style.visibility</p:attrName>
                                        </p:attrNameLst>
                                      </p:cBhvr>
                                      <p:to>
                                        <p:strVal val="visible"/>
                                      </p:to>
                                    </p:set>
                                    <p:anim calcmode="lin" valueType="num">
                                      <p:cBhvr additive="base">
                                        <p:cTn id="34" dur="750" fill="hold"/>
                                        <p:tgtEl>
                                          <p:spTgt spid="4">
                                            <p:graphicEl>
                                              <a:dgm id="{39BD3EBD-81C7-4A22-AAEE-F3BA405EAE52}"/>
                                            </p:graphicEl>
                                          </p:spTgt>
                                        </p:tgtEl>
                                        <p:attrNameLst>
                                          <p:attrName>ppt_x</p:attrName>
                                        </p:attrNameLst>
                                      </p:cBhvr>
                                      <p:tavLst>
                                        <p:tav tm="0">
                                          <p:val>
                                            <p:strVal val="1+#ppt_w/2"/>
                                          </p:val>
                                        </p:tav>
                                        <p:tav tm="100000">
                                          <p:val>
                                            <p:strVal val="#ppt_x"/>
                                          </p:val>
                                        </p:tav>
                                      </p:tavLst>
                                    </p:anim>
                                    <p:anim calcmode="lin" valueType="num">
                                      <p:cBhvr additive="base">
                                        <p:cTn id="35" dur="750" fill="hold"/>
                                        <p:tgtEl>
                                          <p:spTgt spid="4">
                                            <p:graphicEl>
                                              <a:dgm id="{39BD3EBD-81C7-4A22-AAEE-F3BA405EAE52}"/>
                                            </p:graphicEl>
                                          </p:spTgt>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
                                            <p:graphicEl>
                                              <a:dgm id="{3D5A0725-9F30-4B4C-B25D-4627757C8794}"/>
                                            </p:graphicEl>
                                          </p:spTgt>
                                        </p:tgtEl>
                                        <p:attrNameLst>
                                          <p:attrName>style.visibility</p:attrName>
                                        </p:attrNameLst>
                                      </p:cBhvr>
                                      <p:to>
                                        <p:strVal val="visible"/>
                                      </p:to>
                                    </p:set>
                                    <p:anim calcmode="lin" valueType="num">
                                      <p:cBhvr additive="base">
                                        <p:cTn id="38" dur="750" fill="hold"/>
                                        <p:tgtEl>
                                          <p:spTgt spid="4">
                                            <p:graphicEl>
                                              <a:dgm id="{3D5A0725-9F30-4B4C-B25D-4627757C8794}"/>
                                            </p:graphicEl>
                                          </p:spTgt>
                                        </p:tgtEl>
                                        <p:attrNameLst>
                                          <p:attrName>ppt_x</p:attrName>
                                        </p:attrNameLst>
                                      </p:cBhvr>
                                      <p:tavLst>
                                        <p:tav tm="0">
                                          <p:val>
                                            <p:strVal val="1+#ppt_w/2"/>
                                          </p:val>
                                        </p:tav>
                                        <p:tav tm="100000">
                                          <p:val>
                                            <p:strVal val="#ppt_x"/>
                                          </p:val>
                                        </p:tav>
                                      </p:tavLst>
                                    </p:anim>
                                    <p:anim calcmode="lin" valueType="num">
                                      <p:cBhvr additive="base">
                                        <p:cTn id="39" dur="750" fill="hold"/>
                                        <p:tgtEl>
                                          <p:spTgt spid="4">
                                            <p:graphicEl>
                                              <a:dgm id="{3D5A0725-9F30-4B4C-B25D-4627757C8794}"/>
                                            </p:graphicEl>
                                          </p:spTgt>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4">
                                            <p:graphicEl>
                                              <a:dgm id="{29B0DFFA-47F2-4B9A-ACFE-951459852C36}"/>
                                            </p:graphicEl>
                                          </p:spTgt>
                                        </p:tgtEl>
                                        <p:attrNameLst>
                                          <p:attrName>style.visibility</p:attrName>
                                        </p:attrNameLst>
                                      </p:cBhvr>
                                      <p:to>
                                        <p:strVal val="visible"/>
                                      </p:to>
                                    </p:set>
                                    <p:anim calcmode="lin" valueType="num">
                                      <p:cBhvr additive="base">
                                        <p:cTn id="43" dur="750" fill="hold"/>
                                        <p:tgtEl>
                                          <p:spTgt spid="4">
                                            <p:graphicEl>
                                              <a:dgm id="{29B0DFFA-47F2-4B9A-ACFE-951459852C36}"/>
                                            </p:graphicEl>
                                          </p:spTgt>
                                        </p:tgtEl>
                                        <p:attrNameLst>
                                          <p:attrName>ppt_x</p:attrName>
                                        </p:attrNameLst>
                                      </p:cBhvr>
                                      <p:tavLst>
                                        <p:tav tm="0">
                                          <p:val>
                                            <p:strVal val="1+#ppt_w/2"/>
                                          </p:val>
                                        </p:tav>
                                        <p:tav tm="100000">
                                          <p:val>
                                            <p:strVal val="#ppt_x"/>
                                          </p:val>
                                        </p:tav>
                                      </p:tavLst>
                                    </p:anim>
                                    <p:anim calcmode="lin" valueType="num">
                                      <p:cBhvr additive="base">
                                        <p:cTn id="44" dur="750" fill="hold"/>
                                        <p:tgtEl>
                                          <p:spTgt spid="4">
                                            <p:graphicEl>
                                              <a:dgm id="{29B0DFFA-47F2-4B9A-ACFE-951459852C36}"/>
                                            </p:graphicEl>
                                          </p:spTgt>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4">
                                            <p:graphicEl>
                                              <a:dgm id="{1FDC55E6-E1B7-4022-B034-528C45D9B9B2}"/>
                                            </p:graphicEl>
                                          </p:spTgt>
                                        </p:tgtEl>
                                        <p:attrNameLst>
                                          <p:attrName>style.visibility</p:attrName>
                                        </p:attrNameLst>
                                      </p:cBhvr>
                                      <p:to>
                                        <p:strVal val="visible"/>
                                      </p:to>
                                    </p:set>
                                    <p:anim calcmode="lin" valueType="num">
                                      <p:cBhvr additive="base">
                                        <p:cTn id="47" dur="750" fill="hold"/>
                                        <p:tgtEl>
                                          <p:spTgt spid="4">
                                            <p:graphicEl>
                                              <a:dgm id="{1FDC55E6-E1B7-4022-B034-528C45D9B9B2}"/>
                                            </p:graphicEl>
                                          </p:spTgt>
                                        </p:tgtEl>
                                        <p:attrNameLst>
                                          <p:attrName>ppt_x</p:attrName>
                                        </p:attrNameLst>
                                      </p:cBhvr>
                                      <p:tavLst>
                                        <p:tav tm="0">
                                          <p:val>
                                            <p:strVal val="1+#ppt_w/2"/>
                                          </p:val>
                                        </p:tav>
                                        <p:tav tm="100000">
                                          <p:val>
                                            <p:strVal val="#ppt_x"/>
                                          </p:val>
                                        </p:tav>
                                      </p:tavLst>
                                    </p:anim>
                                    <p:anim calcmode="lin" valueType="num">
                                      <p:cBhvr additive="base">
                                        <p:cTn id="48" dur="750" fill="hold"/>
                                        <p:tgtEl>
                                          <p:spTgt spid="4">
                                            <p:graphicEl>
                                              <a:dgm id="{1FDC55E6-E1B7-4022-B034-528C45D9B9B2}"/>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3750"/>
                            </p:stCondLst>
                            <p:childTnLst>
                              <p:par>
                                <p:cTn id="50" presetID="2" presetClass="entr" presetSubtype="2" fill="hold" grpId="0" nodeType="afterEffect">
                                  <p:stCondLst>
                                    <p:cond delay="0"/>
                                  </p:stCondLst>
                                  <p:childTnLst>
                                    <p:set>
                                      <p:cBhvr>
                                        <p:cTn id="51" dur="1" fill="hold">
                                          <p:stCondLst>
                                            <p:cond delay="0"/>
                                          </p:stCondLst>
                                        </p:cTn>
                                        <p:tgtEl>
                                          <p:spTgt spid="4">
                                            <p:graphicEl>
                                              <a:dgm id="{17C480AD-7082-44FD-9F6E-169E59DE68E5}"/>
                                            </p:graphicEl>
                                          </p:spTgt>
                                        </p:tgtEl>
                                        <p:attrNameLst>
                                          <p:attrName>style.visibility</p:attrName>
                                        </p:attrNameLst>
                                      </p:cBhvr>
                                      <p:to>
                                        <p:strVal val="visible"/>
                                      </p:to>
                                    </p:set>
                                    <p:anim calcmode="lin" valueType="num">
                                      <p:cBhvr additive="base">
                                        <p:cTn id="52" dur="750" fill="hold"/>
                                        <p:tgtEl>
                                          <p:spTgt spid="4">
                                            <p:graphicEl>
                                              <a:dgm id="{17C480AD-7082-44FD-9F6E-169E59DE68E5}"/>
                                            </p:graphicEl>
                                          </p:spTgt>
                                        </p:tgtEl>
                                        <p:attrNameLst>
                                          <p:attrName>ppt_x</p:attrName>
                                        </p:attrNameLst>
                                      </p:cBhvr>
                                      <p:tavLst>
                                        <p:tav tm="0">
                                          <p:val>
                                            <p:strVal val="1+#ppt_w/2"/>
                                          </p:val>
                                        </p:tav>
                                        <p:tav tm="100000">
                                          <p:val>
                                            <p:strVal val="#ppt_x"/>
                                          </p:val>
                                        </p:tav>
                                      </p:tavLst>
                                    </p:anim>
                                    <p:anim calcmode="lin" valueType="num">
                                      <p:cBhvr additive="base">
                                        <p:cTn id="53" dur="750" fill="hold"/>
                                        <p:tgtEl>
                                          <p:spTgt spid="4">
                                            <p:graphicEl>
                                              <a:dgm id="{17C480AD-7082-44FD-9F6E-169E59DE68E5}"/>
                                            </p:graphic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
                                            <p:graphicEl>
                                              <a:dgm id="{4F32B19E-C78D-4415-A1A8-F28D50481E06}"/>
                                            </p:graphicEl>
                                          </p:spTgt>
                                        </p:tgtEl>
                                        <p:attrNameLst>
                                          <p:attrName>style.visibility</p:attrName>
                                        </p:attrNameLst>
                                      </p:cBhvr>
                                      <p:to>
                                        <p:strVal val="visible"/>
                                      </p:to>
                                    </p:set>
                                    <p:anim calcmode="lin" valueType="num">
                                      <p:cBhvr additive="base">
                                        <p:cTn id="56" dur="750" fill="hold"/>
                                        <p:tgtEl>
                                          <p:spTgt spid="4">
                                            <p:graphicEl>
                                              <a:dgm id="{4F32B19E-C78D-4415-A1A8-F28D50481E06}"/>
                                            </p:graphicEl>
                                          </p:spTgt>
                                        </p:tgtEl>
                                        <p:attrNameLst>
                                          <p:attrName>ppt_x</p:attrName>
                                        </p:attrNameLst>
                                      </p:cBhvr>
                                      <p:tavLst>
                                        <p:tav tm="0">
                                          <p:val>
                                            <p:strVal val="1+#ppt_w/2"/>
                                          </p:val>
                                        </p:tav>
                                        <p:tav tm="100000">
                                          <p:val>
                                            <p:strVal val="#ppt_x"/>
                                          </p:val>
                                        </p:tav>
                                      </p:tavLst>
                                    </p:anim>
                                    <p:anim calcmode="lin" valueType="num">
                                      <p:cBhvr additive="base">
                                        <p:cTn id="57" dur="750" fill="hold"/>
                                        <p:tgtEl>
                                          <p:spTgt spid="4">
                                            <p:graphicEl>
                                              <a:dgm id="{4F32B19E-C78D-4415-A1A8-F28D50481E06}"/>
                                            </p:graphicEl>
                                          </p:spTgt>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 presetClass="entr" presetSubtype="2" fill="hold" grpId="0" nodeType="afterEffect">
                                  <p:stCondLst>
                                    <p:cond delay="0"/>
                                  </p:stCondLst>
                                  <p:childTnLst>
                                    <p:set>
                                      <p:cBhvr>
                                        <p:cTn id="60" dur="1" fill="hold">
                                          <p:stCondLst>
                                            <p:cond delay="0"/>
                                          </p:stCondLst>
                                        </p:cTn>
                                        <p:tgtEl>
                                          <p:spTgt spid="4">
                                            <p:graphicEl>
                                              <a:dgm id="{26278F64-04DD-4FC2-A71D-B67D8AA40694}"/>
                                            </p:graphicEl>
                                          </p:spTgt>
                                        </p:tgtEl>
                                        <p:attrNameLst>
                                          <p:attrName>style.visibility</p:attrName>
                                        </p:attrNameLst>
                                      </p:cBhvr>
                                      <p:to>
                                        <p:strVal val="visible"/>
                                      </p:to>
                                    </p:set>
                                    <p:anim calcmode="lin" valueType="num">
                                      <p:cBhvr additive="base">
                                        <p:cTn id="61" dur="750" fill="hold"/>
                                        <p:tgtEl>
                                          <p:spTgt spid="4">
                                            <p:graphicEl>
                                              <a:dgm id="{26278F64-04DD-4FC2-A71D-B67D8AA40694}"/>
                                            </p:graphicEl>
                                          </p:spTgt>
                                        </p:tgtEl>
                                        <p:attrNameLst>
                                          <p:attrName>ppt_x</p:attrName>
                                        </p:attrNameLst>
                                      </p:cBhvr>
                                      <p:tavLst>
                                        <p:tav tm="0">
                                          <p:val>
                                            <p:strVal val="1+#ppt_w/2"/>
                                          </p:val>
                                        </p:tav>
                                        <p:tav tm="100000">
                                          <p:val>
                                            <p:strVal val="#ppt_x"/>
                                          </p:val>
                                        </p:tav>
                                      </p:tavLst>
                                    </p:anim>
                                    <p:anim calcmode="lin" valueType="num">
                                      <p:cBhvr additive="base">
                                        <p:cTn id="62" dur="750" fill="hold"/>
                                        <p:tgtEl>
                                          <p:spTgt spid="4">
                                            <p:graphicEl>
                                              <a:dgm id="{26278F64-04DD-4FC2-A71D-B67D8AA40694}"/>
                                            </p:graphicEl>
                                          </p:spTgt>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4">
                                            <p:graphicEl>
                                              <a:dgm id="{BCE6DC7F-D046-495B-B508-E29F3B16CCF3}"/>
                                            </p:graphicEl>
                                          </p:spTgt>
                                        </p:tgtEl>
                                        <p:attrNameLst>
                                          <p:attrName>style.visibility</p:attrName>
                                        </p:attrNameLst>
                                      </p:cBhvr>
                                      <p:to>
                                        <p:strVal val="visible"/>
                                      </p:to>
                                    </p:set>
                                    <p:anim calcmode="lin" valueType="num">
                                      <p:cBhvr additive="base">
                                        <p:cTn id="65" dur="750" fill="hold"/>
                                        <p:tgtEl>
                                          <p:spTgt spid="4">
                                            <p:graphicEl>
                                              <a:dgm id="{BCE6DC7F-D046-495B-B508-E29F3B16CCF3}"/>
                                            </p:graphicEl>
                                          </p:spTgt>
                                        </p:tgtEl>
                                        <p:attrNameLst>
                                          <p:attrName>ppt_x</p:attrName>
                                        </p:attrNameLst>
                                      </p:cBhvr>
                                      <p:tavLst>
                                        <p:tav tm="0">
                                          <p:val>
                                            <p:strVal val="1+#ppt_w/2"/>
                                          </p:val>
                                        </p:tav>
                                        <p:tav tm="100000">
                                          <p:val>
                                            <p:strVal val="#ppt_x"/>
                                          </p:val>
                                        </p:tav>
                                      </p:tavLst>
                                    </p:anim>
                                    <p:anim calcmode="lin" valueType="num">
                                      <p:cBhvr additive="base">
                                        <p:cTn id="66" dur="750" fill="hold"/>
                                        <p:tgtEl>
                                          <p:spTgt spid="4">
                                            <p:graphicEl>
                                              <a:dgm id="{BCE6DC7F-D046-495B-B508-E29F3B16CCF3}"/>
                                            </p:graphicEl>
                                          </p:spTgt>
                                        </p:tgtEl>
                                        <p:attrNameLst>
                                          <p:attrName>ppt_y</p:attrName>
                                        </p:attrNameLst>
                                      </p:cBhvr>
                                      <p:tavLst>
                                        <p:tav tm="0">
                                          <p:val>
                                            <p:strVal val="#ppt_y"/>
                                          </p:val>
                                        </p:tav>
                                        <p:tav tm="100000">
                                          <p:val>
                                            <p:strVal val="#ppt_y"/>
                                          </p:val>
                                        </p:tav>
                                      </p:tavLst>
                                    </p:anim>
                                  </p:childTnLst>
                                </p:cTn>
                              </p:par>
                            </p:childTnLst>
                          </p:cTn>
                        </p:par>
                        <p:par>
                          <p:cTn id="67" fill="hold">
                            <p:stCondLst>
                              <p:cond delay="5250"/>
                            </p:stCondLst>
                            <p:childTnLst>
                              <p:par>
                                <p:cTn id="68" presetID="2" presetClass="entr" presetSubtype="2" fill="hold" grpId="0" nodeType="afterEffect">
                                  <p:stCondLst>
                                    <p:cond delay="0"/>
                                  </p:stCondLst>
                                  <p:childTnLst>
                                    <p:set>
                                      <p:cBhvr>
                                        <p:cTn id="69" dur="1" fill="hold">
                                          <p:stCondLst>
                                            <p:cond delay="0"/>
                                          </p:stCondLst>
                                        </p:cTn>
                                        <p:tgtEl>
                                          <p:spTgt spid="4">
                                            <p:graphicEl>
                                              <a:dgm id="{E18C70DA-A780-4643-8975-30D03918DA81}"/>
                                            </p:graphicEl>
                                          </p:spTgt>
                                        </p:tgtEl>
                                        <p:attrNameLst>
                                          <p:attrName>style.visibility</p:attrName>
                                        </p:attrNameLst>
                                      </p:cBhvr>
                                      <p:to>
                                        <p:strVal val="visible"/>
                                      </p:to>
                                    </p:set>
                                    <p:anim calcmode="lin" valueType="num">
                                      <p:cBhvr additive="base">
                                        <p:cTn id="70" dur="750" fill="hold"/>
                                        <p:tgtEl>
                                          <p:spTgt spid="4">
                                            <p:graphicEl>
                                              <a:dgm id="{E18C70DA-A780-4643-8975-30D03918DA81}"/>
                                            </p:graphicEl>
                                          </p:spTgt>
                                        </p:tgtEl>
                                        <p:attrNameLst>
                                          <p:attrName>ppt_x</p:attrName>
                                        </p:attrNameLst>
                                      </p:cBhvr>
                                      <p:tavLst>
                                        <p:tav tm="0">
                                          <p:val>
                                            <p:strVal val="1+#ppt_w/2"/>
                                          </p:val>
                                        </p:tav>
                                        <p:tav tm="100000">
                                          <p:val>
                                            <p:strVal val="#ppt_x"/>
                                          </p:val>
                                        </p:tav>
                                      </p:tavLst>
                                    </p:anim>
                                    <p:anim calcmode="lin" valueType="num">
                                      <p:cBhvr additive="base">
                                        <p:cTn id="71" dur="750" fill="hold"/>
                                        <p:tgtEl>
                                          <p:spTgt spid="4">
                                            <p:graphicEl>
                                              <a:dgm id="{E18C70DA-A780-4643-8975-30D03918DA81}"/>
                                            </p:graphicEl>
                                          </p:spTgt>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
                                            <p:graphicEl>
                                              <a:dgm id="{B2D31716-00AF-4043-9CB6-0B7779309621}"/>
                                            </p:graphicEl>
                                          </p:spTgt>
                                        </p:tgtEl>
                                        <p:attrNameLst>
                                          <p:attrName>style.visibility</p:attrName>
                                        </p:attrNameLst>
                                      </p:cBhvr>
                                      <p:to>
                                        <p:strVal val="visible"/>
                                      </p:to>
                                    </p:set>
                                    <p:anim calcmode="lin" valueType="num">
                                      <p:cBhvr additive="base">
                                        <p:cTn id="74" dur="750" fill="hold"/>
                                        <p:tgtEl>
                                          <p:spTgt spid="4">
                                            <p:graphicEl>
                                              <a:dgm id="{B2D31716-00AF-4043-9CB6-0B7779309621}"/>
                                            </p:graphicEl>
                                          </p:spTgt>
                                        </p:tgtEl>
                                        <p:attrNameLst>
                                          <p:attrName>ppt_x</p:attrName>
                                        </p:attrNameLst>
                                      </p:cBhvr>
                                      <p:tavLst>
                                        <p:tav tm="0">
                                          <p:val>
                                            <p:strVal val="1+#ppt_w/2"/>
                                          </p:val>
                                        </p:tav>
                                        <p:tav tm="100000">
                                          <p:val>
                                            <p:strVal val="#ppt_x"/>
                                          </p:val>
                                        </p:tav>
                                      </p:tavLst>
                                    </p:anim>
                                    <p:anim calcmode="lin" valueType="num">
                                      <p:cBhvr additive="base">
                                        <p:cTn id="75" dur="750" fill="hold"/>
                                        <p:tgtEl>
                                          <p:spTgt spid="4">
                                            <p:graphicEl>
                                              <a:dgm id="{B2D31716-00AF-4043-9CB6-0B777930962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95459" y="2780807"/>
            <a:ext cx="10315978"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600" dirty="0" smtClean="0">
                <a:solidFill>
                  <a:schemeClr val="tx1"/>
                </a:solidFill>
              </a:rPr>
              <a:t>When you click on the map icon for some of trash bin, this result will be</a:t>
            </a:r>
            <a:r>
              <a:rPr lang="en-US" sz="3600" dirty="0">
                <a:solidFill>
                  <a:schemeClr val="tx1"/>
                </a:solidFill>
              </a:rPr>
              <a:t> </a:t>
            </a:r>
            <a:r>
              <a:rPr lang="en-US" sz="3600" dirty="0" smtClean="0">
                <a:solidFill>
                  <a:schemeClr val="tx1"/>
                </a:solidFill>
              </a:rPr>
              <a:t>as the following :</a:t>
            </a:r>
            <a:endParaRPr lang="en-US" sz="3600" dirty="0">
              <a:solidFill>
                <a:schemeClr val="tx1"/>
              </a:solidFill>
            </a:endParaRPr>
          </a:p>
        </p:txBody>
      </p:sp>
    </p:spTree>
    <p:extLst>
      <p:ext uri="{BB962C8B-B14F-4D97-AF65-F5344CB8AC3E}">
        <p14:creationId xmlns:p14="http://schemas.microsoft.com/office/powerpoint/2010/main" val="10149892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820214" y="1234225"/>
            <a:ext cx="7924799" cy="54102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901521" y="291921"/>
            <a:ext cx="9762186" cy="830997"/>
          </a:xfrm>
          <a:prstGeom prst="rect">
            <a:avLst/>
          </a:prstGeom>
          <a:noFill/>
          <a:ln>
            <a:solidFill>
              <a:schemeClr val="accent1"/>
            </a:solidFill>
          </a:ln>
        </p:spPr>
        <p:txBody>
          <a:bodyPr wrap="square" rtlCol="0">
            <a:spAutoFit/>
          </a:bodyPr>
          <a:lstStyle/>
          <a:p>
            <a:r>
              <a:rPr lang="en-US" sz="2400" dirty="0" smtClean="0"/>
              <a:t>The shortest route and the distance between the trash bin No.1 and the driver on the map.</a:t>
            </a:r>
            <a:endParaRPr lang="en-US" sz="2400" dirty="0"/>
          </a:p>
        </p:txBody>
      </p:sp>
    </p:spTree>
    <p:extLst>
      <p:ext uri="{BB962C8B-B14F-4D97-AF65-F5344CB8AC3E}">
        <p14:creationId xmlns:p14="http://schemas.microsoft.com/office/powerpoint/2010/main" val="39755718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667" y="227527"/>
            <a:ext cx="10695904" cy="830997"/>
          </a:xfrm>
          <a:prstGeom prst="rect">
            <a:avLst/>
          </a:prstGeom>
          <a:noFill/>
          <a:ln>
            <a:solidFill>
              <a:schemeClr val="accent1"/>
            </a:solidFill>
          </a:ln>
        </p:spPr>
        <p:txBody>
          <a:bodyPr wrap="square" rtlCol="0">
            <a:spAutoFit/>
          </a:bodyPr>
          <a:lstStyle/>
          <a:p>
            <a:r>
              <a:rPr lang="en-US" sz="2400" dirty="0"/>
              <a:t>The shortest route and the distance between the trash bin No.5 and the driver on the map.</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924319" y="1272862"/>
            <a:ext cx="7848600" cy="54071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278931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156" y="2586638"/>
            <a:ext cx="10676586" cy="1397124"/>
          </a:xfrm>
        </p:spPr>
        <p:style>
          <a:lnRef idx="2">
            <a:schemeClr val="accent2"/>
          </a:lnRef>
          <a:fillRef idx="1">
            <a:schemeClr val="lt1"/>
          </a:fillRef>
          <a:effectRef idx="0">
            <a:schemeClr val="accent2"/>
          </a:effectRef>
          <a:fontRef idx="minor">
            <a:schemeClr val="dk1"/>
          </a:fontRef>
        </p:style>
        <p:txBody>
          <a:bodyPr>
            <a:noAutofit/>
          </a:bodyPr>
          <a:lstStyle/>
          <a:p>
            <a:r>
              <a:rPr lang="en-US" sz="5400" dirty="0">
                <a:solidFill>
                  <a:srgbClr val="FF0000"/>
                </a:solidFill>
              </a:rPr>
              <a:t>Conclusion </a:t>
            </a:r>
            <a:r>
              <a:rPr lang="en-US" sz="6000" dirty="0">
                <a:solidFill>
                  <a:srgbClr val="FF0000"/>
                </a:solidFill>
              </a:rPr>
              <a:t>and</a:t>
            </a:r>
            <a:r>
              <a:rPr lang="en-US" sz="5400" dirty="0">
                <a:solidFill>
                  <a:srgbClr val="FF0000"/>
                </a:solidFill>
              </a:rPr>
              <a:t> Future Work:</a:t>
            </a:r>
          </a:p>
        </p:txBody>
      </p:sp>
    </p:spTree>
    <p:extLst>
      <p:ext uri="{BB962C8B-B14F-4D97-AF65-F5344CB8AC3E}">
        <p14:creationId xmlns:p14="http://schemas.microsoft.com/office/powerpoint/2010/main" val="6963609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650382" y="326153"/>
            <a:ext cx="8879983" cy="588247"/>
          </a:xfrm>
        </p:spPr>
        <p:style>
          <a:lnRef idx="2">
            <a:schemeClr val="accent2"/>
          </a:lnRef>
          <a:fillRef idx="1">
            <a:schemeClr val="lt1"/>
          </a:fillRef>
          <a:effectRef idx="0">
            <a:schemeClr val="accent2"/>
          </a:effectRef>
          <a:fontRef idx="minor">
            <a:schemeClr val="dk1"/>
          </a:fontRef>
        </p:style>
        <p:txBody>
          <a:bodyPr anchor="t">
            <a:noAutofit/>
          </a:bodyPr>
          <a:lstStyle/>
          <a:p>
            <a:r>
              <a:rPr lang="en-GB" sz="3200" dirty="0" smtClean="0">
                <a:solidFill>
                  <a:srgbClr val="FF0000"/>
                </a:solidFill>
              </a:rPr>
              <a:t>Conclusion </a:t>
            </a:r>
            <a:br>
              <a:rPr lang="en-GB" sz="3200" dirty="0" smtClean="0">
                <a:solidFill>
                  <a:srgbClr val="FF0000"/>
                </a:solidFill>
              </a:rPr>
            </a:br>
            <a:endParaRPr lang="en-US" sz="3200" dirty="0">
              <a:solidFill>
                <a:srgbClr val="FF0000"/>
              </a:solidFill>
            </a:endParaRPr>
          </a:p>
        </p:txBody>
      </p:sp>
      <p:graphicFrame>
        <p:nvGraphicFramePr>
          <p:cNvPr id="6" name="Diagram 5"/>
          <p:cNvGraphicFramePr/>
          <p:nvPr>
            <p:extLst>
              <p:ext uri="{D42A27DB-BD31-4B8C-83A1-F6EECF244321}">
                <p14:modId xmlns:p14="http://schemas.microsoft.com/office/powerpoint/2010/main" val="1814524167"/>
              </p:ext>
            </p:extLst>
          </p:nvPr>
        </p:nvGraphicFramePr>
        <p:xfrm>
          <a:off x="1402365" y="1403797"/>
          <a:ext cx="8128000" cy="40148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40573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graphicEl>
                                              <a:dgm id="{B554A21A-76E8-4F5B-9096-0817F19D1BEA}"/>
                                            </p:graphicEl>
                                          </p:spTgt>
                                        </p:tgtEl>
                                        <p:attrNameLst>
                                          <p:attrName>style.visibility</p:attrName>
                                        </p:attrNameLst>
                                      </p:cBhvr>
                                      <p:to>
                                        <p:strVal val="visible"/>
                                      </p:to>
                                    </p:set>
                                    <p:animEffect transition="in" filter="fade">
                                      <p:cBhvr>
                                        <p:cTn id="7" dur="1000"/>
                                        <p:tgtEl>
                                          <p:spTgt spid="6">
                                            <p:graphicEl>
                                              <a:dgm id="{B554A21A-76E8-4F5B-9096-0817F19D1BEA}"/>
                                            </p:graphicEl>
                                          </p:spTgt>
                                        </p:tgtEl>
                                      </p:cBhvr>
                                    </p:animEffect>
                                    <p:anim calcmode="lin" valueType="num">
                                      <p:cBhvr>
                                        <p:cTn id="8" dur="1000" fill="hold"/>
                                        <p:tgtEl>
                                          <p:spTgt spid="6">
                                            <p:graphicEl>
                                              <a:dgm id="{B554A21A-76E8-4F5B-9096-0817F19D1BEA}"/>
                                            </p:graphicEl>
                                          </p:spTgt>
                                        </p:tgtEl>
                                        <p:attrNameLst>
                                          <p:attrName>ppt_x</p:attrName>
                                        </p:attrNameLst>
                                      </p:cBhvr>
                                      <p:tavLst>
                                        <p:tav tm="0">
                                          <p:val>
                                            <p:strVal val="#ppt_x"/>
                                          </p:val>
                                        </p:tav>
                                        <p:tav tm="100000">
                                          <p:val>
                                            <p:strVal val="#ppt_x"/>
                                          </p:val>
                                        </p:tav>
                                      </p:tavLst>
                                    </p:anim>
                                    <p:anim calcmode="lin" valueType="num">
                                      <p:cBhvr>
                                        <p:cTn id="9" dur="1000" fill="hold"/>
                                        <p:tgtEl>
                                          <p:spTgt spid="6">
                                            <p:graphicEl>
                                              <a:dgm id="{B554A21A-76E8-4F5B-9096-0817F19D1BEA}"/>
                                            </p:graphic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graphicEl>
                                              <a:dgm id="{9D8E2D0D-F7A8-4484-99D5-F167A719EF40}"/>
                                            </p:graphicEl>
                                          </p:spTgt>
                                        </p:tgtEl>
                                        <p:attrNameLst>
                                          <p:attrName>style.visibility</p:attrName>
                                        </p:attrNameLst>
                                      </p:cBhvr>
                                      <p:to>
                                        <p:strVal val="visible"/>
                                      </p:to>
                                    </p:set>
                                    <p:animEffect transition="in" filter="fade">
                                      <p:cBhvr>
                                        <p:cTn id="12" dur="1000"/>
                                        <p:tgtEl>
                                          <p:spTgt spid="6">
                                            <p:graphicEl>
                                              <a:dgm id="{9D8E2D0D-F7A8-4484-99D5-F167A719EF40}"/>
                                            </p:graphicEl>
                                          </p:spTgt>
                                        </p:tgtEl>
                                      </p:cBhvr>
                                    </p:animEffect>
                                    <p:anim calcmode="lin" valueType="num">
                                      <p:cBhvr>
                                        <p:cTn id="13" dur="1000" fill="hold"/>
                                        <p:tgtEl>
                                          <p:spTgt spid="6">
                                            <p:graphicEl>
                                              <a:dgm id="{9D8E2D0D-F7A8-4484-99D5-F167A719EF40}"/>
                                            </p:graphicEl>
                                          </p:spTgt>
                                        </p:tgtEl>
                                        <p:attrNameLst>
                                          <p:attrName>ppt_x</p:attrName>
                                        </p:attrNameLst>
                                      </p:cBhvr>
                                      <p:tavLst>
                                        <p:tav tm="0">
                                          <p:val>
                                            <p:strVal val="#ppt_x"/>
                                          </p:val>
                                        </p:tav>
                                        <p:tav tm="100000">
                                          <p:val>
                                            <p:strVal val="#ppt_x"/>
                                          </p:val>
                                        </p:tav>
                                      </p:tavLst>
                                    </p:anim>
                                    <p:anim calcmode="lin" valueType="num">
                                      <p:cBhvr>
                                        <p:cTn id="14" dur="1000" fill="hold"/>
                                        <p:tgtEl>
                                          <p:spTgt spid="6">
                                            <p:graphicEl>
                                              <a:dgm id="{9D8E2D0D-F7A8-4484-99D5-F167A719EF40}"/>
                                            </p:graphic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6">
                                            <p:graphicEl>
                                              <a:dgm id="{16746906-8FD5-45D5-A27F-DD3ECCE5CC08}"/>
                                            </p:graphicEl>
                                          </p:spTgt>
                                        </p:tgtEl>
                                        <p:attrNameLst>
                                          <p:attrName>style.visibility</p:attrName>
                                        </p:attrNameLst>
                                      </p:cBhvr>
                                      <p:to>
                                        <p:strVal val="visible"/>
                                      </p:to>
                                    </p:set>
                                    <p:animEffect transition="in" filter="fade">
                                      <p:cBhvr>
                                        <p:cTn id="18" dur="1000"/>
                                        <p:tgtEl>
                                          <p:spTgt spid="6">
                                            <p:graphicEl>
                                              <a:dgm id="{16746906-8FD5-45D5-A27F-DD3ECCE5CC08}"/>
                                            </p:graphicEl>
                                          </p:spTgt>
                                        </p:tgtEl>
                                      </p:cBhvr>
                                    </p:animEffect>
                                    <p:anim calcmode="lin" valueType="num">
                                      <p:cBhvr>
                                        <p:cTn id="19" dur="1000" fill="hold"/>
                                        <p:tgtEl>
                                          <p:spTgt spid="6">
                                            <p:graphicEl>
                                              <a:dgm id="{16746906-8FD5-45D5-A27F-DD3ECCE5CC08}"/>
                                            </p:graphicEl>
                                          </p:spTgt>
                                        </p:tgtEl>
                                        <p:attrNameLst>
                                          <p:attrName>ppt_x</p:attrName>
                                        </p:attrNameLst>
                                      </p:cBhvr>
                                      <p:tavLst>
                                        <p:tav tm="0">
                                          <p:val>
                                            <p:strVal val="#ppt_x"/>
                                          </p:val>
                                        </p:tav>
                                        <p:tav tm="100000">
                                          <p:val>
                                            <p:strVal val="#ppt_x"/>
                                          </p:val>
                                        </p:tav>
                                      </p:tavLst>
                                    </p:anim>
                                    <p:anim calcmode="lin" valueType="num">
                                      <p:cBhvr>
                                        <p:cTn id="20" dur="1000" fill="hold"/>
                                        <p:tgtEl>
                                          <p:spTgt spid="6">
                                            <p:graphicEl>
                                              <a:dgm id="{16746906-8FD5-45D5-A27F-DD3ECCE5CC08}"/>
                                            </p:graphicEl>
                                          </p:spTgt>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6">
                                            <p:graphicEl>
                                              <a:dgm id="{516E55B6-BECC-47D6-BE61-D9D67346EF5F}"/>
                                            </p:graphicEl>
                                          </p:spTgt>
                                        </p:tgtEl>
                                        <p:attrNameLst>
                                          <p:attrName>style.visibility</p:attrName>
                                        </p:attrNameLst>
                                      </p:cBhvr>
                                      <p:to>
                                        <p:strVal val="visible"/>
                                      </p:to>
                                    </p:set>
                                    <p:animEffect transition="in" filter="fade">
                                      <p:cBhvr>
                                        <p:cTn id="23" dur="1000"/>
                                        <p:tgtEl>
                                          <p:spTgt spid="6">
                                            <p:graphicEl>
                                              <a:dgm id="{516E55B6-BECC-47D6-BE61-D9D67346EF5F}"/>
                                            </p:graphicEl>
                                          </p:spTgt>
                                        </p:tgtEl>
                                      </p:cBhvr>
                                    </p:animEffect>
                                    <p:anim calcmode="lin" valueType="num">
                                      <p:cBhvr>
                                        <p:cTn id="24" dur="1000" fill="hold"/>
                                        <p:tgtEl>
                                          <p:spTgt spid="6">
                                            <p:graphicEl>
                                              <a:dgm id="{516E55B6-BECC-47D6-BE61-D9D67346EF5F}"/>
                                            </p:graphicEl>
                                          </p:spTgt>
                                        </p:tgtEl>
                                        <p:attrNameLst>
                                          <p:attrName>ppt_x</p:attrName>
                                        </p:attrNameLst>
                                      </p:cBhvr>
                                      <p:tavLst>
                                        <p:tav tm="0">
                                          <p:val>
                                            <p:strVal val="#ppt_x"/>
                                          </p:val>
                                        </p:tav>
                                        <p:tav tm="100000">
                                          <p:val>
                                            <p:strVal val="#ppt_x"/>
                                          </p:val>
                                        </p:tav>
                                      </p:tavLst>
                                    </p:anim>
                                    <p:anim calcmode="lin" valueType="num">
                                      <p:cBhvr>
                                        <p:cTn id="25" dur="1000" fill="hold"/>
                                        <p:tgtEl>
                                          <p:spTgt spid="6">
                                            <p:graphicEl>
                                              <a:dgm id="{516E55B6-BECC-47D6-BE61-D9D67346EF5F}"/>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958" y="231820"/>
            <a:ext cx="9517745" cy="545102"/>
          </a:xfrm>
        </p:spPr>
        <p:style>
          <a:lnRef idx="2">
            <a:schemeClr val="accent2"/>
          </a:lnRef>
          <a:fillRef idx="1">
            <a:schemeClr val="lt1"/>
          </a:fillRef>
          <a:effectRef idx="0">
            <a:schemeClr val="accent2"/>
          </a:effectRef>
          <a:fontRef idx="minor">
            <a:schemeClr val="dk1"/>
          </a:fontRef>
        </p:style>
        <p:txBody>
          <a:bodyPr>
            <a:normAutofit/>
          </a:bodyPr>
          <a:lstStyle/>
          <a:p>
            <a:r>
              <a:rPr lang="en-US" sz="3200" dirty="0">
                <a:solidFill>
                  <a:srgbClr val="FF0000"/>
                </a:solidFill>
              </a:rPr>
              <a:t>Future Work:</a:t>
            </a:r>
            <a:endParaRPr lang="en-US" sz="3200" dirty="0"/>
          </a:p>
        </p:txBody>
      </p:sp>
      <p:graphicFrame>
        <p:nvGraphicFramePr>
          <p:cNvPr id="4" name="Diagram 3"/>
          <p:cNvGraphicFramePr/>
          <p:nvPr>
            <p:extLst>
              <p:ext uri="{D42A27DB-BD31-4B8C-83A1-F6EECF244321}">
                <p14:modId xmlns:p14="http://schemas.microsoft.com/office/powerpoint/2010/main" val="349544839"/>
              </p:ext>
            </p:extLst>
          </p:nvPr>
        </p:nvGraphicFramePr>
        <p:xfrm>
          <a:off x="720959" y="1236372"/>
          <a:ext cx="10187448" cy="54220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32405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graphicEl>
                                              <a:dgm id="{ACA4A071-3E12-411E-BF65-FAB1011EF6D6}"/>
                                            </p:graphicEl>
                                          </p:spTgt>
                                        </p:tgtEl>
                                        <p:attrNameLst>
                                          <p:attrName>style.visibility</p:attrName>
                                        </p:attrNameLst>
                                      </p:cBhvr>
                                      <p:to>
                                        <p:strVal val="visible"/>
                                      </p:to>
                                    </p:set>
                                    <p:animEffect transition="in" filter="fade">
                                      <p:cBhvr>
                                        <p:cTn id="7" dur="750"/>
                                        <p:tgtEl>
                                          <p:spTgt spid="4">
                                            <p:graphicEl>
                                              <a:dgm id="{ACA4A071-3E12-411E-BF65-FAB1011EF6D6}"/>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3AC36799-6A00-4C12-AC64-5447A3CCE944}"/>
                                            </p:graphicEl>
                                          </p:spTgt>
                                        </p:tgtEl>
                                        <p:attrNameLst>
                                          <p:attrName>style.visibility</p:attrName>
                                        </p:attrNameLst>
                                      </p:cBhvr>
                                      <p:to>
                                        <p:strVal val="visible"/>
                                      </p:to>
                                    </p:set>
                                    <p:animEffect transition="in" filter="fade">
                                      <p:cBhvr>
                                        <p:cTn id="10" dur="750"/>
                                        <p:tgtEl>
                                          <p:spTgt spid="4">
                                            <p:graphicEl>
                                              <a:dgm id="{3AC36799-6A00-4C12-AC64-5447A3CCE944}"/>
                                            </p:graphicEl>
                                          </p:spTgt>
                                        </p:tgtEl>
                                      </p:cBhvr>
                                    </p:animEffect>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4">
                                            <p:graphicEl>
                                              <a:dgm id="{F323EC4F-E7AB-4794-9A47-24593B4712E8}"/>
                                            </p:graphicEl>
                                          </p:spTgt>
                                        </p:tgtEl>
                                        <p:attrNameLst>
                                          <p:attrName>style.visibility</p:attrName>
                                        </p:attrNameLst>
                                      </p:cBhvr>
                                      <p:to>
                                        <p:strVal val="visible"/>
                                      </p:to>
                                    </p:set>
                                    <p:animEffect transition="in" filter="fade">
                                      <p:cBhvr>
                                        <p:cTn id="14" dur="750"/>
                                        <p:tgtEl>
                                          <p:spTgt spid="4">
                                            <p:graphicEl>
                                              <a:dgm id="{F323EC4F-E7AB-4794-9A47-24593B4712E8}"/>
                                            </p:graphic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graphicEl>
                                              <a:dgm id="{FC3BE564-3ACE-4152-914B-651561A40489}"/>
                                            </p:graphicEl>
                                          </p:spTgt>
                                        </p:tgtEl>
                                        <p:attrNameLst>
                                          <p:attrName>style.visibility</p:attrName>
                                        </p:attrNameLst>
                                      </p:cBhvr>
                                      <p:to>
                                        <p:strVal val="visible"/>
                                      </p:to>
                                    </p:set>
                                    <p:animEffect transition="in" filter="fade">
                                      <p:cBhvr>
                                        <p:cTn id="17" dur="750"/>
                                        <p:tgtEl>
                                          <p:spTgt spid="4">
                                            <p:graphicEl>
                                              <a:dgm id="{FC3BE564-3ACE-4152-914B-651561A40489}"/>
                                            </p:graphic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
                                            <p:graphicEl>
                                              <a:dgm id="{57AC79B0-C15A-4F57-9076-F4219D083349}"/>
                                            </p:graphicEl>
                                          </p:spTgt>
                                        </p:tgtEl>
                                        <p:attrNameLst>
                                          <p:attrName>style.visibility</p:attrName>
                                        </p:attrNameLst>
                                      </p:cBhvr>
                                      <p:to>
                                        <p:strVal val="visible"/>
                                      </p:to>
                                    </p:set>
                                    <p:animEffect transition="in" filter="fade">
                                      <p:cBhvr>
                                        <p:cTn id="21" dur="750"/>
                                        <p:tgtEl>
                                          <p:spTgt spid="4">
                                            <p:graphicEl>
                                              <a:dgm id="{57AC79B0-C15A-4F57-9076-F4219D083349}"/>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graphicEl>
                                              <a:dgm id="{51AE3059-A8D9-4B88-B426-85A867B6359A}"/>
                                            </p:graphicEl>
                                          </p:spTgt>
                                        </p:tgtEl>
                                        <p:attrNameLst>
                                          <p:attrName>style.visibility</p:attrName>
                                        </p:attrNameLst>
                                      </p:cBhvr>
                                      <p:to>
                                        <p:strVal val="visible"/>
                                      </p:to>
                                    </p:set>
                                    <p:animEffect transition="in" filter="fade">
                                      <p:cBhvr>
                                        <p:cTn id="24" dur="750"/>
                                        <p:tgtEl>
                                          <p:spTgt spid="4">
                                            <p:graphicEl>
                                              <a:dgm id="{51AE3059-A8D9-4B88-B426-85A867B6359A}"/>
                                            </p:graphicEl>
                                          </p:spTgt>
                                        </p:tgtEl>
                                      </p:cBhvr>
                                    </p:animEffect>
                                  </p:childTnLst>
                                </p:cTn>
                              </p:par>
                            </p:childTnLst>
                          </p:cTn>
                        </p:par>
                        <p:par>
                          <p:cTn id="25" fill="hold">
                            <p:stCondLst>
                              <p:cond delay="2250"/>
                            </p:stCondLst>
                            <p:childTnLst>
                              <p:par>
                                <p:cTn id="26" presetID="10" presetClass="entr" presetSubtype="0" fill="hold" grpId="0" nodeType="afterEffect">
                                  <p:stCondLst>
                                    <p:cond delay="0"/>
                                  </p:stCondLst>
                                  <p:childTnLst>
                                    <p:set>
                                      <p:cBhvr>
                                        <p:cTn id="27" dur="1" fill="hold">
                                          <p:stCondLst>
                                            <p:cond delay="0"/>
                                          </p:stCondLst>
                                        </p:cTn>
                                        <p:tgtEl>
                                          <p:spTgt spid="4">
                                            <p:graphicEl>
                                              <a:dgm id="{175E62E0-C07F-4930-BAE7-C1D22A6DA2B7}"/>
                                            </p:graphicEl>
                                          </p:spTgt>
                                        </p:tgtEl>
                                        <p:attrNameLst>
                                          <p:attrName>style.visibility</p:attrName>
                                        </p:attrNameLst>
                                      </p:cBhvr>
                                      <p:to>
                                        <p:strVal val="visible"/>
                                      </p:to>
                                    </p:set>
                                    <p:animEffect transition="in" filter="fade">
                                      <p:cBhvr>
                                        <p:cTn id="28" dur="750"/>
                                        <p:tgtEl>
                                          <p:spTgt spid="4">
                                            <p:graphicEl>
                                              <a:dgm id="{175E62E0-C07F-4930-BAE7-C1D22A6DA2B7}"/>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1218F630-1666-4098-9A08-403B80CCE984}"/>
                                            </p:graphicEl>
                                          </p:spTgt>
                                        </p:tgtEl>
                                        <p:attrNameLst>
                                          <p:attrName>style.visibility</p:attrName>
                                        </p:attrNameLst>
                                      </p:cBhvr>
                                      <p:to>
                                        <p:strVal val="visible"/>
                                      </p:to>
                                    </p:set>
                                    <p:animEffect transition="in" filter="fade">
                                      <p:cBhvr>
                                        <p:cTn id="31" dur="750"/>
                                        <p:tgtEl>
                                          <p:spTgt spid="4">
                                            <p:graphicEl>
                                              <a:dgm id="{1218F630-1666-4098-9A08-403B80CCE98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4751" y="1906074"/>
            <a:ext cx="8595360" cy="1712890"/>
          </a:xfrm>
        </p:spPr>
        <p:style>
          <a:lnRef idx="2">
            <a:schemeClr val="accent2"/>
          </a:lnRef>
          <a:fillRef idx="1">
            <a:schemeClr val="lt1"/>
          </a:fillRef>
          <a:effectRef idx="0">
            <a:schemeClr val="accent2"/>
          </a:effectRef>
          <a:fontRef idx="minor">
            <a:schemeClr val="dk1"/>
          </a:fontRef>
        </p:style>
        <p:txBody>
          <a:bodyPr>
            <a:normAutofit/>
          </a:bodyPr>
          <a:lstStyle/>
          <a:p>
            <a:pPr marL="0" indent="0" algn="ctr">
              <a:buNone/>
            </a:pPr>
            <a:r>
              <a:rPr lang="en-US" sz="8000" dirty="0" smtClean="0">
                <a:solidFill>
                  <a:srgbClr val="FF0000"/>
                </a:solidFill>
              </a:rPr>
              <a:t>The End </a:t>
            </a:r>
            <a:endParaRPr lang="en-US" sz="8000" dirty="0">
              <a:solidFill>
                <a:srgbClr val="FF0000"/>
              </a:solidFill>
            </a:endParaRPr>
          </a:p>
        </p:txBody>
      </p:sp>
    </p:spTree>
    <p:extLst>
      <p:ext uri="{BB962C8B-B14F-4D97-AF65-F5344CB8AC3E}">
        <p14:creationId xmlns:p14="http://schemas.microsoft.com/office/powerpoint/2010/main" val="37754580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2794714"/>
            <a:ext cx="9239046" cy="815559"/>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6700" dirty="0" smtClean="0">
                <a:solidFill>
                  <a:srgbClr val="FF0000"/>
                </a:solidFill>
              </a:rPr>
              <a:t>Introduction</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297369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52779" y="373485"/>
            <a:ext cx="9692640" cy="815559"/>
          </a:xfrm>
        </p:spPr>
        <p:style>
          <a:lnRef idx="2">
            <a:schemeClr val="accent2"/>
          </a:lnRef>
          <a:fillRef idx="1">
            <a:schemeClr val="lt1"/>
          </a:fillRef>
          <a:effectRef idx="0">
            <a:schemeClr val="accent2"/>
          </a:effectRef>
          <a:fontRef idx="minor">
            <a:schemeClr val="dk1"/>
          </a:fontRef>
        </p:style>
        <p:txBody>
          <a:bodyPr>
            <a:normAutofit/>
          </a:bodyPr>
          <a:lstStyle/>
          <a:p>
            <a:pPr algn="l"/>
            <a:r>
              <a:rPr lang="en-GB" dirty="0" smtClean="0">
                <a:solidFill>
                  <a:srgbClr val="FF0000"/>
                </a:solidFill>
              </a:rPr>
              <a:t>Introduction :</a:t>
            </a:r>
            <a:endParaRPr lang="en-US" dirty="0">
              <a:solidFill>
                <a:srgbClr val="FF0000"/>
              </a:solidFill>
            </a:endParaRPr>
          </a:p>
        </p:txBody>
      </p:sp>
      <p:sp>
        <p:nvSpPr>
          <p:cNvPr id="3" name="عنصر نائب للمحتوى 2"/>
          <p:cNvSpPr>
            <a:spLocks noGrp="1"/>
          </p:cNvSpPr>
          <p:nvPr>
            <p:ph idx="1"/>
          </p:nvPr>
        </p:nvSpPr>
        <p:spPr>
          <a:xfrm>
            <a:off x="952779" y="1828800"/>
            <a:ext cx="9692639" cy="4224270"/>
          </a:xfrm>
        </p:spPr>
        <p:style>
          <a:lnRef idx="2">
            <a:schemeClr val="accent2"/>
          </a:lnRef>
          <a:fillRef idx="1">
            <a:schemeClr val="lt1"/>
          </a:fillRef>
          <a:effectRef idx="0">
            <a:schemeClr val="accent2"/>
          </a:effectRef>
          <a:fontRef idx="minor">
            <a:schemeClr val="dk1"/>
          </a:fontRef>
        </p:style>
        <p:txBody>
          <a:bodyPr>
            <a:noAutofit/>
          </a:bodyPr>
          <a:lstStyle/>
          <a:p>
            <a:pPr algn="justLow">
              <a:buNone/>
            </a:pPr>
            <a:r>
              <a:rPr lang="en-US" sz="3200" dirty="0" smtClean="0">
                <a:solidFill>
                  <a:schemeClr val="tx1"/>
                </a:solidFill>
              </a:rPr>
              <a:t>This project deals with the problem of Waste management in smart cities, where the garbage collection system is not optimized.</a:t>
            </a:r>
          </a:p>
          <a:p>
            <a:pPr algn="just">
              <a:buNone/>
            </a:pPr>
            <a:r>
              <a:rPr lang="en-GB" sz="3200" dirty="0" smtClean="0">
                <a:solidFill>
                  <a:schemeClr val="tx1"/>
                </a:solidFill>
              </a:rPr>
              <a:t>In this system , the smart bins are connected to the internet  to get the real time information of the smart dustbins .</a:t>
            </a:r>
            <a:endParaRPr lang="en-US" sz="3200" dirty="0" smtClean="0">
              <a:solidFill>
                <a:schemeClr val="tx1"/>
              </a:solidFill>
            </a:endParaRPr>
          </a:p>
          <a:p>
            <a:pPr algn="just"/>
            <a:endParaRPr lang="en-US" sz="3200" dirty="0">
              <a:solidFill>
                <a:schemeClr val="tx1"/>
              </a:solidFill>
            </a:endParaRPr>
          </a:p>
        </p:txBody>
      </p:sp>
    </p:spTree>
    <p:extLst>
      <p:ext uri="{BB962C8B-B14F-4D97-AF65-F5344CB8AC3E}">
        <p14:creationId xmlns:p14="http://schemas.microsoft.com/office/powerpoint/2010/main" val="20178044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61872" y="528034"/>
            <a:ext cx="9692640" cy="776922"/>
          </a:xfrm>
        </p:spPr>
        <p:style>
          <a:lnRef idx="2">
            <a:schemeClr val="accent2"/>
          </a:lnRef>
          <a:fillRef idx="1">
            <a:schemeClr val="lt1"/>
          </a:fillRef>
          <a:effectRef idx="0">
            <a:schemeClr val="accent2"/>
          </a:effectRef>
          <a:fontRef idx="minor">
            <a:schemeClr val="dk1"/>
          </a:fontRef>
        </p:style>
        <p:txBody>
          <a:bodyPr/>
          <a:lstStyle/>
          <a:p>
            <a:r>
              <a:rPr lang="en-GB" dirty="0" smtClean="0">
                <a:solidFill>
                  <a:srgbClr val="FF0000"/>
                </a:solidFill>
              </a:rPr>
              <a:t>Problem Statement </a:t>
            </a:r>
            <a:endParaRPr lang="en-US" dirty="0">
              <a:solidFill>
                <a:srgbClr val="FF0000"/>
              </a:solidFill>
            </a:endParaRPr>
          </a:p>
        </p:txBody>
      </p:sp>
      <p:sp>
        <p:nvSpPr>
          <p:cNvPr id="3" name="عنصر نائب للمحتوى 2"/>
          <p:cNvSpPr>
            <a:spLocks noGrp="1"/>
          </p:cNvSpPr>
          <p:nvPr>
            <p:ph idx="1"/>
          </p:nvPr>
        </p:nvSpPr>
        <p:spPr>
          <a:xfrm>
            <a:off x="1261872" y="1648496"/>
            <a:ext cx="9692640" cy="4351337"/>
          </a:xfrm>
        </p:spPr>
        <p:txBody>
          <a:bodyPr>
            <a:normAutofit/>
          </a:bodyPr>
          <a:lstStyle/>
          <a:p>
            <a:r>
              <a:rPr lang="en-GB" sz="2800" dirty="0">
                <a:solidFill>
                  <a:schemeClr val="tx1"/>
                </a:solidFill>
              </a:rPr>
              <a:t>Solid waste management is one of the main environmental </a:t>
            </a:r>
            <a:r>
              <a:rPr lang="en-GB" sz="2800" dirty="0" smtClean="0">
                <a:solidFill>
                  <a:schemeClr val="tx1"/>
                </a:solidFill>
              </a:rPr>
              <a:t>problems.</a:t>
            </a:r>
            <a:endParaRPr lang="ar-SA" sz="2800" dirty="0">
              <a:solidFill>
                <a:schemeClr val="tx1"/>
              </a:solidFill>
            </a:endParaRPr>
          </a:p>
          <a:p>
            <a:r>
              <a:rPr lang="en-GB" sz="2800" dirty="0">
                <a:solidFill>
                  <a:schemeClr val="tx1"/>
                </a:solidFill>
              </a:rPr>
              <a:t>T</a:t>
            </a:r>
            <a:r>
              <a:rPr lang="en-GB" sz="2800" dirty="0" smtClean="0">
                <a:solidFill>
                  <a:schemeClr val="tx1"/>
                </a:solidFill>
              </a:rPr>
              <a:t>he </a:t>
            </a:r>
            <a:r>
              <a:rPr lang="en-GB" sz="2800" dirty="0">
                <a:solidFill>
                  <a:schemeClr val="tx1"/>
                </a:solidFill>
              </a:rPr>
              <a:t>traditional manual way is an inefficient method because it wastes the time and fuel which leads to a waste of money.</a:t>
            </a:r>
            <a:r>
              <a:rPr lang="ar-SA" sz="2800" dirty="0">
                <a:solidFill>
                  <a:schemeClr val="tx1"/>
                </a:solidFill>
              </a:rPr>
              <a:t> </a:t>
            </a:r>
          </a:p>
          <a:p>
            <a:pPr>
              <a:buNone/>
            </a:pPr>
            <a:endParaRPr lang="en-US" sz="2800" dirty="0">
              <a:solidFill>
                <a:schemeClr val="tx1"/>
              </a:solidFill>
            </a:endParaRPr>
          </a:p>
        </p:txBody>
      </p:sp>
      <p:pic>
        <p:nvPicPr>
          <p:cNvPr id="4" name="صورة 3" descr="تنزيل (7).jpg"/>
          <p:cNvPicPr>
            <a:picLocks noChangeAspect="1"/>
          </p:cNvPicPr>
          <p:nvPr/>
        </p:nvPicPr>
        <p:blipFill>
          <a:blip r:embed="rId2"/>
          <a:stretch>
            <a:fillRect/>
          </a:stretch>
        </p:blipFill>
        <p:spPr>
          <a:xfrm>
            <a:off x="7160653" y="3991589"/>
            <a:ext cx="3539755" cy="2500330"/>
          </a:xfrm>
          <a:prstGeom prst="rect">
            <a:avLst/>
          </a:prstGeom>
        </p:spPr>
      </p:pic>
    </p:spTree>
    <p:extLst>
      <p:ext uri="{BB962C8B-B14F-4D97-AF65-F5344CB8AC3E}">
        <p14:creationId xmlns:p14="http://schemas.microsoft.com/office/powerpoint/2010/main" val="29909603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1720" y="412123"/>
            <a:ext cx="8685512" cy="699649"/>
          </a:xfrm>
        </p:spPr>
        <p:style>
          <a:lnRef idx="2">
            <a:schemeClr val="accent2"/>
          </a:lnRef>
          <a:fillRef idx="1">
            <a:schemeClr val="lt1"/>
          </a:fillRef>
          <a:effectRef idx="0">
            <a:schemeClr val="accent2"/>
          </a:effectRef>
          <a:fontRef idx="minor">
            <a:schemeClr val="dk1"/>
          </a:fontRef>
        </p:style>
        <p:txBody>
          <a:bodyPr/>
          <a:lstStyle/>
          <a:p>
            <a:r>
              <a:rPr lang="en-GB" dirty="0" smtClean="0">
                <a:solidFill>
                  <a:srgbClr val="FF0000"/>
                </a:solidFill>
              </a:rPr>
              <a:t>Solution </a:t>
            </a:r>
            <a:endParaRPr lang="en-US" dirty="0">
              <a:solidFill>
                <a:srgbClr val="FF0000"/>
              </a:solidFill>
            </a:endParaRPr>
          </a:p>
        </p:txBody>
      </p:sp>
      <p:sp>
        <p:nvSpPr>
          <p:cNvPr id="3" name="عنصر نائب للمحتوى 2"/>
          <p:cNvSpPr>
            <a:spLocks noGrp="1"/>
          </p:cNvSpPr>
          <p:nvPr>
            <p:ph idx="1"/>
          </p:nvPr>
        </p:nvSpPr>
        <p:spPr/>
        <p:txBody>
          <a:bodyPr>
            <a:normAutofit/>
          </a:bodyPr>
          <a:lstStyle/>
          <a:p>
            <a:pPr marL="0" indent="0" algn="just">
              <a:buNone/>
            </a:pPr>
            <a:r>
              <a:rPr lang="en-GB" sz="2800" dirty="0">
                <a:solidFill>
                  <a:schemeClr val="tx1"/>
                </a:solidFill>
              </a:rPr>
              <a:t>U</a:t>
            </a:r>
            <a:r>
              <a:rPr lang="en-GB" sz="2800" dirty="0" smtClean="0">
                <a:solidFill>
                  <a:schemeClr val="tx1"/>
                </a:solidFill>
              </a:rPr>
              <a:t>sing an IoT-based waste management system </a:t>
            </a:r>
            <a:r>
              <a:rPr lang="en-US" sz="2800" dirty="0" smtClean="0">
                <a:solidFill>
                  <a:schemeClr val="tx1"/>
                </a:solidFill>
              </a:rPr>
              <a:t>reduces fuel consumption leads to saving money and time.</a:t>
            </a:r>
            <a:endParaRPr lang="ar-SA" sz="2800" dirty="0" smtClean="0">
              <a:solidFill>
                <a:schemeClr val="tx1"/>
              </a:solidFill>
            </a:endParaRPr>
          </a:p>
          <a:p>
            <a:pPr>
              <a:buNone/>
            </a:pPr>
            <a:r>
              <a:rPr lang="en-US" sz="2800" dirty="0" smtClean="0">
                <a:solidFill>
                  <a:schemeClr val="tx1"/>
                </a:solidFill>
              </a:rPr>
              <a:t> </a:t>
            </a:r>
            <a:endParaRPr 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1240" y="3335629"/>
            <a:ext cx="5926197" cy="2844508"/>
          </a:xfrm>
          <a:prstGeom prst="rect">
            <a:avLst/>
          </a:prstGeom>
        </p:spPr>
      </p:pic>
    </p:spTree>
    <p:extLst>
      <p:ext uri="{BB962C8B-B14F-4D97-AF65-F5344CB8AC3E}">
        <p14:creationId xmlns:p14="http://schemas.microsoft.com/office/powerpoint/2010/main" val="3207442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717" y="285352"/>
            <a:ext cx="9692640" cy="502277"/>
          </a:xfrm>
        </p:spPr>
        <p:style>
          <a:lnRef idx="2">
            <a:schemeClr val="accent2"/>
          </a:lnRef>
          <a:fillRef idx="1">
            <a:schemeClr val="lt1"/>
          </a:fillRef>
          <a:effectRef idx="0">
            <a:schemeClr val="accent2"/>
          </a:effectRef>
          <a:fontRef idx="minor">
            <a:schemeClr val="dk1"/>
          </a:fontRef>
        </p:style>
        <p:txBody>
          <a:bodyPr>
            <a:normAutofit/>
          </a:bodyPr>
          <a:lstStyle/>
          <a:p>
            <a:r>
              <a:rPr lang="en-US" sz="2800" dirty="0" smtClean="0">
                <a:solidFill>
                  <a:srgbClr val="FF0000"/>
                </a:solidFill>
              </a:rPr>
              <a:t>Smart Waste Management Advantages:</a:t>
            </a:r>
            <a:endParaRPr lang="en-US" sz="2800" dirty="0">
              <a:solidFill>
                <a:srgbClr val="FF0000"/>
              </a:solidFill>
            </a:endParaRPr>
          </a:p>
        </p:txBody>
      </p:sp>
      <p:sp>
        <p:nvSpPr>
          <p:cNvPr id="9" name="Diamond 8"/>
          <p:cNvSpPr/>
          <p:nvPr/>
        </p:nvSpPr>
        <p:spPr>
          <a:xfrm>
            <a:off x="2784253" y="2549008"/>
            <a:ext cx="3013656" cy="2562896"/>
          </a:xfrm>
          <a:prstGeom prst="diamond">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Decision Support</a:t>
            </a:r>
            <a:endParaRPr lang="en-US" sz="1400" b="1" dirty="0"/>
          </a:p>
        </p:txBody>
      </p:sp>
      <p:sp>
        <p:nvSpPr>
          <p:cNvPr id="10" name="Diamond 9"/>
          <p:cNvSpPr/>
          <p:nvPr/>
        </p:nvSpPr>
        <p:spPr>
          <a:xfrm>
            <a:off x="1110001" y="3974586"/>
            <a:ext cx="3013656" cy="2562896"/>
          </a:xfrm>
          <a:prstGeom prst="diamon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Clean Environment</a:t>
            </a:r>
            <a:endParaRPr lang="en-US" sz="1400" b="1" dirty="0"/>
          </a:p>
        </p:txBody>
      </p:sp>
      <p:sp>
        <p:nvSpPr>
          <p:cNvPr id="11" name="Diamond 10"/>
          <p:cNvSpPr/>
          <p:nvPr/>
        </p:nvSpPr>
        <p:spPr>
          <a:xfrm>
            <a:off x="4385781" y="1139780"/>
            <a:ext cx="3013656" cy="2562896"/>
          </a:xfrm>
          <a:prstGeom prst="diamond">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Easy Collection</a:t>
            </a:r>
            <a:endParaRPr lang="en-US" sz="1400" b="1" dirty="0"/>
          </a:p>
        </p:txBody>
      </p:sp>
      <p:sp>
        <p:nvSpPr>
          <p:cNvPr id="12" name="Diamond 11"/>
          <p:cNvSpPr/>
          <p:nvPr/>
        </p:nvSpPr>
        <p:spPr>
          <a:xfrm>
            <a:off x="7768634" y="3974586"/>
            <a:ext cx="3013656" cy="2562896"/>
          </a:xfrm>
          <a:prstGeom prst="diamond">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Optimize Resources</a:t>
            </a:r>
            <a:endParaRPr lang="en-US" sz="1400" b="1" dirty="0"/>
          </a:p>
        </p:txBody>
      </p:sp>
      <p:sp>
        <p:nvSpPr>
          <p:cNvPr id="13" name="Diamond 12"/>
          <p:cNvSpPr/>
          <p:nvPr/>
        </p:nvSpPr>
        <p:spPr>
          <a:xfrm>
            <a:off x="1098925" y="1131605"/>
            <a:ext cx="3086380" cy="2579246"/>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Minimal Time</a:t>
            </a:r>
            <a:endParaRPr lang="en-US" sz="1400" b="1" dirty="0"/>
          </a:p>
        </p:txBody>
      </p:sp>
      <p:sp>
        <p:nvSpPr>
          <p:cNvPr id="14" name="Diamond 13"/>
          <p:cNvSpPr/>
          <p:nvPr/>
        </p:nvSpPr>
        <p:spPr>
          <a:xfrm>
            <a:off x="6082185" y="2565359"/>
            <a:ext cx="3013656" cy="2562896"/>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Reduce Fuel Consumption</a:t>
            </a:r>
            <a:endParaRPr lang="en-US" sz="1400" b="1" dirty="0"/>
          </a:p>
        </p:txBody>
      </p:sp>
      <p:sp>
        <p:nvSpPr>
          <p:cNvPr id="15" name="Diamond 14"/>
          <p:cNvSpPr/>
          <p:nvPr/>
        </p:nvSpPr>
        <p:spPr>
          <a:xfrm>
            <a:off x="4395736" y="3990938"/>
            <a:ext cx="3013656" cy="2562896"/>
          </a:xfrm>
          <a:prstGeom prst="diamond">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Save Money</a:t>
            </a:r>
            <a:endParaRPr lang="en-US" sz="1400" b="1" dirty="0"/>
          </a:p>
        </p:txBody>
      </p:sp>
    </p:spTree>
    <p:extLst>
      <p:ext uri="{BB962C8B-B14F-4D97-AF65-F5344CB8AC3E}">
        <p14:creationId xmlns:p14="http://schemas.microsoft.com/office/powerpoint/2010/main" val="27208736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anim calcmode="lin" valueType="num">
                                      <p:cBhvr>
                                        <p:cTn id="14" dur="750" fill="hold"/>
                                        <p:tgtEl>
                                          <p:spTgt spid="9"/>
                                        </p:tgtEl>
                                        <p:attrNameLst>
                                          <p:attrName>ppt_x</p:attrName>
                                        </p:attrNameLst>
                                      </p:cBhvr>
                                      <p:tavLst>
                                        <p:tav tm="0">
                                          <p:val>
                                            <p:strVal val="#ppt_x"/>
                                          </p:val>
                                        </p:tav>
                                        <p:tav tm="100000">
                                          <p:val>
                                            <p:strVal val="#ppt_x"/>
                                          </p:val>
                                        </p:tav>
                                      </p:tavLst>
                                    </p:anim>
                                    <p:anim calcmode="lin" valueType="num">
                                      <p:cBhvr>
                                        <p:cTn id="15" dur="75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anim calcmode="lin" valueType="num">
                                      <p:cBhvr>
                                        <p:cTn id="20" dur="750" fill="hold"/>
                                        <p:tgtEl>
                                          <p:spTgt spid="11"/>
                                        </p:tgtEl>
                                        <p:attrNameLst>
                                          <p:attrName>ppt_x</p:attrName>
                                        </p:attrNameLst>
                                      </p:cBhvr>
                                      <p:tavLst>
                                        <p:tav tm="0">
                                          <p:val>
                                            <p:strVal val="#ppt_x"/>
                                          </p:val>
                                        </p:tav>
                                        <p:tav tm="100000">
                                          <p:val>
                                            <p:strVal val="#ppt_x"/>
                                          </p:val>
                                        </p:tav>
                                      </p:tavLst>
                                    </p:anim>
                                    <p:anim calcmode="lin" valueType="num">
                                      <p:cBhvr>
                                        <p:cTn id="21" dur="75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750"/>
                                        <p:tgtEl>
                                          <p:spTgt spid="10"/>
                                        </p:tgtEl>
                                      </p:cBhvr>
                                    </p:animEffect>
                                    <p:anim calcmode="lin" valueType="num">
                                      <p:cBhvr>
                                        <p:cTn id="26" dur="750" fill="hold"/>
                                        <p:tgtEl>
                                          <p:spTgt spid="10"/>
                                        </p:tgtEl>
                                        <p:attrNameLst>
                                          <p:attrName>ppt_x</p:attrName>
                                        </p:attrNameLst>
                                      </p:cBhvr>
                                      <p:tavLst>
                                        <p:tav tm="0">
                                          <p:val>
                                            <p:strVal val="#ppt_x"/>
                                          </p:val>
                                        </p:tav>
                                        <p:tav tm="100000">
                                          <p:val>
                                            <p:strVal val="#ppt_x"/>
                                          </p:val>
                                        </p:tav>
                                      </p:tavLst>
                                    </p:anim>
                                    <p:anim calcmode="lin" valueType="num">
                                      <p:cBhvr>
                                        <p:cTn id="27" dur="75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750"/>
                                        <p:tgtEl>
                                          <p:spTgt spid="15"/>
                                        </p:tgtEl>
                                      </p:cBhvr>
                                    </p:animEffect>
                                    <p:anim calcmode="lin" valueType="num">
                                      <p:cBhvr>
                                        <p:cTn id="32" dur="750" fill="hold"/>
                                        <p:tgtEl>
                                          <p:spTgt spid="15"/>
                                        </p:tgtEl>
                                        <p:attrNameLst>
                                          <p:attrName>ppt_x</p:attrName>
                                        </p:attrNameLst>
                                      </p:cBhvr>
                                      <p:tavLst>
                                        <p:tav tm="0">
                                          <p:val>
                                            <p:strVal val="#ppt_x"/>
                                          </p:val>
                                        </p:tav>
                                        <p:tav tm="100000">
                                          <p:val>
                                            <p:strVal val="#ppt_x"/>
                                          </p:val>
                                        </p:tav>
                                      </p:tavLst>
                                    </p:anim>
                                    <p:anim calcmode="lin" valueType="num">
                                      <p:cBhvr>
                                        <p:cTn id="33" dur="7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3750"/>
                            </p:stCondLst>
                            <p:childTnLst>
                              <p:par>
                                <p:cTn id="35" presetID="47"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750"/>
                                        <p:tgtEl>
                                          <p:spTgt spid="12"/>
                                        </p:tgtEl>
                                      </p:cBhvr>
                                    </p:animEffect>
                                    <p:anim calcmode="lin" valueType="num">
                                      <p:cBhvr>
                                        <p:cTn id="44" dur="750" fill="hold"/>
                                        <p:tgtEl>
                                          <p:spTgt spid="12"/>
                                        </p:tgtEl>
                                        <p:attrNameLst>
                                          <p:attrName>ppt_x</p:attrName>
                                        </p:attrNameLst>
                                      </p:cBhvr>
                                      <p:tavLst>
                                        <p:tav tm="0">
                                          <p:val>
                                            <p:strVal val="#ppt_x"/>
                                          </p:val>
                                        </p:tav>
                                        <p:tav tm="100000">
                                          <p:val>
                                            <p:strVal val="#ppt_x"/>
                                          </p:val>
                                        </p:tav>
                                      </p:tavLst>
                                    </p:anim>
                                    <p:anim calcmode="lin" valueType="num">
                                      <p:cBhvr>
                                        <p:cTn id="45"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1720" y="347730"/>
            <a:ext cx="9692640" cy="656822"/>
          </a:xfrm>
        </p:spPr>
        <p:style>
          <a:lnRef idx="2">
            <a:schemeClr val="accent2"/>
          </a:lnRef>
          <a:fillRef idx="1">
            <a:schemeClr val="lt1"/>
          </a:fillRef>
          <a:effectRef idx="0">
            <a:schemeClr val="accent2"/>
          </a:effectRef>
          <a:fontRef idx="minor">
            <a:schemeClr val="dk1"/>
          </a:fontRef>
        </p:style>
        <p:txBody>
          <a:bodyPr anchor="t">
            <a:normAutofit fontScale="90000"/>
          </a:bodyPr>
          <a:lstStyle/>
          <a:p>
            <a:r>
              <a:rPr lang="en-US" b="1" dirty="0" smtClean="0">
                <a:solidFill>
                  <a:srgbClr val="FF0000"/>
                </a:solidFill>
              </a:rPr>
              <a:t> </a:t>
            </a:r>
            <a:r>
              <a:rPr lang="en-US" b="1" dirty="0">
                <a:solidFill>
                  <a:srgbClr val="FF0000"/>
                </a:solidFill>
              </a:rPr>
              <a:t>Internet of Things (</a:t>
            </a:r>
            <a:r>
              <a:rPr lang="en-US" b="1" dirty="0" err="1">
                <a:solidFill>
                  <a:srgbClr val="FF0000"/>
                </a:solidFill>
              </a:rPr>
              <a:t>IoT</a:t>
            </a:r>
            <a:r>
              <a:rPr lang="en-US" b="1" dirty="0">
                <a:solidFill>
                  <a:srgbClr val="FF0000"/>
                </a:solidFill>
              </a:rPr>
              <a:t>)</a:t>
            </a:r>
            <a:br>
              <a:rPr lang="en-US" b="1" dirty="0">
                <a:solidFill>
                  <a:srgbClr val="FF0000"/>
                </a:solidFill>
              </a:rPr>
            </a:br>
            <a:endParaRPr lang="en-US" dirty="0">
              <a:solidFill>
                <a:srgbClr val="FF0000"/>
              </a:solidFill>
            </a:endParaRPr>
          </a:p>
        </p:txBody>
      </p:sp>
      <p:sp>
        <p:nvSpPr>
          <p:cNvPr id="3" name="عنصر نائب للمحتوى 2"/>
          <p:cNvSpPr>
            <a:spLocks noGrp="1"/>
          </p:cNvSpPr>
          <p:nvPr>
            <p:ph idx="1"/>
          </p:nvPr>
        </p:nvSpPr>
        <p:spPr>
          <a:xfrm>
            <a:off x="1261871" y="1828800"/>
            <a:ext cx="9285925" cy="4351337"/>
          </a:xfrm>
        </p:spPr>
        <p:txBody>
          <a:bodyPr>
            <a:normAutofit/>
          </a:bodyPr>
          <a:lstStyle/>
          <a:p>
            <a:pPr algn="just">
              <a:buNone/>
            </a:pPr>
            <a:r>
              <a:rPr lang="en-US" sz="2800" dirty="0">
                <a:solidFill>
                  <a:schemeClr val="tx1"/>
                </a:solidFill>
              </a:rPr>
              <a:t>The Internet of Things (IoT) is a concept in which surrounding objects are connected through wired and wireless networks without user intervention. In the field of IoT, the objects communicate and exchange information to provide advanced intelligent services for users.</a:t>
            </a:r>
          </a:p>
          <a:p>
            <a:pPr>
              <a:buNone/>
            </a:pPr>
            <a:endParaRPr lang="en-US" sz="2800" dirty="0">
              <a:solidFill>
                <a:schemeClr val="tx1"/>
              </a:solidFill>
            </a:endParaRPr>
          </a:p>
          <a:p>
            <a:endParaRPr lang="en-US" sz="2400" dirty="0">
              <a:solidFill>
                <a:schemeClr val="tx1"/>
              </a:solidFill>
            </a:endParaRPr>
          </a:p>
        </p:txBody>
      </p:sp>
      <p:pic>
        <p:nvPicPr>
          <p:cNvPr id="4" name="صورة 3" descr="iot.jpg"/>
          <p:cNvPicPr>
            <a:picLocks noChangeAspect="1"/>
          </p:cNvPicPr>
          <p:nvPr/>
        </p:nvPicPr>
        <p:blipFill>
          <a:blip r:embed="rId2" cstate="print"/>
          <a:stretch>
            <a:fillRect/>
          </a:stretch>
        </p:blipFill>
        <p:spPr>
          <a:xfrm>
            <a:off x="7146232" y="4121238"/>
            <a:ext cx="3571900" cy="2526435"/>
          </a:xfrm>
          <a:prstGeom prst="rect">
            <a:avLst/>
          </a:prstGeom>
        </p:spPr>
      </p:pic>
    </p:spTree>
    <p:extLst>
      <p:ext uri="{BB962C8B-B14F-4D97-AF65-F5344CB8AC3E}">
        <p14:creationId xmlns:p14="http://schemas.microsoft.com/office/powerpoint/2010/main" val="9310541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View">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docProps/app.xml><?xml version="1.0" encoding="utf-8"?>
<Properties xmlns="http://schemas.openxmlformats.org/officeDocument/2006/extended-properties" xmlns:vt="http://schemas.openxmlformats.org/officeDocument/2006/docPropsVTypes">
  <Template>TM03457515[[fn=View]]</Template>
  <TotalTime>9095</TotalTime>
  <Words>970</Words>
  <Application>Microsoft Office PowerPoint</Application>
  <PresentationFormat>Widescreen</PresentationFormat>
  <Paragraphs>123</Paragraphs>
  <Slides>36</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Century Schoolbook</vt:lpstr>
      <vt:lpstr>Tahoma</vt:lpstr>
      <vt:lpstr>Wingdings 2</vt:lpstr>
      <vt:lpstr>View</vt:lpstr>
      <vt:lpstr>Smart Waste Management System Based on IoT</vt:lpstr>
      <vt:lpstr>PowerPoint Presentation</vt:lpstr>
      <vt:lpstr>Contents :</vt:lpstr>
      <vt:lpstr>Introduction:</vt:lpstr>
      <vt:lpstr>Introduction :</vt:lpstr>
      <vt:lpstr>Problem Statement </vt:lpstr>
      <vt:lpstr>Solution </vt:lpstr>
      <vt:lpstr>Smart Waste Management Advantages:</vt:lpstr>
      <vt:lpstr> Internet of Things (IoT) </vt:lpstr>
      <vt:lpstr> Vehicle Routing Problem(VRP) </vt:lpstr>
      <vt:lpstr>Methodology </vt:lpstr>
      <vt:lpstr>Methodology </vt:lpstr>
      <vt:lpstr>PowerPoint Presentation</vt:lpstr>
      <vt:lpstr>PowerPoint Presentation</vt:lpstr>
      <vt:lpstr>Waste Bin Design </vt:lpstr>
      <vt:lpstr>System’s Block Diagram</vt:lpstr>
      <vt:lpstr>PowerPoint Presentation</vt:lpstr>
      <vt:lpstr>Smart Waste Bin:</vt:lpstr>
      <vt:lpstr>System’s Flowcharts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and Future Work:</vt:lpstr>
      <vt:lpstr>Conclusion  </vt:lpstr>
      <vt:lpstr>Future Work: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Methodology</dc:title>
  <dc:creator>nisreen saadeh</dc:creator>
  <cp:lastModifiedBy>nisreen saadeh</cp:lastModifiedBy>
  <cp:revision>66</cp:revision>
  <dcterms:created xsi:type="dcterms:W3CDTF">2020-05-28T21:49:55Z</dcterms:created>
  <dcterms:modified xsi:type="dcterms:W3CDTF">2020-07-19T18:01:03Z</dcterms:modified>
</cp:coreProperties>
</file>