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</p:sldIdLst>
  <p:sldSz cx="18288000" cy="10287000"/>
  <p:notesSz cx="6858000" cy="9144000"/>
  <p:embeddedFontLst>
    <p:embeddedFont>
      <p:font typeface="Cairo Bold" charset="1" panose="00000800000000000000"/>
      <p:regular r:id="rId65"/>
    </p:embeddedFont>
    <p:embeddedFont>
      <p:font typeface="Lumberjack" charset="1" panose="02000503050000020004"/>
      <p:regular r:id="rId66"/>
    </p:embeddedFont>
    <p:embeddedFont>
      <p:font typeface="Zilla Slab Bold" charset="1" panose="00000000000000000000"/>
      <p:regular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fonts/font65.fntdata" Type="http://schemas.openxmlformats.org/officeDocument/2006/relationships/font"/><Relationship Id="rId66" Target="fonts/font66.fntdata" Type="http://schemas.openxmlformats.org/officeDocument/2006/relationships/font"/><Relationship Id="rId67" Target="fonts/font67.fntdata" Type="http://schemas.openxmlformats.org/officeDocument/2006/relationships/font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svg" Type="http://schemas.openxmlformats.org/officeDocument/2006/relationships/image"/><Relationship Id="rId18" Target="../media/image1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16" Target="../media/image18.png" Type="http://schemas.openxmlformats.org/officeDocument/2006/relationships/image"/><Relationship Id="rId17" Target="../media/image19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31.png" Type="http://schemas.openxmlformats.org/officeDocument/2006/relationships/image"/><Relationship Id="rId13" Target="../media/image3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33.png" Type="http://schemas.openxmlformats.org/officeDocument/2006/relationships/image"/><Relationship Id="rId13" Target="../media/image34.png" Type="http://schemas.openxmlformats.org/officeDocument/2006/relationships/image"/><Relationship Id="rId14" Target="../media/image35.png" Type="http://schemas.openxmlformats.org/officeDocument/2006/relationships/image"/><Relationship Id="rId15" Target="../media/image3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37.png" Type="http://schemas.openxmlformats.org/officeDocument/2006/relationships/image"/><Relationship Id="rId13" Target="../media/image38.png" Type="http://schemas.openxmlformats.org/officeDocument/2006/relationships/image"/><Relationship Id="rId14" Target="../media/image39.png" Type="http://schemas.openxmlformats.org/officeDocument/2006/relationships/image"/><Relationship Id="rId15" Target="../media/image4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41.png" Type="http://schemas.openxmlformats.org/officeDocument/2006/relationships/image"/><Relationship Id="rId13" Target="../media/image42.png" Type="http://schemas.openxmlformats.org/officeDocument/2006/relationships/image"/><Relationship Id="rId14" Target="../media/image4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44.png" Type="http://schemas.openxmlformats.org/officeDocument/2006/relationships/image"/><Relationship Id="rId13" Target="../media/image45.png" Type="http://schemas.openxmlformats.org/officeDocument/2006/relationships/image"/><Relationship Id="rId14" Target="../media/image4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47.png" Type="http://schemas.openxmlformats.org/officeDocument/2006/relationships/image"/><Relationship Id="rId13" Target="../media/image48.png" Type="http://schemas.openxmlformats.org/officeDocument/2006/relationships/image"/><Relationship Id="rId14" Target="../media/image4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49.png" Type="http://schemas.openxmlformats.org/officeDocument/2006/relationships/image"/><Relationship Id="rId13" Target="../media/image50.png" Type="http://schemas.openxmlformats.org/officeDocument/2006/relationships/image"/><Relationship Id="rId14" Target="../media/image51.png" Type="http://schemas.openxmlformats.org/officeDocument/2006/relationships/image"/><Relationship Id="rId15" Target="../media/image4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52.png" Type="http://schemas.openxmlformats.org/officeDocument/2006/relationships/image"/><Relationship Id="rId13" Target="../media/image53.png" Type="http://schemas.openxmlformats.org/officeDocument/2006/relationships/image"/><Relationship Id="rId14" Target="../media/image4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54.png" Type="http://schemas.openxmlformats.org/officeDocument/2006/relationships/image"/><Relationship Id="rId13" Target="../media/image55.png" Type="http://schemas.openxmlformats.org/officeDocument/2006/relationships/image"/><Relationship Id="rId14" Target="../media/image56.png" Type="http://schemas.openxmlformats.org/officeDocument/2006/relationships/image"/><Relationship Id="rId15" Target="../media/image5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58.png" Type="http://schemas.openxmlformats.org/officeDocument/2006/relationships/image"/><Relationship Id="rId13" Target="../media/image59.png" Type="http://schemas.openxmlformats.org/officeDocument/2006/relationships/image"/><Relationship Id="rId14" Target="../media/image60.png" Type="http://schemas.openxmlformats.org/officeDocument/2006/relationships/image"/><Relationship Id="rId15" Target="../media/image5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61.png" Type="http://schemas.openxmlformats.org/officeDocument/2006/relationships/image"/><Relationship Id="rId13" Target="../media/image62.png" Type="http://schemas.openxmlformats.org/officeDocument/2006/relationships/image"/><Relationship Id="rId14" Target="../media/image6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64.png" Type="http://schemas.openxmlformats.org/officeDocument/2006/relationships/image"/><Relationship Id="rId13" Target="../media/image65.png" Type="http://schemas.openxmlformats.org/officeDocument/2006/relationships/image"/><Relationship Id="rId14" Target="../media/image6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67.png" Type="http://schemas.openxmlformats.org/officeDocument/2006/relationships/image"/><Relationship Id="rId13" Target="../media/image6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69.png" Type="http://schemas.openxmlformats.org/officeDocument/2006/relationships/image"/><Relationship Id="rId13" Target="../media/image70.png" Type="http://schemas.openxmlformats.org/officeDocument/2006/relationships/image"/><Relationship Id="rId14" Target="../media/image7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72.png" Type="http://schemas.openxmlformats.org/officeDocument/2006/relationships/image"/><Relationship Id="rId13" Target="../media/image73.png" Type="http://schemas.openxmlformats.org/officeDocument/2006/relationships/image"/><Relationship Id="rId14" Target="../media/image7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7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76.png" Type="http://schemas.openxmlformats.org/officeDocument/2006/relationships/image"/><Relationship Id="rId13" Target="../media/image77.png" Type="http://schemas.openxmlformats.org/officeDocument/2006/relationships/image"/><Relationship Id="rId14" Target="../media/image78.png" Type="http://schemas.openxmlformats.org/officeDocument/2006/relationships/image"/><Relationship Id="rId15" Target="../media/image7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80.png" Type="http://schemas.openxmlformats.org/officeDocument/2006/relationships/image"/><Relationship Id="rId13" Target="../media/image81.png" Type="http://schemas.openxmlformats.org/officeDocument/2006/relationships/image"/><Relationship Id="rId14" Target="../media/image8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83.png" Type="http://schemas.openxmlformats.org/officeDocument/2006/relationships/image"/><Relationship Id="rId13" Target="../media/image84.png" Type="http://schemas.openxmlformats.org/officeDocument/2006/relationships/image"/><Relationship Id="rId14" Target="../media/image8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86.png" Type="http://schemas.openxmlformats.org/officeDocument/2006/relationships/image"/><Relationship Id="rId13" Target="../media/image87.png" Type="http://schemas.openxmlformats.org/officeDocument/2006/relationships/image"/><Relationship Id="rId14" Target="../media/image8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89.png" Type="http://schemas.openxmlformats.org/officeDocument/2006/relationships/image"/><Relationship Id="rId13" Target="../media/image9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91.png" Type="http://schemas.openxmlformats.org/officeDocument/2006/relationships/image"/><Relationship Id="rId13" Target="../media/image92.png" Type="http://schemas.openxmlformats.org/officeDocument/2006/relationships/image"/><Relationship Id="rId14" Target="../media/image93.png" Type="http://schemas.openxmlformats.org/officeDocument/2006/relationships/image"/><Relationship Id="rId15" Target="../media/image9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95.png" Type="http://schemas.openxmlformats.org/officeDocument/2006/relationships/image"/><Relationship Id="rId13" Target="../media/image96.png" Type="http://schemas.openxmlformats.org/officeDocument/2006/relationships/image"/><Relationship Id="rId14" Target="../media/image9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98.png" Type="http://schemas.openxmlformats.org/officeDocument/2006/relationships/image"/><Relationship Id="rId13" Target="../media/image99.png" Type="http://schemas.openxmlformats.org/officeDocument/2006/relationships/image"/><Relationship Id="rId14" Target="../media/image10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01.png" Type="http://schemas.openxmlformats.org/officeDocument/2006/relationships/image"/><Relationship Id="rId13" Target="../media/image102.png" Type="http://schemas.openxmlformats.org/officeDocument/2006/relationships/image"/><Relationship Id="rId14" Target="../media/image103.png" Type="http://schemas.openxmlformats.org/officeDocument/2006/relationships/image"/><Relationship Id="rId15" Target="../media/image10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05.png" Type="http://schemas.openxmlformats.org/officeDocument/2006/relationships/image"/><Relationship Id="rId13" Target="../media/image10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07.png" Type="http://schemas.openxmlformats.org/officeDocument/2006/relationships/image"/><Relationship Id="rId13" Target="../media/image108.png" Type="http://schemas.openxmlformats.org/officeDocument/2006/relationships/image"/><Relationship Id="rId14" Target="../media/image10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10.png" Type="http://schemas.openxmlformats.org/officeDocument/2006/relationships/image"/><Relationship Id="rId13" Target="../media/image111.png" Type="http://schemas.openxmlformats.org/officeDocument/2006/relationships/image"/><Relationship Id="rId14" Target="../media/image11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16" Target="../media/image18.png" Type="http://schemas.openxmlformats.org/officeDocument/2006/relationships/image"/><Relationship Id="rId17" Target="../media/image19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13.png" Type="http://schemas.openxmlformats.org/officeDocument/2006/relationships/image"/><Relationship Id="rId13" Target="../media/image114.png" Type="http://schemas.openxmlformats.org/officeDocument/2006/relationships/image"/><Relationship Id="rId14" Target="../media/image115.png" Type="http://schemas.openxmlformats.org/officeDocument/2006/relationships/image"/><Relationship Id="rId15" Target="../media/image11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17.png" Type="http://schemas.openxmlformats.org/officeDocument/2006/relationships/image"/><Relationship Id="rId13" Target="../media/image118.png" Type="http://schemas.openxmlformats.org/officeDocument/2006/relationships/image"/><Relationship Id="rId14" Target="../media/image119.png" Type="http://schemas.openxmlformats.org/officeDocument/2006/relationships/image"/><Relationship Id="rId15" Target="../media/image120.png" Type="http://schemas.openxmlformats.org/officeDocument/2006/relationships/image"/><Relationship Id="rId16" Target="../media/image12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22.png" Type="http://schemas.openxmlformats.org/officeDocument/2006/relationships/image"/><Relationship Id="rId13" Target="../media/image123.png" Type="http://schemas.openxmlformats.org/officeDocument/2006/relationships/image"/><Relationship Id="rId14" Target="../media/image12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25.png" Type="http://schemas.openxmlformats.org/officeDocument/2006/relationships/image"/><Relationship Id="rId13" Target="../media/image126.png" Type="http://schemas.openxmlformats.org/officeDocument/2006/relationships/image"/><Relationship Id="rId14" Target="../media/image12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28.png" Type="http://schemas.openxmlformats.org/officeDocument/2006/relationships/image"/><Relationship Id="rId13" Target="../media/image129.png" Type="http://schemas.openxmlformats.org/officeDocument/2006/relationships/image"/><Relationship Id="rId14" Target="../media/image130.png" Type="http://schemas.openxmlformats.org/officeDocument/2006/relationships/image"/><Relationship Id="rId15" Target="../media/image13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32.png" Type="http://schemas.openxmlformats.org/officeDocument/2006/relationships/image"/><Relationship Id="rId13" Target="../media/image133.png" Type="http://schemas.openxmlformats.org/officeDocument/2006/relationships/image"/><Relationship Id="rId14" Target="../media/image134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28.png" Type="http://schemas.openxmlformats.org/officeDocument/2006/relationships/image"/><Relationship Id="rId13" Target="../media/image135.png" Type="http://schemas.openxmlformats.org/officeDocument/2006/relationships/image"/><Relationship Id="rId14" Target="../media/image13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37.png" Type="http://schemas.openxmlformats.org/officeDocument/2006/relationships/image"/><Relationship Id="rId13" Target="../media/image138.png" Type="http://schemas.openxmlformats.org/officeDocument/2006/relationships/image"/><Relationship Id="rId14" Target="../media/image139.png" Type="http://schemas.openxmlformats.org/officeDocument/2006/relationships/image"/><Relationship Id="rId15" Target="../media/image14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41.png" Type="http://schemas.openxmlformats.org/officeDocument/2006/relationships/image"/><Relationship Id="rId13" Target="../media/image142.png" Type="http://schemas.openxmlformats.org/officeDocument/2006/relationships/image"/><Relationship Id="rId14" Target="../media/image13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43.png" Type="http://schemas.openxmlformats.org/officeDocument/2006/relationships/image"/><Relationship Id="rId13" Target="../media/image144.png" Type="http://schemas.openxmlformats.org/officeDocument/2006/relationships/image"/><Relationship Id="rId14" Target="../media/image14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22.png" Type="http://schemas.openxmlformats.org/officeDocument/2006/relationships/image"/><Relationship Id="rId13" Target="../media/image2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46.png" Type="http://schemas.openxmlformats.org/officeDocument/2006/relationships/image"/><Relationship Id="rId13" Target="../media/image14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34.png" Type="http://schemas.openxmlformats.org/officeDocument/2006/relationships/image"/><Relationship Id="rId13" Target="../media/image148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49.png" Type="http://schemas.openxmlformats.org/officeDocument/2006/relationships/image"/><Relationship Id="rId13" Target="../media/image150.png" Type="http://schemas.openxmlformats.org/officeDocument/2006/relationships/image"/><Relationship Id="rId14" Target="../media/image151.png" Type="http://schemas.openxmlformats.org/officeDocument/2006/relationships/image"/><Relationship Id="rId15" Target="../media/image152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53.png" Type="http://schemas.openxmlformats.org/officeDocument/2006/relationships/image"/><Relationship Id="rId13" Target="../media/image154.png" Type="http://schemas.openxmlformats.org/officeDocument/2006/relationships/image"/><Relationship Id="rId14" Target="../media/image155.png" Type="http://schemas.openxmlformats.org/officeDocument/2006/relationships/image"/><Relationship Id="rId15" Target="../media/image15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57.png" Type="http://schemas.openxmlformats.org/officeDocument/2006/relationships/image"/><Relationship Id="rId13" Target="../media/image158.png" Type="http://schemas.openxmlformats.org/officeDocument/2006/relationships/image"/><Relationship Id="rId14" Target="../media/image159.png" Type="http://schemas.openxmlformats.org/officeDocument/2006/relationships/image"/><Relationship Id="rId15" Target="../media/image16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161.png" Type="http://schemas.openxmlformats.org/officeDocument/2006/relationships/image"/><Relationship Id="rId13" Target="../media/image162.png" Type="http://schemas.openxmlformats.org/officeDocument/2006/relationships/image"/><Relationship Id="rId14" Target="../media/image16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5.png" Type="http://schemas.openxmlformats.org/officeDocument/2006/relationships/image"/><Relationship Id="rId15" Target="../media/image16.svg" Type="http://schemas.openxmlformats.org/officeDocument/2006/relationships/image"/><Relationship Id="rId16" Target="../media/image18.png" Type="http://schemas.openxmlformats.org/officeDocument/2006/relationships/image"/><Relationship Id="rId17" Target="../media/image19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24.png" Type="http://schemas.openxmlformats.org/officeDocument/2006/relationships/image"/><Relationship Id="rId13" Target="../media/image2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26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27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svg" Type="http://schemas.openxmlformats.org/officeDocument/2006/relationships/image"/><Relationship Id="rId12" Target="../media/image28.png" Type="http://schemas.openxmlformats.org/officeDocument/2006/relationships/image"/><Relationship Id="rId13" Target="../media/image29.png" Type="http://schemas.openxmlformats.org/officeDocument/2006/relationships/image"/><Relationship Id="rId14" Target="../media/image30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27771" y="7275576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0" y="0"/>
                </a:moveTo>
                <a:lnTo>
                  <a:pt x="9578727" y="0"/>
                </a:lnTo>
                <a:lnTo>
                  <a:pt x="9578727" y="7262417"/>
                </a:lnTo>
                <a:lnTo>
                  <a:pt x="0" y="72624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714207" y="6589784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550450" y="-919232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549685" y="-149175"/>
            <a:ext cx="3009518" cy="2112134"/>
          </a:xfrm>
          <a:custGeom>
            <a:avLst/>
            <a:gdLst/>
            <a:ahLst/>
            <a:cxnLst/>
            <a:rect r="r" b="b" t="t" l="l"/>
            <a:pathLst>
              <a:path h="2112134" w="3009518">
                <a:moveTo>
                  <a:pt x="0" y="0"/>
                </a:moveTo>
                <a:lnTo>
                  <a:pt x="3009517" y="0"/>
                </a:lnTo>
                <a:lnTo>
                  <a:pt x="3009517" y="2112134"/>
                </a:lnTo>
                <a:lnTo>
                  <a:pt x="0" y="21121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207604" y="82296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751695" y="-2976632"/>
            <a:ext cx="3648974" cy="4114800"/>
          </a:xfrm>
          <a:custGeom>
            <a:avLst/>
            <a:gdLst/>
            <a:ahLst/>
            <a:cxnLst/>
            <a:rect r="r" b="b" t="t" l="l"/>
            <a:pathLst>
              <a:path h="4114800" w="3648974">
                <a:moveTo>
                  <a:pt x="0" y="0"/>
                </a:moveTo>
                <a:lnTo>
                  <a:pt x="3648974" y="0"/>
                </a:lnTo>
                <a:lnTo>
                  <a:pt x="36489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826788" y="9701821"/>
            <a:ext cx="5432512" cy="2966812"/>
          </a:xfrm>
          <a:custGeom>
            <a:avLst/>
            <a:gdLst/>
            <a:ahLst/>
            <a:cxnLst/>
            <a:rect r="r" b="b" t="t" l="l"/>
            <a:pathLst>
              <a:path h="2966812" w="5432512">
                <a:moveTo>
                  <a:pt x="0" y="0"/>
                </a:moveTo>
                <a:lnTo>
                  <a:pt x="5432512" y="0"/>
                </a:lnTo>
                <a:lnTo>
                  <a:pt x="5432512" y="2966812"/>
                </a:lnTo>
                <a:lnTo>
                  <a:pt x="0" y="2966812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149223" y="1707220"/>
            <a:ext cx="5053527" cy="5053527"/>
          </a:xfrm>
          <a:custGeom>
            <a:avLst/>
            <a:gdLst/>
            <a:ahLst/>
            <a:cxnLst/>
            <a:rect r="r" b="b" t="t" l="l"/>
            <a:pathLst>
              <a:path h="5053527" w="5053527">
                <a:moveTo>
                  <a:pt x="0" y="0"/>
                </a:moveTo>
                <a:lnTo>
                  <a:pt x="5053528" y="0"/>
                </a:lnTo>
                <a:lnTo>
                  <a:pt x="5053528" y="5053528"/>
                </a:lnTo>
                <a:lnTo>
                  <a:pt x="0" y="5053528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221893" y="6325553"/>
            <a:ext cx="5063777" cy="18712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46"/>
              </a:lnSpc>
            </a:pPr>
            <a:r>
              <a:rPr lang="en-US" sz="13567" b="true">
                <a:solidFill>
                  <a:srgbClr val="5D688A"/>
                </a:solidFill>
                <a:latin typeface="Cairo Bold"/>
                <a:ea typeface="Cairo Bold"/>
                <a:cs typeface="Cairo Bold"/>
                <a:sym typeface="Cairo Bold"/>
              </a:rPr>
              <a:t>School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994469" y="6328674"/>
            <a:ext cx="3352361" cy="18681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45"/>
              </a:lnSpc>
              <a:spcBef>
                <a:spcPct val="0"/>
              </a:spcBef>
            </a:pPr>
            <a:r>
              <a:rPr lang="en-US" b="true" sz="13566">
                <a:solidFill>
                  <a:srgbClr val="FFBDBD"/>
                </a:solidFill>
                <a:latin typeface="Cairo Bold"/>
                <a:ea typeface="Cairo Bold"/>
                <a:cs typeface="Cairo Bold"/>
                <a:sym typeface="Cairo Bold"/>
              </a:rPr>
              <a:t>Hub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31126" y="4677696"/>
            <a:ext cx="4041139" cy="605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8"/>
              </a:lnSpc>
              <a:spcBef>
                <a:spcPct val="0"/>
              </a:spcBef>
            </a:pPr>
            <a:r>
              <a:rPr lang="en-US" sz="4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 </a:t>
            </a:r>
            <a:r>
              <a:rPr lang="en-US" sz="4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SHAHD HENNAWI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2990677" y="4687221"/>
            <a:ext cx="4685350" cy="6086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72"/>
              </a:lnSpc>
              <a:spcBef>
                <a:spcPct val="0"/>
              </a:spcBef>
            </a:pPr>
            <a:r>
              <a:rPr lang="en-US" sz="444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DR.SAMER ARANDI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842206" y="3894251"/>
            <a:ext cx="1192759" cy="605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8"/>
              </a:lnSpc>
              <a:spcBef>
                <a:spcPct val="0"/>
              </a:spcBef>
            </a:pPr>
            <a:r>
              <a:rPr lang="en-US" sz="4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BY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31126" y="5354905"/>
            <a:ext cx="3283975" cy="605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8"/>
              </a:lnSpc>
              <a:spcBef>
                <a:spcPct val="0"/>
              </a:spcBef>
            </a:pPr>
            <a:r>
              <a:rPr lang="en-US" sz="4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HALA MAREE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3756357" y="3894251"/>
            <a:ext cx="3283975" cy="605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38"/>
              </a:lnSpc>
              <a:spcBef>
                <a:spcPct val="0"/>
              </a:spcBef>
            </a:pPr>
            <a:r>
              <a:rPr lang="en-US" sz="4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SUPERVISOR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116871" y="5352079"/>
            <a:ext cx="4559156" cy="6086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72"/>
              </a:lnSpc>
              <a:spcBef>
                <a:spcPct val="0"/>
              </a:spcBef>
            </a:pPr>
            <a:r>
              <a:rPr lang="en-US" sz="444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DR.EMAD NATSHEH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27771" y="7275576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0" y="0"/>
                </a:moveTo>
                <a:lnTo>
                  <a:pt x="9578727" y="0"/>
                </a:lnTo>
                <a:lnTo>
                  <a:pt x="9578727" y="7262417"/>
                </a:lnTo>
                <a:lnTo>
                  <a:pt x="0" y="72624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714207" y="6589784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550450" y="-919232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549685" y="-149175"/>
            <a:ext cx="3009518" cy="2112134"/>
          </a:xfrm>
          <a:custGeom>
            <a:avLst/>
            <a:gdLst/>
            <a:ahLst/>
            <a:cxnLst/>
            <a:rect r="r" b="b" t="t" l="l"/>
            <a:pathLst>
              <a:path h="2112134" w="3009518">
                <a:moveTo>
                  <a:pt x="0" y="0"/>
                </a:moveTo>
                <a:lnTo>
                  <a:pt x="3009517" y="0"/>
                </a:lnTo>
                <a:lnTo>
                  <a:pt x="3009517" y="2112134"/>
                </a:lnTo>
                <a:lnTo>
                  <a:pt x="0" y="21121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207604" y="82296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572338" y="4325136"/>
            <a:ext cx="7143325" cy="1836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88"/>
              </a:lnSpc>
            </a:pPr>
            <a:r>
              <a:rPr lang="en-US" sz="13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FEATURES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1826788" y="9701821"/>
            <a:ext cx="5432512" cy="2966812"/>
          </a:xfrm>
          <a:custGeom>
            <a:avLst/>
            <a:gdLst/>
            <a:ahLst/>
            <a:cxnLst/>
            <a:rect r="r" b="b" t="t" l="l"/>
            <a:pathLst>
              <a:path h="2966812" w="5432512">
                <a:moveTo>
                  <a:pt x="0" y="0"/>
                </a:moveTo>
                <a:lnTo>
                  <a:pt x="5432512" y="0"/>
                </a:lnTo>
                <a:lnTo>
                  <a:pt x="5432512" y="2966812"/>
                </a:lnTo>
                <a:lnTo>
                  <a:pt x="0" y="2966812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751695" y="-2976632"/>
            <a:ext cx="3648974" cy="4114800"/>
          </a:xfrm>
          <a:custGeom>
            <a:avLst/>
            <a:gdLst/>
            <a:ahLst/>
            <a:cxnLst/>
            <a:rect r="r" b="b" t="t" l="l"/>
            <a:pathLst>
              <a:path h="4114800" w="3648974">
                <a:moveTo>
                  <a:pt x="0" y="0"/>
                </a:moveTo>
                <a:lnTo>
                  <a:pt x="3648974" y="0"/>
                </a:lnTo>
                <a:lnTo>
                  <a:pt x="36489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7398188" y="913416"/>
            <a:ext cx="3515215" cy="7899359"/>
          </a:xfrm>
          <a:custGeom>
            <a:avLst/>
            <a:gdLst/>
            <a:ahLst/>
            <a:cxnLst/>
            <a:rect r="r" b="b" t="t" l="l"/>
            <a:pathLst>
              <a:path h="7899359" w="3515215">
                <a:moveTo>
                  <a:pt x="0" y="0"/>
                </a:moveTo>
                <a:lnTo>
                  <a:pt x="3515215" y="0"/>
                </a:lnTo>
                <a:lnTo>
                  <a:pt x="3515215" y="7899359"/>
                </a:lnTo>
                <a:lnTo>
                  <a:pt x="0" y="789935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3450" y="3659230"/>
            <a:ext cx="3721743" cy="12038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58"/>
              </a:lnSpc>
            </a:pPr>
            <a:r>
              <a:rPr lang="en-US" sz="8721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LOG IN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1091436" y="913416"/>
            <a:ext cx="3515215" cy="7899359"/>
          </a:xfrm>
          <a:custGeom>
            <a:avLst/>
            <a:gdLst/>
            <a:ahLst/>
            <a:cxnLst/>
            <a:rect r="r" b="b" t="t" l="l"/>
            <a:pathLst>
              <a:path h="7899359" w="3515215">
                <a:moveTo>
                  <a:pt x="0" y="0"/>
                </a:moveTo>
                <a:lnTo>
                  <a:pt x="3515215" y="0"/>
                </a:lnTo>
                <a:lnTo>
                  <a:pt x="3515215" y="7899359"/>
                </a:lnTo>
                <a:lnTo>
                  <a:pt x="0" y="789935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793863" y="1900444"/>
            <a:ext cx="3006524" cy="6756233"/>
          </a:xfrm>
          <a:custGeom>
            <a:avLst/>
            <a:gdLst/>
            <a:ahLst/>
            <a:cxnLst/>
            <a:rect r="r" b="b" t="t" l="l"/>
            <a:pathLst>
              <a:path h="6756233" w="3006524">
                <a:moveTo>
                  <a:pt x="0" y="0"/>
                </a:moveTo>
                <a:lnTo>
                  <a:pt x="3006523" y="0"/>
                </a:lnTo>
                <a:lnTo>
                  <a:pt x="3006523" y="6756233"/>
                </a:lnTo>
                <a:lnTo>
                  <a:pt x="0" y="675623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45155" y="3479185"/>
            <a:ext cx="3833567" cy="2319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37"/>
              </a:lnSpc>
            </a:pPr>
            <a:r>
              <a:rPr lang="en-US" sz="575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FORGET PASSWORD</a:t>
            </a:r>
          </a:p>
          <a:p>
            <a:pPr algn="l">
              <a:lnSpc>
                <a:spcPts val="6037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7914553" y="1902202"/>
            <a:ext cx="3005741" cy="6754475"/>
          </a:xfrm>
          <a:custGeom>
            <a:avLst/>
            <a:gdLst/>
            <a:ahLst/>
            <a:cxnLst/>
            <a:rect r="r" b="b" t="t" l="l"/>
            <a:pathLst>
              <a:path h="6754475" w="3005741">
                <a:moveTo>
                  <a:pt x="0" y="0"/>
                </a:moveTo>
                <a:lnTo>
                  <a:pt x="3005742" y="0"/>
                </a:lnTo>
                <a:lnTo>
                  <a:pt x="3005742" y="6754475"/>
                </a:lnTo>
                <a:lnTo>
                  <a:pt x="0" y="675447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034595" y="1900444"/>
            <a:ext cx="2967807" cy="6669229"/>
          </a:xfrm>
          <a:custGeom>
            <a:avLst/>
            <a:gdLst/>
            <a:ahLst/>
            <a:cxnLst/>
            <a:rect r="r" b="b" t="t" l="l"/>
            <a:pathLst>
              <a:path h="6669229" w="2967807">
                <a:moveTo>
                  <a:pt x="0" y="0"/>
                </a:moveTo>
                <a:lnTo>
                  <a:pt x="2967806" y="0"/>
                </a:lnTo>
                <a:lnTo>
                  <a:pt x="2967806" y="6669229"/>
                </a:lnTo>
                <a:lnTo>
                  <a:pt x="0" y="666922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126262" y="1902202"/>
            <a:ext cx="2967025" cy="6667471"/>
          </a:xfrm>
          <a:custGeom>
            <a:avLst/>
            <a:gdLst/>
            <a:ahLst/>
            <a:cxnLst/>
            <a:rect r="r" b="b" t="t" l="l"/>
            <a:pathLst>
              <a:path h="6667471" w="2967025">
                <a:moveTo>
                  <a:pt x="0" y="0"/>
                </a:moveTo>
                <a:lnTo>
                  <a:pt x="2967024" y="0"/>
                </a:lnTo>
                <a:lnTo>
                  <a:pt x="2967024" y="6667471"/>
                </a:lnTo>
                <a:lnTo>
                  <a:pt x="0" y="666747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448110" y="2057400"/>
            <a:ext cx="3018246" cy="6782575"/>
          </a:xfrm>
          <a:custGeom>
            <a:avLst/>
            <a:gdLst/>
            <a:ahLst/>
            <a:cxnLst/>
            <a:rect r="r" b="b" t="t" l="l"/>
            <a:pathLst>
              <a:path h="6782575" w="3018246">
                <a:moveTo>
                  <a:pt x="0" y="0"/>
                </a:moveTo>
                <a:lnTo>
                  <a:pt x="3018246" y="0"/>
                </a:lnTo>
                <a:lnTo>
                  <a:pt x="3018246" y="6782575"/>
                </a:lnTo>
                <a:lnTo>
                  <a:pt x="0" y="678257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557082" y="2057400"/>
            <a:ext cx="3008160" cy="6759910"/>
          </a:xfrm>
          <a:custGeom>
            <a:avLst/>
            <a:gdLst/>
            <a:ahLst/>
            <a:cxnLst/>
            <a:rect r="r" b="b" t="t" l="l"/>
            <a:pathLst>
              <a:path h="6759910" w="3008160">
                <a:moveTo>
                  <a:pt x="0" y="0"/>
                </a:moveTo>
                <a:lnTo>
                  <a:pt x="3008160" y="0"/>
                </a:lnTo>
                <a:lnTo>
                  <a:pt x="3008160" y="6759910"/>
                </a:lnTo>
                <a:lnTo>
                  <a:pt x="0" y="675991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655968" y="2057400"/>
            <a:ext cx="3008160" cy="6759910"/>
          </a:xfrm>
          <a:custGeom>
            <a:avLst/>
            <a:gdLst/>
            <a:ahLst/>
            <a:cxnLst/>
            <a:rect r="r" b="b" t="t" l="l"/>
            <a:pathLst>
              <a:path h="6759910" w="3008160">
                <a:moveTo>
                  <a:pt x="0" y="0"/>
                </a:moveTo>
                <a:lnTo>
                  <a:pt x="3008160" y="0"/>
                </a:lnTo>
                <a:lnTo>
                  <a:pt x="3008160" y="6759910"/>
                </a:lnTo>
                <a:lnTo>
                  <a:pt x="0" y="675991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759174" y="2057400"/>
            <a:ext cx="3008160" cy="6759910"/>
          </a:xfrm>
          <a:custGeom>
            <a:avLst/>
            <a:gdLst/>
            <a:ahLst/>
            <a:cxnLst/>
            <a:rect r="r" b="b" t="t" l="l"/>
            <a:pathLst>
              <a:path h="6759910" w="3008160">
                <a:moveTo>
                  <a:pt x="0" y="0"/>
                </a:moveTo>
                <a:lnTo>
                  <a:pt x="3008160" y="0"/>
                </a:lnTo>
                <a:lnTo>
                  <a:pt x="3008160" y="6759910"/>
                </a:lnTo>
                <a:lnTo>
                  <a:pt x="0" y="675991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645155" y="3479185"/>
            <a:ext cx="4298361" cy="1557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37"/>
              </a:lnSpc>
            </a:pPr>
            <a:r>
              <a:rPr lang="en-US" sz="575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HOME PAGE SCREEN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9566675" y="1389848"/>
            <a:ext cx="3340751" cy="7507305"/>
          </a:xfrm>
          <a:custGeom>
            <a:avLst/>
            <a:gdLst/>
            <a:ahLst/>
            <a:cxnLst/>
            <a:rect r="r" b="b" t="t" l="l"/>
            <a:pathLst>
              <a:path h="7507305" w="3340751">
                <a:moveTo>
                  <a:pt x="0" y="0"/>
                </a:moveTo>
                <a:lnTo>
                  <a:pt x="3340751" y="0"/>
                </a:lnTo>
                <a:lnTo>
                  <a:pt x="3340751" y="7507304"/>
                </a:lnTo>
                <a:lnTo>
                  <a:pt x="0" y="75073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114038" y="1389848"/>
            <a:ext cx="3340751" cy="7507305"/>
          </a:xfrm>
          <a:custGeom>
            <a:avLst/>
            <a:gdLst/>
            <a:ahLst/>
            <a:cxnLst/>
            <a:rect r="r" b="b" t="t" l="l"/>
            <a:pathLst>
              <a:path h="7507305" w="3340751">
                <a:moveTo>
                  <a:pt x="0" y="0"/>
                </a:moveTo>
                <a:lnTo>
                  <a:pt x="3340751" y="0"/>
                </a:lnTo>
                <a:lnTo>
                  <a:pt x="3340751" y="7507304"/>
                </a:lnTo>
                <a:lnTo>
                  <a:pt x="0" y="750730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CHATTING AND PROFILE SCREENS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3019313" y="1389848"/>
            <a:ext cx="3340751" cy="7507305"/>
          </a:xfrm>
          <a:custGeom>
            <a:avLst/>
            <a:gdLst/>
            <a:ahLst/>
            <a:cxnLst/>
            <a:rect r="r" b="b" t="t" l="l"/>
            <a:pathLst>
              <a:path h="7507305" w="3340751">
                <a:moveTo>
                  <a:pt x="0" y="0"/>
                </a:moveTo>
                <a:lnTo>
                  <a:pt x="3340751" y="0"/>
                </a:lnTo>
                <a:lnTo>
                  <a:pt x="3340751" y="7507304"/>
                </a:lnTo>
                <a:lnTo>
                  <a:pt x="0" y="750730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6114038" y="1556995"/>
            <a:ext cx="3318302" cy="7456859"/>
          </a:xfrm>
          <a:custGeom>
            <a:avLst/>
            <a:gdLst/>
            <a:ahLst/>
            <a:cxnLst/>
            <a:rect r="r" b="b" t="t" l="l"/>
            <a:pathLst>
              <a:path h="7456859" w="3318302">
                <a:moveTo>
                  <a:pt x="0" y="0"/>
                </a:moveTo>
                <a:lnTo>
                  <a:pt x="3318302" y="0"/>
                </a:lnTo>
                <a:lnTo>
                  <a:pt x="3318302" y="7456860"/>
                </a:lnTo>
                <a:lnTo>
                  <a:pt x="0" y="745686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542031" y="1556995"/>
            <a:ext cx="3318302" cy="7456859"/>
          </a:xfrm>
          <a:custGeom>
            <a:avLst/>
            <a:gdLst/>
            <a:ahLst/>
            <a:cxnLst/>
            <a:rect r="r" b="b" t="t" l="l"/>
            <a:pathLst>
              <a:path h="7456859" w="3318302">
                <a:moveTo>
                  <a:pt x="0" y="0"/>
                </a:moveTo>
                <a:lnTo>
                  <a:pt x="3318302" y="0"/>
                </a:lnTo>
                <a:lnTo>
                  <a:pt x="3318302" y="7456860"/>
                </a:lnTo>
                <a:lnTo>
                  <a:pt x="0" y="745686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444246"/>
            <a:ext cx="4955607" cy="1565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STUDENTS’ DATA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2974633" y="1553272"/>
            <a:ext cx="3319959" cy="7460583"/>
          </a:xfrm>
          <a:custGeom>
            <a:avLst/>
            <a:gdLst/>
            <a:ahLst/>
            <a:cxnLst/>
            <a:rect r="r" b="b" t="t" l="l"/>
            <a:pathLst>
              <a:path h="7460583" w="3319959">
                <a:moveTo>
                  <a:pt x="0" y="0"/>
                </a:moveTo>
                <a:lnTo>
                  <a:pt x="3319959" y="0"/>
                </a:lnTo>
                <a:lnTo>
                  <a:pt x="3319959" y="7460583"/>
                </a:lnTo>
                <a:lnTo>
                  <a:pt x="0" y="746058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9370180" y="1318268"/>
            <a:ext cx="3404456" cy="7650463"/>
          </a:xfrm>
          <a:custGeom>
            <a:avLst/>
            <a:gdLst/>
            <a:ahLst/>
            <a:cxnLst/>
            <a:rect r="r" b="b" t="t" l="l"/>
            <a:pathLst>
              <a:path h="7650463" w="3404456">
                <a:moveTo>
                  <a:pt x="0" y="0"/>
                </a:moveTo>
                <a:lnTo>
                  <a:pt x="3404456" y="0"/>
                </a:lnTo>
                <a:lnTo>
                  <a:pt x="3404456" y="7650464"/>
                </a:lnTo>
                <a:lnTo>
                  <a:pt x="0" y="765046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959746" y="1318268"/>
            <a:ext cx="3404456" cy="7650463"/>
          </a:xfrm>
          <a:custGeom>
            <a:avLst/>
            <a:gdLst/>
            <a:ahLst/>
            <a:cxnLst/>
            <a:rect r="r" b="b" t="t" l="l"/>
            <a:pathLst>
              <a:path h="7650463" w="3404456">
                <a:moveTo>
                  <a:pt x="0" y="0"/>
                </a:moveTo>
                <a:lnTo>
                  <a:pt x="3404456" y="0"/>
                </a:lnTo>
                <a:lnTo>
                  <a:pt x="3404456" y="7650464"/>
                </a:lnTo>
                <a:lnTo>
                  <a:pt x="0" y="765046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REGISTRATION REQUESTS SCREEN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5784748" y="1318268"/>
            <a:ext cx="3404456" cy="7650463"/>
          </a:xfrm>
          <a:custGeom>
            <a:avLst/>
            <a:gdLst/>
            <a:ahLst/>
            <a:cxnLst/>
            <a:rect r="r" b="b" t="t" l="l"/>
            <a:pathLst>
              <a:path h="7650463" w="3404456">
                <a:moveTo>
                  <a:pt x="0" y="0"/>
                </a:moveTo>
                <a:lnTo>
                  <a:pt x="3404457" y="0"/>
                </a:lnTo>
                <a:lnTo>
                  <a:pt x="3404457" y="7650464"/>
                </a:lnTo>
                <a:lnTo>
                  <a:pt x="0" y="765046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185951" y="1826916"/>
            <a:ext cx="3125329" cy="7023211"/>
          </a:xfrm>
          <a:custGeom>
            <a:avLst/>
            <a:gdLst/>
            <a:ahLst/>
            <a:cxnLst/>
            <a:rect r="r" b="b" t="t" l="l"/>
            <a:pathLst>
              <a:path h="7023211" w="3125329">
                <a:moveTo>
                  <a:pt x="0" y="0"/>
                </a:moveTo>
                <a:lnTo>
                  <a:pt x="3125329" y="0"/>
                </a:lnTo>
                <a:lnTo>
                  <a:pt x="3125329" y="7023211"/>
                </a:lnTo>
                <a:lnTo>
                  <a:pt x="0" y="702321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90860" y="3529286"/>
            <a:ext cx="4527916" cy="3098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TRANSFER AND REJECTED REQUESTS SCREEN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1451047" y="1826916"/>
            <a:ext cx="3125329" cy="7023211"/>
          </a:xfrm>
          <a:custGeom>
            <a:avLst/>
            <a:gdLst/>
            <a:ahLst/>
            <a:cxnLst/>
            <a:rect r="r" b="b" t="t" l="l"/>
            <a:pathLst>
              <a:path h="7023211" w="3125329">
                <a:moveTo>
                  <a:pt x="0" y="0"/>
                </a:moveTo>
                <a:lnTo>
                  <a:pt x="3125329" y="0"/>
                </a:lnTo>
                <a:lnTo>
                  <a:pt x="3125329" y="7023211"/>
                </a:lnTo>
                <a:lnTo>
                  <a:pt x="0" y="702321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733013" y="1826916"/>
            <a:ext cx="3125329" cy="7023211"/>
          </a:xfrm>
          <a:custGeom>
            <a:avLst/>
            <a:gdLst/>
            <a:ahLst/>
            <a:cxnLst/>
            <a:rect r="r" b="b" t="t" l="l"/>
            <a:pathLst>
              <a:path h="7023211" w="3125329">
                <a:moveTo>
                  <a:pt x="0" y="0"/>
                </a:moveTo>
                <a:lnTo>
                  <a:pt x="3125329" y="0"/>
                </a:lnTo>
                <a:lnTo>
                  <a:pt x="3125329" y="7023211"/>
                </a:lnTo>
                <a:lnTo>
                  <a:pt x="0" y="70232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918775" y="1826916"/>
            <a:ext cx="3125329" cy="7023211"/>
          </a:xfrm>
          <a:custGeom>
            <a:avLst/>
            <a:gdLst/>
            <a:ahLst/>
            <a:cxnLst/>
            <a:rect r="r" b="b" t="t" l="l"/>
            <a:pathLst>
              <a:path h="7023211" w="3125329">
                <a:moveTo>
                  <a:pt x="0" y="0"/>
                </a:moveTo>
                <a:lnTo>
                  <a:pt x="3125329" y="0"/>
                </a:lnTo>
                <a:lnTo>
                  <a:pt x="3125329" y="7023211"/>
                </a:lnTo>
                <a:lnTo>
                  <a:pt x="0" y="702321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9624007" y="1401483"/>
            <a:ext cx="3330395" cy="7484035"/>
          </a:xfrm>
          <a:custGeom>
            <a:avLst/>
            <a:gdLst/>
            <a:ahLst/>
            <a:cxnLst/>
            <a:rect r="r" b="b" t="t" l="l"/>
            <a:pathLst>
              <a:path h="7484035" w="3330395">
                <a:moveTo>
                  <a:pt x="0" y="0"/>
                </a:moveTo>
                <a:lnTo>
                  <a:pt x="3330395" y="0"/>
                </a:lnTo>
                <a:lnTo>
                  <a:pt x="3330395" y="7484034"/>
                </a:lnTo>
                <a:lnTo>
                  <a:pt x="0" y="748403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88538" y="1401483"/>
            <a:ext cx="3330395" cy="7484035"/>
          </a:xfrm>
          <a:custGeom>
            <a:avLst/>
            <a:gdLst/>
            <a:ahLst/>
            <a:cxnLst/>
            <a:rect r="r" b="b" t="t" l="l"/>
            <a:pathLst>
              <a:path h="7484035" w="3330395">
                <a:moveTo>
                  <a:pt x="0" y="0"/>
                </a:moveTo>
                <a:lnTo>
                  <a:pt x="3330396" y="0"/>
                </a:lnTo>
                <a:lnTo>
                  <a:pt x="3330396" y="7484034"/>
                </a:lnTo>
                <a:lnTo>
                  <a:pt x="0" y="748403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444246"/>
            <a:ext cx="4955607" cy="1565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ARCHIVE SCREEN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6160261" y="1401483"/>
            <a:ext cx="3330395" cy="7484035"/>
          </a:xfrm>
          <a:custGeom>
            <a:avLst/>
            <a:gdLst/>
            <a:ahLst/>
            <a:cxnLst/>
            <a:rect r="r" b="b" t="t" l="l"/>
            <a:pathLst>
              <a:path h="7484035" w="3330395">
                <a:moveTo>
                  <a:pt x="0" y="0"/>
                </a:moveTo>
                <a:lnTo>
                  <a:pt x="3330396" y="0"/>
                </a:lnTo>
                <a:lnTo>
                  <a:pt x="3330396" y="7484034"/>
                </a:lnTo>
                <a:lnTo>
                  <a:pt x="0" y="748403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390235" y="1969617"/>
            <a:ext cx="3013890" cy="6772787"/>
          </a:xfrm>
          <a:custGeom>
            <a:avLst/>
            <a:gdLst/>
            <a:ahLst/>
            <a:cxnLst/>
            <a:rect r="r" b="b" t="t" l="l"/>
            <a:pathLst>
              <a:path h="6772787" w="3013890">
                <a:moveTo>
                  <a:pt x="0" y="0"/>
                </a:moveTo>
                <a:lnTo>
                  <a:pt x="3013891" y="0"/>
                </a:lnTo>
                <a:lnTo>
                  <a:pt x="3013891" y="6772788"/>
                </a:lnTo>
                <a:lnTo>
                  <a:pt x="0" y="677278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496121" y="1969617"/>
            <a:ext cx="3013890" cy="6772787"/>
          </a:xfrm>
          <a:custGeom>
            <a:avLst/>
            <a:gdLst/>
            <a:ahLst/>
            <a:cxnLst/>
            <a:rect r="r" b="b" t="t" l="l"/>
            <a:pathLst>
              <a:path h="6772787" w="3013890">
                <a:moveTo>
                  <a:pt x="0" y="0"/>
                </a:moveTo>
                <a:lnTo>
                  <a:pt x="3013891" y="0"/>
                </a:lnTo>
                <a:lnTo>
                  <a:pt x="3013891" y="6772788"/>
                </a:lnTo>
                <a:lnTo>
                  <a:pt x="0" y="677278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34629" y="3421736"/>
            <a:ext cx="4955607" cy="1565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TEACHERS’ DATA SCREEN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1603164" y="1969617"/>
            <a:ext cx="3013890" cy="6772787"/>
          </a:xfrm>
          <a:custGeom>
            <a:avLst/>
            <a:gdLst/>
            <a:ahLst/>
            <a:cxnLst/>
            <a:rect r="r" b="b" t="t" l="l"/>
            <a:pathLst>
              <a:path h="6772787" w="3013890">
                <a:moveTo>
                  <a:pt x="0" y="0"/>
                </a:moveTo>
                <a:lnTo>
                  <a:pt x="3013890" y="0"/>
                </a:lnTo>
                <a:lnTo>
                  <a:pt x="3013890" y="6772788"/>
                </a:lnTo>
                <a:lnTo>
                  <a:pt x="0" y="677278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710206" y="1994370"/>
            <a:ext cx="3025441" cy="6798744"/>
          </a:xfrm>
          <a:custGeom>
            <a:avLst/>
            <a:gdLst/>
            <a:ahLst/>
            <a:cxnLst/>
            <a:rect r="r" b="b" t="t" l="l"/>
            <a:pathLst>
              <a:path h="6798744" w="3025441">
                <a:moveTo>
                  <a:pt x="0" y="0"/>
                </a:moveTo>
                <a:lnTo>
                  <a:pt x="3025441" y="0"/>
                </a:lnTo>
                <a:lnTo>
                  <a:pt x="3025441" y="6798743"/>
                </a:lnTo>
                <a:lnTo>
                  <a:pt x="0" y="6798743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45309" y="7290174"/>
            <a:ext cx="9565318" cy="7252250"/>
          </a:xfrm>
          <a:custGeom>
            <a:avLst/>
            <a:gdLst/>
            <a:ahLst/>
            <a:cxnLst/>
            <a:rect r="r" b="b" t="t" l="l"/>
            <a:pathLst>
              <a:path h="7252250" w="9565318">
                <a:moveTo>
                  <a:pt x="9565318" y="0"/>
                </a:moveTo>
                <a:lnTo>
                  <a:pt x="0" y="0"/>
                </a:lnTo>
                <a:lnTo>
                  <a:pt x="0" y="7252250"/>
                </a:lnTo>
                <a:lnTo>
                  <a:pt x="9565318" y="7252250"/>
                </a:lnTo>
                <a:lnTo>
                  <a:pt x="95653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3571369" y="3138913"/>
            <a:ext cx="1007473" cy="1007473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1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3484112" y="1190625"/>
            <a:ext cx="11145262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TABLE OF CONTENT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02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8640263" y="3138913"/>
            <a:ext cx="1007473" cy="1007473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2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3705387" y="3138913"/>
            <a:ext cx="1007473" cy="100747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3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2548665" y="4513788"/>
            <a:ext cx="3052882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INTRODUCTION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028081" y="4513788"/>
            <a:ext cx="4231838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TECHNOLOGIES USED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3168576" y="4513788"/>
            <a:ext cx="2081093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FEATURES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3571369" y="5625476"/>
            <a:ext cx="1007473" cy="1007473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4</a:t>
              </a: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8640263" y="5625476"/>
            <a:ext cx="1007473" cy="1007473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5</a:t>
              </a: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3705387" y="5625476"/>
            <a:ext cx="1007473" cy="1007473"/>
            <a:chOff x="0" y="0"/>
            <a:chExt cx="812800" cy="81280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30" id="30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6</a:t>
              </a: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2649273" y="7047287"/>
            <a:ext cx="2851666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CONSTRAINTS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7538477" y="7047287"/>
            <a:ext cx="3211046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 FUTURE WORK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2906698" y="7047287"/>
            <a:ext cx="2604849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CONCLUSION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528685" y="2057400"/>
            <a:ext cx="3080575" cy="6922641"/>
          </a:xfrm>
          <a:custGeom>
            <a:avLst/>
            <a:gdLst/>
            <a:ahLst/>
            <a:cxnLst/>
            <a:rect r="r" b="b" t="t" l="l"/>
            <a:pathLst>
              <a:path h="6922641" w="3080575">
                <a:moveTo>
                  <a:pt x="0" y="0"/>
                </a:moveTo>
                <a:lnTo>
                  <a:pt x="3080575" y="0"/>
                </a:lnTo>
                <a:lnTo>
                  <a:pt x="3080575" y="6922641"/>
                </a:lnTo>
                <a:lnTo>
                  <a:pt x="0" y="692264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09260" y="2057400"/>
            <a:ext cx="3080575" cy="6922641"/>
          </a:xfrm>
          <a:custGeom>
            <a:avLst/>
            <a:gdLst/>
            <a:ahLst/>
            <a:cxnLst/>
            <a:rect r="r" b="b" t="t" l="l"/>
            <a:pathLst>
              <a:path h="6922641" w="3080575">
                <a:moveTo>
                  <a:pt x="0" y="0"/>
                </a:moveTo>
                <a:lnTo>
                  <a:pt x="3080575" y="0"/>
                </a:lnTo>
                <a:lnTo>
                  <a:pt x="3080575" y="6922641"/>
                </a:lnTo>
                <a:lnTo>
                  <a:pt x="0" y="692264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34629" y="3577552"/>
            <a:ext cx="4955607" cy="3098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ADD TEACHER AND TEACHERS’ LEAVE REQUESTS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4689835" y="2057400"/>
            <a:ext cx="3080575" cy="6922641"/>
          </a:xfrm>
          <a:custGeom>
            <a:avLst/>
            <a:gdLst/>
            <a:ahLst/>
            <a:cxnLst/>
            <a:rect r="r" b="b" t="t" l="l"/>
            <a:pathLst>
              <a:path h="6922641" w="3080575">
                <a:moveTo>
                  <a:pt x="0" y="0"/>
                </a:moveTo>
                <a:lnTo>
                  <a:pt x="3080575" y="0"/>
                </a:lnTo>
                <a:lnTo>
                  <a:pt x="3080575" y="6922641"/>
                </a:lnTo>
                <a:lnTo>
                  <a:pt x="0" y="692264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5448110" y="2057400"/>
            <a:ext cx="3080575" cy="6922641"/>
          </a:xfrm>
          <a:custGeom>
            <a:avLst/>
            <a:gdLst/>
            <a:ahLst/>
            <a:cxnLst/>
            <a:rect r="r" b="b" t="t" l="l"/>
            <a:pathLst>
              <a:path h="6922641" w="3080575">
                <a:moveTo>
                  <a:pt x="0" y="0"/>
                </a:moveTo>
                <a:lnTo>
                  <a:pt x="3080575" y="0"/>
                </a:lnTo>
                <a:lnTo>
                  <a:pt x="3080575" y="6922641"/>
                </a:lnTo>
                <a:lnTo>
                  <a:pt x="0" y="692264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6114038" y="1442154"/>
            <a:ext cx="3373190" cy="7580203"/>
          </a:xfrm>
          <a:custGeom>
            <a:avLst/>
            <a:gdLst/>
            <a:ahLst/>
            <a:cxnLst/>
            <a:rect r="r" b="b" t="t" l="l"/>
            <a:pathLst>
              <a:path h="7580203" w="3373190">
                <a:moveTo>
                  <a:pt x="0" y="0"/>
                </a:moveTo>
                <a:lnTo>
                  <a:pt x="3373190" y="0"/>
                </a:lnTo>
                <a:lnTo>
                  <a:pt x="3373190" y="7580204"/>
                </a:lnTo>
                <a:lnTo>
                  <a:pt x="0" y="75802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612068" y="1442154"/>
            <a:ext cx="3373190" cy="7580203"/>
          </a:xfrm>
          <a:custGeom>
            <a:avLst/>
            <a:gdLst/>
            <a:ahLst/>
            <a:cxnLst/>
            <a:rect r="r" b="b" t="t" l="l"/>
            <a:pathLst>
              <a:path h="7580203" w="3373190">
                <a:moveTo>
                  <a:pt x="0" y="0"/>
                </a:moveTo>
                <a:lnTo>
                  <a:pt x="3373190" y="0"/>
                </a:lnTo>
                <a:lnTo>
                  <a:pt x="3373190" y="7580204"/>
                </a:lnTo>
                <a:lnTo>
                  <a:pt x="0" y="758020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113292" y="1442154"/>
            <a:ext cx="3373190" cy="7580203"/>
          </a:xfrm>
          <a:custGeom>
            <a:avLst/>
            <a:gdLst/>
            <a:ahLst/>
            <a:cxnLst/>
            <a:rect r="r" b="b" t="t" l="l"/>
            <a:pathLst>
              <a:path h="7580203" w="3373190">
                <a:moveTo>
                  <a:pt x="0" y="0"/>
                </a:moveTo>
                <a:lnTo>
                  <a:pt x="3373190" y="0"/>
                </a:lnTo>
                <a:lnTo>
                  <a:pt x="3373190" y="7580204"/>
                </a:lnTo>
                <a:lnTo>
                  <a:pt x="0" y="758020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44246"/>
            <a:ext cx="4955607" cy="1565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TRANSFER PERIOD SCREEN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918086" y="1437582"/>
            <a:ext cx="3356434" cy="7542549"/>
          </a:xfrm>
          <a:custGeom>
            <a:avLst/>
            <a:gdLst/>
            <a:ahLst/>
            <a:cxnLst/>
            <a:rect r="r" b="b" t="t" l="l"/>
            <a:pathLst>
              <a:path h="7542549" w="3356434">
                <a:moveTo>
                  <a:pt x="0" y="0"/>
                </a:moveTo>
                <a:lnTo>
                  <a:pt x="3356434" y="0"/>
                </a:lnTo>
                <a:lnTo>
                  <a:pt x="3356434" y="7542549"/>
                </a:lnTo>
                <a:lnTo>
                  <a:pt x="0" y="754254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513144" y="1437582"/>
            <a:ext cx="3356434" cy="7542549"/>
          </a:xfrm>
          <a:custGeom>
            <a:avLst/>
            <a:gdLst/>
            <a:ahLst/>
            <a:cxnLst/>
            <a:rect r="r" b="b" t="t" l="l"/>
            <a:pathLst>
              <a:path h="7542549" w="3356434">
                <a:moveTo>
                  <a:pt x="0" y="0"/>
                </a:moveTo>
                <a:lnTo>
                  <a:pt x="3356435" y="0"/>
                </a:lnTo>
                <a:lnTo>
                  <a:pt x="3356435" y="7542549"/>
                </a:lnTo>
                <a:lnTo>
                  <a:pt x="0" y="754254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106909" y="1437582"/>
            <a:ext cx="3356434" cy="7542549"/>
          </a:xfrm>
          <a:custGeom>
            <a:avLst/>
            <a:gdLst/>
            <a:ahLst/>
            <a:cxnLst/>
            <a:rect r="r" b="b" t="t" l="l"/>
            <a:pathLst>
              <a:path h="7542549" w="3356434">
                <a:moveTo>
                  <a:pt x="0" y="0"/>
                </a:moveTo>
                <a:lnTo>
                  <a:pt x="3356434" y="0"/>
                </a:lnTo>
                <a:lnTo>
                  <a:pt x="3356434" y="7542549"/>
                </a:lnTo>
                <a:lnTo>
                  <a:pt x="0" y="754254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44246"/>
            <a:ext cx="5324636" cy="30984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DISTRIBUTE STUDENTS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ON CLASSROOMS SCREEN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593450" y="3444246"/>
            <a:ext cx="5324636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DISTRIBUTE STUDENTS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CONSTRAINTS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6114038" y="2290074"/>
            <a:ext cx="1007473" cy="1007473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1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114038" y="3716323"/>
            <a:ext cx="1007473" cy="1007473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2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114038" y="5108358"/>
            <a:ext cx="1007473" cy="1007473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3</a:t>
              </a: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7445096" y="2550923"/>
            <a:ext cx="8428834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MAXIMUM NUMBER OF STUDENTS IS 30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445096" y="3977172"/>
            <a:ext cx="8368055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MAXIMUM 2 SPECIAL NEEDS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448990" y="5369207"/>
            <a:ext cx="842494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NO SIBLINGS IN THE SAME CLASS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6114038" y="6613228"/>
            <a:ext cx="1007473" cy="1007473"/>
            <a:chOff x="0" y="0"/>
            <a:chExt cx="812800" cy="812800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4</a:t>
              </a: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7445096" y="6874077"/>
            <a:ext cx="8424940" cy="542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PERCENTAGE OF FEMALE TO MALE IS 50%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7115179" y="1028700"/>
            <a:ext cx="3556329" cy="7991750"/>
          </a:xfrm>
          <a:custGeom>
            <a:avLst/>
            <a:gdLst/>
            <a:ahLst/>
            <a:cxnLst/>
            <a:rect r="r" b="b" t="t" l="l"/>
            <a:pathLst>
              <a:path h="7991750" w="3556329">
                <a:moveTo>
                  <a:pt x="0" y="0"/>
                </a:moveTo>
                <a:lnTo>
                  <a:pt x="3556329" y="0"/>
                </a:lnTo>
                <a:lnTo>
                  <a:pt x="3556329" y="7991750"/>
                </a:lnTo>
                <a:lnTo>
                  <a:pt x="0" y="799175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924344" y="1028700"/>
            <a:ext cx="3556329" cy="7991750"/>
          </a:xfrm>
          <a:custGeom>
            <a:avLst/>
            <a:gdLst/>
            <a:ahLst/>
            <a:cxnLst/>
            <a:rect r="r" b="b" t="t" l="l"/>
            <a:pathLst>
              <a:path h="7991750" w="3556329">
                <a:moveTo>
                  <a:pt x="0" y="0"/>
                </a:moveTo>
                <a:lnTo>
                  <a:pt x="3556328" y="0"/>
                </a:lnTo>
                <a:lnTo>
                  <a:pt x="3556328" y="7991750"/>
                </a:lnTo>
                <a:lnTo>
                  <a:pt x="0" y="799175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PROMOTE STUDENTS SCREEN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6114038" y="1555832"/>
            <a:ext cx="3241444" cy="7284143"/>
          </a:xfrm>
          <a:custGeom>
            <a:avLst/>
            <a:gdLst/>
            <a:ahLst/>
            <a:cxnLst/>
            <a:rect r="r" b="b" t="t" l="l"/>
            <a:pathLst>
              <a:path h="7284143" w="3241444">
                <a:moveTo>
                  <a:pt x="0" y="0"/>
                </a:moveTo>
                <a:lnTo>
                  <a:pt x="3241444" y="0"/>
                </a:lnTo>
                <a:lnTo>
                  <a:pt x="3241444" y="7284143"/>
                </a:lnTo>
                <a:lnTo>
                  <a:pt x="0" y="728414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459665" y="1555832"/>
            <a:ext cx="3241444" cy="7284143"/>
          </a:xfrm>
          <a:custGeom>
            <a:avLst/>
            <a:gdLst/>
            <a:ahLst/>
            <a:cxnLst/>
            <a:rect r="r" b="b" t="t" l="l"/>
            <a:pathLst>
              <a:path h="7284143" w="3241444">
                <a:moveTo>
                  <a:pt x="0" y="0"/>
                </a:moveTo>
                <a:lnTo>
                  <a:pt x="3241444" y="0"/>
                </a:lnTo>
                <a:lnTo>
                  <a:pt x="3241444" y="7284143"/>
                </a:lnTo>
                <a:lnTo>
                  <a:pt x="0" y="728414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810252" y="1555832"/>
            <a:ext cx="3241444" cy="7284143"/>
          </a:xfrm>
          <a:custGeom>
            <a:avLst/>
            <a:gdLst/>
            <a:ahLst/>
            <a:cxnLst/>
            <a:rect r="r" b="b" t="t" l="l"/>
            <a:pathLst>
              <a:path h="7284143" w="3241444">
                <a:moveTo>
                  <a:pt x="0" y="0"/>
                </a:moveTo>
                <a:lnTo>
                  <a:pt x="3241444" y="0"/>
                </a:lnTo>
                <a:lnTo>
                  <a:pt x="3241444" y="7284143"/>
                </a:lnTo>
                <a:lnTo>
                  <a:pt x="0" y="728414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CLASSES TIMETABLE SCREENS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855946" y="1434686"/>
            <a:ext cx="3300844" cy="7417627"/>
          </a:xfrm>
          <a:custGeom>
            <a:avLst/>
            <a:gdLst/>
            <a:ahLst/>
            <a:cxnLst/>
            <a:rect r="r" b="b" t="t" l="l"/>
            <a:pathLst>
              <a:path h="7417627" w="3300844">
                <a:moveTo>
                  <a:pt x="0" y="0"/>
                </a:moveTo>
                <a:lnTo>
                  <a:pt x="3300844" y="0"/>
                </a:lnTo>
                <a:lnTo>
                  <a:pt x="3300844" y="7417628"/>
                </a:lnTo>
                <a:lnTo>
                  <a:pt x="0" y="741762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305522" y="1434686"/>
            <a:ext cx="3300844" cy="7417627"/>
          </a:xfrm>
          <a:custGeom>
            <a:avLst/>
            <a:gdLst/>
            <a:ahLst/>
            <a:cxnLst/>
            <a:rect r="r" b="b" t="t" l="l"/>
            <a:pathLst>
              <a:path h="7417627" w="3300844">
                <a:moveTo>
                  <a:pt x="0" y="0"/>
                </a:moveTo>
                <a:lnTo>
                  <a:pt x="3300844" y="0"/>
                </a:lnTo>
                <a:lnTo>
                  <a:pt x="3300844" y="7417628"/>
                </a:lnTo>
                <a:lnTo>
                  <a:pt x="0" y="741762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750851" y="1434686"/>
            <a:ext cx="3300844" cy="7417627"/>
          </a:xfrm>
          <a:custGeom>
            <a:avLst/>
            <a:gdLst/>
            <a:ahLst/>
            <a:cxnLst/>
            <a:rect r="r" b="b" t="t" l="l"/>
            <a:pathLst>
              <a:path h="7417627" w="3300844">
                <a:moveTo>
                  <a:pt x="0" y="0"/>
                </a:moveTo>
                <a:lnTo>
                  <a:pt x="3300845" y="0"/>
                </a:lnTo>
                <a:lnTo>
                  <a:pt x="3300845" y="7417628"/>
                </a:lnTo>
                <a:lnTo>
                  <a:pt x="0" y="741762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DISTRIBUTE SCHEDULE SCREENS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857794" y="1354926"/>
            <a:ext cx="10193902" cy="7365094"/>
          </a:xfrm>
          <a:custGeom>
            <a:avLst/>
            <a:gdLst/>
            <a:ahLst/>
            <a:cxnLst/>
            <a:rect r="r" b="b" t="t" l="l"/>
            <a:pathLst>
              <a:path h="7365094" w="10193902">
                <a:moveTo>
                  <a:pt x="0" y="0"/>
                </a:moveTo>
                <a:lnTo>
                  <a:pt x="10193902" y="0"/>
                </a:lnTo>
                <a:lnTo>
                  <a:pt x="10193902" y="7365094"/>
                </a:lnTo>
                <a:lnTo>
                  <a:pt x="0" y="736509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3450" y="344424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NUMBER OF LESSONS PER WEEK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987004" y="1913817"/>
            <a:ext cx="3079769" cy="6920828"/>
          </a:xfrm>
          <a:custGeom>
            <a:avLst/>
            <a:gdLst/>
            <a:ahLst/>
            <a:cxnLst/>
            <a:rect r="r" b="b" t="t" l="l"/>
            <a:pathLst>
              <a:path h="6920828" w="3079769">
                <a:moveTo>
                  <a:pt x="0" y="0"/>
                </a:moveTo>
                <a:lnTo>
                  <a:pt x="3079769" y="0"/>
                </a:lnTo>
                <a:lnTo>
                  <a:pt x="3079769" y="6920829"/>
                </a:lnTo>
                <a:lnTo>
                  <a:pt x="0" y="692082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107852" y="1913817"/>
            <a:ext cx="3079769" cy="6920828"/>
          </a:xfrm>
          <a:custGeom>
            <a:avLst/>
            <a:gdLst/>
            <a:ahLst/>
            <a:cxnLst/>
            <a:rect r="r" b="b" t="t" l="l"/>
            <a:pathLst>
              <a:path h="6920828" w="3079769">
                <a:moveTo>
                  <a:pt x="0" y="0"/>
                </a:moveTo>
                <a:lnTo>
                  <a:pt x="3079769" y="0"/>
                </a:lnTo>
                <a:lnTo>
                  <a:pt x="3079769" y="6920829"/>
                </a:lnTo>
                <a:lnTo>
                  <a:pt x="0" y="692082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84135" y="3427386"/>
            <a:ext cx="4955607" cy="23322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ADD AND ASSIGN SUBJECTS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1226528" y="1913817"/>
            <a:ext cx="3055723" cy="6866794"/>
          </a:xfrm>
          <a:custGeom>
            <a:avLst/>
            <a:gdLst/>
            <a:ahLst/>
            <a:cxnLst/>
            <a:rect r="r" b="b" t="t" l="l"/>
            <a:pathLst>
              <a:path h="6866794" w="3055723">
                <a:moveTo>
                  <a:pt x="0" y="0"/>
                </a:moveTo>
                <a:lnTo>
                  <a:pt x="3055723" y="0"/>
                </a:lnTo>
                <a:lnTo>
                  <a:pt x="3055723" y="6866795"/>
                </a:lnTo>
                <a:lnTo>
                  <a:pt x="0" y="686679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364563" y="1913817"/>
            <a:ext cx="3055723" cy="6866794"/>
          </a:xfrm>
          <a:custGeom>
            <a:avLst/>
            <a:gdLst/>
            <a:ahLst/>
            <a:cxnLst/>
            <a:rect r="r" b="b" t="t" l="l"/>
            <a:pathLst>
              <a:path h="6866794" w="3055723">
                <a:moveTo>
                  <a:pt x="0" y="0"/>
                </a:moveTo>
                <a:lnTo>
                  <a:pt x="3055723" y="0"/>
                </a:lnTo>
                <a:lnTo>
                  <a:pt x="3055723" y="6866795"/>
                </a:lnTo>
                <a:lnTo>
                  <a:pt x="0" y="6866795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880222" y="1241780"/>
            <a:ext cx="3381197" cy="7598196"/>
          </a:xfrm>
          <a:custGeom>
            <a:avLst/>
            <a:gdLst/>
            <a:ahLst/>
            <a:cxnLst/>
            <a:rect r="r" b="b" t="t" l="l"/>
            <a:pathLst>
              <a:path h="7598196" w="3381197">
                <a:moveTo>
                  <a:pt x="0" y="0"/>
                </a:moveTo>
                <a:lnTo>
                  <a:pt x="3381197" y="0"/>
                </a:lnTo>
                <a:lnTo>
                  <a:pt x="3381197" y="7598195"/>
                </a:lnTo>
                <a:lnTo>
                  <a:pt x="0" y="759819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371192" y="1241780"/>
            <a:ext cx="3381197" cy="7598196"/>
          </a:xfrm>
          <a:custGeom>
            <a:avLst/>
            <a:gdLst/>
            <a:ahLst/>
            <a:cxnLst/>
            <a:rect r="r" b="b" t="t" l="l"/>
            <a:pathLst>
              <a:path h="7598196" w="3381197">
                <a:moveTo>
                  <a:pt x="0" y="0"/>
                </a:moveTo>
                <a:lnTo>
                  <a:pt x="3381197" y="0"/>
                </a:lnTo>
                <a:lnTo>
                  <a:pt x="3381197" y="7598195"/>
                </a:lnTo>
                <a:lnTo>
                  <a:pt x="0" y="759819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866238" y="1241780"/>
            <a:ext cx="3381197" cy="7598196"/>
          </a:xfrm>
          <a:custGeom>
            <a:avLst/>
            <a:gdLst/>
            <a:ahLst/>
            <a:cxnLst/>
            <a:rect r="r" b="b" t="t" l="l"/>
            <a:pathLst>
              <a:path h="7598196" w="3381197">
                <a:moveTo>
                  <a:pt x="0" y="0"/>
                </a:moveTo>
                <a:lnTo>
                  <a:pt x="3381197" y="0"/>
                </a:lnTo>
                <a:lnTo>
                  <a:pt x="3381197" y="7598195"/>
                </a:lnTo>
                <a:lnTo>
                  <a:pt x="0" y="759819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116067"/>
            <a:ext cx="4245011" cy="3864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DISTRIBUTE TEACHERS’ TIMETABLE MANUALLY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45309" y="7290174"/>
            <a:ext cx="9565318" cy="7252250"/>
          </a:xfrm>
          <a:custGeom>
            <a:avLst/>
            <a:gdLst/>
            <a:ahLst/>
            <a:cxnLst/>
            <a:rect r="r" b="b" t="t" l="l"/>
            <a:pathLst>
              <a:path h="7252250" w="9565318">
                <a:moveTo>
                  <a:pt x="9565318" y="0"/>
                </a:moveTo>
                <a:lnTo>
                  <a:pt x="0" y="0"/>
                </a:lnTo>
                <a:lnTo>
                  <a:pt x="0" y="7252250"/>
                </a:lnTo>
                <a:lnTo>
                  <a:pt x="9565318" y="7252250"/>
                </a:lnTo>
                <a:lnTo>
                  <a:pt x="956531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8" id="8"/>
          <p:cNvGrpSpPr/>
          <p:nvPr/>
        </p:nvGrpSpPr>
        <p:grpSpPr>
          <a:xfrm rot="0">
            <a:off x="1666904" y="2152650"/>
            <a:ext cx="982634" cy="98263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1</a:t>
              </a: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4075106" y="488210"/>
            <a:ext cx="11145262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INTRODUCTION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03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1642065" y="3491445"/>
            <a:ext cx="1007473" cy="1007473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2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642065" y="4851343"/>
            <a:ext cx="1007473" cy="100747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3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2744823" y="3640195"/>
            <a:ext cx="14156669" cy="891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5"/>
              </a:lnSpc>
              <a:spcBef>
                <a:spcPct val="0"/>
              </a:spcBef>
            </a:pPr>
            <a:r>
              <a:rPr lang="en-US" sz="3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IT UNIFIES ACADEMIC, ADMINISTRATIVE, AND COMMUNICATION PROCESSES IN ONE PLATFORM.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1642065" y="6211241"/>
            <a:ext cx="1007473" cy="1007473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4</a:t>
              </a: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2744823" y="5007985"/>
            <a:ext cx="12835476" cy="891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5"/>
              </a:lnSpc>
              <a:spcBef>
                <a:spcPct val="0"/>
              </a:spcBef>
            </a:pPr>
            <a:r>
              <a:rPr lang="en-US" sz="3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SUPPORTS MULTIPLE USER ROLES: PARENTS, STUDENTS, TEACHERS, SCHOOL ADMINISTRATORS, AND WAREHOUSE ADMINISTRATORS.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2920371" y="7674502"/>
            <a:ext cx="13981121" cy="891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5"/>
              </a:lnSpc>
              <a:spcBef>
                <a:spcPct val="0"/>
              </a:spcBef>
            </a:pPr>
            <a:r>
              <a:rPr lang="en-US" sz="3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AIMS TO IMPROVE COMMUNICATION, ORGANIZATION, AND EFFICIENCY IN SCHOOLS.</a:t>
            </a:r>
          </a:p>
          <a:p>
            <a:pPr algn="ctr">
              <a:lnSpc>
                <a:spcPts val="3465"/>
              </a:lnSpc>
              <a:spcBef>
                <a:spcPct val="0"/>
              </a:spcBef>
            </a:pPr>
          </a:p>
        </p:txBody>
      </p:sp>
      <p:grpSp>
        <p:nvGrpSpPr>
          <p:cNvPr name="Group 25" id="25"/>
          <p:cNvGrpSpPr/>
          <p:nvPr/>
        </p:nvGrpSpPr>
        <p:grpSpPr>
          <a:xfrm rot="0">
            <a:off x="1666904" y="7458291"/>
            <a:ext cx="1007473" cy="1007473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5</a:t>
              </a: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2744823" y="6556750"/>
            <a:ext cx="14062645" cy="891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5"/>
              </a:lnSpc>
              <a:spcBef>
                <a:spcPct val="0"/>
              </a:spcBef>
            </a:pPr>
            <a:r>
              <a:rPr lang="en-US" sz="3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IT PROVIDES REAL-TIME ACCESS TO ACADEMIC INFORMATION, ANNOUNCEMENTS, MESSAGING, AND SCHOOL STORE SERVICES.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744823" y="2530642"/>
            <a:ext cx="10072327" cy="453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65"/>
              </a:lnSpc>
              <a:spcBef>
                <a:spcPct val="0"/>
              </a:spcBef>
            </a:pPr>
            <a:r>
              <a:rPr lang="en-US" sz="3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SCHOOLHUB IS A SMART SCHOOL MANAGEMENT SYSTEM.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755265" y="1338633"/>
            <a:ext cx="3407859" cy="7658111"/>
          </a:xfrm>
          <a:custGeom>
            <a:avLst/>
            <a:gdLst/>
            <a:ahLst/>
            <a:cxnLst/>
            <a:rect r="r" b="b" t="t" l="l"/>
            <a:pathLst>
              <a:path h="7658111" w="3407859">
                <a:moveTo>
                  <a:pt x="0" y="0"/>
                </a:moveTo>
                <a:lnTo>
                  <a:pt x="3407859" y="0"/>
                </a:lnTo>
                <a:lnTo>
                  <a:pt x="3407859" y="7658111"/>
                </a:lnTo>
                <a:lnTo>
                  <a:pt x="0" y="765811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289345" y="1338633"/>
            <a:ext cx="3407859" cy="7658111"/>
          </a:xfrm>
          <a:custGeom>
            <a:avLst/>
            <a:gdLst/>
            <a:ahLst/>
            <a:cxnLst/>
            <a:rect r="r" b="b" t="t" l="l"/>
            <a:pathLst>
              <a:path h="7658111" w="3407859">
                <a:moveTo>
                  <a:pt x="0" y="0"/>
                </a:moveTo>
                <a:lnTo>
                  <a:pt x="3407859" y="0"/>
                </a:lnTo>
                <a:lnTo>
                  <a:pt x="3407859" y="7658111"/>
                </a:lnTo>
                <a:lnTo>
                  <a:pt x="0" y="765811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823425" y="1338633"/>
            <a:ext cx="3407859" cy="7658111"/>
          </a:xfrm>
          <a:custGeom>
            <a:avLst/>
            <a:gdLst/>
            <a:ahLst/>
            <a:cxnLst/>
            <a:rect r="r" b="b" t="t" l="l"/>
            <a:pathLst>
              <a:path h="7658111" w="3407859">
                <a:moveTo>
                  <a:pt x="0" y="0"/>
                </a:moveTo>
                <a:lnTo>
                  <a:pt x="3407859" y="0"/>
                </a:lnTo>
                <a:lnTo>
                  <a:pt x="3407859" y="7658111"/>
                </a:lnTo>
                <a:lnTo>
                  <a:pt x="0" y="765811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44246"/>
            <a:ext cx="4955607" cy="15659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WAREHOUSE</a:t>
            </a:r>
          </a:p>
          <a:p>
            <a:pPr algn="l">
              <a:lnSpc>
                <a:spcPts val="6041"/>
              </a:lnSpc>
            </a:pPr>
            <a:r>
              <a:rPr lang="en-US" sz="575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805269" y="1028700"/>
            <a:ext cx="3441573" cy="7733872"/>
          </a:xfrm>
          <a:custGeom>
            <a:avLst/>
            <a:gdLst/>
            <a:ahLst/>
            <a:cxnLst/>
            <a:rect r="r" b="b" t="t" l="l"/>
            <a:pathLst>
              <a:path h="7733872" w="3441573">
                <a:moveTo>
                  <a:pt x="0" y="0"/>
                </a:moveTo>
                <a:lnTo>
                  <a:pt x="3441573" y="0"/>
                </a:lnTo>
                <a:lnTo>
                  <a:pt x="3441573" y="7733872"/>
                </a:lnTo>
                <a:lnTo>
                  <a:pt x="0" y="773387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3450" y="3609105"/>
            <a:ext cx="3381060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TEACHER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2781989" y="1028700"/>
            <a:ext cx="3441573" cy="7733872"/>
          </a:xfrm>
          <a:custGeom>
            <a:avLst/>
            <a:gdLst/>
            <a:ahLst/>
            <a:cxnLst/>
            <a:rect r="r" b="b" t="t" l="l"/>
            <a:pathLst>
              <a:path h="7733872" w="3441573">
                <a:moveTo>
                  <a:pt x="0" y="0"/>
                </a:moveTo>
                <a:lnTo>
                  <a:pt x="3441573" y="0"/>
                </a:lnTo>
                <a:lnTo>
                  <a:pt x="3441573" y="7733872"/>
                </a:lnTo>
                <a:lnTo>
                  <a:pt x="0" y="773387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293629" y="1028700"/>
            <a:ext cx="3441573" cy="7733872"/>
          </a:xfrm>
          <a:custGeom>
            <a:avLst/>
            <a:gdLst/>
            <a:ahLst/>
            <a:cxnLst/>
            <a:rect r="r" b="b" t="t" l="l"/>
            <a:pathLst>
              <a:path h="7733872" w="3441573">
                <a:moveTo>
                  <a:pt x="0" y="0"/>
                </a:moveTo>
                <a:lnTo>
                  <a:pt x="3441573" y="0"/>
                </a:lnTo>
                <a:lnTo>
                  <a:pt x="3441573" y="7733872"/>
                </a:lnTo>
                <a:lnTo>
                  <a:pt x="0" y="773387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7185602" y="653215"/>
            <a:ext cx="3564301" cy="8009665"/>
          </a:xfrm>
          <a:custGeom>
            <a:avLst/>
            <a:gdLst/>
            <a:ahLst/>
            <a:cxnLst/>
            <a:rect r="r" b="b" t="t" l="l"/>
            <a:pathLst>
              <a:path h="8009665" w="3564301">
                <a:moveTo>
                  <a:pt x="0" y="0"/>
                </a:moveTo>
                <a:lnTo>
                  <a:pt x="3564301" y="0"/>
                </a:lnTo>
                <a:lnTo>
                  <a:pt x="3564301" y="8009665"/>
                </a:lnTo>
                <a:lnTo>
                  <a:pt x="0" y="800966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407128" y="653215"/>
            <a:ext cx="3564301" cy="8009665"/>
          </a:xfrm>
          <a:custGeom>
            <a:avLst/>
            <a:gdLst/>
            <a:ahLst/>
            <a:cxnLst/>
            <a:rect r="r" b="b" t="t" l="l"/>
            <a:pathLst>
              <a:path h="8009665" w="3564301">
                <a:moveTo>
                  <a:pt x="0" y="0"/>
                </a:moveTo>
                <a:lnTo>
                  <a:pt x="3564301" y="0"/>
                </a:lnTo>
                <a:lnTo>
                  <a:pt x="3564301" y="8009665"/>
                </a:lnTo>
                <a:lnTo>
                  <a:pt x="0" y="800966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609105"/>
            <a:ext cx="3381060" cy="261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TEACHERS’ TIMETABLE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214719" y="1546052"/>
            <a:ext cx="3127599" cy="7028313"/>
          </a:xfrm>
          <a:custGeom>
            <a:avLst/>
            <a:gdLst/>
            <a:ahLst/>
            <a:cxnLst/>
            <a:rect r="r" b="b" t="t" l="l"/>
            <a:pathLst>
              <a:path h="7028313" w="3127599">
                <a:moveTo>
                  <a:pt x="0" y="0"/>
                </a:moveTo>
                <a:lnTo>
                  <a:pt x="3127600" y="0"/>
                </a:lnTo>
                <a:lnTo>
                  <a:pt x="3127600" y="7028313"/>
                </a:lnTo>
                <a:lnTo>
                  <a:pt x="0" y="702831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465339" y="1546052"/>
            <a:ext cx="3127599" cy="7028313"/>
          </a:xfrm>
          <a:custGeom>
            <a:avLst/>
            <a:gdLst/>
            <a:ahLst/>
            <a:cxnLst/>
            <a:rect r="r" b="b" t="t" l="l"/>
            <a:pathLst>
              <a:path h="7028313" w="3127599">
                <a:moveTo>
                  <a:pt x="0" y="0"/>
                </a:moveTo>
                <a:lnTo>
                  <a:pt x="3127600" y="0"/>
                </a:lnTo>
                <a:lnTo>
                  <a:pt x="3127600" y="7028313"/>
                </a:lnTo>
                <a:lnTo>
                  <a:pt x="0" y="702831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719770" y="1546052"/>
            <a:ext cx="3127599" cy="7028313"/>
          </a:xfrm>
          <a:custGeom>
            <a:avLst/>
            <a:gdLst/>
            <a:ahLst/>
            <a:cxnLst/>
            <a:rect r="r" b="b" t="t" l="l"/>
            <a:pathLst>
              <a:path h="7028313" w="3127599">
                <a:moveTo>
                  <a:pt x="0" y="0"/>
                </a:moveTo>
                <a:lnTo>
                  <a:pt x="3127599" y="0"/>
                </a:lnTo>
                <a:lnTo>
                  <a:pt x="3127599" y="7028313"/>
                </a:lnTo>
                <a:lnTo>
                  <a:pt x="0" y="7028313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379657"/>
            <a:ext cx="3381060" cy="3920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HOMEROOM STUDENTS AND ATTENDANCESCREENS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3974200" y="1546052"/>
            <a:ext cx="3127599" cy="7028313"/>
          </a:xfrm>
          <a:custGeom>
            <a:avLst/>
            <a:gdLst/>
            <a:ahLst/>
            <a:cxnLst/>
            <a:rect r="r" b="b" t="t" l="l"/>
            <a:pathLst>
              <a:path h="7028313" w="3127599">
                <a:moveTo>
                  <a:pt x="0" y="0"/>
                </a:moveTo>
                <a:lnTo>
                  <a:pt x="3127599" y="0"/>
                </a:lnTo>
                <a:lnTo>
                  <a:pt x="3127599" y="7028313"/>
                </a:lnTo>
                <a:lnTo>
                  <a:pt x="0" y="7028313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859337" y="1656821"/>
            <a:ext cx="3284663" cy="7381266"/>
          </a:xfrm>
          <a:custGeom>
            <a:avLst/>
            <a:gdLst/>
            <a:ahLst/>
            <a:cxnLst/>
            <a:rect r="r" b="b" t="t" l="l"/>
            <a:pathLst>
              <a:path h="7381266" w="3284663">
                <a:moveTo>
                  <a:pt x="0" y="0"/>
                </a:moveTo>
                <a:lnTo>
                  <a:pt x="3284663" y="0"/>
                </a:lnTo>
                <a:lnTo>
                  <a:pt x="3284663" y="7381266"/>
                </a:lnTo>
                <a:lnTo>
                  <a:pt x="0" y="738126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593450" y="3609105"/>
            <a:ext cx="3381060" cy="261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STUDENTS’ MARKS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9316079" y="1656821"/>
            <a:ext cx="3284663" cy="7381266"/>
          </a:xfrm>
          <a:custGeom>
            <a:avLst/>
            <a:gdLst/>
            <a:ahLst/>
            <a:cxnLst/>
            <a:rect r="r" b="b" t="t" l="l"/>
            <a:pathLst>
              <a:path h="7381266" w="3284663">
                <a:moveTo>
                  <a:pt x="0" y="0"/>
                </a:moveTo>
                <a:lnTo>
                  <a:pt x="3284663" y="0"/>
                </a:lnTo>
                <a:lnTo>
                  <a:pt x="3284663" y="7381266"/>
                </a:lnTo>
                <a:lnTo>
                  <a:pt x="0" y="738126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772192" y="1656821"/>
            <a:ext cx="3284663" cy="7381266"/>
          </a:xfrm>
          <a:custGeom>
            <a:avLst/>
            <a:gdLst/>
            <a:ahLst/>
            <a:cxnLst/>
            <a:rect r="r" b="b" t="t" l="l"/>
            <a:pathLst>
              <a:path h="7381266" w="3284663">
                <a:moveTo>
                  <a:pt x="0" y="0"/>
                </a:moveTo>
                <a:lnTo>
                  <a:pt x="3284663" y="0"/>
                </a:lnTo>
                <a:lnTo>
                  <a:pt x="3284663" y="7381266"/>
                </a:lnTo>
                <a:lnTo>
                  <a:pt x="0" y="738126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448110" y="1028700"/>
            <a:ext cx="3483316" cy="7827676"/>
          </a:xfrm>
          <a:custGeom>
            <a:avLst/>
            <a:gdLst/>
            <a:ahLst/>
            <a:cxnLst/>
            <a:rect r="r" b="b" t="t" l="l"/>
            <a:pathLst>
              <a:path h="7827676" w="3483316">
                <a:moveTo>
                  <a:pt x="0" y="0"/>
                </a:moveTo>
                <a:lnTo>
                  <a:pt x="3483316" y="0"/>
                </a:lnTo>
                <a:lnTo>
                  <a:pt x="3483316" y="7827676"/>
                </a:lnTo>
                <a:lnTo>
                  <a:pt x="0" y="782767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087100" y="1028700"/>
            <a:ext cx="3483316" cy="7827676"/>
          </a:xfrm>
          <a:custGeom>
            <a:avLst/>
            <a:gdLst/>
            <a:ahLst/>
            <a:cxnLst/>
            <a:rect r="r" b="b" t="t" l="l"/>
            <a:pathLst>
              <a:path h="7827676" w="3483316">
                <a:moveTo>
                  <a:pt x="0" y="0"/>
                </a:moveTo>
                <a:lnTo>
                  <a:pt x="3483315" y="0"/>
                </a:lnTo>
                <a:lnTo>
                  <a:pt x="3483315" y="7827676"/>
                </a:lnTo>
                <a:lnTo>
                  <a:pt x="0" y="782767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609105"/>
            <a:ext cx="3381060" cy="261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LEAVE REQUESTS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2727424" y="1028700"/>
            <a:ext cx="3483316" cy="7827676"/>
          </a:xfrm>
          <a:custGeom>
            <a:avLst/>
            <a:gdLst/>
            <a:ahLst/>
            <a:cxnLst/>
            <a:rect r="r" b="b" t="t" l="l"/>
            <a:pathLst>
              <a:path h="7827676" w="3483316">
                <a:moveTo>
                  <a:pt x="0" y="0"/>
                </a:moveTo>
                <a:lnTo>
                  <a:pt x="3483316" y="0"/>
                </a:lnTo>
                <a:lnTo>
                  <a:pt x="3483316" y="7827676"/>
                </a:lnTo>
                <a:lnTo>
                  <a:pt x="0" y="782767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696123" y="1373752"/>
            <a:ext cx="3355076" cy="7539496"/>
          </a:xfrm>
          <a:custGeom>
            <a:avLst/>
            <a:gdLst/>
            <a:ahLst/>
            <a:cxnLst/>
            <a:rect r="r" b="b" t="t" l="l"/>
            <a:pathLst>
              <a:path h="7539496" w="3355076">
                <a:moveTo>
                  <a:pt x="0" y="0"/>
                </a:moveTo>
                <a:lnTo>
                  <a:pt x="3355075" y="0"/>
                </a:lnTo>
                <a:lnTo>
                  <a:pt x="3355075" y="7539496"/>
                </a:lnTo>
                <a:lnTo>
                  <a:pt x="0" y="753949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098823" y="1373752"/>
            <a:ext cx="3355076" cy="7539496"/>
          </a:xfrm>
          <a:custGeom>
            <a:avLst/>
            <a:gdLst/>
            <a:ahLst/>
            <a:cxnLst/>
            <a:rect r="r" b="b" t="t" l="l"/>
            <a:pathLst>
              <a:path h="7539496" w="3355076">
                <a:moveTo>
                  <a:pt x="0" y="0"/>
                </a:moveTo>
                <a:lnTo>
                  <a:pt x="3355076" y="0"/>
                </a:lnTo>
                <a:lnTo>
                  <a:pt x="3355076" y="7539496"/>
                </a:lnTo>
                <a:lnTo>
                  <a:pt x="0" y="7539496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38309" y="3611605"/>
            <a:ext cx="3457813" cy="261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HOMEWORKS AND EXAMS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501524" y="1373752"/>
            <a:ext cx="3355076" cy="7539496"/>
          </a:xfrm>
          <a:custGeom>
            <a:avLst/>
            <a:gdLst/>
            <a:ahLst/>
            <a:cxnLst/>
            <a:rect r="r" b="b" t="t" l="l"/>
            <a:pathLst>
              <a:path h="7539496" w="3355076">
                <a:moveTo>
                  <a:pt x="0" y="0"/>
                </a:moveTo>
                <a:lnTo>
                  <a:pt x="3355075" y="0"/>
                </a:lnTo>
                <a:lnTo>
                  <a:pt x="3355075" y="7539496"/>
                </a:lnTo>
                <a:lnTo>
                  <a:pt x="0" y="753949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904224" y="1373752"/>
            <a:ext cx="3355076" cy="7539496"/>
          </a:xfrm>
          <a:custGeom>
            <a:avLst/>
            <a:gdLst/>
            <a:ahLst/>
            <a:cxnLst/>
            <a:rect r="r" b="b" t="t" l="l"/>
            <a:pathLst>
              <a:path h="7539496" w="3355076">
                <a:moveTo>
                  <a:pt x="0" y="0"/>
                </a:moveTo>
                <a:lnTo>
                  <a:pt x="3355076" y="0"/>
                </a:lnTo>
                <a:lnTo>
                  <a:pt x="3355076" y="7539496"/>
                </a:lnTo>
                <a:lnTo>
                  <a:pt x="0" y="753949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6310460" y="1028700"/>
            <a:ext cx="3419513" cy="7684298"/>
          </a:xfrm>
          <a:custGeom>
            <a:avLst/>
            <a:gdLst/>
            <a:ahLst/>
            <a:cxnLst/>
            <a:rect r="r" b="b" t="t" l="l"/>
            <a:pathLst>
              <a:path h="7684298" w="3419513">
                <a:moveTo>
                  <a:pt x="0" y="0"/>
                </a:moveTo>
                <a:lnTo>
                  <a:pt x="3419513" y="0"/>
                </a:lnTo>
                <a:lnTo>
                  <a:pt x="3419513" y="7684298"/>
                </a:lnTo>
                <a:lnTo>
                  <a:pt x="0" y="768429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94519" y="1028700"/>
            <a:ext cx="3419513" cy="7684298"/>
          </a:xfrm>
          <a:custGeom>
            <a:avLst/>
            <a:gdLst/>
            <a:ahLst/>
            <a:cxnLst/>
            <a:rect r="r" b="b" t="t" l="l"/>
            <a:pathLst>
              <a:path h="7684298" w="3419513">
                <a:moveTo>
                  <a:pt x="0" y="0"/>
                </a:moveTo>
                <a:lnTo>
                  <a:pt x="3419513" y="0"/>
                </a:lnTo>
                <a:lnTo>
                  <a:pt x="3419513" y="7684298"/>
                </a:lnTo>
                <a:lnTo>
                  <a:pt x="0" y="768429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609105"/>
            <a:ext cx="3381060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TRAINING TEST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448110" y="1028700"/>
            <a:ext cx="3340385" cy="7506482"/>
          </a:xfrm>
          <a:custGeom>
            <a:avLst/>
            <a:gdLst/>
            <a:ahLst/>
            <a:cxnLst/>
            <a:rect r="r" b="b" t="t" l="l"/>
            <a:pathLst>
              <a:path h="7506482" w="3340385">
                <a:moveTo>
                  <a:pt x="0" y="0"/>
                </a:moveTo>
                <a:lnTo>
                  <a:pt x="3340385" y="0"/>
                </a:lnTo>
                <a:lnTo>
                  <a:pt x="3340385" y="7506482"/>
                </a:lnTo>
                <a:lnTo>
                  <a:pt x="0" y="750648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983687" y="1028700"/>
            <a:ext cx="3340385" cy="7506482"/>
          </a:xfrm>
          <a:custGeom>
            <a:avLst/>
            <a:gdLst/>
            <a:ahLst/>
            <a:cxnLst/>
            <a:rect r="r" b="b" t="t" l="l"/>
            <a:pathLst>
              <a:path h="7506482" w="3340385">
                <a:moveTo>
                  <a:pt x="0" y="0"/>
                </a:moveTo>
                <a:lnTo>
                  <a:pt x="3340384" y="0"/>
                </a:lnTo>
                <a:lnTo>
                  <a:pt x="3340384" y="7506482"/>
                </a:lnTo>
                <a:lnTo>
                  <a:pt x="0" y="750648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609105"/>
            <a:ext cx="3662488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AI QUESTIONS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2515277" y="1028700"/>
            <a:ext cx="3340385" cy="7506482"/>
          </a:xfrm>
          <a:custGeom>
            <a:avLst/>
            <a:gdLst/>
            <a:ahLst/>
            <a:cxnLst/>
            <a:rect r="r" b="b" t="t" l="l"/>
            <a:pathLst>
              <a:path h="7506482" w="3340385">
                <a:moveTo>
                  <a:pt x="0" y="0"/>
                </a:moveTo>
                <a:lnTo>
                  <a:pt x="3340385" y="0"/>
                </a:lnTo>
                <a:lnTo>
                  <a:pt x="3340385" y="7506482"/>
                </a:lnTo>
                <a:lnTo>
                  <a:pt x="0" y="750648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649469" y="1374741"/>
            <a:ext cx="3312760" cy="7444404"/>
          </a:xfrm>
          <a:custGeom>
            <a:avLst/>
            <a:gdLst/>
            <a:ahLst/>
            <a:cxnLst/>
            <a:rect r="r" b="b" t="t" l="l"/>
            <a:pathLst>
              <a:path h="7444404" w="3312760">
                <a:moveTo>
                  <a:pt x="0" y="0"/>
                </a:moveTo>
                <a:lnTo>
                  <a:pt x="3312760" y="0"/>
                </a:lnTo>
                <a:lnTo>
                  <a:pt x="3312760" y="7444404"/>
                </a:lnTo>
                <a:lnTo>
                  <a:pt x="0" y="74444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191934" y="1374741"/>
            <a:ext cx="3312760" cy="7444404"/>
          </a:xfrm>
          <a:custGeom>
            <a:avLst/>
            <a:gdLst/>
            <a:ahLst/>
            <a:cxnLst/>
            <a:rect r="r" b="b" t="t" l="l"/>
            <a:pathLst>
              <a:path h="7444404" w="3312760">
                <a:moveTo>
                  <a:pt x="0" y="0"/>
                </a:moveTo>
                <a:lnTo>
                  <a:pt x="3312760" y="0"/>
                </a:lnTo>
                <a:lnTo>
                  <a:pt x="3312760" y="7444404"/>
                </a:lnTo>
                <a:lnTo>
                  <a:pt x="0" y="744440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738936" y="1374741"/>
            <a:ext cx="3312760" cy="7444404"/>
          </a:xfrm>
          <a:custGeom>
            <a:avLst/>
            <a:gdLst/>
            <a:ahLst/>
            <a:cxnLst/>
            <a:rect r="r" b="b" t="t" l="l"/>
            <a:pathLst>
              <a:path h="7444404" w="3312760">
                <a:moveTo>
                  <a:pt x="0" y="0"/>
                </a:moveTo>
                <a:lnTo>
                  <a:pt x="3312760" y="0"/>
                </a:lnTo>
                <a:lnTo>
                  <a:pt x="3312760" y="7444404"/>
                </a:lnTo>
                <a:lnTo>
                  <a:pt x="0" y="744440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609105"/>
            <a:ext cx="3381060" cy="2619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MANUAL QUESTIONS SCREENS</a:t>
            </a:r>
          </a:p>
          <a:p>
            <a:pPr algn="l">
              <a:lnSpc>
                <a:spcPts val="5129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27771" y="7275576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0" y="0"/>
                </a:moveTo>
                <a:lnTo>
                  <a:pt x="9578727" y="0"/>
                </a:lnTo>
                <a:lnTo>
                  <a:pt x="9578727" y="7262417"/>
                </a:lnTo>
                <a:lnTo>
                  <a:pt x="0" y="72624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714207" y="6589784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550450" y="-919232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549685" y="-149175"/>
            <a:ext cx="3009518" cy="2112134"/>
          </a:xfrm>
          <a:custGeom>
            <a:avLst/>
            <a:gdLst/>
            <a:ahLst/>
            <a:cxnLst/>
            <a:rect r="r" b="b" t="t" l="l"/>
            <a:pathLst>
              <a:path h="2112134" w="3009518">
                <a:moveTo>
                  <a:pt x="0" y="0"/>
                </a:moveTo>
                <a:lnTo>
                  <a:pt x="3009517" y="0"/>
                </a:lnTo>
                <a:lnTo>
                  <a:pt x="3009517" y="2112134"/>
                </a:lnTo>
                <a:lnTo>
                  <a:pt x="0" y="21121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207604" y="82296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595005" y="3434548"/>
            <a:ext cx="11097990" cy="36179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88"/>
              </a:lnSpc>
            </a:pPr>
            <a:r>
              <a:rPr lang="en-US" sz="13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TECHNOLOGIES</a:t>
            </a:r>
          </a:p>
          <a:p>
            <a:pPr algn="ctr">
              <a:lnSpc>
                <a:spcPts val="14088"/>
              </a:lnSpc>
            </a:pPr>
            <a:r>
              <a:rPr lang="en-US" sz="13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USED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1826788" y="9701821"/>
            <a:ext cx="5432512" cy="2966812"/>
          </a:xfrm>
          <a:custGeom>
            <a:avLst/>
            <a:gdLst/>
            <a:ahLst/>
            <a:cxnLst/>
            <a:rect r="r" b="b" t="t" l="l"/>
            <a:pathLst>
              <a:path h="2966812" w="5432512">
                <a:moveTo>
                  <a:pt x="0" y="0"/>
                </a:moveTo>
                <a:lnTo>
                  <a:pt x="5432512" y="0"/>
                </a:lnTo>
                <a:lnTo>
                  <a:pt x="5432512" y="2966812"/>
                </a:lnTo>
                <a:lnTo>
                  <a:pt x="0" y="2966812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751695" y="-2976632"/>
            <a:ext cx="3648974" cy="4114800"/>
          </a:xfrm>
          <a:custGeom>
            <a:avLst/>
            <a:gdLst/>
            <a:ahLst/>
            <a:cxnLst/>
            <a:rect r="r" b="b" t="t" l="l"/>
            <a:pathLst>
              <a:path h="4114800" w="3648974">
                <a:moveTo>
                  <a:pt x="0" y="0"/>
                </a:moveTo>
                <a:lnTo>
                  <a:pt x="3648974" y="0"/>
                </a:lnTo>
                <a:lnTo>
                  <a:pt x="36489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293727" y="1704370"/>
            <a:ext cx="3070808" cy="6900692"/>
          </a:xfrm>
          <a:custGeom>
            <a:avLst/>
            <a:gdLst/>
            <a:ahLst/>
            <a:cxnLst/>
            <a:rect r="r" b="b" t="t" l="l"/>
            <a:pathLst>
              <a:path h="6900692" w="3070808">
                <a:moveTo>
                  <a:pt x="0" y="0"/>
                </a:moveTo>
                <a:lnTo>
                  <a:pt x="3070808" y="0"/>
                </a:lnTo>
                <a:lnTo>
                  <a:pt x="3070808" y="6900692"/>
                </a:lnTo>
                <a:lnTo>
                  <a:pt x="0" y="690069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440534" y="1704370"/>
            <a:ext cx="3070808" cy="6900692"/>
          </a:xfrm>
          <a:custGeom>
            <a:avLst/>
            <a:gdLst/>
            <a:ahLst/>
            <a:cxnLst/>
            <a:rect r="r" b="b" t="t" l="l"/>
            <a:pathLst>
              <a:path h="6900692" w="3070808">
                <a:moveTo>
                  <a:pt x="0" y="0"/>
                </a:moveTo>
                <a:lnTo>
                  <a:pt x="3070808" y="0"/>
                </a:lnTo>
                <a:lnTo>
                  <a:pt x="3070808" y="6900692"/>
                </a:lnTo>
                <a:lnTo>
                  <a:pt x="0" y="690069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609105"/>
            <a:ext cx="3624077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WORKSHEETS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0587340" y="1693154"/>
            <a:ext cx="3068812" cy="6896206"/>
          </a:xfrm>
          <a:custGeom>
            <a:avLst/>
            <a:gdLst/>
            <a:ahLst/>
            <a:cxnLst/>
            <a:rect r="r" b="b" t="t" l="l"/>
            <a:pathLst>
              <a:path h="6896206" w="3068812">
                <a:moveTo>
                  <a:pt x="0" y="0"/>
                </a:moveTo>
                <a:lnTo>
                  <a:pt x="3068812" y="0"/>
                </a:lnTo>
                <a:lnTo>
                  <a:pt x="3068812" y="6896206"/>
                </a:lnTo>
                <a:lnTo>
                  <a:pt x="0" y="689620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732352" y="1693154"/>
            <a:ext cx="3068812" cy="6896206"/>
          </a:xfrm>
          <a:custGeom>
            <a:avLst/>
            <a:gdLst/>
            <a:ahLst/>
            <a:cxnLst/>
            <a:rect r="r" b="b" t="t" l="l"/>
            <a:pathLst>
              <a:path h="6896206" w="3068812">
                <a:moveTo>
                  <a:pt x="0" y="0"/>
                </a:moveTo>
                <a:lnTo>
                  <a:pt x="3068811" y="0"/>
                </a:lnTo>
                <a:lnTo>
                  <a:pt x="3068811" y="6896206"/>
                </a:lnTo>
                <a:lnTo>
                  <a:pt x="0" y="689620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2561939" y="1822790"/>
            <a:ext cx="2955432" cy="6641419"/>
          </a:xfrm>
          <a:custGeom>
            <a:avLst/>
            <a:gdLst/>
            <a:ahLst/>
            <a:cxnLst/>
            <a:rect r="r" b="b" t="t" l="l"/>
            <a:pathLst>
              <a:path h="6641419" w="2955432">
                <a:moveTo>
                  <a:pt x="0" y="0"/>
                </a:moveTo>
                <a:lnTo>
                  <a:pt x="2955431" y="0"/>
                </a:lnTo>
                <a:lnTo>
                  <a:pt x="2955431" y="6641420"/>
                </a:lnTo>
                <a:lnTo>
                  <a:pt x="0" y="664142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50319" y="3986380"/>
            <a:ext cx="2661784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PARENT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5727481" y="1822790"/>
            <a:ext cx="2955432" cy="6641419"/>
          </a:xfrm>
          <a:custGeom>
            <a:avLst/>
            <a:gdLst/>
            <a:ahLst/>
            <a:cxnLst/>
            <a:rect r="r" b="b" t="t" l="l"/>
            <a:pathLst>
              <a:path h="6641419" w="2955432">
                <a:moveTo>
                  <a:pt x="0" y="0"/>
                </a:moveTo>
                <a:lnTo>
                  <a:pt x="2955432" y="0"/>
                </a:lnTo>
                <a:lnTo>
                  <a:pt x="2955432" y="6641420"/>
                </a:lnTo>
                <a:lnTo>
                  <a:pt x="0" y="664142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893023" y="1791805"/>
            <a:ext cx="2983009" cy="6703390"/>
          </a:xfrm>
          <a:custGeom>
            <a:avLst/>
            <a:gdLst/>
            <a:ahLst/>
            <a:cxnLst/>
            <a:rect r="r" b="b" t="t" l="l"/>
            <a:pathLst>
              <a:path h="6703390" w="2983009">
                <a:moveTo>
                  <a:pt x="0" y="0"/>
                </a:moveTo>
                <a:lnTo>
                  <a:pt x="2983009" y="0"/>
                </a:lnTo>
                <a:lnTo>
                  <a:pt x="2983009" y="6703390"/>
                </a:lnTo>
                <a:lnTo>
                  <a:pt x="0" y="670339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5304991" y="1791805"/>
            <a:ext cx="2983009" cy="6703390"/>
          </a:xfrm>
          <a:custGeom>
            <a:avLst/>
            <a:gdLst/>
            <a:ahLst/>
            <a:cxnLst/>
            <a:rect r="r" b="b" t="t" l="l"/>
            <a:pathLst>
              <a:path h="6703390" w="2983009">
                <a:moveTo>
                  <a:pt x="0" y="0"/>
                </a:moveTo>
                <a:lnTo>
                  <a:pt x="2983009" y="0"/>
                </a:lnTo>
                <a:lnTo>
                  <a:pt x="2983009" y="6703390"/>
                </a:lnTo>
                <a:lnTo>
                  <a:pt x="0" y="6703390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081784" y="1753102"/>
            <a:ext cx="3017455" cy="6780797"/>
          </a:xfrm>
          <a:custGeom>
            <a:avLst/>
            <a:gdLst/>
            <a:ahLst/>
            <a:cxnLst/>
            <a:rect r="r" b="b" t="t" l="l"/>
            <a:pathLst>
              <a:path h="6780797" w="3017455">
                <a:moveTo>
                  <a:pt x="0" y="0"/>
                </a:moveTo>
                <a:lnTo>
                  <a:pt x="3017455" y="0"/>
                </a:lnTo>
                <a:lnTo>
                  <a:pt x="3017455" y="6780796"/>
                </a:lnTo>
                <a:lnTo>
                  <a:pt x="0" y="678079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521501" y="3611605"/>
            <a:ext cx="3381060" cy="1318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WAREHOUSE SCREEN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4569392" y="533395"/>
            <a:ext cx="3647026" cy="8195563"/>
          </a:xfrm>
          <a:custGeom>
            <a:avLst/>
            <a:gdLst/>
            <a:ahLst/>
            <a:cxnLst/>
            <a:rect r="r" b="b" t="t" l="l"/>
            <a:pathLst>
              <a:path h="8195563" w="3647026">
                <a:moveTo>
                  <a:pt x="0" y="0"/>
                </a:moveTo>
                <a:lnTo>
                  <a:pt x="3647025" y="0"/>
                </a:lnTo>
                <a:lnTo>
                  <a:pt x="3647025" y="8195563"/>
                </a:lnTo>
                <a:lnTo>
                  <a:pt x="0" y="819556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8356860" y="533395"/>
            <a:ext cx="3647026" cy="8195563"/>
          </a:xfrm>
          <a:custGeom>
            <a:avLst/>
            <a:gdLst/>
            <a:ahLst/>
            <a:cxnLst/>
            <a:rect r="r" b="b" t="t" l="l"/>
            <a:pathLst>
              <a:path h="8195563" w="3647026">
                <a:moveTo>
                  <a:pt x="0" y="0"/>
                </a:moveTo>
                <a:lnTo>
                  <a:pt x="3647025" y="0"/>
                </a:lnTo>
                <a:lnTo>
                  <a:pt x="3647025" y="8195563"/>
                </a:lnTo>
                <a:lnTo>
                  <a:pt x="0" y="819556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144328" y="533395"/>
            <a:ext cx="3634714" cy="8167898"/>
          </a:xfrm>
          <a:custGeom>
            <a:avLst/>
            <a:gdLst/>
            <a:ahLst/>
            <a:cxnLst/>
            <a:rect r="r" b="b" t="t" l="l"/>
            <a:pathLst>
              <a:path h="8167898" w="3634714">
                <a:moveTo>
                  <a:pt x="0" y="0"/>
                </a:moveTo>
                <a:lnTo>
                  <a:pt x="3634714" y="0"/>
                </a:lnTo>
                <a:lnTo>
                  <a:pt x="3634714" y="8167897"/>
                </a:lnTo>
                <a:lnTo>
                  <a:pt x="0" y="816789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593450" y="3609105"/>
            <a:ext cx="3381060" cy="1968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PARENTS’</a:t>
            </a:r>
          </a:p>
          <a:p>
            <a:pPr algn="l">
              <a:lnSpc>
                <a:spcPts val="5129"/>
              </a:lnSpc>
            </a:pPr>
            <a:r>
              <a:rPr lang="en-US" sz="4885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ORDERS</a:t>
            </a:r>
          </a:p>
          <a:p>
            <a:pPr algn="l">
              <a:lnSpc>
                <a:spcPts val="5129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167168" y="653215"/>
            <a:ext cx="3590291" cy="8068069"/>
          </a:xfrm>
          <a:custGeom>
            <a:avLst/>
            <a:gdLst/>
            <a:ahLst/>
            <a:cxnLst/>
            <a:rect r="r" b="b" t="t" l="l"/>
            <a:pathLst>
              <a:path h="8068069" w="3590291">
                <a:moveTo>
                  <a:pt x="0" y="0"/>
                </a:moveTo>
                <a:lnTo>
                  <a:pt x="3590291" y="0"/>
                </a:lnTo>
                <a:lnTo>
                  <a:pt x="3590291" y="8068069"/>
                </a:lnTo>
                <a:lnTo>
                  <a:pt x="0" y="8068069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954960" y="653215"/>
            <a:ext cx="3590291" cy="8068069"/>
          </a:xfrm>
          <a:custGeom>
            <a:avLst/>
            <a:gdLst/>
            <a:ahLst/>
            <a:cxnLst/>
            <a:rect r="r" b="b" t="t" l="l"/>
            <a:pathLst>
              <a:path h="8068069" w="3590291">
                <a:moveTo>
                  <a:pt x="0" y="0"/>
                </a:moveTo>
                <a:lnTo>
                  <a:pt x="3590290" y="0"/>
                </a:lnTo>
                <a:lnTo>
                  <a:pt x="3590290" y="8068069"/>
                </a:lnTo>
                <a:lnTo>
                  <a:pt x="0" y="806806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402535" y="653215"/>
            <a:ext cx="3590291" cy="8068069"/>
          </a:xfrm>
          <a:custGeom>
            <a:avLst/>
            <a:gdLst/>
            <a:ahLst/>
            <a:cxnLst/>
            <a:rect r="r" b="b" t="t" l="l"/>
            <a:pathLst>
              <a:path h="8068069" w="3590291">
                <a:moveTo>
                  <a:pt x="0" y="0"/>
                </a:moveTo>
                <a:lnTo>
                  <a:pt x="3590290" y="0"/>
                </a:lnTo>
                <a:lnTo>
                  <a:pt x="3590290" y="8068069"/>
                </a:lnTo>
                <a:lnTo>
                  <a:pt x="0" y="806806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525969" y="770289"/>
            <a:ext cx="3543102" cy="7962028"/>
          </a:xfrm>
          <a:custGeom>
            <a:avLst/>
            <a:gdLst/>
            <a:ahLst/>
            <a:cxnLst/>
            <a:rect r="r" b="b" t="t" l="l"/>
            <a:pathLst>
              <a:path h="7962028" w="3543102">
                <a:moveTo>
                  <a:pt x="0" y="0"/>
                </a:moveTo>
                <a:lnTo>
                  <a:pt x="3543103" y="0"/>
                </a:lnTo>
                <a:lnTo>
                  <a:pt x="3543103" y="7962027"/>
                </a:lnTo>
                <a:lnTo>
                  <a:pt x="0" y="796202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34629" y="3398286"/>
            <a:ext cx="2986565" cy="13011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48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 SCREENS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7323859" y="770289"/>
            <a:ext cx="3492346" cy="7962028"/>
          </a:xfrm>
          <a:custGeom>
            <a:avLst/>
            <a:gdLst/>
            <a:ahLst/>
            <a:cxnLst/>
            <a:rect r="r" b="b" t="t" l="l"/>
            <a:pathLst>
              <a:path h="7962028" w="3492346">
                <a:moveTo>
                  <a:pt x="0" y="0"/>
                </a:moveTo>
                <a:lnTo>
                  <a:pt x="3492345" y="0"/>
                </a:lnTo>
                <a:lnTo>
                  <a:pt x="3492345" y="7962027"/>
                </a:lnTo>
                <a:lnTo>
                  <a:pt x="0" y="796202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-726" t="0" r="-726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920979" y="770289"/>
            <a:ext cx="3520541" cy="7911328"/>
          </a:xfrm>
          <a:custGeom>
            <a:avLst/>
            <a:gdLst/>
            <a:ahLst/>
            <a:cxnLst/>
            <a:rect r="r" b="b" t="t" l="l"/>
            <a:pathLst>
              <a:path h="7911328" w="3520541">
                <a:moveTo>
                  <a:pt x="0" y="0"/>
                </a:moveTo>
                <a:lnTo>
                  <a:pt x="3520541" y="0"/>
                </a:lnTo>
                <a:lnTo>
                  <a:pt x="3520541" y="7911327"/>
                </a:lnTo>
                <a:lnTo>
                  <a:pt x="0" y="791132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4546295" y="770289"/>
            <a:ext cx="3520541" cy="7911328"/>
          </a:xfrm>
          <a:custGeom>
            <a:avLst/>
            <a:gdLst/>
            <a:ahLst/>
            <a:cxnLst/>
            <a:rect r="r" b="b" t="t" l="l"/>
            <a:pathLst>
              <a:path h="7911328" w="3520541">
                <a:moveTo>
                  <a:pt x="0" y="0"/>
                </a:moveTo>
                <a:lnTo>
                  <a:pt x="3520541" y="0"/>
                </a:lnTo>
                <a:lnTo>
                  <a:pt x="3520541" y="7911327"/>
                </a:lnTo>
                <a:lnTo>
                  <a:pt x="0" y="7911327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698880" y="1028700"/>
            <a:ext cx="3366514" cy="7565201"/>
          </a:xfrm>
          <a:custGeom>
            <a:avLst/>
            <a:gdLst/>
            <a:ahLst/>
            <a:cxnLst/>
            <a:rect r="r" b="b" t="t" l="l"/>
            <a:pathLst>
              <a:path h="7565201" w="3366514">
                <a:moveTo>
                  <a:pt x="0" y="0"/>
                </a:moveTo>
                <a:lnTo>
                  <a:pt x="3366514" y="0"/>
                </a:lnTo>
                <a:lnTo>
                  <a:pt x="3366514" y="7565201"/>
                </a:lnTo>
                <a:lnTo>
                  <a:pt x="0" y="756520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216244" y="1028700"/>
            <a:ext cx="3366514" cy="7565201"/>
          </a:xfrm>
          <a:custGeom>
            <a:avLst/>
            <a:gdLst/>
            <a:ahLst/>
            <a:cxnLst/>
            <a:rect r="r" b="b" t="t" l="l"/>
            <a:pathLst>
              <a:path h="7565201" w="3366514">
                <a:moveTo>
                  <a:pt x="0" y="0"/>
                </a:moveTo>
                <a:lnTo>
                  <a:pt x="3366514" y="0"/>
                </a:lnTo>
                <a:lnTo>
                  <a:pt x="3366514" y="7565201"/>
                </a:lnTo>
                <a:lnTo>
                  <a:pt x="0" y="756520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1733608" y="1028700"/>
            <a:ext cx="3366514" cy="7565201"/>
          </a:xfrm>
          <a:custGeom>
            <a:avLst/>
            <a:gdLst/>
            <a:ahLst/>
            <a:cxnLst/>
            <a:rect r="r" b="b" t="t" l="l"/>
            <a:pathLst>
              <a:path h="7565201" w="3366514">
                <a:moveTo>
                  <a:pt x="0" y="0"/>
                </a:moveTo>
                <a:lnTo>
                  <a:pt x="3366514" y="0"/>
                </a:lnTo>
                <a:lnTo>
                  <a:pt x="3366514" y="7565201"/>
                </a:lnTo>
                <a:lnTo>
                  <a:pt x="0" y="756520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483635"/>
            <a:ext cx="2929660" cy="13011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48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</a:t>
            </a:r>
          </a:p>
          <a:p>
            <a:pPr algn="l">
              <a:lnSpc>
                <a:spcPts val="5040"/>
              </a:lnSpc>
            </a:pPr>
            <a:r>
              <a:rPr lang="en-US" sz="48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243493" y="834161"/>
            <a:ext cx="3543102" cy="7962028"/>
          </a:xfrm>
          <a:custGeom>
            <a:avLst/>
            <a:gdLst/>
            <a:ahLst/>
            <a:cxnLst/>
            <a:rect r="r" b="b" t="t" l="l"/>
            <a:pathLst>
              <a:path h="7962028" w="3543102">
                <a:moveTo>
                  <a:pt x="0" y="0"/>
                </a:moveTo>
                <a:lnTo>
                  <a:pt x="3543102" y="0"/>
                </a:lnTo>
                <a:lnTo>
                  <a:pt x="3543102" y="7962027"/>
                </a:lnTo>
                <a:lnTo>
                  <a:pt x="0" y="796202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070925" y="834161"/>
            <a:ext cx="3543102" cy="7962028"/>
          </a:xfrm>
          <a:custGeom>
            <a:avLst/>
            <a:gdLst/>
            <a:ahLst/>
            <a:cxnLst/>
            <a:rect r="r" b="b" t="t" l="l"/>
            <a:pathLst>
              <a:path h="7962028" w="3543102">
                <a:moveTo>
                  <a:pt x="0" y="0"/>
                </a:moveTo>
                <a:lnTo>
                  <a:pt x="3543102" y="0"/>
                </a:lnTo>
                <a:lnTo>
                  <a:pt x="3543102" y="7962027"/>
                </a:lnTo>
                <a:lnTo>
                  <a:pt x="0" y="796202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156347" y="834161"/>
            <a:ext cx="3543102" cy="7962028"/>
          </a:xfrm>
          <a:custGeom>
            <a:avLst/>
            <a:gdLst/>
            <a:ahLst/>
            <a:cxnLst/>
            <a:rect r="r" b="b" t="t" l="l"/>
            <a:pathLst>
              <a:path h="7962028" w="3543102">
                <a:moveTo>
                  <a:pt x="0" y="0"/>
                </a:moveTo>
                <a:lnTo>
                  <a:pt x="3543103" y="0"/>
                </a:lnTo>
                <a:lnTo>
                  <a:pt x="3543103" y="7962027"/>
                </a:lnTo>
                <a:lnTo>
                  <a:pt x="0" y="796202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593450" y="3388761"/>
            <a:ext cx="4650043" cy="1759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43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TRANSFER STUDENT SCREEN</a:t>
            </a:r>
          </a:p>
          <a:p>
            <a:pPr algn="l">
              <a:lnSpc>
                <a:spcPts val="4514"/>
              </a:lnSpc>
            </a:pP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256185" y="3580530"/>
            <a:ext cx="2672382" cy="1828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5"/>
              </a:lnSpc>
            </a:pPr>
            <a:r>
              <a:rPr lang="en-US" sz="45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</a:t>
            </a:r>
          </a:p>
          <a:p>
            <a:pPr algn="l">
              <a:lnSpc>
                <a:spcPts val="4725"/>
              </a:lnSpc>
            </a:pPr>
            <a:r>
              <a:rPr lang="en-US" sz="45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4725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3014291" y="1019883"/>
            <a:ext cx="3413010" cy="7669685"/>
          </a:xfrm>
          <a:custGeom>
            <a:avLst/>
            <a:gdLst/>
            <a:ahLst/>
            <a:cxnLst/>
            <a:rect r="r" b="b" t="t" l="l"/>
            <a:pathLst>
              <a:path h="7669685" w="3413010">
                <a:moveTo>
                  <a:pt x="0" y="0"/>
                </a:moveTo>
                <a:lnTo>
                  <a:pt x="3413010" y="0"/>
                </a:lnTo>
                <a:lnTo>
                  <a:pt x="3413010" y="7669686"/>
                </a:lnTo>
                <a:lnTo>
                  <a:pt x="0" y="766968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609784" y="1019883"/>
            <a:ext cx="3412600" cy="7668764"/>
          </a:xfrm>
          <a:custGeom>
            <a:avLst/>
            <a:gdLst/>
            <a:ahLst/>
            <a:cxnLst/>
            <a:rect r="r" b="b" t="t" l="l"/>
            <a:pathLst>
              <a:path h="7668764" w="3412600">
                <a:moveTo>
                  <a:pt x="0" y="0"/>
                </a:moveTo>
                <a:lnTo>
                  <a:pt x="3412600" y="0"/>
                </a:lnTo>
                <a:lnTo>
                  <a:pt x="3412600" y="7668764"/>
                </a:lnTo>
                <a:lnTo>
                  <a:pt x="0" y="766876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0103744" y="975471"/>
            <a:ext cx="3432773" cy="7714098"/>
          </a:xfrm>
          <a:custGeom>
            <a:avLst/>
            <a:gdLst/>
            <a:ahLst/>
            <a:cxnLst/>
            <a:rect r="r" b="b" t="t" l="l"/>
            <a:pathLst>
              <a:path h="7714098" w="3432773">
                <a:moveTo>
                  <a:pt x="0" y="0"/>
                </a:moveTo>
                <a:lnTo>
                  <a:pt x="3432773" y="0"/>
                </a:lnTo>
                <a:lnTo>
                  <a:pt x="3432773" y="7714098"/>
                </a:lnTo>
                <a:lnTo>
                  <a:pt x="0" y="771409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3717492" y="875167"/>
            <a:ext cx="3541808" cy="7959118"/>
          </a:xfrm>
          <a:custGeom>
            <a:avLst/>
            <a:gdLst/>
            <a:ahLst/>
            <a:cxnLst/>
            <a:rect r="r" b="b" t="t" l="l"/>
            <a:pathLst>
              <a:path h="7959118" w="3541808">
                <a:moveTo>
                  <a:pt x="0" y="0"/>
                </a:moveTo>
                <a:lnTo>
                  <a:pt x="3541808" y="0"/>
                </a:lnTo>
                <a:lnTo>
                  <a:pt x="3541808" y="7959118"/>
                </a:lnTo>
                <a:lnTo>
                  <a:pt x="0" y="7959118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288650" y="3592555"/>
            <a:ext cx="3702579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5"/>
              </a:lnSpc>
            </a:pPr>
            <a:r>
              <a:rPr lang="en-US" sz="45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SCHOOL SCREEN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8181759" y="305746"/>
            <a:ext cx="3782186" cy="8499294"/>
          </a:xfrm>
          <a:custGeom>
            <a:avLst/>
            <a:gdLst/>
            <a:ahLst/>
            <a:cxnLst/>
            <a:rect r="r" b="b" t="t" l="l"/>
            <a:pathLst>
              <a:path h="8499294" w="3782186">
                <a:moveTo>
                  <a:pt x="0" y="0"/>
                </a:moveTo>
                <a:lnTo>
                  <a:pt x="3782186" y="0"/>
                </a:lnTo>
                <a:lnTo>
                  <a:pt x="3782186" y="8499295"/>
                </a:lnTo>
                <a:lnTo>
                  <a:pt x="0" y="849929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269510" y="305746"/>
            <a:ext cx="3782186" cy="8499294"/>
          </a:xfrm>
          <a:custGeom>
            <a:avLst/>
            <a:gdLst/>
            <a:ahLst/>
            <a:cxnLst/>
            <a:rect r="r" b="b" t="t" l="l"/>
            <a:pathLst>
              <a:path h="8499294" w="3782186">
                <a:moveTo>
                  <a:pt x="0" y="0"/>
                </a:moveTo>
                <a:lnTo>
                  <a:pt x="3782186" y="0"/>
                </a:lnTo>
                <a:lnTo>
                  <a:pt x="3782186" y="8499295"/>
                </a:lnTo>
                <a:lnTo>
                  <a:pt x="0" y="849929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296029" y="305746"/>
            <a:ext cx="3782186" cy="8499294"/>
          </a:xfrm>
          <a:custGeom>
            <a:avLst/>
            <a:gdLst/>
            <a:ahLst/>
            <a:cxnLst/>
            <a:rect r="r" b="b" t="t" l="l"/>
            <a:pathLst>
              <a:path h="8499294" w="3782186">
                <a:moveTo>
                  <a:pt x="0" y="0"/>
                </a:moveTo>
                <a:lnTo>
                  <a:pt x="3782186" y="0"/>
                </a:lnTo>
                <a:lnTo>
                  <a:pt x="3782186" y="8499295"/>
                </a:lnTo>
                <a:lnTo>
                  <a:pt x="0" y="849929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88650" y="4431998"/>
            <a:ext cx="3902604" cy="17093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42"/>
              </a:lnSpc>
            </a:pPr>
            <a:r>
              <a:rPr lang="en-US" sz="4231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HOMEWORKS &amp;</a:t>
            </a:r>
          </a:p>
          <a:p>
            <a:pPr algn="l">
              <a:lnSpc>
                <a:spcPts val="4442"/>
              </a:lnSpc>
            </a:pPr>
            <a:r>
              <a:rPr lang="en-US" sz="4231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EXAMS</a:t>
            </a:r>
            <a:r>
              <a:rPr lang="en-US" sz="4231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 SCREEN</a:t>
            </a:r>
          </a:p>
          <a:p>
            <a:pPr algn="l">
              <a:lnSpc>
                <a:spcPts val="4442"/>
              </a:lnSpc>
            </a:pP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5624087" y="653215"/>
            <a:ext cx="3577264" cy="8038796"/>
          </a:xfrm>
          <a:custGeom>
            <a:avLst/>
            <a:gdLst/>
            <a:ahLst/>
            <a:cxnLst/>
            <a:rect r="r" b="b" t="t" l="l"/>
            <a:pathLst>
              <a:path h="8038796" w="3577264">
                <a:moveTo>
                  <a:pt x="0" y="0"/>
                </a:moveTo>
                <a:lnTo>
                  <a:pt x="3577264" y="0"/>
                </a:lnTo>
                <a:lnTo>
                  <a:pt x="3577264" y="8038796"/>
                </a:lnTo>
                <a:lnTo>
                  <a:pt x="0" y="803879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36229" y="3435667"/>
            <a:ext cx="5287857" cy="1689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10"/>
              </a:lnSpc>
            </a:pPr>
            <a:r>
              <a:rPr lang="en-US" sz="42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TRAINING TEST</a:t>
            </a:r>
          </a:p>
          <a:p>
            <a:pPr algn="l">
              <a:lnSpc>
                <a:spcPts val="4410"/>
              </a:lnSpc>
            </a:pPr>
            <a:r>
              <a:rPr lang="en-US" sz="42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&amp;</a:t>
            </a:r>
            <a:r>
              <a:rPr lang="en-US" sz="42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 WORKSHEETS SCREEN</a:t>
            </a:r>
          </a:p>
          <a:p>
            <a:pPr algn="l">
              <a:lnSpc>
                <a:spcPts val="4410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9400334" y="762919"/>
            <a:ext cx="3528446" cy="7929093"/>
          </a:xfrm>
          <a:custGeom>
            <a:avLst/>
            <a:gdLst/>
            <a:ahLst/>
            <a:cxnLst/>
            <a:rect r="r" b="b" t="t" l="l"/>
            <a:pathLst>
              <a:path h="7929093" w="3528446">
                <a:moveTo>
                  <a:pt x="0" y="0"/>
                </a:moveTo>
                <a:lnTo>
                  <a:pt x="3528447" y="0"/>
                </a:lnTo>
                <a:lnTo>
                  <a:pt x="3528447" y="7929092"/>
                </a:lnTo>
                <a:lnTo>
                  <a:pt x="0" y="792909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124325" y="778791"/>
            <a:ext cx="3521383" cy="7913221"/>
          </a:xfrm>
          <a:custGeom>
            <a:avLst/>
            <a:gdLst/>
            <a:ahLst/>
            <a:cxnLst/>
            <a:rect r="r" b="b" t="t" l="l"/>
            <a:pathLst>
              <a:path h="7913221" w="3521383">
                <a:moveTo>
                  <a:pt x="0" y="0"/>
                </a:moveTo>
                <a:lnTo>
                  <a:pt x="3521383" y="0"/>
                </a:lnTo>
                <a:lnTo>
                  <a:pt x="3521383" y="7913220"/>
                </a:lnTo>
                <a:lnTo>
                  <a:pt x="0" y="7913220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807861" y="3535405"/>
            <a:ext cx="2436205" cy="2551604"/>
          </a:xfrm>
          <a:custGeom>
            <a:avLst/>
            <a:gdLst/>
            <a:ahLst/>
            <a:cxnLst/>
            <a:rect r="r" b="b" t="t" l="l"/>
            <a:pathLst>
              <a:path h="2551604" w="2436205">
                <a:moveTo>
                  <a:pt x="0" y="0"/>
                </a:moveTo>
                <a:lnTo>
                  <a:pt x="2436204" y="0"/>
                </a:lnTo>
                <a:lnTo>
                  <a:pt x="2436204" y="2551604"/>
                </a:lnTo>
                <a:lnTo>
                  <a:pt x="0" y="25516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0961415" y="3196459"/>
            <a:ext cx="2904653" cy="2904653"/>
          </a:xfrm>
          <a:custGeom>
            <a:avLst/>
            <a:gdLst/>
            <a:ahLst/>
            <a:cxnLst/>
            <a:rect r="r" b="b" t="t" l="l"/>
            <a:pathLst>
              <a:path h="2904653" w="2904653">
                <a:moveTo>
                  <a:pt x="0" y="0"/>
                </a:moveTo>
                <a:lnTo>
                  <a:pt x="2904653" y="0"/>
                </a:lnTo>
                <a:lnTo>
                  <a:pt x="2904653" y="2904654"/>
                </a:lnTo>
                <a:lnTo>
                  <a:pt x="0" y="2904654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05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059162" y="1190625"/>
            <a:ext cx="6169676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FRONTEND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807861" y="6571279"/>
            <a:ext cx="2436205" cy="519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b="true" sz="3757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FLUTTER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347344" y="6571279"/>
            <a:ext cx="4132796" cy="519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ANDROID STUDIO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664113" y="3778601"/>
            <a:ext cx="5345768" cy="1689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10"/>
              </a:lnSpc>
            </a:pPr>
            <a:r>
              <a:rPr lang="en-US" sz="42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STUDENTS’ MARKS &amp; CERTIFICATE SCREEN</a:t>
            </a:r>
          </a:p>
          <a:p>
            <a:pPr algn="l">
              <a:lnSpc>
                <a:spcPts val="4410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333732" y="337227"/>
            <a:ext cx="3753719" cy="8435324"/>
          </a:xfrm>
          <a:custGeom>
            <a:avLst/>
            <a:gdLst/>
            <a:ahLst/>
            <a:cxnLst/>
            <a:rect r="r" b="b" t="t" l="l"/>
            <a:pathLst>
              <a:path h="8435324" w="3753719">
                <a:moveTo>
                  <a:pt x="0" y="0"/>
                </a:moveTo>
                <a:lnTo>
                  <a:pt x="3753719" y="0"/>
                </a:lnTo>
                <a:lnTo>
                  <a:pt x="3753719" y="8435324"/>
                </a:lnTo>
                <a:lnTo>
                  <a:pt x="0" y="843532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0407715" y="337227"/>
            <a:ext cx="3754168" cy="8436333"/>
          </a:xfrm>
          <a:custGeom>
            <a:avLst/>
            <a:gdLst/>
            <a:ahLst/>
            <a:cxnLst/>
            <a:rect r="r" b="b" t="t" l="l"/>
            <a:pathLst>
              <a:path h="8436333" w="3754168">
                <a:moveTo>
                  <a:pt x="0" y="0"/>
                </a:moveTo>
                <a:lnTo>
                  <a:pt x="3754168" y="0"/>
                </a:lnTo>
                <a:lnTo>
                  <a:pt x="3754168" y="8436333"/>
                </a:lnTo>
                <a:lnTo>
                  <a:pt x="0" y="843633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639259" y="3850696"/>
            <a:ext cx="4987295" cy="2242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09"/>
              </a:lnSpc>
            </a:pPr>
            <a:r>
              <a:rPr lang="en-US" sz="41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STUDENTS’ TIMETABLE </a:t>
            </a:r>
          </a:p>
          <a:p>
            <a:pPr algn="l">
              <a:lnSpc>
                <a:spcPts val="4409"/>
              </a:lnSpc>
            </a:pPr>
            <a:r>
              <a:rPr lang="en-US" sz="41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&amp; </a:t>
            </a:r>
            <a:r>
              <a:rPr lang="en-US" sz="41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CALANDER </a:t>
            </a:r>
            <a:r>
              <a:rPr lang="en-US" sz="41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 SCREEN</a:t>
            </a:r>
          </a:p>
          <a:p>
            <a:pPr algn="l">
              <a:lnSpc>
                <a:spcPts val="4409"/>
              </a:lnSpc>
            </a:pPr>
          </a:p>
          <a:p>
            <a:pPr algn="l">
              <a:lnSpc>
                <a:spcPts val="4409"/>
              </a:lnSpc>
            </a:pP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0581110" y="459939"/>
            <a:ext cx="3669294" cy="8245604"/>
          </a:xfrm>
          <a:custGeom>
            <a:avLst/>
            <a:gdLst/>
            <a:ahLst/>
            <a:cxnLst/>
            <a:rect r="r" b="b" t="t" l="l"/>
            <a:pathLst>
              <a:path h="8245604" w="3669294">
                <a:moveTo>
                  <a:pt x="0" y="0"/>
                </a:moveTo>
                <a:lnTo>
                  <a:pt x="3669293" y="0"/>
                </a:lnTo>
                <a:lnTo>
                  <a:pt x="3669293" y="8245604"/>
                </a:lnTo>
                <a:lnTo>
                  <a:pt x="0" y="824560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526714" y="421013"/>
            <a:ext cx="3686616" cy="8284531"/>
          </a:xfrm>
          <a:custGeom>
            <a:avLst/>
            <a:gdLst/>
            <a:ahLst/>
            <a:cxnLst/>
            <a:rect r="r" b="b" t="t" l="l"/>
            <a:pathLst>
              <a:path h="8284531" w="3686616">
                <a:moveTo>
                  <a:pt x="0" y="0"/>
                </a:moveTo>
                <a:lnTo>
                  <a:pt x="3686616" y="0"/>
                </a:lnTo>
                <a:lnTo>
                  <a:pt x="3686616" y="8284530"/>
                </a:lnTo>
                <a:lnTo>
                  <a:pt x="0" y="828453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4345105" y="1237756"/>
            <a:ext cx="3363858" cy="7416688"/>
          </a:xfrm>
          <a:custGeom>
            <a:avLst/>
            <a:gdLst/>
            <a:ahLst/>
            <a:cxnLst/>
            <a:rect r="r" b="b" t="t" l="l"/>
            <a:pathLst>
              <a:path h="7416688" w="3363858">
                <a:moveTo>
                  <a:pt x="0" y="0"/>
                </a:moveTo>
                <a:lnTo>
                  <a:pt x="3363857" y="0"/>
                </a:lnTo>
                <a:lnTo>
                  <a:pt x="3363857" y="7416688"/>
                </a:lnTo>
                <a:lnTo>
                  <a:pt x="0" y="741668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960" r="0" b="-96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8830" y="3774212"/>
            <a:ext cx="4520858" cy="16195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14"/>
              </a:lnSpc>
            </a:pPr>
            <a:r>
              <a:rPr lang="en-US" sz="401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WAREHOUSEADMIN</a:t>
            </a:r>
          </a:p>
          <a:p>
            <a:pPr algn="l">
              <a:lnSpc>
                <a:spcPts val="4214"/>
              </a:lnSpc>
            </a:pPr>
            <a:r>
              <a:rPr lang="en-US" sz="4013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4214"/>
              </a:lnSpc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7793502" y="1237756"/>
            <a:ext cx="3300426" cy="7416688"/>
          </a:xfrm>
          <a:custGeom>
            <a:avLst/>
            <a:gdLst/>
            <a:ahLst/>
            <a:cxnLst/>
            <a:rect r="r" b="b" t="t" l="l"/>
            <a:pathLst>
              <a:path h="7416688" w="3300426">
                <a:moveTo>
                  <a:pt x="0" y="0"/>
                </a:moveTo>
                <a:lnTo>
                  <a:pt x="3300426" y="0"/>
                </a:lnTo>
                <a:lnTo>
                  <a:pt x="3300426" y="7416688"/>
                </a:lnTo>
                <a:lnTo>
                  <a:pt x="0" y="741668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885376" y="1237756"/>
            <a:ext cx="3300426" cy="7416688"/>
          </a:xfrm>
          <a:custGeom>
            <a:avLst/>
            <a:gdLst/>
            <a:ahLst/>
            <a:cxnLst/>
            <a:rect r="r" b="b" t="t" l="l"/>
            <a:pathLst>
              <a:path h="7416688" w="3300426">
                <a:moveTo>
                  <a:pt x="0" y="0"/>
                </a:moveTo>
                <a:lnTo>
                  <a:pt x="3300426" y="0"/>
                </a:lnTo>
                <a:lnTo>
                  <a:pt x="3300426" y="7416688"/>
                </a:lnTo>
                <a:lnTo>
                  <a:pt x="0" y="7416688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1337300" y="1237756"/>
            <a:ext cx="3300426" cy="7416688"/>
          </a:xfrm>
          <a:custGeom>
            <a:avLst/>
            <a:gdLst/>
            <a:ahLst/>
            <a:cxnLst/>
            <a:rect r="r" b="b" t="t" l="l"/>
            <a:pathLst>
              <a:path h="7416688" w="3300426">
                <a:moveTo>
                  <a:pt x="0" y="0"/>
                </a:moveTo>
                <a:lnTo>
                  <a:pt x="3300426" y="0"/>
                </a:lnTo>
                <a:lnTo>
                  <a:pt x="3300426" y="7416688"/>
                </a:lnTo>
                <a:lnTo>
                  <a:pt x="0" y="7416688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107804" y="1028700"/>
            <a:ext cx="3461295" cy="7778190"/>
          </a:xfrm>
          <a:custGeom>
            <a:avLst/>
            <a:gdLst/>
            <a:ahLst/>
            <a:cxnLst/>
            <a:rect r="r" b="b" t="t" l="l"/>
            <a:pathLst>
              <a:path h="7778190" w="3461295">
                <a:moveTo>
                  <a:pt x="0" y="0"/>
                </a:moveTo>
                <a:lnTo>
                  <a:pt x="3461294" y="0"/>
                </a:lnTo>
                <a:lnTo>
                  <a:pt x="3461294" y="7778190"/>
                </a:lnTo>
                <a:lnTo>
                  <a:pt x="0" y="777819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757706" y="1028700"/>
            <a:ext cx="3461295" cy="7778190"/>
          </a:xfrm>
          <a:custGeom>
            <a:avLst/>
            <a:gdLst/>
            <a:ahLst/>
            <a:cxnLst/>
            <a:rect r="r" b="b" t="t" l="l"/>
            <a:pathLst>
              <a:path h="7778190" w="3461295">
                <a:moveTo>
                  <a:pt x="0" y="0"/>
                </a:moveTo>
                <a:lnTo>
                  <a:pt x="3461294" y="0"/>
                </a:lnTo>
                <a:lnTo>
                  <a:pt x="3461294" y="7778190"/>
                </a:lnTo>
                <a:lnTo>
                  <a:pt x="0" y="777819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52802" y="3592555"/>
            <a:ext cx="2955002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WAREHOUSE </a:t>
            </a:r>
          </a:p>
          <a:p>
            <a:pPr algn="l">
              <a:lnSpc>
                <a:spcPts val="4199"/>
              </a:lnSpc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SCREENS</a:t>
            </a:r>
          </a:p>
          <a:p>
            <a:pPr algn="l">
              <a:lnSpc>
                <a:spcPts val="4199"/>
              </a:lnSpc>
            </a:pP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4168638" y="1047871"/>
            <a:ext cx="3452763" cy="7759019"/>
          </a:xfrm>
          <a:custGeom>
            <a:avLst/>
            <a:gdLst/>
            <a:ahLst/>
            <a:cxnLst/>
            <a:rect r="r" b="b" t="t" l="l"/>
            <a:pathLst>
              <a:path h="7759019" w="3452763">
                <a:moveTo>
                  <a:pt x="0" y="0"/>
                </a:moveTo>
                <a:lnTo>
                  <a:pt x="3452764" y="0"/>
                </a:lnTo>
                <a:lnTo>
                  <a:pt x="3452764" y="7759019"/>
                </a:lnTo>
                <a:lnTo>
                  <a:pt x="0" y="775901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0404725" y="1047871"/>
            <a:ext cx="3588028" cy="7759019"/>
          </a:xfrm>
          <a:custGeom>
            <a:avLst/>
            <a:gdLst/>
            <a:ahLst/>
            <a:cxnLst/>
            <a:rect r="r" b="b" t="t" l="l"/>
            <a:pathLst>
              <a:path h="7759019" w="3588028">
                <a:moveTo>
                  <a:pt x="0" y="0"/>
                </a:moveTo>
                <a:lnTo>
                  <a:pt x="3588028" y="0"/>
                </a:lnTo>
                <a:lnTo>
                  <a:pt x="3588028" y="7759019"/>
                </a:lnTo>
                <a:lnTo>
                  <a:pt x="0" y="775901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-1958" r="0" b="-1958"/>
            </a:stretch>
          </a:blipFill>
        </p:spPr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860407" y="1259851"/>
            <a:ext cx="3325715" cy="7473517"/>
          </a:xfrm>
          <a:custGeom>
            <a:avLst/>
            <a:gdLst/>
            <a:ahLst/>
            <a:cxnLst/>
            <a:rect r="r" b="b" t="t" l="l"/>
            <a:pathLst>
              <a:path h="7473517" w="3325715">
                <a:moveTo>
                  <a:pt x="0" y="0"/>
                </a:moveTo>
                <a:lnTo>
                  <a:pt x="3325714" y="0"/>
                </a:lnTo>
                <a:lnTo>
                  <a:pt x="3325714" y="7473516"/>
                </a:lnTo>
                <a:lnTo>
                  <a:pt x="0" y="7473516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200427" y="3592555"/>
            <a:ext cx="4490141" cy="596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515"/>
              </a:lnSpc>
            </a:pPr>
            <a:r>
              <a:rPr lang="en-US" sz="43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ADD &amp; EDIT ITEM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789867" y="1317692"/>
            <a:ext cx="3299976" cy="7415675"/>
          </a:xfrm>
          <a:custGeom>
            <a:avLst/>
            <a:gdLst/>
            <a:ahLst/>
            <a:cxnLst/>
            <a:rect r="r" b="b" t="t" l="l"/>
            <a:pathLst>
              <a:path h="7415675" w="3299976">
                <a:moveTo>
                  <a:pt x="0" y="0"/>
                </a:moveTo>
                <a:lnTo>
                  <a:pt x="3299975" y="0"/>
                </a:lnTo>
                <a:lnTo>
                  <a:pt x="3299975" y="7415675"/>
                </a:lnTo>
                <a:lnTo>
                  <a:pt x="0" y="7415675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4223164" y="1317692"/>
            <a:ext cx="3299976" cy="7415675"/>
          </a:xfrm>
          <a:custGeom>
            <a:avLst/>
            <a:gdLst/>
            <a:ahLst/>
            <a:cxnLst/>
            <a:rect r="r" b="b" t="t" l="l"/>
            <a:pathLst>
              <a:path h="7415675" w="3299976">
                <a:moveTo>
                  <a:pt x="0" y="0"/>
                </a:moveTo>
                <a:lnTo>
                  <a:pt x="3299975" y="0"/>
                </a:lnTo>
                <a:lnTo>
                  <a:pt x="3299975" y="7415675"/>
                </a:lnTo>
                <a:lnTo>
                  <a:pt x="0" y="7415675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330830" y="1259851"/>
            <a:ext cx="3325715" cy="7473517"/>
          </a:xfrm>
          <a:custGeom>
            <a:avLst/>
            <a:gdLst/>
            <a:ahLst/>
            <a:cxnLst/>
            <a:rect r="r" b="b" t="t" l="l"/>
            <a:pathLst>
              <a:path h="7473517" w="3325715">
                <a:moveTo>
                  <a:pt x="0" y="0"/>
                </a:moveTo>
                <a:lnTo>
                  <a:pt x="3325715" y="0"/>
                </a:lnTo>
                <a:lnTo>
                  <a:pt x="3325715" y="7473516"/>
                </a:lnTo>
                <a:lnTo>
                  <a:pt x="0" y="7473516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8532385" y="653215"/>
            <a:ext cx="3734832" cy="8115082"/>
          </a:xfrm>
          <a:custGeom>
            <a:avLst/>
            <a:gdLst/>
            <a:ahLst/>
            <a:cxnLst/>
            <a:rect r="r" b="b" t="t" l="l"/>
            <a:pathLst>
              <a:path h="8115082" w="3734832">
                <a:moveTo>
                  <a:pt x="0" y="0"/>
                </a:moveTo>
                <a:lnTo>
                  <a:pt x="3734832" y="0"/>
                </a:lnTo>
                <a:lnTo>
                  <a:pt x="3734832" y="8115082"/>
                </a:lnTo>
                <a:lnTo>
                  <a:pt x="0" y="811508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-1711" r="0" b="-1711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434988" y="653215"/>
            <a:ext cx="3755948" cy="8115082"/>
          </a:xfrm>
          <a:custGeom>
            <a:avLst/>
            <a:gdLst/>
            <a:ahLst/>
            <a:cxnLst/>
            <a:rect r="r" b="b" t="t" l="l"/>
            <a:pathLst>
              <a:path h="8115082" w="3755948">
                <a:moveTo>
                  <a:pt x="0" y="0"/>
                </a:moveTo>
                <a:lnTo>
                  <a:pt x="3755948" y="0"/>
                </a:lnTo>
                <a:lnTo>
                  <a:pt x="3755948" y="8115082"/>
                </a:lnTo>
                <a:lnTo>
                  <a:pt x="0" y="811508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-2003" r="0" b="-2003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593450" y="3793305"/>
            <a:ext cx="3396810" cy="62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5"/>
              </a:lnSpc>
            </a:pPr>
            <a:r>
              <a:rPr lang="en-US" sz="45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DELETE ITEM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4753403" y="653215"/>
            <a:ext cx="3611212" cy="8115082"/>
          </a:xfrm>
          <a:custGeom>
            <a:avLst/>
            <a:gdLst/>
            <a:ahLst/>
            <a:cxnLst/>
            <a:rect r="r" b="b" t="t" l="l"/>
            <a:pathLst>
              <a:path h="8115082" w="3611212">
                <a:moveTo>
                  <a:pt x="0" y="0"/>
                </a:moveTo>
                <a:lnTo>
                  <a:pt x="3611211" y="0"/>
                </a:lnTo>
                <a:lnTo>
                  <a:pt x="3611211" y="8115082"/>
                </a:lnTo>
                <a:lnTo>
                  <a:pt x="0" y="8115082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55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45738" y="1190625"/>
            <a:ext cx="8196525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CONSTRAINTS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3012011" y="3138913"/>
            <a:ext cx="1007473" cy="1007473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1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012011" y="5620297"/>
            <a:ext cx="1007473" cy="1007473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2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0163127" y="3138913"/>
            <a:ext cx="1007473" cy="100747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3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282290" y="3437862"/>
            <a:ext cx="4335341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LIMITED EXPERIENCE WITH MOBILE APP DEVELOPMENT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343069" y="5872978"/>
            <a:ext cx="5553358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INTEGRATION OF MULTIPLE USER ROLES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437300" y="3196063"/>
            <a:ext cx="4488847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ANDROID STUDIO EMULATOR LAGGING AND CRASHED OFTEN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10163127" y="5620297"/>
            <a:ext cx="1007473" cy="1007473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4</a:t>
              </a: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1437300" y="5919246"/>
            <a:ext cx="4465299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SEARCHING FOR REAL INFORMATION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56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841986" y="1190625"/>
            <a:ext cx="8604028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FUTURE WORK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3012011" y="3138913"/>
            <a:ext cx="1007473" cy="1007473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1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3012011" y="4604357"/>
            <a:ext cx="1007473" cy="1007473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2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3012011" y="6007118"/>
            <a:ext cx="1007473" cy="100747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3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282290" y="3437862"/>
            <a:ext cx="4266322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SUPPORTING ONLINE CLASSES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282290" y="4803611"/>
            <a:ext cx="4131510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DIGITAL RESOURCES MANAGAMENT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214731" y="6122945"/>
            <a:ext cx="3776765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BUS AND STUDENT TRACKING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9692134" y="3138913"/>
            <a:ext cx="1007473" cy="1007473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4</a:t>
              </a: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0966307" y="3437862"/>
            <a:ext cx="5689191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ADVANCED ADMINSTRATIVE REPORTING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9692134" y="4604357"/>
            <a:ext cx="1007473" cy="1007473"/>
            <a:chOff x="0" y="0"/>
            <a:chExt cx="812800" cy="81280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5</a:t>
              </a: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10966307" y="4780403"/>
            <a:ext cx="6292993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ADVANCED FILE MANAGEMENT AND EXPORTING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9692134" y="6007118"/>
            <a:ext cx="1007473" cy="1007473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6</a:t>
              </a: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10966307" y="6123428"/>
            <a:ext cx="4615880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SMART SCHOOL STORE EXPANSION</a:t>
            </a:r>
          </a:p>
        </p:txBody>
      </p:sp>
      <p:grpSp>
        <p:nvGrpSpPr>
          <p:cNvPr name="Group 34" id="34"/>
          <p:cNvGrpSpPr/>
          <p:nvPr/>
        </p:nvGrpSpPr>
        <p:grpSpPr>
          <a:xfrm rot="0">
            <a:off x="6984023" y="7706242"/>
            <a:ext cx="1007473" cy="1007473"/>
            <a:chOff x="0" y="0"/>
            <a:chExt cx="812800" cy="812800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ADFDB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76200" y="-9525"/>
              <a:ext cx="660400" cy="7461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59"/>
                </a:lnSpc>
              </a:pPr>
              <a:r>
                <a:rPr lang="en-US" b="true" sz="3899">
                  <a:solidFill>
                    <a:srgbClr val="000000"/>
                  </a:solidFill>
                  <a:latin typeface="Zilla Slab Bold"/>
                  <a:ea typeface="Zilla Slab Bold"/>
                  <a:cs typeface="Zilla Slab Bold"/>
                  <a:sym typeface="Zilla Slab Bold"/>
                </a:rPr>
                <a:t>7</a:t>
              </a:r>
            </a:p>
          </p:txBody>
        </p:sp>
      </p:grpSp>
      <p:sp>
        <p:nvSpPr>
          <p:cNvPr name="TextBox 37" id="37"/>
          <p:cNvSpPr txBox="true"/>
          <p:nvPr/>
        </p:nvSpPr>
        <p:spPr>
          <a:xfrm rot="0">
            <a:off x="8124846" y="7866503"/>
            <a:ext cx="4142050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999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ADD MULTILINGUAL SUPPORT.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8" id="8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57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425748" y="1190625"/>
            <a:ext cx="7436504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CONCLUSION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737350" y="3583030"/>
            <a:ext cx="15726061" cy="3697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55"/>
              </a:lnSpc>
            </a:pPr>
            <a:r>
              <a:rPr lang="en-US" sz="31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SCHOOLHUB BRINGS ALMOST ALL SCHOOL SERVICES INTO ONE CONNECTED DIGITAL SYSTEM.</a:t>
            </a:r>
          </a:p>
          <a:p>
            <a:pPr algn="ctr">
              <a:lnSpc>
                <a:spcPts val="3255"/>
              </a:lnSpc>
            </a:pPr>
          </a:p>
          <a:p>
            <a:pPr algn="ctr">
              <a:lnSpc>
                <a:spcPts val="3255"/>
              </a:lnSpc>
            </a:pPr>
            <a:r>
              <a:rPr lang="en-US" sz="31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ENABLES REAL-TIME COMMUNICATION AND ACADEMIC TRACKING FOR FAMILIES AND TEACHERS.</a:t>
            </a:r>
          </a:p>
          <a:p>
            <a:pPr algn="ctr">
              <a:lnSpc>
                <a:spcPts val="3255"/>
              </a:lnSpc>
            </a:pPr>
          </a:p>
          <a:p>
            <a:pPr algn="ctr">
              <a:lnSpc>
                <a:spcPts val="3255"/>
              </a:lnSpc>
            </a:pPr>
            <a:r>
              <a:rPr lang="en-US" sz="31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SUPPORTS BETTER COORDINATION BETWEEN ALL SCHOOL STAKEHOLDERS.</a:t>
            </a:r>
          </a:p>
          <a:p>
            <a:pPr algn="ctr">
              <a:lnSpc>
                <a:spcPts val="3255"/>
              </a:lnSpc>
            </a:pPr>
          </a:p>
          <a:p>
            <a:pPr algn="ctr">
              <a:lnSpc>
                <a:spcPts val="3255"/>
              </a:lnSpc>
            </a:pPr>
            <a:r>
              <a:rPr lang="en-US" sz="31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REDUCES MANUAL WORK AND SIMPLIFIES ADMINISTRATIVE TASKS.</a:t>
            </a:r>
          </a:p>
          <a:p>
            <a:pPr algn="ctr">
              <a:lnSpc>
                <a:spcPts val="3255"/>
              </a:lnSpc>
            </a:pPr>
          </a:p>
          <a:p>
            <a:pPr algn="ctr">
              <a:lnSpc>
                <a:spcPts val="3255"/>
              </a:lnSpc>
              <a:spcBef>
                <a:spcPct val="0"/>
              </a:spcBef>
            </a:pPr>
            <a:r>
              <a:rPr lang="en-US" sz="31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SUCCESS DEPENDS ON USER FEEDBACK AND ADAPTABILITY.</a:t>
            </a:r>
          </a:p>
        </p:txBody>
      </p: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27771" y="7275576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0" y="0"/>
                </a:moveTo>
                <a:lnTo>
                  <a:pt x="9578727" y="0"/>
                </a:lnTo>
                <a:lnTo>
                  <a:pt x="9578727" y="7262417"/>
                </a:lnTo>
                <a:lnTo>
                  <a:pt x="0" y="72624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714207" y="6589784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550450" y="-919232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549685" y="-149175"/>
            <a:ext cx="3009518" cy="2112134"/>
          </a:xfrm>
          <a:custGeom>
            <a:avLst/>
            <a:gdLst/>
            <a:ahLst/>
            <a:cxnLst/>
            <a:rect r="r" b="b" t="t" l="l"/>
            <a:pathLst>
              <a:path h="2112134" w="3009518">
                <a:moveTo>
                  <a:pt x="0" y="0"/>
                </a:moveTo>
                <a:lnTo>
                  <a:pt x="3009517" y="0"/>
                </a:lnTo>
                <a:lnTo>
                  <a:pt x="3009517" y="2112134"/>
                </a:lnTo>
                <a:lnTo>
                  <a:pt x="0" y="21121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207604" y="82296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123147" y="4325136"/>
            <a:ext cx="8041706" cy="1836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88"/>
              </a:lnSpc>
            </a:pPr>
            <a:r>
              <a:rPr lang="en-US" sz="13417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THANK YOU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1826788" y="9701821"/>
            <a:ext cx="5432512" cy="2966812"/>
          </a:xfrm>
          <a:custGeom>
            <a:avLst/>
            <a:gdLst/>
            <a:ahLst/>
            <a:cxnLst/>
            <a:rect r="r" b="b" t="t" l="l"/>
            <a:pathLst>
              <a:path h="2966812" w="5432512">
                <a:moveTo>
                  <a:pt x="0" y="0"/>
                </a:moveTo>
                <a:lnTo>
                  <a:pt x="5432512" y="0"/>
                </a:lnTo>
                <a:lnTo>
                  <a:pt x="5432512" y="2966812"/>
                </a:lnTo>
                <a:lnTo>
                  <a:pt x="0" y="2966812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751695" y="-2976632"/>
            <a:ext cx="3648974" cy="4114800"/>
          </a:xfrm>
          <a:custGeom>
            <a:avLst/>
            <a:gdLst/>
            <a:ahLst/>
            <a:cxnLst/>
            <a:rect r="r" b="b" t="t" l="l"/>
            <a:pathLst>
              <a:path h="4114800" w="3648974">
                <a:moveTo>
                  <a:pt x="0" y="0"/>
                </a:moveTo>
                <a:lnTo>
                  <a:pt x="3648974" y="0"/>
                </a:lnTo>
                <a:lnTo>
                  <a:pt x="364897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742892" y="3535405"/>
            <a:ext cx="4742291" cy="2904653"/>
          </a:xfrm>
          <a:custGeom>
            <a:avLst/>
            <a:gdLst/>
            <a:ahLst/>
            <a:cxnLst/>
            <a:rect r="r" b="b" t="t" l="l"/>
            <a:pathLst>
              <a:path h="2904653" w="4742291">
                <a:moveTo>
                  <a:pt x="0" y="0"/>
                </a:moveTo>
                <a:lnTo>
                  <a:pt x="4742292" y="0"/>
                </a:lnTo>
                <a:lnTo>
                  <a:pt x="4742292" y="2904654"/>
                </a:lnTo>
                <a:lnTo>
                  <a:pt x="0" y="290465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30535" y="3942366"/>
            <a:ext cx="5650629" cy="2090733"/>
          </a:xfrm>
          <a:custGeom>
            <a:avLst/>
            <a:gdLst/>
            <a:ahLst/>
            <a:cxnLst/>
            <a:rect r="r" b="b" t="t" l="l"/>
            <a:pathLst>
              <a:path h="2090733" w="5650629">
                <a:moveTo>
                  <a:pt x="0" y="0"/>
                </a:moveTo>
                <a:lnTo>
                  <a:pt x="5650629" y="0"/>
                </a:lnTo>
                <a:lnTo>
                  <a:pt x="5650629" y="2090733"/>
                </a:lnTo>
                <a:lnTo>
                  <a:pt x="0" y="209073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06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385685" y="1190625"/>
            <a:ext cx="5516630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BACKEND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862546" y="6910225"/>
            <a:ext cx="2436205" cy="519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NODE.JS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537747" y="6910225"/>
            <a:ext cx="2436205" cy="1014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GEMINI (AI)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7458999" y="3257768"/>
            <a:ext cx="3370002" cy="3370002"/>
          </a:xfrm>
          <a:custGeom>
            <a:avLst/>
            <a:gdLst/>
            <a:ahLst/>
            <a:cxnLst/>
            <a:rect r="r" b="b" t="t" l="l"/>
            <a:pathLst>
              <a:path h="3370002" w="3370002">
                <a:moveTo>
                  <a:pt x="0" y="0"/>
                </a:moveTo>
                <a:lnTo>
                  <a:pt x="3370002" y="0"/>
                </a:lnTo>
                <a:lnTo>
                  <a:pt x="3370002" y="3370002"/>
                </a:lnTo>
                <a:lnTo>
                  <a:pt x="0" y="337000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07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036611" y="1190625"/>
            <a:ext cx="6138579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DATABASE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670116" y="7028444"/>
            <a:ext cx="2436205" cy="519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MONGODB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7924841" y="2978304"/>
            <a:ext cx="2811487" cy="3547618"/>
          </a:xfrm>
          <a:custGeom>
            <a:avLst/>
            <a:gdLst/>
            <a:ahLst/>
            <a:cxnLst/>
            <a:rect r="r" b="b" t="t" l="l"/>
            <a:pathLst>
              <a:path h="3547618" w="2811487">
                <a:moveTo>
                  <a:pt x="0" y="0"/>
                </a:moveTo>
                <a:lnTo>
                  <a:pt x="2811487" y="0"/>
                </a:lnTo>
                <a:lnTo>
                  <a:pt x="2811487" y="3547618"/>
                </a:lnTo>
                <a:lnTo>
                  <a:pt x="0" y="354761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08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46232" y="1143000"/>
            <a:ext cx="13795536" cy="1051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85"/>
              </a:lnSpc>
            </a:pPr>
            <a:r>
              <a:rPr lang="en-US" sz="7700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COMMUNICATION &amp; NOTIFICATIONS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353963" y="6926596"/>
            <a:ext cx="3953243" cy="15098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FIREBASE</a:t>
            </a:r>
          </a:p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(CHATTING &amp; NOTIFICATIONS)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-3052014" y="6980819"/>
            <a:ext cx="9578727" cy="7262417"/>
          </a:xfrm>
          <a:custGeom>
            <a:avLst/>
            <a:gdLst/>
            <a:ahLst/>
            <a:cxnLst/>
            <a:rect r="r" b="b" t="t" l="l"/>
            <a:pathLst>
              <a:path h="7262417" w="9578727">
                <a:moveTo>
                  <a:pt x="9578728" y="0"/>
                </a:moveTo>
                <a:lnTo>
                  <a:pt x="0" y="0"/>
                </a:lnTo>
                <a:lnTo>
                  <a:pt x="0" y="7262417"/>
                </a:lnTo>
                <a:lnTo>
                  <a:pt x="9578728" y="7262417"/>
                </a:lnTo>
                <a:lnTo>
                  <a:pt x="957872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868093" y="6627770"/>
            <a:ext cx="2605442" cy="2668516"/>
          </a:xfrm>
          <a:custGeom>
            <a:avLst/>
            <a:gdLst/>
            <a:ahLst/>
            <a:cxnLst/>
            <a:rect r="r" b="b" t="t" l="l"/>
            <a:pathLst>
              <a:path h="2668516" w="2605442">
                <a:moveTo>
                  <a:pt x="0" y="0"/>
                </a:moveTo>
                <a:lnTo>
                  <a:pt x="2605443" y="0"/>
                </a:lnTo>
                <a:lnTo>
                  <a:pt x="2605443" y="2668516"/>
                </a:lnTo>
                <a:lnTo>
                  <a:pt x="0" y="26685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true" rot="0">
            <a:off x="-324233" y="-2228976"/>
            <a:ext cx="5772343" cy="5764381"/>
          </a:xfrm>
          <a:custGeom>
            <a:avLst/>
            <a:gdLst/>
            <a:ahLst/>
            <a:cxnLst/>
            <a:rect r="r" b="b" t="t" l="l"/>
            <a:pathLst>
              <a:path h="5764381" w="5772343">
                <a:moveTo>
                  <a:pt x="5772343" y="5764381"/>
                </a:moveTo>
                <a:lnTo>
                  <a:pt x="0" y="5764381"/>
                </a:lnTo>
                <a:lnTo>
                  <a:pt x="0" y="0"/>
                </a:lnTo>
                <a:lnTo>
                  <a:pt x="5772343" y="0"/>
                </a:lnTo>
                <a:lnTo>
                  <a:pt x="5772343" y="5764381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550450" y="-425617"/>
            <a:ext cx="2287800" cy="2908634"/>
          </a:xfrm>
          <a:custGeom>
            <a:avLst/>
            <a:gdLst/>
            <a:ahLst/>
            <a:cxnLst/>
            <a:rect r="r" b="b" t="t" l="l"/>
            <a:pathLst>
              <a:path h="2908634" w="2287800">
                <a:moveTo>
                  <a:pt x="0" y="0"/>
                </a:moveTo>
                <a:lnTo>
                  <a:pt x="2287800" y="0"/>
                </a:lnTo>
                <a:lnTo>
                  <a:pt x="2287800" y="2908634"/>
                </a:lnTo>
                <a:lnTo>
                  <a:pt x="0" y="290863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051696" y="-2057400"/>
            <a:ext cx="4472609" cy="4114800"/>
          </a:xfrm>
          <a:custGeom>
            <a:avLst/>
            <a:gdLst/>
            <a:ahLst/>
            <a:cxnLst/>
            <a:rect r="r" b="b" t="t" l="l"/>
            <a:pathLst>
              <a:path h="4114800" w="4472609">
                <a:moveTo>
                  <a:pt x="0" y="0"/>
                </a:moveTo>
                <a:lnTo>
                  <a:pt x="4472608" y="0"/>
                </a:lnTo>
                <a:lnTo>
                  <a:pt x="447260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6114038" y="9239250"/>
            <a:ext cx="9937658" cy="0"/>
          </a:xfrm>
          <a:prstGeom prst="line">
            <a:avLst/>
          </a:prstGeom>
          <a:ln cap="flat" w="38100">
            <a:solidFill>
              <a:srgbClr val="5D688A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601551" y="3784185"/>
            <a:ext cx="2512487" cy="2512487"/>
          </a:xfrm>
          <a:custGeom>
            <a:avLst/>
            <a:gdLst/>
            <a:ahLst/>
            <a:cxnLst/>
            <a:rect r="r" b="b" t="t" l="l"/>
            <a:pathLst>
              <a:path h="2512487" w="2512487">
                <a:moveTo>
                  <a:pt x="0" y="0"/>
                </a:moveTo>
                <a:lnTo>
                  <a:pt x="2512487" y="0"/>
                </a:lnTo>
                <a:lnTo>
                  <a:pt x="2512487" y="2512487"/>
                </a:lnTo>
                <a:lnTo>
                  <a:pt x="0" y="251248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887756" y="3784185"/>
            <a:ext cx="2512487" cy="2512487"/>
          </a:xfrm>
          <a:custGeom>
            <a:avLst/>
            <a:gdLst/>
            <a:ahLst/>
            <a:cxnLst/>
            <a:rect r="r" b="b" t="t" l="l"/>
            <a:pathLst>
              <a:path h="2512487" w="2512487">
                <a:moveTo>
                  <a:pt x="0" y="0"/>
                </a:moveTo>
                <a:lnTo>
                  <a:pt x="2512488" y="0"/>
                </a:lnTo>
                <a:lnTo>
                  <a:pt x="2512488" y="2512487"/>
                </a:lnTo>
                <a:lnTo>
                  <a:pt x="0" y="2512487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455208" y="3494246"/>
            <a:ext cx="3092364" cy="3092364"/>
          </a:xfrm>
          <a:custGeom>
            <a:avLst/>
            <a:gdLst/>
            <a:ahLst/>
            <a:cxnLst/>
            <a:rect r="r" b="b" t="t" l="l"/>
            <a:pathLst>
              <a:path h="3092364" w="3092364">
                <a:moveTo>
                  <a:pt x="0" y="0"/>
                </a:moveTo>
                <a:lnTo>
                  <a:pt x="3092365" y="0"/>
                </a:lnTo>
                <a:lnTo>
                  <a:pt x="3092365" y="3092364"/>
                </a:lnTo>
                <a:lnTo>
                  <a:pt x="0" y="309236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6051696" y="8680342"/>
            <a:ext cx="1207604" cy="1007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74"/>
              </a:lnSpc>
            </a:pPr>
            <a:r>
              <a:rPr lang="en-US" sz="7404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09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845192" y="6710336"/>
            <a:ext cx="2025204" cy="519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GITHUB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286609" y="1190625"/>
            <a:ext cx="9714781" cy="15691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940"/>
              </a:lnSpc>
            </a:pPr>
            <a:r>
              <a:rPr lang="en-US" sz="11372">
                <a:solidFill>
                  <a:srgbClr val="5D688A"/>
                </a:solidFill>
                <a:latin typeface="Lumberjack"/>
                <a:ea typeface="Lumberjack"/>
                <a:cs typeface="Lumberjack"/>
                <a:sym typeface="Lumberjack"/>
              </a:rPr>
              <a:t>TOOLS &amp; OTHERS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512019" y="6746130"/>
            <a:ext cx="3263963" cy="10145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POSTMAN</a:t>
            </a:r>
          </a:p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(API TESTING)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2185338" y="6746130"/>
            <a:ext cx="3632106" cy="15098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CLOUDINARY</a:t>
            </a:r>
          </a:p>
          <a:p>
            <a:pPr algn="ctr">
              <a:lnSpc>
                <a:spcPts val="3945"/>
              </a:lnSpc>
            </a:pPr>
            <a:r>
              <a:rPr lang="en-US" sz="3757" b="true">
                <a:solidFill>
                  <a:srgbClr val="5D688A"/>
                </a:solidFill>
                <a:latin typeface="Zilla Slab Bold"/>
                <a:ea typeface="Zilla Slab Bold"/>
                <a:cs typeface="Zilla Slab Bold"/>
                <a:sym typeface="Zilla Slab Bold"/>
              </a:rPr>
              <a:t>(IMAGE AND WORKSHEETS)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DAG_IL9c-Yg</dc:identifier>
  <dcterms:modified xsi:type="dcterms:W3CDTF">2011-08-01T06:04:30Z</dcterms:modified>
  <cp:revision>1</cp:revision>
  <dc:title>SchoolHub Project Presentation</dc:title>
</cp:coreProperties>
</file>