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404" r:id="rId1"/>
  </p:sldMasterIdLst>
  <p:notesMasterIdLst>
    <p:notesMasterId r:id="rId44"/>
  </p:notesMasterIdLst>
  <p:sldIdLst>
    <p:sldId id="256" r:id="rId2"/>
    <p:sldId id="257" r:id="rId3"/>
    <p:sldId id="258" r:id="rId4"/>
    <p:sldId id="259" r:id="rId5"/>
    <p:sldId id="267" r:id="rId6"/>
    <p:sldId id="296" r:id="rId7"/>
    <p:sldId id="293" r:id="rId8"/>
    <p:sldId id="265" r:id="rId9"/>
    <p:sldId id="266" r:id="rId10"/>
    <p:sldId id="268" r:id="rId11"/>
    <p:sldId id="269" r:id="rId12"/>
    <p:sldId id="270" r:id="rId13"/>
    <p:sldId id="299" r:id="rId14"/>
    <p:sldId id="273" r:id="rId15"/>
    <p:sldId id="271" r:id="rId16"/>
    <p:sldId id="272" r:id="rId17"/>
    <p:sldId id="274" r:id="rId18"/>
    <p:sldId id="276" r:id="rId19"/>
    <p:sldId id="281" r:id="rId20"/>
    <p:sldId id="282" r:id="rId21"/>
    <p:sldId id="283" r:id="rId22"/>
    <p:sldId id="294" r:id="rId23"/>
    <p:sldId id="285" r:id="rId24"/>
    <p:sldId id="286" r:id="rId25"/>
    <p:sldId id="300" r:id="rId26"/>
    <p:sldId id="301" r:id="rId27"/>
    <p:sldId id="275" r:id="rId28"/>
    <p:sldId id="305" r:id="rId29"/>
    <p:sldId id="306" r:id="rId30"/>
    <p:sldId id="307" r:id="rId31"/>
    <p:sldId id="295" r:id="rId32"/>
    <p:sldId id="280" r:id="rId33"/>
    <p:sldId id="277" r:id="rId34"/>
    <p:sldId id="287" r:id="rId35"/>
    <p:sldId id="288" r:id="rId36"/>
    <p:sldId id="289" r:id="rId37"/>
    <p:sldId id="290" r:id="rId38"/>
    <p:sldId id="302" r:id="rId39"/>
    <p:sldId id="303" r:id="rId40"/>
    <p:sldId id="304" r:id="rId41"/>
    <p:sldId id="291" r:id="rId42"/>
    <p:sldId id="292" r:id="rId43"/>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55E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194" y="-14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_rels/data10.xml.rels><?xml version="1.0" encoding="UTF-8" standalone="yes"?>
<Relationships xmlns="http://schemas.openxmlformats.org/package/2006/relationships"><Relationship Id="rId1" Type="http://schemas.openxmlformats.org/officeDocument/2006/relationships/image" Target="../media/image47.png"/></Relationships>
</file>

<file path=ppt/diagrams/_rels/data1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image" Target="../media/image49.png"/></Relationships>
</file>

<file path=ppt/diagrams/_rels/data1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image" Target="../media/image52.png"/></Relationships>
</file>

<file path=ppt/diagrams/_rels/data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s>
</file>

<file path=ppt/diagrams/_rels/data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diagrams/_rels/data8.xml.rels><?xml version="1.0" encoding="UTF-8" standalone="yes"?>
<Relationships xmlns="http://schemas.openxmlformats.org/package/2006/relationships"><Relationship Id="rId1" Type="http://schemas.openxmlformats.org/officeDocument/2006/relationships/image" Target="../media/image43.png"/></Relationships>
</file>

<file path=ppt/diagrams/_rels/data9.xml.rels><?xml version="1.0" encoding="UTF-8" standalone="yes"?>
<Relationships xmlns="http://schemas.openxmlformats.org/package/2006/relationships"><Relationship Id="rId1" Type="http://schemas.openxmlformats.org/officeDocument/2006/relationships/image" Target="../media/image4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FE8626-FECA-40B8-8034-F5EEBE52248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JO"/>
        </a:p>
      </dgm:t>
    </dgm:pt>
    <dgm:pt modelId="{BD6A693F-42E0-41FE-9C6C-53A3115C0489}">
      <dgm:prSet phldrT="[Text]"/>
      <dgm:spPr>
        <a:solidFill>
          <a:srgbClr val="FFFF00"/>
        </a:solidFill>
        <a:ln>
          <a:solidFill>
            <a:schemeClr val="tx1">
              <a:alpha val="55000"/>
            </a:schemeClr>
          </a:solidFill>
        </a:ln>
        <a:effectLst>
          <a:outerShdw blurRad="50800" dist="50800" dir="5400000" sx="61000" sy="61000" algn="ctr" rotWithShape="0">
            <a:srgbClr val="000000">
              <a:alpha val="80000"/>
            </a:srgbClr>
          </a:outerShdw>
        </a:effectLst>
      </dgm:spPr>
      <dgm:t>
        <a:bodyPr/>
        <a:lstStyle/>
        <a:p>
          <a:pPr rtl="1"/>
          <a:r>
            <a:rPr lang="en-US" dirty="0" smtClean="0">
              <a:ln>
                <a:gradFill>
                  <a:gsLst>
                    <a:gs pos="0">
                      <a:srgbClr val="000000"/>
                    </a:gs>
                    <a:gs pos="20000">
                      <a:srgbClr val="000040"/>
                    </a:gs>
                    <a:gs pos="50000">
                      <a:srgbClr val="400040"/>
                    </a:gs>
                    <a:gs pos="75000">
                      <a:srgbClr val="8F0040"/>
                    </a:gs>
                    <a:gs pos="89999">
                      <a:srgbClr val="F27300"/>
                    </a:gs>
                    <a:gs pos="100000">
                      <a:srgbClr val="FFBF00"/>
                    </a:gs>
                  </a:gsLst>
                  <a:lin ang="5400000" scaled="0"/>
                </a:gradFill>
              </a:ln>
              <a:solidFill>
                <a:schemeClr val="tx1">
                  <a:alpha val="79000"/>
                </a:schemeClr>
              </a:solidFill>
              <a:effectLst>
                <a:outerShdw blurRad="50800" dist="38100" dir="5400000" algn="t" rotWithShape="0">
                  <a:prstClr val="black">
                    <a:alpha val="40000"/>
                  </a:prstClr>
                </a:outerShdw>
              </a:effectLst>
            </a:rPr>
            <a:t>Sectors</a:t>
          </a:r>
          <a:endParaRPr lang="ar-JO" dirty="0">
            <a:ln>
              <a:gradFill>
                <a:gsLst>
                  <a:gs pos="0">
                    <a:srgbClr val="000000"/>
                  </a:gs>
                  <a:gs pos="20000">
                    <a:srgbClr val="000040"/>
                  </a:gs>
                  <a:gs pos="50000">
                    <a:srgbClr val="400040"/>
                  </a:gs>
                  <a:gs pos="75000">
                    <a:srgbClr val="8F0040"/>
                  </a:gs>
                  <a:gs pos="89999">
                    <a:srgbClr val="F27300"/>
                  </a:gs>
                  <a:gs pos="100000">
                    <a:srgbClr val="FFBF00"/>
                  </a:gs>
                </a:gsLst>
                <a:lin ang="5400000" scaled="0"/>
              </a:gradFill>
            </a:ln>
            <a:solidFill>
              <a:schemeClr val="tx1">
                <a:alpha val="79000"/>
              </a:schemeClr>
            </a:solidFill>
            <a:effectLst>
              <a:outerShdw blurRad="50800" dist="38100" dir="5400000" algn="t" rotWithShape="0">
                <a:prstClr val="black">
                  <a:alpha val="40000"/>
                </a:prstClr>
              </a:outerShdw>
            </a:effectLst>
          </a:endParaRPr>
        </a:p>
      </dgm:t>
    </dgm:pt>
    <dgm:pt modelId="{129B50EC-D7D5-4148-9494-F0F4C06D953C}" type="parTrans" cxnId="{576D257C-8495-4281-9F27-261A9F3471EA}">
      <dgm:prSet/>
      <dgm:spPr/>
      <dgm:t>
        <a:bodyPr/>
        <a:lstStyle/>
        <a:p>
          <a:pPr rtl="1"/>
          <a:endParaRPr lang="ar-JO"/>
        </a:p>
      </dgm:t>
    </dgm:pt>
    <dgm:pt modelId="{4420A417-297C-4EBF-B281-C9BE3CC609B2}" type="sibTrans" cxnId="{576D257C-8495-4281-9F27-261A9F3471EA}">
      <dgm:prSet/>
      <dgm:spPr/>
      <dgm:t>
        <a:bodyPr/>
        <a:lstStyle/>
        <a:p>
          <a:pPr rtl="1"/>
          <a:endParaRPr lang="ar-JO"/>
        </a:p>
      </dgm:t>
    </dgm:pt>
    <dgm:pt modelId="{FC71A406-1129-4814-B35B-036C698C93E1}">
      <dgm:prSet phldrT="[Text]" custT="1"/>
      <dgm:spPr>
        <a:solidFill>
          <a:schemeClr val="accent4">
            <a:lumMod val="60000"/>
            <a:lumOff val="40000"/>
          </a:schemeClr>
        </a:solidFill>
        <a:ln>
          <a:solidFill>
            <a:schemeClr val="tx1"/>
          </a:solidFill>
        </a:ln>
      </dgm:spPr>
      <dgm:t>
        <a:bodyPr/>
        <a:lstStyle/>
        <a:p>
          <a:pPr rtl="1"/>
          <a:r>
            <a:rPr lang="en-US" sz="1800" dirty="0" smtClean="0">
              <a:ln>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rect">
                    <a:fillToRect l="100000" t="100000"/>
                  </a:path>
                  <a:tileRect r="-100000" b="-100000"/>
                </a:gradFill>
              </a:ln>
              <a:solidFill>
                <a:schemeClr val="bg1"/>
              </a:solidFill>
              <a:effectLst>
                <a:glow rad="127000">
                  <a:schemeClr val="tx1"/>
                </a:glow>
                <a:outerShdw blurRad="50800" dist="50800" dir="5400000" algn="ctr" rotWithShape="0">
                  <a:schemeClr val="tx1">
                    <a:alpha val="35000"/>
                  </a:schemeClr>
                </a:outerShdw>
                <a:reflection endPos="0" dir="5400000" sy="-100000" algn="bl" rotWithShape="0"/>
              </a:effectLst>
            </a:rPr>
            <a:t>Domestic</a:t>
          </a:r>
          <a:endParaRPr lang="ar-JO" sz="1800" dirty="0">
            <a:ln>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rect">
                  <a:fillToRect l="100000" t="100000"/>
                </a:path>
                <a:tileRect r="-100000" b="-100000"/>
              </a:gradFill>
            </a:ln>
            <a:solidFill>
              <a:schemeClr val="bg1"/>
            </a:solidFill>
            <a:effectLst>
              <a:glow rad="127000">
                <a:schemeClr val="tx1"/>
              </a:glow>
              <a:outerShdw blurRad="50800" dist="50800" dir="5400000" algn="ctr" rotWithShape="0">
                <a:schemeClr val="tx1">
                  <a:alpha val="35000"/>
                </a:schemeClr>
              </a:outerShdw>
              <a:reflection endPos="0" dir="5400000" sy="-100000" algn="bl" rotWithShape="0"/>
            </a:effectLst>
          </a:endParaRPr>
        </a:p>
      </dgm:t>
    </dgm:pt>
    <dgm:pt modelId="{76DFD485-607D-40D9-B565-D8C786634214}" type="parTrans" cxnId="{DA80C44D-8C84-487B-9407-96B843523F87}">
      <dgm:prSet/>
      <dgm:spPr/>
      <dgm:t>
        <a:bodyPr/>
        <a:lstStyle/>
        <a:p>
          <a:pPr rtl="1"/>
          <a:endParaRPr lang="ar-JO"/>
        </a:p>
      </dgm:t>
    </dgm:pt>
    <dgm:pt modelId="{EEC9A3BD-D133-4CF5-973C-2FA21F527DFB}" type="sibTrans" cxnId="{DA80C44D-8C84-487B-9407-96B843523F87}">
      <dgm:prSet/>
      <dgm:spPr/>
      <dgm:t>
        <a:bodyPr/>
        <a:lstStyle/>
        <a:p>
          <a:pPr rtl="1"/>
          <a:endParaRPr lang="ar-JO"/>
        </a:p>
      </dgm:t>
    </dgm:pt>
    <dgm:pt modelId="{AC23C1AD-816E-42C3-BF4D-C2EB3A06B8EF}">
      <dgm:prSet phldrT="[Text]"/>
      <dgm:spPr>
        <a:solidFill>
          <a:schemeClr val="accent5">
            <a:lumMod val="60000"/>
            <a:lumOff val="40000"/>
          </a:schemeClr>
        </a:solidFill>
        <a:ln>
          <a:solidFill>
            <a:schemeClr val="tx1"/>
          </a:solidFill>
        </a:ln>
      </dgm:spPr>
      <dgm:t>
        <a:bodyPr/>
        <a:lstStyle/>
        <a:p>
          <a:pPr rtl="1"/>
          <a:r>
            <a:rPr lang="en-US" b="1" dirty="0" smtClean="0">
              <a:ln>
                <a:solidFill>
                  <a:schemeClr val="tx1"/>
                </a:solidFill>
              </a:ln>
              <a:solidFill>
                <a:schemeClr val="tx1">
                  <a:alpha val="70000"/>
                </a:schemeClr>
              </a:solidFill>
            </a:rPr>
            <a:t>Medical</a:t>
          </a:r>
          <a:endParaRPr lang="ar-JO" b="1" dirty="0">
            <a:ln>
              <a:solidFill>
                <a:schemeClr val="tx1"/>
              </a:solidFill>
            </a:ln>
            <a:solidFill>
              <a:schemeClr val="tx1">
                <a:alpha val="70000"/>
              </a:schemeClr>
            </a:solidFill>
          </a:endParaRPr>
        </a:p>
      </dgm:t>
    </dgm:pt>
    <dgm:pt modelId="{76A96C1C-E5A7-4BA0-9F69-50B209AC9C97}" type="parTrans" cxnId="{D4FAE621-DD48-4C9C-8A8A-2CFD63F8B2D5}">
      <dgm:prSet/>
      <dgm:spPr/>
      <dgm:t>
        <a:bodyPr/>
        <a:lstStyle/>
        <a:p>
          <a:pPr rtl="1"/>
          <a:endParaRPr lang="ar-JO"/>
        </a:p>
      </dgm:t>
    </dgm:pt>
    <dgm:pt modelId="{62A3ED32-92F4-4B48-A238-5142ED038049}" type="sibTrans" cxnId="{D4FAE621-DD48-4C9C-8A8A-2CFD63F8B2D5}">
      <dgm:prSet/>
      <dgm:spPr/>
      <dgm:t>
        <a:bodyPr/>
        <a:lstStyle/>
        <a:p>
          <a:pPr rtl="1"/>
          <a:endParaRPr lang="ar-JO"/>
        </a:p>
      </dgm:t>
    </dgm:pt>
    <dgm:pt modelId="{0EFD554B-F450-41EA-847D-D6468B76E7F5}">
      <dgm:prSet phldrT="[Text]"/>
      <dgm:spPr>
        <a:solidFill>
          <a:schemeClr val="accent6">
            <a:lumMod val="50000"/>
          </a:schemeClr>
        </a:solidFill>
        <a:ln>
          <a:solidFill>
            <a:schemeClr val="tx1"/>
          </a:solidFill>
        </a:ln>
      </dgm:spPr>
      <dgm:t>
        <a:bodyPr/>
        <a:lstStyle/>
        <a:p>
          <a:pPr rtl="1"/>
          <a:r>
            <a:rPr lang="en-US" dirty="0" smtClean="0">
              <a:ln>
                <a:solidFill>
                  <a:schemeClr val="accent3">
                    <a:lumMod val="40000"/>
                    <a:lumOff val="60000"/>
                  </a:schemeClr>
                </a:solidFill>
              </a:ln>
              <a:solidFill>
                <a:schemeClr val="accent3">
                  <a:lumMod val="40000"/>
                  <a:lumOff val="60000"/>
                </a:schemeClr>
              </a:solidFill>
            </a:rPr>
            <a:t>Industrial</a:t>
          </a:r>
          <a:endParaRPr lang="ar-JO" dirty="0">
            <a:ln>
              <a:solidFill>
                <a:schemeClr val="accent3">
                  <a:lumMod val="40000"/>
                  <a:lumOff val="60000"/>
                </a:schemeClr>
              </a:solidFill>
            </a:ln>
            <a:solidFill>
              <a:schemeClr val="accent3">
                <a:lumMod val="40000"/>
                <a:lumOff val="60000"/>
              </a:schemeClr>
            </a:solidFill>
          </a:endParaRPr>
        </a:p>
      </dgm:t>
    </dgm:pt>
    <dgm:pt modelId="{C2FD47E8-D7E8-45B9-B49B-A640FD87B664}" type="parTrans" cxnId="{FBF3AEF1-A916-4ABF-BA74-8118DC115800}">
      <dgm:prSet/>
      <dgm:spPr/>
      <dgm:t>
        <a:bodyPr/>
        <a:lstStyle/>
        <a:p>
          <a:pPr rtl="1"/>
          <a:endParaRPr lang="ar-JO"/>
        </a:p>
      </dgm:t>
    </dgm:pt>
    <dgm:pt modelId="{41D8B146-D898-4116-A348-30879D92D643}" type="sibTrans" cxnId="{FBF3AEF1-A916-4ABF-BA74-8118DC115800}">
      <dgm:prSet/>
      <dgm:spPr/>
      <dgm:t>
        <a:bodyPr/>
        <a:lstStyle/>
        <a:p>
          <a:pPr rtl="1"/>
          <a:endParaRPr lang="ar-JO"/>
        </a:p>
      </dgm:t>
    </dgm:pt>
    <dgm:pt modelId="{72E89B5D-E79B-4F74-AD99-B75E5F8448CA}">
      <dgm:prSet/>
      <dgm:spPr>
        <a:solidFill>
          <a:schemeClr val="accent2">
            <a:lumMod val="75000"/>
          </a:schemeClr>
        </a:solidFill>
        <a:ln>
          <a:solidFill>
            <a:schemeClr val="tx1"/>
          </a:solidFill>
        </a:ln>
      </dgm:spPr>
      <dgm:t>
        <a:bodyPr/>
        <a:lstStyle/>
        <a:p>
          <a:pPr rtl="1"/>
          <a:r>
            <a:rPr lang="en-US" b="1" dirty="0" smtClean="0">
              <a:ln>
                <a:solidFill>
                  <a:schemeClr val="tx1"/>
                </a:solidFill>
              </a:ln>
              <a:solidFill>
                <a:schemeClr val="tx1"/>
              </a:solidFill>
              <a:effectLst>
                <a:outerShdw blurRad="50800" dist="38100" dir="5400000" algn="t" rotWithShape="0">
                  <a:prstClr val="black">
                    <a:alpha val="40000"/>
                  </a:prstClr>
                </a:outerShdw>
              </a:effectLst>
            </a:rPr>
            <a:t>Commercial</a:t>
          </a:r>
          <a:endParaRPr lang="ar-JO" b="1" dirty="0">
            <a:ln>
              <a:solidFill>
                <a:schemeClr val="tx1"/>
              </a:solidFill>
            </a:ln>
            <a:solidFill>
              <a:schemeClr val="tx1"/>
            </a:solidFill>
            <a:effectLst>
              <a:outerShdw blurRad="50800" dist="38100" dir="5400000" algn="t" rotWithShape="0">
                <a:prstClr val="black">
                  <a:alpha val="40000"/>
                </a:prstClr>
              </a:outerShdw>
            </a:effectLst>
          </a:endParaRPr>
        </a:p>
      </dgm:t>
    </dgm:pt>
    <dgm:pt modelId="{6871848D-BE45-4E72-944D-72A747AA5C31}" type="parTrans" cxnId="{989DBBB8-8B43-4923-89BC-7D777BAA5363}">
      <dgm:prSet/>
      <dgm:spPr/>
      <dgm:t>
        <a:bodyPr/>
        <a:lstStyle/>
        <a:p>
          <a:pPr rtl="1"/>
          <a:endParaRPr lang="ar-JO"/>
        </a:p>
      </dgm:t>
    </dgm:pt>
    <dgm:pt modelId="{BFAE2074-9F7A-4646-9E9A-252F153B4046}" type="sibTrans" cxnId="{989DBBB8-8B43-4923-89BC-7D777BAA5363}">
      <dgm:prSet/>
      <dgm:spPr/>
      <dgm:t>
        <a:bodyPr/>
        <a:lstStyle/>
        <a:p>
          <a:pPr rtl="1"/>
          <a:endParaRPr lang="ar-JO"/>
        </a:p>
      </dgm:t>
    </dgm:pt>
    <dgm:pt modelId="{296D511D-CF03-4886-8ED7-7B1EFAC71611}">
      <dgm:prSet/>
      <dgm:spPr>
        <a:solidFill>
          <a:schemeClr val="bg2">
            <a:lumMod val="25000"/>
          </a:schemeClr>
        </a:solidFill>
        <a:ln>
          <a:solidFill>
            <a:schemeClr val="tx1"/>
          </a:solidFill>
        </a:ln>
      </dgm:spPr>
      <dgm:t>
        <a:bodyPr/>
        <a:lstStyle/>
        <a:p>
          <a:pPr rtl="1"/>
          <a:r>
            <a:rPr lang="en-US"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bg1"/>
              </a:solidFill>
              <a:effectLst>
                <a:outerShdw blurRad="50800" dist="38100" dir="2700000" algn="tl" rotWithShape="0">
                  <a:schemeClr val="tx1">
                    <a:alpha val="40000"/>
                  </a:schemeClr>
                </a:outerShdw>
              </a:effectLst>
            </a:rPr>
            <a:t>Services</a:t>
          </a:r>
          <a:endParaRPr lang="ar-JO"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bg1"/>
            </a:solidFill>
            <a:effectLst>
              <a:outerShdw blurRad="50800" dist="38100" dir="2700000" algn="tl" rotWithShape="0">
                <a:schemeClr val="tx1">
                  <a:alpha val="40000"/>
                </a:schemeClr>
              </a:outerShdw>
            </a:effectLst>
          </a:endParaRPr>
        </a:p>
      </dgm:t>
    </dgm:pt>
    <dgm:pt modelId="{64F26782-0160-441F-A78B-7A49CC650988}" type="parTrans" cxnId="{6983A771-24CA-47C2-B39F-90E247315426}">
      <dgm:prSet/>
      <dgm:spPr/>
      <dgm:t>
        <a:bodyPr/>
        <a:lstStyle/>
        <a:p>
          <a:pPr rtl="1"/>
          <a:endParaRPr lang="ar-JO"/>
        </a:p>
      </dgm:t>
    </dgm:pt>
    <dgm:pt modelId="{92C0BB02-B453-45C4-99EF-2449EDEC95E6}" type="sibTrans" cxnId="{6983A771-24CA-47C2-B39F-90E247315426}">
      <dgm:prSet/>
      <dgm:spPr/>
      <dgm:t>
        <a:bodyPr/>
        <a:lstStyle/>
        <a:p>
          <a:pPr rtl="1"/>
          <a:endParaRPr lang="ar-JO"/>
        </a:p>
      </dgm:t>
    </dgm:pt>
    <dgm:pt modelId="{3EC37DF9-AD57-4C1A-8E63-1A34CA422D92}">
      <dgm:prSet custT="1"/>
      <dgm:spPr>
        <a:solidFill>
          <a:schemeClr val="accent2">
            <a:lumMod val="60000"/>
            <a:lumOff val="40000"/>
          </a:schemeClr>
        </a:solidFill>
        <a:ln>
          <a:solidFill>
            <a:schemeClr val="tx1"/>
          </a:solidFill>
        </a:ln>
      </dgm:spPr>
      <dgm:t>
        <a:bodyPr/>
        <a:lstStyle/>
        <a:p>
          <a:pPr rtl="1"/>
          <a:r>
            <a:rPr lang="en-US" sz="1600" b="1">
              <a:ln>
                <a:solidFill>
                  <a:schemeClr val="tx1"/>
                </a:solidFill>
              </a:ln>
              <a:solidFill>
                <a:schemeClr val="tx1"/>
              </a:solidFill>
            </a:rPr>
            <a:t>Others</a:t>
          </a:r>
          <a:endParaRPr lang="ar-SA" sz="1600" b="1">
            <a:ln>
              <a:solidFill>
                <a:schemeClr val="tx1"/>
              </a:solidFill>
            </a:ln>
            <a:solidFill>
              <a:schemeClr val="tx1"/>
            </a:solidFill>
          </a:endParaRPr>
        </a:p>
      </dgm:t>
    </dgm:pt>
    <dgm:pt modelId="{5A0B9133-7042-4A2E-A165-EE2D08E1B868}" type="parTrans" cxnId="{E348F600-8BBD-4497-A1C7-A7D8C2DC8E0D}">
      <dgm:prSet/>
      <dgm:spPr/>
      <dgm:t>
        <a:bodyPr/>
        <a:lstStyle/>
        <a:p>
          <a:pPr rtl="1"/>
          <a:endParaRPr lang="ar-SA"/>
        </a:p>
      </dgm:t>
    </dgm:pt>
    <dgm:pt modelId="{9C8C9FC1-F806-41B7-BDE9-06E23DDB2BF6}" type="sibTrans" cxnId="{E348F600-8BBD-4497-A1C7-A7D8C2DC8E0D}">
      <dgm:prSet/>
      <dgm:spPr/>
      <dgm:t>
        <a:bodyPr/>
        <a:lstStyle/>
        <a:p>
          <a:pPr rtl="1"/>
          <a:endParaRPr lang="ar-SA"/>
        </a:p>
      </dgm:t>
    </dgm:pt>
    <dgm:pt modelId="{0DFE8EAA-2F91-4CD0-AA05-A7AC25AE4F5A}" type="pres">
      <dgm:prSet presAssocID="{C0FE8626-FECA-40B8-8034-F5EEBE52248D}" presName="hierChild1" presStyleCnt="0">
        <dgm:presLayoutVars>
          <dgm:orgChart val="1"/>
          <dgm:chPref val="1"/>
          <dgm:dir/>
          <dgm:animOne val="branch"/>
          <dgm:animLvl val="lvl"/>
          <dgm:resizeHandles/>
        </dgm:presLayoutVars>
      </dgm:prSet>
      <dgm:spPr/>
      <dgm:t>
        <a:bodyPr/>
        <a:lstStyle/>
        <a:p>
          <a:pPr rtl="1"/>
          <a:endParaRPr lang="ar-JO"/>
        </a:p>
      </dgm:t>
    </dgm:pt>
    <dgm:pt modelId="{5F21B08F-0BE7-40D4-9419-369030428462}" type="pres">
      <dgm:prSet presAssocID="{BD6A693F-42E0-41FE-9C6C-53A3115C0489}" presName="hierRoot1" presStyleCnt="0">
        <dgm:presLayoutVars>
          <dgm:hierBranch val="init"/>
        </dgm:presLayoutVars>
      </dgm:prSet>
      <dgm:spPr/>
    </dgm:pt>
    <dgm:pt modelId="{2D71D7A1-19C1-4878-8E5E-08EE1F41A515}" type="pres">
      <dgm:prSet presAssocID="{BD6A693F-42E0-41FE-9C6C-53A3115C0489}" presName="rootComposite1" presStyleCnt="0"/>
      <dgm:spPr/>
    </dgm:pt>
    <dgm:pt modelId="{A1FA7EB8-DDEE-47C7-B258-6435D5D85FB6}" type="pres">
      <dgm:prSet presAssocID="{BD6A693F-42E0-41FE-9C6C-53A3115C0489}" presName="rootText1" presStyleLbl="node0" presStyleIdx="0" presStyleCnt="1" custLinFactNeighborX="1271" custLinFactNeighborY="-1745">
        <dgm:presLayoutVars>
          <dgm:chPref val="3"/>
        </dgm:presLayoutVars>
      </dgm:prSet>
      <dgm:spPr/>
      <dgm:t>
        <a:bodyPr/>
        <a:lstStyle/>
        <a:p>
          <a:pPr rtl="1"/>
          <a:endParaRPr lang="ar-JO"/>
        </a:p>
      </dgm:t>
    </dgm:pt>
    <dgm:pt modelId="{9553BA68-EF41-41E9-A78C-AEE4083C3EEF}" type="pres">
      <dgm:prSet presAssocID="{BD6A693F-42E0-41FE-9C6C-53A3115C0489}" presName="rootConnector1" presStyleLbl="node1" presStyleIdx="0" presStyleCnt="0"/>
      <dgm:spPr/>
      <dgm:t>
        <a:bodyPr/>
        <a:lstStyle/>
        <a:p>
          <a:pPr rtl="1"/>
          <a:endParaRPr lang="ar-JO"/>
        </a:p>
      </dgm:t>
    </dgm:pt>
    <dgm:pt modelId="{2A766BCE-CF50-407E-A198-F3DC794DB1F9}" type="pres">
      <dgm:prSet presAssocID="{BD6A693F-42E0-41FE-9C6C-53A3115C0489}" presName="hierChild2" presStyleCnt="0"/>
      <dgm:spPr/>
    </dgm:pt>
    <dgm:pt modelId="{312DEC27-6001-420C-9886-024707BDC4B1}" type="pres">
      <dgm:prSet presAssocID="{76DFD485-607D-40D9-B565-D8C786634214}" presName="Name37" presStyleLbl="parChTrans1D2" presStyleIdx="0" presStyleCnt="6"/>
      <dgm:spPr/>
      <dgm:t>
        <a:bodyPr/>
        <a:lstStyle/>
        <a:p>
          <a:pPr rtl="1"/>
          <a:endParaRPr lang="ar-JO"/>
        </a:p>
      </dgm:t>
    </dgm:pt>
    <dgm:pt modelId="{0DD3D79D-6F82-4529-AB09-23454CB5D4B0}" type="pres">
      <dgm:prSet presAssocID="{FC71A406-1129-4814-B35B-036C698C93E1}" presName="hierRoot2" presStyleCnt="0">
        <dgm:presLayoutVars>
          <dgm:hierBranch val="init"/>
        </dgm:presLayoutVars>
      </dgm:prSet>
      <dgm:spPr/>
    </dgm:pt>
    <dgm:pt modelId="{268F22A5-9EB5-4C93-AEA9-3680C8FFDC8F}" type="pres">
      <dgm:prSet presAssocID="{FC71A406-1129-4814-B35B-036C698C93E1}" presName="rootComposite" presStyleCnt="0"/>
      <dgm:spPr/>
    </dgm:pt>
    <dgm:pt modelId="{67E0B9F1-DA14-404A-9A62-737D1F0268EE}" type="pres">
      <dgm:prSet presAssocID="{FC71A406-1129-4814-B35B-036C698C93E1}" presName="rootText" presStyleLbl="node2" presStyleIdx="0" presStyleCnt="6" custScaleX="143102" custScaleY="143855" custLinFactNeighborX="4861" custLinFactNeighborY="1960">
        <dgm:presLayoutVars>
          <dgm:chPref val="3"/>
        </dgm:presLayoutVars>
      </dgm:prSet>
      <dgm:spPr/>
      <dgm:t>
        <a:bodyPr/>
        <a:lstStyle/>
        <a:p>
          <a:pPr rtl="1"/>
          <a:endParaRPr lang="ar-JO"/>
        </a:p>
      </dgm:t>
    </dgm:pt>
    <dgm:pt modelId="{E9187142-9256-49C9-BF74-09B489129229}" type="pres">
      <dgm:prSet presAssocID="{FC71A406-1129-4814-B35B-036C698C93E1}" presName="rootConnector" presStyleLbl="node2" presStyleIdx="0" presStyleCnt="6"/>
      <dgm:spPr/>
      <dgm:t>
        <a:bodyPr/>
        <a:lstStyle/>
        <a:p>
          <a:pPr rtl="1"/>
          <a:endParaRPr lang="ar-JO"/>
        </a:p>
      </dgm:t>
    </dgm:pt>
    <dgm:pt modelId="{31CEAB36-9168-43DA-A170-057FF18DFB87}" type="pres">
      <dgm:prSet presAssocID="{FC71A406-1129-4814-B35B-036C698C93E1}" presName="hierChild4" presStyleCnt="0"/>
      <dgm:spPr/>
    </dgm:pt>
    <dgm:pt modelId="{24864152-57EB-49BA-9866-1A5217F278A8}" type="pres">
      <dgm:prSet presAssocID="{FC71A406-1129-4814-B35B-036C698C93E1}" presName="hierChild5" presStyleCnt="0"/>
      <dgm:spPr/>
    </dgm:pt>
    <dgm:pt modelId="{D3BC7A48-C26F-4FC7-94FC-6DA8A01DE227}" type="pres">
      <dgm:prSet presAssocID="{76A96C1C-E5A7-4BA0-9F69-50B209AC9C97}" presName="Name37" presStyleLbl="parChTrans1D2" presStyleIdx="1" presStyleCnt="6"/>
      <dgm:spPr/>
      <dgm:t>
        <a:bodyPr/>
        <a:lstStyle/>
        <a:p>
          <a:pPr rtl="1"/>
          <a:endParaRPr lang="ar-JO"/>
        </a:p>
      </dgm:t>
    </dgm:pt>
    <dgm:pt modelId="{3E20B170-3CF5-4516-9D97-B34672097B5D}" type="pres">
      <dgm:prSet presAssocID="{AC23C1AD-816E-42C3-BF4D-C2EB3A06B8EF}" presName="hierRoot2" presStyleCnt="0">
        <dgm:presLayoutVars>
          <dgm:hierBranch val="init"/>
        </dgm:presLayoutVars>
      </dgm:prSet>
      <dgm:spPr/>
    </dgm:pt>
    <dgm:pt modelId="{2807E6A1-4ED5-49BC-B7F8-8545F4467583}" type="pres">
      <dgm:prSet presAssocID="{AC23C1AD-816E-42C3-BF4D-C2EB3A06B8EF}" presName="rootComposite" presStyleCnt="0"/>
      <dgm:spPr/>
    </dgm:pt>
    <dgm:pt modelId="{910ADAB5-708D-413B-A161-CA7B2BB19143}" type="pres">
      <dgm:prSet presAssocID="{AC23C1AD-816E-42C3-BF4D-C2EB3A06B8EF}" presName="rootText" presStyleLbl="node2" presStyleIdx="1" presStyleCnt="6" custScaleY="144369">
        <dgm:presLayoutVars>
          <dgm:chPref val="3"/>
        </dgm:presLayoutVars>
      </dgm:prSet>
      <dgm:spPr/>
      <dgm:t>
        <a:bodyPr/>
        <a:lstStyle/>
        <a:p>
          <a:pPr rtl="1"/>
          <a:endParaRPr lang="ar-JO"/>
        </a:p>
      </dgm:t>
    </dgm:pt>
    <dgm:pt modelId="{29501030-8DFE-4C63-8B87-260C1FE68737}" type="pres">
      <dgm:prSet presAssocID="{AC23C1AD-816E-42C3-BF4D-C2EB3A06B8EF}" presName="rootConnector" presStyleLbl="node2" presStyleIdx="1" presStyleCnt="6"/>
      <dgm:spPr/>
      <dgm:t>
        <a:bodyPr/>
        <a:lstStyle/>
        <a:p>
          <a:pPr rtl="1"/>
          <a:endParaRPr lang="ar-JO"/>
        </a:p>
      </dgm:t>
    </dgm:pt>
    <dgm:pt modelId="{51043AD2-11A5-4E66-A453-612AA2051EDD}" type="pres">
      <dgm:prSet presAssocID="{AC23C1AD-816E-42C3-BF4D-C2EB3A06B8EF}" presName="hierChild4" presStyleCnt="0"/>
      <dgm:spPr/>
    </dgm:pt>
    <dgm:pt modelId="{A22EB27C-F53B-4BF7-BE82-49CF5471447F}" type="pres">
      <dgm:prSet presAssocID="{AC23C1AD-816E-42C3-BF4D-C2EB3A06B8EF}" presName="hierChild5" presStyleCnt="0"/>
      <dgm:spPr/>
    </dgm:pt>
    <dgm:pt modelId="{272B1768-B719-412B-B67D-D0F98C6DC5F1}" type="pres">
      <dgm:prSet presAssocID="{C2FD47E8-D7E8-45B9-B49B-A640FD87B664}" presName="Name37" presStyleLbl="parChTrans1D2" presStyleIdx="2" presStyleCnt="6"/>
      <dgm:spPr/>
      <dgm:t>
        <a:bodyPr/>
        <a:lstStyle/>
        <a:p>
          <a:pPr rtl="1"/>
          <a:endParaRPr lang="ar-JO"/>
        </a:p>
      </dgm:t>
    </dgm:pt>
    <dgm:pt modelId="{70414E39-0F39-49F3-B2FE-10BCD8CCAD35}" type="pres">
      <dgm:prSet presAssocID="{0EFD554B-F450-41EA-847D-D6468B76E7F5}" presName="hierRoot2" presStyleCnt="0">
        <dgm:presLayoutVars>
          <dgm:hierBranch val="init"/>
        </dgm:presLayoutVars>
      </dgm:prSet>
      <dgm:spPr/>
    </dgm:pt>
    <dgm:pt modelId="{E2630BB5-DD36-4A05-A1FF-C5910B444886}" type="pres">
      <dgm:prSet presAssocID="{0EFD554B-F450-41EA-847D-D6468B76E7F5}" presName="rootComposite" presStyleCnt="0"/>
      <dgm:spPr/>
    </dgm:pt>
    <dgm:pt modelId="{8ACAD32B-5E4D-4FBE-804E-B4127416BE83}" type="pres">
      <dgm:prSet presAssocID="{0EFD554B-F450-41EA-847D-D6468B76E7F5}" presName="rootText" presStyleLbl="node2" presStyleIdx="2" presStyleCnt="6" custScaleY="139110">
        <dgm:presLayoutVars>
          <dgm:chPref val="3"/>
        </dgm:presLayoutVars>
      </dgm:prSet>
      <dgm:spPr/>
      <dgm:t>
        <a:bodyPr/>
        <a:lstStyle/>
        <a:p>
          <a:pPr rtl="1"/>
          <a:endParaRPr lang="ar-JO"/>
        </a:p>
      </dgm:t>
    </dgm:pt>
    <dgm:pt modelId="{8AB1D4A3-633B-4A87-99A0-915F7BFA8F75}" type="pres">
      <dgm:prSet presAssocID="{0EFD554B-F450-41EA-847D-D6468B76E7F5}" presName="rootConnector" presStyleLbl="node2" presStyleIdx="2" presStyleCnt="6"/>
      <dgm:spPr/>
      <dgm:t>
        <a:bodyPr/>
        <a:lstStyle/>
        <a:p>
          <a:pPr rtl="1"/>
          <a:endParaRPr lang="ar-JO"/>
        </a:p>
      </dgm:t>
    </dgm:pt>
    <dgm:pt modelId="{A4BC7A70-1DFF-4FFC-B3A7-067C61AA97BF}" type="pres">
      <dgm:prSet presAssocID="{0EFD554B-F450-41EA-847D-D6468B76E7F5}" presName="hierChild4" presStyleCnt="0"/>
      <dgm:spPr/>
    </dgm:pt>
    <dgm:pt modelId="{2CA11CB1-DCF9-4A1F-BF0B-3F38165D9ECA}" type="pres">
      <dgm:prSet presAssocID="{0EFD554B-F450-41EA-847D-D6468B76E7F5}" presName="hierChild5" presStyleCnt="0"/>
      <dgm:spPr/>
    </dgm:pt>
    <dgm:pt modelId="{EB51E8BB-CC7C-4291-AFBF-32E84E6BB364}" type="pres">
      <dgm:prSet presAssocID="{6871848D-BE45-4E72-944D-72A747AA5C31}" presName="Name37" presStyleLbl="parChTrans1D2" presStyleIdx="3" presStyleCnt="6"/>
      <dgm:spPr/>
      <dgm:t>
        <a:bodyPr/>
        <a:lstStyle/>
        <a:p>
          <a:pPr rtl="1"/>
          <a:endParaRPr lang="ar-JO"/>
        </a:p>
      </dgm:t>
    </dgm:pt>
    <dgm:pt modelId="{E6918EE9-7993-4085-B08F-7A80DDBD10F3}" type="pres">
      <dgm:prSet presAssocID="{72E89B5D-E79B-4F74-AD99-B75E5F8448CA}" presName="hierRoot2" presStyleCnt="0">
        <dgm:presLayoutVars>
          <dgm:hierBranch val="init"/>
        </dgm:presLayoutVars>
      </dgm:prSet>
      <dgm:spPr/>
    </dgm:pt>
    <dgm:pt modelId="{6A66B446-0223-4CF4-97E5-0DA2C508ED23}" type="pres">
      <dgm:prSet presAssocID="{72E89B5D-E79B-4F74-AD99-B75E5F8448CA}" presName="rootComposite" presStyleCnt="0"/>
      <dgm:spPr/>
    </dgm:pt>
    <dgm:pt modelId="{6561F4FC-7291-4040-B7C0-22D4E25A9195}" type="pres">
      <dgm:prSet presAssocID="{72E89B5D-E79B-4F74-AD99-B75E5F8448CA}" presName="rootText" presStyleLbl="node2" presStyleIdx="3" presStyleCnt="6" custScaleX="114288" custScaleY="131760">
        <dgm:presLayoutVars>
          <dgm:chPref val="3"/>
        </dgm:presLayoutVars>
      </dgm:prSet>
      <dgm:spPr/>
      <dgm:t>
        <a:bodyPr/>
        <a:lstStyle/>
        <a:p>
          <a:pPr rtl="1"/>
          <a:endParaRPr lang="ar-JO"/>
        </a:p>
      </dgm:t>
    </dgm:pt>
    <dgm:pt modelId="{58D8AA55-C557-42A5-BB0F-F0C53597B2A2}" type="pres">
      <dgm:prSet presAssocID="{72E89B5D-E79B-4F74-AD99-B75E5F8448CA}" presName="rootConnector" presStyleLbl="node2" presStyleIdx="3" presStyleCnt="6"/>
      <dgm:spPr/>
      <dgm:t>
        <a:bodyPr/>
        <a:lstStyle/>
        <a:p>
          <a:pPr rtl="1"/>
          <a:endParaRPr lang="ar-JO"/>
        </a:p>
      </dgm:t>
    </dgm:pt>
    <dgm:pt modelId="{A550B83F-854D-43D8-B89A-58199721FD5D}" type="pres">
      <dgm:prSet presAssocID="{72E89B5D-E79B-4F74-AD99-B75E5F8448CA}" presName="hierChild4" presStyleCnt="0"/>
      <dgm:spPr/>
    </dgm:pt>
    <dgm:pt modelId="{8C29EC42-F701-4CA2-B038-1DDD0228D311}" type="pres">
      <dgm:prSet presAssocID="{72E89B5D-E79B-4F74-AD99-B75E5F8448CA}" presName="hierChild5" presStyleCnt="0"/>
      <dgm:spPr/>
    </dgm:pt>
    <dgm:pt modelId="{B608AA93-3DFC-42BF-9611-C12720516781}" type="pres">
      <dgm:prSet presAssocID="{64F26782-0160-441F-A78B-7A49CC650988}" presName="Name37" presStyleLbl="parChTrans1D2" presStyleIdx="4" presStyleCnt="6"/>
      <dgm:spPr/>
      <dgm:t>
        <a:bodyPr/>
        <a:lstStyle/>
        <a:p>
          <a:pPr rtl="1"/>
          <a:endParaRPr lang="ar-JO"/>
        </a:p>
      </dgm:t>
    </dgm:pt>
    <dgm:pt modelId="{0DBE3259-19EE-4F17-90FF-3FB8B037B980}" type="pres">
      <dgm:prSet presAssocID="{296D511D-CF03-4886-8ED7-7B1EFAC71611}" presName="hierRoot2" presStyleCnt="0">
        <dgm:presLayoutVars>
          <dgm:hierBranch val="init"/>
        </dgm:presLayoutVars>
      </dgm:prSet>
      <dgm:spPr/>
    </dgm:pt>
    <dgm:pt modelId="{DA1377C0-7C6E-49B3-B548-47A455600390}" type="pres">
      <dgm:prSet presAssocID="{296D511D-CF03-4886-8ED7-7B1EFAC71611}" presName="rootComposite" presStyleCnt="0"/>
      <dgm:spPr/>
    </dgm:pt>
    <dgm:pt modelId="{4A27DCCC-C859-49E2-BA48-D06729A7A443}" type="pres">
      <dgm:prSet presAssocID="{296D511D-CF03-4886-8ED7-7B1EFAC71611}" presName="rootText" presStyleLbl="node2" presStyleIdx="4" presStyleCnt="6" custScaleY="131515" custLinFactNeighborX="-5957" custLinFactNeighborY="1960">
        <dgm:presLayoutVars>
          <dgm:chPref val="3"/>
        </dgm:presLayoutVars>
      </dgm:prSet>
      <dgm:spPr/>
      <dgm:t>
        <a:bodyPr/>
        <a:lstStyle/>
        <a:p>
          <a:pPr rtl="1"/>
          <a:endParaRPr lang="ar-JO"/>
        </a:p>
      </dgm:t>
    </dgm:pt>
    <dgm:pt modelId="{3B5CF497-4737-4F39-B824-EDD453E6F892}" type="pres">
      <dgm:prSet presAssocID="{296D511D-CF03-4886-8ED7-7B1EFAC71611}" presName="rootConnector" presStyleLbl="node2" presStyleIdx="4" presStyleCnt="6"/>
      <dgm:spPr/>
      <dgm:t>
        <a:bodyPr/>
        <a:lstStyle/>
        <a:p>
          <a:pPr rtl="1"/>
          <a:endParaRPr lang="ar-JO"/>
        </a:p>
      </dgm:t>
    </dgm:pt>
    <dgm:pt modelId="{4BA9A3E3-31A7-424A-82D5-93D2DEFB43B2}" type="pres">
      <dgm:prSet presAssocID="{296D511D-CF03-4886-8ED7-7B1EFAC71611}" presName="hierChild4" presStyleCnt="0"/>
      <dgm:spPr/>
    </dgm:pt>
    <dgm:pt modelId="{2A3601AF-B2ED-4509-A80E-D8E5E0807661}" type="pres">
      <dgm:prSet presAssocID="{296D511D-CF03-4886-8ED7-7B1EFAC71611}" presName="hierChild5" presStyleCnt="0"/>
      <dgm:spPr/>
    </dgm:pt>
    <dgm:pt modelId="{B4159C87-6327-4747-8FF0-895281082A85}" type="pres">
      <dgm:prSet presAssocID="{5A0B9133-7042-4A2E-A165-EE2D08E1B868}" presName="Name37" presStyleLbl="parChTrans1D2" presStyleIdx="5" presStyleCnt="6"/>
      <dgm:spPr/>
      <dgm:t>
        <a:bodyPr/>
        <a:lstStyle/>
        <a:p>
          <a:pPr rtl="1"/>
          <a:endParaRPr lang="ar-SA"/>
        </a:p>
      </dgm:t>
    </dgm:pt>
    <dgm:pt modelId="{DCCB651C-AA73-4136-AC37-CAD6A1254BA6}" type="pres">
      <dgm:prSet presAssocID="{3EC37DF9-AD57-4C1A-8E63-1A34CA422D92}" presName="hierRoot2" presStyleCnt="0">
        <dgm:presLayoutVars>
          <dgm:hierBranch val="init"/>
        </dgm:presLayoutVars>
      </dgm:prSet>
      <dgm:spPr/>
    </dgm:pt>
    <dgm:pt modelId="{7386E4E9-789F-44E5-B7E1-5F44E987830C}" type="pres">
      <dgm:prSet presAssocID="{3EC37DF9-AD57-4C1A-8E63-1A34CA422D92}" presName="rootComposite" presStyleCnt="0"/>
      <dgm:spPr/>
    </dgm:pt>
    <dgm:pt modelId="{1F41370B-E3CF-4414-8E31-83F1267F25B5}" type="pres">
      <dgm:prSet presAssocID="{3EC37DF9-AD57-4C1A-8E63-1A34CA422D92}" presName="rootText" presStyleLbl="node2" presStyleIdx="5" presStyleCnt="6" custScaleY="136679">
        <dgm:presLayoutVars>
          <dgm:chPref val="3"/>
        </dgm:presLayoutVars>
      </dgm:prSet>
      <dgm:spPr/>
      <dgm:t>
        <a:bodyPr/>
        <a:lstStyle/>
        <a:p>
          <a:pPr rtl="1"/>
          <a:endParaRPr lang="ar-SA"/>
        </a:p>
      </dgm:t>
    </dgm:pt>
    <dgm:pt modelId="{1B349AA4-4063-497E-B5F3-E9A07205E4A4}" type="pres">
      <dgm:prSet presAssocID="{3EC37DF9-AD57-4C1A-8E63-1A34CA422D92}" presName="rootConnector" presStyleLbl="node2" presStyleIdx="5" presStyleCnt="6"/>
      <dgm:spPr/>
      <dgm:t>
        <a:bodyPr/>
        <a:lstStyle/>
        <a:p>
          <a:pPr rtl="1"/>
          <a:endParaRPr lang="ar-SA"/>
        </a:p>
      </dgm:t>
    </dgm:pt>
    <dgm:pt modelId="{87E52102-A187-4EFF-A543-C007CC9BD9EC}" type="pres">
      <dgm:prSet presAssocID="{3EC37DF9-AD57-4C1A-8E63-1A34CA422D92}" presName="hierChild4" presStyleCnt="0"/>
      <dgm:spPr/>
    </dgm:pt>
    <dgm:pt modelId="{CC1A0F35-563E-4E1A-9CA4-5C6B18C36160}" type="pres">
      <dgm:prSet presAssocID="{3EC37DF9-AD57-4C1A-8E63-1A34CA422D92}" presName="hierChild5" presStyleCnt="0"/>
      <dgm:spPr/>
    </dgm:pt>
    <dgm:pt modelId="{BF5103F1-FF83-49BA-88A8-DDD23E802B28}" type="pres">
      <dgm:prSet presAssocID="{BD6A693F-42E0-41FE-9C6C-53A3115C0489}" presName="hierChild3" presStyleCnt="0"/>
      <dgm:spPr/>
    </dgm:pt>
  </dgm:ptLst>
  <dgm:cxnLst>
    <dgm:cxn modelId="{51853D0C-96B2-434E-842C-7AE920FB7B98}" type="presOf" srcId="{296D511D-CF03-4886-8ED7-7B1EFAC71611}" destId="{4A27DCCC-C859-49E2-BA48-D06729A7A443}" srcOrd="0" destOrd="0" presId="urn:microsoft.com/office/officeart/2005/8/layout/orgChart1"/>
    <dgm:cxn modelId="{90DC175C-0713-4F3D-B408-8617A4B3EB46}" type="presOf" srcId="{6871848D-BE45-4E72-944D-72A747AA5C31}" destId="{EB51E8BB-CC7C-4291-AFBF-32E84E6BB364}" srcOrd="0" destOrd="0" presId="urn:microsoft.com/office/officeart/2005/8/layout/orgChart1"/>
    <dgm:cxn modelId="{6F00A899-1B43-4C40-A889-B6755C8B0F09}" type="presOf" srcId="{AC23C1AD-816E-42C3-BF4D-C2EB3A06B8EF}" destId="{910ADAB5-708D-413B-A161-CA7B2BB19143}" srcOrd="0" destOrd="0" presId="urn:microsoft.com/office/officeart/2005/8/layout/orgChart1"/>
    <dgm:cxn modelId="{FEFCF4FE-4549-44D0-8984-618442EB565B}" type="presOf" srcId="{0EFD554B-F450-41EA-847D-D6468B76E7F5}" destId="{8AB1D4A3-633B-4A87-99A0-915F7BFA8F75}" srcOrd="1" destOrd="0" presId="urn:microsoft.com/office/officeart/2005/8/layout/orgChart1"/>
    <dgm:cxn modelId="{55BD8C93-2B25-4A70-906F-762D90A0FA72}" type="presOf" srcId="{3EC37DF9-AD57-4C1A-8E63-1A34CA422D92}" destId="{1B349AA4-4063-497E-B5F3-E9A07205E4A4}" srcOrd="1" destOrd="0" presId="urn:microsoft.com/office/officeart/2005/8/layout/orgChart1"/>
    <dgm:cxn modelId="{9A815AC8-A88E-4F0D-84E5-99649E5F25D5}" type="presOf" srcId="{76A96C1C-E5A7-4BA0-9F69-50B209AC9C97}" destId="{D3BC7A48-C26F-4FC7-94FC-6DA8A01DE227}" srcOrd="0" destOrd="0" presId="urn:microsoft.com/office/officeart/2005/8/layout/orgChart1"/>
    <dgm:cxn modelId="{D4FAE621-DD48-4C9C-8A8A-2CFD63F8B2D5}" srcId="{BD6A693F-42E0-41FE-9C6C-53A3115C0489}" destId="{AC23C1AD-816E-42C3-BF4D-C2EB3A06B8EF}" srcOrd="1" destOrd="0" parTransId="{76A96C1C-E5A7-4BA0-9F69-50B209AC9C97}" sibTransId="{62A3ED32-92F4-4B48-A238-5142ED038049}"/>
    <dgm:cxn modelId="{2909AD7C-B2BB-491D-B4FB-ABEB1F02236C}" type="presOf" srcId="{0EFD554B-F450-41EA-847D-D6468B76E7F5}" destId="{8ACAD32B-5E4D-4FBE-804E-B4127416BE83}" srcOrd="0" destOrd="0" presId="urn:microsoft.com/office/officeart/2005/8/layout/orgChart1"/>
    <dgm:cxn modelId="{33DB5AA8-BA30-45F2-A21E-D8C477473EEC}" type="presOf" srcId="{72E89B5D-E79B-4F74-AD99-B75E5F8448CA}" destId="{6561F4FC-7291-4040-B7C0-22D4E25A9195}" srcOrd="0" destOrd="0" presId="urn:microsoft.com/office/officeart/2005/8/layout/orgChart1"/>
    <dgm:cxn modelId="{6F55C000-6425-4C45-A6B4-AD1CA9FF4007}" type="presOf" srcId="{FC71A406-1129-4814-B35B-036C698C93E1}" destId="{E9187142-9256-49C9-BF74-09B489129229}" srcOrd="1" destOrd="0" presId="urn:microsoft.com/office/officeart/2005/8/layout/orgChart1"/>
    <dgm:cxn modelId="{DA58CE05-CB98-490C-BE76-08C0209D7CBF}" type="presOf" srcId="{76DFD485-607D-40D9-B565-D8C786634214}" destId="{312DEC27-6001-420C-9886-024707BDC4B1}" srcOrd="0" destOrd="0" presId="urn:microsoft.com/office/officeart/2005/8/layout/orgChart1"/>
    <dgm:cxn modelId="{6C06477E-CF76-4CB1-A29F-0EBEEA199247}" type="presOf" srcId="{3EC37DF9-AD57-4C1A-8E63-1A34CA422D92}" destId="{1F41370B-E3CF-4414-8E31-83F1267F25B5}" srcOrd="0" destOrd="0" presId="urn:microsoft.com/office/officeart/2005/8/layout/orgChart1"/>
    <dgm:cxn modelId="{3D6759F6-A921-48F0-BF83-A4CDE1F7D4E9}" type="presOf" srcId="{64F26782-0160-441F-A78B-7A49CC650988}" destId="{B608AA93-3DFC-42BF-9611-C12720516781}" srcOrd="0" destOrd="0" presId="urn:microsoft.com/office/officeart/2005/8/layout/orgChart1"/>
    <dgm:cxn modelId="{C2B13A57-DD23-4B1A-AEBB-D22F525A6F3A}" type="presOf" srcId="{C0FE8626-FECA-40B8-8034-F5EEBE52248D}" destId="{0DFE8EAA-2F91-4CD0-AA05-A7AC25AE4F5A}" srcOrd="0" destOrd="0" presId="urn:microsoft.com/office/officeart/2005/8/layout/orgChart1"/>
    <dgm:cxn modelId="{626A9725-4A2C-4D8E-9893-3BCF68EF5784}" type="presOf" srcId="{5A0B9133-7042-4A2E-A165-EE2D08E1B868}" destId="{B4159C87-6327-4747-8FF0-895281082A85}" srcOrd="0" destOrd="0" presId="urn:microsoft.com/office/officeart/2005/8/layout/orgChart1"/>
    <dgm:cxn modelId="{576D257C-8495-4281-9F27-261A9F3471EA}" srcId="{C0FE8626-FECA-40B8-8034-F5EEBE52248D}" destId="{BD6A693F-42E0-41FE-9C6C-53A3115C0489}" srcOrd="0" destOrd="0" parTransId="{129B50EC-D7D5-4148-9494-F0F4C06D953C}" sibTransId="{4420A417-297C-4EBF-B281-C9BE3CC609B2}"/>
    <dgm:cxn modelId="{6983A771-24CA-47C2-B39F-90E247315426}" srcId="{BD6A693F-42E0-41FE-9C6C-53A3115C0489}" destId="{296D511D-CF03-4886-8ED7-7B1EFAC71611}" srcOrd="4" destOrd="0" parTransId="{64F26782-0160-441F-A78B-7A49CC650988}" sibTransId="{92C0BB02-B453-45C4-99EF-2449EDEC95E6}"/>
    <dgm:cxn modelId="{0494F767-A569-4BC7-958E-B3E1D7D1C8A8}" type="presOf" srcId="{BD6A693F-42E0-41FE-9C6C-53A3115C0489}" destId="{9553BA68-EF41-41E9-A78C-AEE4083C3EEF}" srcOrd="1" destOrd="0" presId="urn:microsoft.com/office/officeart/2005/8/layout/orgChart1"/>
    <dgm:cxn modelId="{DA80C44D-8C84-487B-9407-96B843523F87}" srcId="{BD6A693F-42E0-41FE-9C6C-53A3115C0489}" destId="{FC71A406-1129-4814-B35B-036C698C93E1}" srcOrd="0" destOrd="0" parTransId="{76DFD485-607D-40D9-B565-D8C786634214}" sibTransId="{EEC9A3BD-D133-4CF5-973C-2FA21F527DFB}"/>
    <dgm:cxn modelId="{7FC44E2E-6555-46D2-A9F9-795C96D996BB}" type="presOf" srcId="{72E89B5D-E79B-4F74-AD99-B75E5F8448CA}" destId="{58D8AA55-C557-42A5-BB0F-F0C53597B2A2}" srcOrd="1" destOrd="0" presId="urn:microsoft.com/office/officeart/2005/8/layout/orgChart1"/>
    <dgm:cxn modelId="{C29AEF0C-801D-43DA-99DF-B95B6F46B9F2}" type="presOf" srcId="{AC23C1AD-816E-42C3-BF4D-C2EB3A06B8EF}" destId="{29501030-8DFE-4C63-8B87-260C1FE68737}" srcOrd="1" destOrd="0" presId="urn:microsoft.com/office/officeart/2005/8/layout/orgChart1"/>
    <dgm:cxn modelId="{56843159-61F3-4069-AB27-4B509A5650ED}" type="presOf" srcId="{296D511D-CF03-4886-8ED7-7B1EFAC71611}" destId="{3B5CF497-4737-4F39-B824-EDD453E6F892}" srcOrd="1" destOrd="0" presId="urn:microsoft.com/office/officeart/2005/8/layout/orgChart1"/>
    <dgm:cxn modelId="{9F1B84FC-7406-4B34-BB09-D0E2963629B7}" type="presOf" srcId="{C2FD47E8-D7E8-45B9-B49B-A640FD87B664}" destId="{272B1768-B719-412B-B67D-D0F98C6DC5F1}" srcOrd="0" destOrd="0" presId="urn:microsoft.com/office/officeart/2005/8/layout/orgChart1"/>
    <dgm:cxn modelId="{FBF3AEF1-A916-4ABF-BA74-8118DC115800}" srcId="{BD6A693F-42E0-41FE-9C6C-53A3115C0489}" destId="{0EFD554B-F450-41EA-847D-D6468B76E7F5}" srcOrd="2" destOrd="0" parTransId="{C2FD47E8-D7E8-45B9-B49B-A640FD87B664}" sibTransId="{41D8B146-D898-4116-A348-30879D92D643}"/>
    <dgm:cxn modelId="{3F11C8EA-7123-4291-970F-027D280600D1}" type="presOf" srcId="{FC71A406-1129-4814-B35B-036C698C93E1}" destId="{67E0B9F1-DA14-404A-9A62-737D1F0268EE}" srcOrd="0" destOrd="0" presId="urn:microsoft.com/office/officeart/2005/8/layout/orgChart1"/>
    <dgm:cxn modelId="{FF123F3A-9003-41D5-BED7-D7837D6189CD}" type="presOf" srcId="{BD6A693F-42E0-41FE-9C6C-53A3115C0489}" destId="{A1FA7EB8-DDEE-47C7-B258-6435D5D85FB6}" srcOrd="0" destOrd="0" presId="urn:microsoft.com/office/officeart/2005/8/layout/orgChart1"/>
    <dgm:cxn modelId="{E348F600-8BBD-4497-A1C7-A7D8C2DC8E0D}" srcId="{BD6A693F-42E0-41FE-9C6C-53A3115C0489}" destId="{3EC37DF9-AD57-4C1A-8E63-1A34CA422D92}" srcOrd="5" destOrd="0" parTransId="{5A0B9133-7042-4A2E-A165-EE2D08E1B868}" sibTransId="{9C8C9FC1-F806-41B7-BDE9-06E23DDB2BF6}"/>
    <dgm:cxn modelId="{989DBBB8-8B43-4923-89BC-7D777BAA5363}" srcId="{BD6A693F-42E0-41FE-9C6C-53A3115C0489}" destId="{72E89B5D-E79B-4F74-AD99-B75E5F8448CA}" srcOrd="3" destOrd="0" parTransId="{6871848D-BE45-4E72-944D-72A747AA5C31}" sibTransId="{BFAE2074-9F7A-4646-9E9A-252F153B4046}"/>
    <dgm:cxn modelId="{175DAF80-1E0B-44B8-99E2-024C8D37AB93}" type="presParOf" srcId="{0DFE8EAA-2F91-4CD0-AA05-A7AC25AE4F5A}" destId="{5F21B08F-0BE7-40D4-9419-369030428462}" srcOrd="0" destOrd="0" presId="urn:microsoft.com/office/officeart/2005/8/layout/orgChart1"/>
    <dgm:cxn modelId="{9F4BB69B-2B72-4937-910F-371FC63AA4EC}" type="presParOf" srcId="{5F21B08F-0BE7-40D4-9419-369030428462}" destId="{2D71D7A1-19C1-4878-8E5E-08EE1F41A515}" srcOrd="0" destOrd="0" presId="urn:microsoft.com/office/officeart/2005/8/layout/orgChart1"/>
    <dgm:cxn modelId="{392AA0FB-C2A4-485C-98B6-0E97B5716D96}" type="presParOf" srcId="{2D71D7A1-19C1-4878-8E5E-08EE1F41A515}" destId="{A1FA7EB8-DDEE-47C7-B258-6435D5D85FB6}" srcOrd="0" destOrd="0" presId="urn:microsoft.com/office/officeart/2005/8/layout/orgChart1"/>
    <dgm:cxn modelId="{BEF0D5B2-E5A2-40D7-A78B-F7D6ED2696B3}" type="presParOf" srcId="{2D71D7A1-19C1-4878-8E5E-08EE1F41A515}" destId="{9553BA68-EF41-41E9-A78C-AEE4083C3EEF}" srcOrd="1" destOrd="0" presId="urn:microsoft.com/office/officeart/2005/8/layout/orgChart1"/>
    <dgm:cxn modelId="{550B8944-04D9-4A65-858F-72587BE9DD04}" type="presParOf" srcId="{5F21B08F-0BE7-40D4-9419-369030428462}" destId="{2A766BCE-CF50-407E-A198-F3DC794DB1F9}" srcOrd="1" destOrd="0" presId="urn:microsoft.com/office/officeart/2005/8/layout/orgChart1"/>
    <dgm:cxn modelId="{90C3E350-6224-46CB-B77D-7692C3A8C87D}" type="presParOf" srcId="{2A766BCE-CF50-407E-A198-F3DC794DB1F9}" destId="{312DEC27-6001-420C-9886-024707BDC4B1}" srcOrd="0" destOrd="0" presId="urn:microsoft.com/office/officeart/2005/8/layout/orgChart1"/>
    <dgm:cxn modelId="{83B5F8A8-4445-43C1-98EA-030DEFD9B4F1}" type="presParOf" srcId="{2A766BCE-CF50-407E-A198-F3DC794DB1F9}" destId="{0DD3D79D-6F82-4529-AB09-23454CB5D4B0}" srcOrd="1" destOrd="0" presId="urn:microsoft.com/office/officeart/2005/8/layout/orgChart1"/>
    <dgm:cxn modelId="{39B26C08-DCA7-4D0C-B45A-3391CBD8B6A2}" type="presParOf" srcId="{0DD3D79D-6F82-4529-AB09-23454CB5D4B0}" destId="{268F22A5-9EB5-4C93-AEA9-3680C8FFDC8F}" srcOrd="0" destOrd="0" presId="urn:microsoft.com/office/officeart/2005/8/layout/orgChart1"/>
    <dgm:cxn modelId="{3D8EF425-E78F-4B76-9777-03597BC7A34B}" type="presParOf" srcId="{268F22A5-9EB5-4C93-AEA9-3680C8FFDC8F}" destId="{67E0B9F1-DA14-404A-9A62-737D1F0268EE}" srcOrd="0" destOrd="0" presId="urn:microsoft.com/office/officeart/2005/8/layout/orgChart1"/>
    <dgm:cxn modelId="{AF6E4F80-15D1-4058-AB79-8D4BC57ECC07}" type="presParOf" srcId="{268F22A5-9EB5-4C93-AEA9-3680C8FFDC8F}" destId="{E9187142-9256-49C9-BF74-09B489129229}" srcOrd="1" destOrd="0" presId="urn:microsoft.com/office/officeart/2005/8/layout/orgChart1"/>
    <dgm:cxn modelId="{D5A0E37F-AAF4-4FBE-9BDD-D63D2E707855}" type="presParOf" srcId="{0DD3D79D-6F82-4529-AB09-23454CB5D4B0}" destId="{31CEAB36-9168-43DA-A170-057FF18DFB87}" srcOrd="1" destOrd="0" presId="urn:microsoft.com/office/officeart/2005/8/layout/orgChart1"/>
    <dgm:cxn modelId="{D5E1BA68-0528-4A06-97E0-A85BAE59BFC3}" type="presParOf" srcId="{0DD3D79D-6F82-4529-AB09-23454CB5D4B0}" destId="{24864152-57EB-49BA-9866-1A5217F278A8}" srcOrd="2" destOrd="0" presId="urn:microsoft.com/office/officeart/2005/8/layout/orgChart1"/>
    <dgm:cxn modelId="{AA5B59D1-1332-48D1-B216-F6238FE00888}" type="presParOf" srcId="{2A766BCE-CF50-407E-A198-F3DC794DB1F9}" destId="{D3BC7A48-C26F-4FC7-94FC-6DA8A01DE227}" srcOrd="2" destOrd="0" presId="urn:microsoft.com/office/officeart/2005/8/layout/orgChart1"/>
    <dgm:cxn modelId="{7A7146E3-9D76-42B8-B532-A8FD62032A4D}" type="presParOf" srcId="{2A766BCE-CF50-407E-A198-F3DC794DB1F9}" destId="{3E20B170-3CF5-4516-9D97-B34672097B5D}" srcOrd="3" destOrd="0" presId="urn:microsoft.com/office/officeart/2005/8/layout/orgChart1"/>
    <dgm:cxn modelId="{17A60FA7-06C3-499C-A58E-29D9A3670C13}" type="presParOf" srcId="{3E20B170-3CF5-4516-9D97-B34672097B5D}" destId="{2807E6A1-4ED5-49BC-B7F8-8545F4467583}" srcOrd="0" destOrd="0" presId="urn:microsoft.com/office/officeart/2005/8/layout/orgChart1"/>
    <dgm:cxn modelId="{C1E9F88A-68CF-42E3-ACE8-F5D65DA7F510}" type="presParOf" srcId="{2807E6A1-4ED5-49BC-B7F8-8545F4467583}" destId="{910ADAB5-708D-413B-A161-CA7B2BB19143}" srcOrd="0" destOrd="0" presId="urn:microsoft.com/office/officeart/2005/8/layout/orgChart1"/>
    <dgm:cxn modelId="{964B7885-91D7-4B4F-A619-6CCD69A59E8E}" type="presParOf" srcId="{2807E6A1-4ED5-49BC-B7F8-8545F4467583}" destId="{29501030-8DFE-4C63-8B87-260C1FE68737}" srcOrd="1" destOrd="0" presId="urn:microsoft.com/office/officeart/2005/8/layout/orgChart1"/>
    <dgm:cxn modelId="{9BBD953F-E2E7-42B6-B91F-044B49137E84}" type="presParOf" srcId="{3E20B170-3CF5-4516-9D97-B34672097B5D}" destId="{51043AD2-11A5-4E66-A453-612AA2051EDD}" srcOrd="1" destOrd="0" presId="urn:microsoft.com/office/officeart/2005/8/layout/orgChart1"/>
    <dgm:cxn modelId="{9E4AD923-A719-4F4E-B189-157287518475}" type="presParOf" srcId="{3E20B170-3CF5-4516-9D97-B34672097B5D}" destId="{A22EB27C-F53B-4BF7-BE82-49CF5471447F}" srcOrd="2" destOrd="0" presId="urn:microsoft.com/office/officeart/2005/8/layout/orgChart1"/>
    <dgm:cxn modelId="{7FBDA127-B479-430D-8536-5E21B7526148}" type="presParOf" srcId="{2A766BCE-CF50-407E-A198-F3DC794DB1F9}" destId="{272B1768-B719-412B-B67D-D0F98C6DC5F1}" srcOrd="4" destOrd="0" presId="urn:microsoft.com/office/officeart/2005/8/layout/orgChart1"/>
    <dgm:cxn modelId="{B07685B8-ADCB-471E-B3FB-1C546BDFF487}" type="presParOf" srcId="{2A766BCE-CF50-407E-A198-F3DC794DB1F9}" destId="{70414E39-0F39-49F3-B2FE-10BCD8CCAD35}" srcOrd="5" destOrd="0" presId="urn:microsoft.com/office/officeart/2005/8/layout/orgChart1"/>
    <dgm:cxn modelId="{BDE0CB84-30EF-4B73-B6A8-20B4F047AACB}" type="presParOf" srcId="{70414E39-0F39-49F3-B2FE-10BCD8CCAD35}" destId="{E2630BB5-DD36-4A05-A1FF-C5910B444886}" srcOrd="0" destOrd="0" presId="urn:microsoft.com/office/officeart/2005/8/layout/orgChart1"/>
    <dgm:cxn modelId="{CAA08FA3-5976-4DE1-80E0-0E790C3C3776}" type="presParOf" srcId="{E2630BB5-DD36-4A05-A1FF-C5910B444886}" destId="{8ACAD32B-5E4D-4FBE-804E-B4127416BE83}" srcOrd="0" destOrd="0" presId="urn:microsoft.com/office/officeart/2005/8/layout/orgChart1"/>
    <dgm:cxn modelId="{16AF9B66-C91C-4D0C-8C5C-8EA4A0FD3A7A}" type="presParOf" srcId="{E2630BB5-DD36-4A05-A1FF-C5910B444886}" destId="{8AB1D4A3-633B-4A87-99A0-915F7BFA8F75}" srcOrd="1" destOrd="0" presId="urn:microsoft.com/office/officeart/2005/8/layout/orgChart1"/>
    <dgm:cxn modelId="{DF3C50FF-426F-4CE3-97C7-156852680736}" type="presParOf" srcId="{70414E39-0F39-49F3-B2FE-10BCD8CCAD35}" destId="{A4BC7A70-1DFF-4FFC-B3A7-067C61AA97BF}" srcOrd="1" destOrd="0" presId="urn:microsoft.com/office/officeart/2005/8/layout/orgChart1"/>
    <dgm:cxn modelId="{229CF566-C179-4FB7-B263-CE952E4DA8A7}" type="presParOf" srcId="{70414E39-0F39-49F3-B2FE-10BCD8CCAD35}" destId="{2CA11CB1-DCF9-4A1F-BF0B-3F38165D9ECA}" srcOrd="2" destOrd="0" presId="urn:microsoft.com/office/officeart/2005/8/layout/orgChart1"/>
    <dgm:cxn modelId="{E4468014-8BCA-49D5-ACDA-D53E0541AAA1}" type="presParOf" srcId="{2A766BCE-CF50-407E-A198-F3DC794DB1F9}" destId="{EB51E8BB-CC7C-4291-AFBF-32E84E6BB364}" srcOrd="6" destOrd="0" presId="urn:microsoft.com/office/officeart/2005/8/layout/orgChart1"/>
    <dgm:cxn modelId="{03194E41-9CA1-4A84-8AEB-C6DEB72691D5}" type="presParOf" srcId="{2A766BCE-CF50-407E-A198-F3DC794DB1F9}" destId="{E6918EE9-7993-4085-B08F-7A80DDBD10F3}" srcOrd="7" destOrd="0" presId="urn:microsoft.com/office/officeart/2005/8/layout/orgChart1"/>
    <dgm:cxn modelId="{629D52D7-B32E-4980-AA53-237942D4B7C3}" type="presParOf" srcId="{E6918EE9-7993-4085-B08F-7A80DDBD10F3}" destId="{6A66B446-0223-4CF4-97E5-0DA2C508ED23}" srcOrd="0" destOrd="0" presId="urn:microsoft.com/office/officeart/2005/8/layout/orgChart1"/>
    <dgm:cxn modelId="{C3461FD4-D44D-4642-B832-04AD94DBAD31}" type="presParOf" srcId="{6A66B446-0223-4CF4-97E5-0DA2C508ED23}" destId="{6561F4FC-7291-4040-B7C0-22D4E25A9195}" srcOrd="0" destOrd="0" presId="urn:microsoft.com/office/officeart/2005/8/layout/orgChart1"/>
    <dgm:cxn modelId="{AC323F59-54D8-4E9E-940C-AFEB5CEF00CB}" type="presParOf" srcId="{6A66B446-0223-4CF4-97E5-0DA2C508ED23}" destId="{58D8AA55-C557-42A5-BB0F-F0C53597B2A2}" srcOrd="1" destOrd="0" presId="urn:microsoft.com/office/officeart/2005/8/layout/orgChart1"/>
    <dgm:cxn modelId="{CB02E1FF-5EFD-428A-A775-FFE7DF32533F}" type="presParOf" srcId="{E6918EE9-7993-4085-B08F-7A80DDBD10F3}" destId="{A550B83F-854D-43D8-B89A-58199721FD5D}" srcOrd="1" destOrd="0" presId="urn:microsoft.com/office/officeart/2005/8/layout/orgChart1"/>
    <dgm:cxn modelId="{E32B1F84-BCE1-4C8B-BC18-FB6673253056}" type="presParOf" srcId="{E6918EE9-7993-4085-B08F-7A80DDBD10F3}" destId="{8C29EC42-F701-4CA2-B038-1DDD0228D311}" srcOrd="2" destOrd="0" presId="urn:microsoft.com/office/officeart/2005/8/layout/orgChart1"/>
    <dgm:cxn modelId="{15260405-47A0-4D64-AB70-9748F9B78A4E}" type="presParOf" srcId="{2A766BCE-CF50-407E-A198-F3DC794DB1F9}" destId="{B608AA93-3DFC-42BF-9611-C12720516781}" srcOrd="8" destOrd="0" presId="urn:microsoft.com/office/officeart/2005/8/layout/orgChart1"/>
    <dgm:cxn modelId="{A78DC857-A808-41F1-9E23-400485BA3E5F}" type="presParOf" srcId="{2A766BCE-CF50-407E-A198-F3DC794DB1F9}" destId="{0DBE3259-19EE-4F17-90FF-3FB8B037B980}" srcOrd="9" destOrd="0" presId="urn:microsoft.com/office/officeart/2005/8/layout/orgChart1"/>
    <dgm:cxn modelId="{9FBD9586-E0AA-407D-8754-61D6B8D4898B}" type="presParOf" srcId="{0DBE3259-19EE-4F17-90FF-3FB8B037B980}" destId="{DA1377C0-7C6E-49B3-B548-47A455600390}" srcOrd="0" destOrd="0" presId="urn:microsoft.com/office/officeart/2005/8/layout/orgChart1"/>
    <dgm:cxn modelId="{E9B1CB1D-EC73-40C3-A7A1-7C85616B0536}" type="presParOf" srcId="{DA1377C0-7C6E-49B3-B548-47A455600390}" destId="{4A27DCCC-C859-49E2-BA48-D06729A7A443}" srcOrd="0" destOrd="0" presId="urn:microsoft.com/office/officeart/2005/8/layout/orgChart1"/>
    <dgm:cxn modelId="{DF29BF79-BBBA-47F8-9153-8F032272C93D}" type="presParOf" srcId="{DA1377C0-7C6E-49B3-B548-47A455600390}" destId="{3B5CF497-4737-4F39-B824-EDD453E6F892}" srcOrd="1" destOrd="0" presId="urn:microsoft.com/office/officeart/2005/8/layout/orgChart1"/>
    <dgm:cxn modelId="{DFCB7EA1-8DBB-488C-988D-24DD59BED7DF}" type="presParOf" srcId="{0DBE3259-19EE-4F17-90FF-3FB8B037B980}" destId="{4BA9A3E3-31A7-424A-82D5-93D2DEFB43B2}" srcOrd="1" destOrd="0" presId="urn:microsoft.com/office/officeart/2005/8/layout/orgChart1"/>
    <dgm:cxn modelId="{C7F98BFB-C5E7-44B7-8AAF-AEDE109E2354}" type="presParOf" srcId="{0DBE3259-19EE-4F17-90FF-3FB8B037B980}" destId="{2A3601AF-B2ED-4509-A80E-D8E5E0807661}" srcOrd="2" destOrd="0" presId="urn:microsoft.com/office/officeart/2005/8/layout/orgChart1"/>
    <dgm:cxn modelId="{4AD1AE44-6A36-41A2-93D4-C63F7A35B0CC}" type="presParOf" srcId="{2A766BCE-CF50-407E-A198-F3DC794DB1F9}" destId="{B4159C87-6327-4747-8FF0-895281082A85}" srcOrd="10" destOrd="0" presId="urn:microsoft.com/office/officeart/2005/8/layout/orgChart1"/>
    <dgm:cxn modelId="{80935AAE-6330-417E-89FF-498F0544B6BB}" type="presParOf" srcId="{2A766BCE-CF50-407E-A198-F3DC794DB1F9}" destId="{DCCB651C-AA73-4136-AC37-CAD6A1254BA6}" srcOrd="11" destOrd="0" presId="urn:microsoft.com/office/officeart/2005/8/layout/orgChart1"/>
    <dgm:cxn modelId="{505EFC54-2254-4FE2-B43D-F7657357E76F}" type="presParOf" srcId="{DCCB651C-AA73-4136-AC37-CAD6A1254BA6}" destId="{7386E4E9-789F-44E5-B7E1-5F44E987830C}" srcOrd="0" destOrd="0" presId="urn:microsoft.com/office/officeart/2005/8/layout/orgChart1"/>
    <dgm:cxn modelId="{9CC7C7FC-D3F7-4A3F-A088-33F3F845BC4A}" type="presParOf" srcId="{7386E4E9-789F-44E5-B7E1-5F44E987830C}" destId="{1F41370B-E3CF-4414-8E31-83F1267F25B5}" srcOrd="0" destOrd="0" presId="urn:microsoft.com/office/officeart/2005/8/layout/orgChart1"/>
    <dgm:cxn modelId="{FFD7268F-696B-48EC-86CE-8F0879F1E379}" type="presParOf" srcId="{7386E4E9-789F-44E5-B7E1-5F44E987830C}" destId="{1B349AA4-4063-497E-B5F3-E9A07205E4A4}" srcOrd="1" destOrd="0" presId="urn:microsoft.com/office/officeart/2005/8/layout/orgChart1"/>
    <dgm:cxn modelId="{F5CE963A-604A-4905-A001-CA9E2C839E3B}" type="presParOf" srcId="{DCCB651C-AA73-4136-AC37-CAD6A1254BA6}" destId="{87E52102-A187-4EFF-A543-C007CC9BD9EC}" srcOrd="1" destOrd="0" presId="urn:microsoft.com/office/officeart/2005/8/layout/orgChart1"/>
    <dgm:cxn modelId="{DB47CD76-1C7F-42AD-8764-8BBFE9C9D0C9}" type="presParOf" srcId="{DCCB651C-AA73-4136-AC37-CAD6A1254BA6}" destId="{CC1A0F35-563E-4E1A-9CA4-5C6B18C36160}" srcOrd="2" destOrd="0" presId="urn:microsoft.com/office/officeart/2005/8/layout/orgChart1"/>
    <dgm:cxn modelId="{992D77DA-F317-421A-837D-6B51128734DC}" type="presParOf" srcId="{5F21B08F-0BE7-40D4-9419-369030428462}" destId="{BF5103F1-FF83-49BA-88A8-DDD23E802B28}"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6E6F2A0-4E0A-4E05-B53C-7E28248C1CCB}"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pPr rtl="1"/>
          <a:endParaRPr lang="ar-SA"/>
        </a:p>
      </dgm:t>
    </dgm:pt>
    <dgm:pt modelId="{86D86CD6-559E-418A-AAA0-6085B9AEACE6}">
      <dgm:prSet phldrT="[Text]"/>
      <dgm:spPr>
        <a:xfrm>
          <a:off x="1898502" y="1156093"/>
          <a:ext cx="1477305" cy="1041727"/>
        </a:xfrm>
        <a:blipFill rotWithShape="0">
          <a:blip xmlns:r="http://schemas.openxmlformats.org/officeDocument/2006/relationships" r:embed="rId1"/>
          <a:stretch>
            <a:fillRect/>
          </a:stretch>
        </a:blipFill>
        <a:ln w="12700" cap="flat" cmpd="sng" algn="ctr">
          <a:solidFill>
            <a:sysClr val="window" lastClr="FFFFFF">
              <a:hueOff val="0"/>
              <a:satOff val="0"/>
              <a:lumOff val="0"/>
              <a:alphaOff val="0"/>
            </a:sysClr>
          </a:solidFill>
          <a:prstDash val="solid"/>
          <a:miter lim="800000"/>
        </a:ln>
        <a:effectLst/>
      </dgm:spPr>
      <dgm:t>
        <a:bodyPr/>
        <a:lstStyle/>
        <a:p>
          <a:pPr rtl="1"/>
          <a:endParaRPr lang="ar-SA">
            <a:solidFill>
              <a:sysClr val="window" lastClr="FFFFFF"/>
            </a:solidFill>
            <a:latin typeface="Calibri"/>
            <a:ea typeface="+mn-ea"/>
            <a:cs typeface="Arial"/>
          </a:endParaRPr>
        </a:p>
      </dgm:t>
    </dgm:pt>
    <dgm:pt modelId="{6CF5F15E-1649-4598-9E19-B113FC255F15}" type="parTrans" cxnId="{16AE1332-B475-4E37-B6FD-9773ABA4E324}">
      <dgm:prSet/>
      <dgm:spPr/>
      <dgm:t>
        <a:bodyPr/>
        <a:lstStyle/>
        <a:p>
          <a:pPr rtl="1"/>
          <a:endParaRPr lang="ar-SA"/>
        </a:p>
      </dgm:t>
    </dgm:pt>
    <dgm:pt modelId="{1C3B8DEC-062E-4A09-9EB7-B8D7622BC9B5}" type="sibTrans" cxnId="{16AE1332-B475-4E37-B6FD-9773ABA4E324}">
      <dgm:prSet/>
      <dgm:spPr/>
      <dgm:t>
        <a:bodyPr/>
        <a:lstStyle/>
        <a:p>
          <a:pPr rtl="1"/>
          <a:endParaRPr lang="ar-SA"/>
        </a:p>
      </dgm:t>
    </dgm:pt>
    <dgm:pt modelId="{2B217CF6-32F3-4ED3-A65C-942E58EA6908}">
      <dgm:prSet phldrT="[Text]"/>
      <dgm:spPr>
        <a:xfrm>
          <a:off x="2116291" y="0"/>
          <a:ext cx="1041727" cy="1041727"/>
        </a:xfrm>
        <a:solidFill>
          <a:srgbClr val="4472C4">
            <a:hueOff val="0"/>
            <a:satOff val="0"/>
            <a:lumOff val="0"/>
            <a:alphaOff val="0"/>
          </a:srgbClr>
        </a:solidFill>
        <a:ln w="12700" cap="flat" cmpd="sng" algn="ctr">
          <a:solidFill>
            <a:sysClr val="windowText" lastClr="000000"/>
          </a:solidFill>
          <a:prstDash val="solid"/>
          <a:miter lim="800000"/>
        </a:ln>
        <a:effectLst/>
      </dgm:spPr>
      <dgm:t>
        <a:bodyPr/>
        <a:lstStyle/>
        <a:p>
          <a:pPr rtl="1"/>
          <a:r>
            <a:rPr lang="en-US" b="1">
              <a:solidFill>
                <a:sysClr val="window" lastClr="FFFFFF"/>
              </a:solidFill>
              <a:latin typeface="Calibri"/>
              <a:ea typeface="+mn-ea"/>
              <a:cs typeface="+mn-cs"/>
            </a:rPr>
            <a:t>Salfit </a:t>
          </a:r>
        </a:p>
        <a:p>
          <a:pPr rtl="1"/>
          <a:r>
            <a:rPr lang="en-US" b="1">
              <a:solidFill>
                <a:sysClr val="window" lastClr="FFFFFF"/>
              </a:solidFill>
              <a:latin typeface="Calibri"/>
              <a:ea typeface="+mn-ea"/>
              <a:cs typeface="+mn-cs"/>
            </a:rPr>
            <a:t>70L/C/day</a:t>
          </a:r>
          <a:endParaRPr lang="ar-SA" b="1">
            <a:solidFill>
              <a:sysClr val="window" lastClr="FFFFFF"/>
            </a:solidFill>
            <a:latin typeface="Calibri"/>
            <a:ea typeface="+mn-ea"/>
            <a:cs typeface="Arial"/>
          </a:endParaRPr>
        </a:p>
      </dgm:t>
    </dgm:pt>
    <dgm:pt modelId="{53F9115E-275F-4C2A-BA0B-D26C3455DF18}" type="parTrans" cxnId="{79AD518B-56FE-4F6E-BF09-480DB83AB032}">
      <dgm:prSet/>
      <dgm:spPr>
        <a:xfrm rot="16200000">
          <a:off x="2579972" y="1081134"/>
          <a:ext cx="114365" cy="35551"/>
        </a:xfrm>
        <a:noFill/>
        <a:ln w="12700" cap="flat" cmpd="sng" algn="ctr">
          <a:solidFill>
            <a:srgbClr val="70AD47">
              <a:hueOff val="0"/>
              <a:satOff val="0"/>
              <a:lumOff val="0"/>
              <a:alphaOff val="0"/>
            </a:srgbClr>
          </a:solidFill>
          <a:prstDash val="solid"/>
          <a:miter lim="800000"/>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AD989CAA-FFDB-4505-BD34-21B09F35F1D3}" type="sibTrans" cxnId="{79AD518B-56FE-4F6E-BF09-480DB83AB032}">
      <dgm:prSet/>
      <dgm:spPr/>
      <dgm:t>
        <a:bodyPr/>
        <a:lstStyle/>
        <a:p>
          <a:pPr rtl="1"/>
          <a:endParaRPr lang="ar-SA"/>
        </a:p>
      </dgm:t>
    </dgm:pt>
    <dgm:pt modelId="{393879D6-2203-4BA7-8E00-BBBC63C70452}">
      <dgm:prSet phldrT="[Text]"/>
      <dgm:spPr>
        <a:xfrm>
          <a:off x="3289520" y="2033470"/>
          <a:ext cx="1041727" cy="1041727"/>
        </a:xfrm>
        <a:solidFill>
          <a:srgbClr val="4472C4">
            <a:hueOff val="-3676673"/>
            <a:satOff val="-5114"/>
            <a:lumOff val="-1961"/>
            <a:alphaOff val="0"/>
          </a:srgbClr>
        </a:solidFill>
        <a:ln w="12700" cap="flat" cmpd="sng" algn="ctr">
          <a:solidFill>
            <a:sysClr val="windowText" lastClr="000000"/>
          </a:solidFill>
          <a:prstDash val="solid"/>
          <a:miter lim="800000"/>
        </a:ln>
        <a:effectLst/>
      </dgm:spPr>
      <dgm:t>
        <a:bodyPr/>
        <a:lstStyle/>
        <a:p>
          <a:pPr rtl="1"/>
          <a:r>
            <a:rPr lang="en-US" b="1" dirty="0" err="1">
              <a:solidFill>
                <a:sysClr val="window" lastClr="FFFFFF"/>
              </a:solidFill>
              <a:latin typeface="Calibri"/>
              <a:ea typeface="+mn-ea"/>
              <a:cs typeface="+mn-cs"/>
            </a:rPr>
            <a:t>Kifil</a:t>
          </a:r>
          <a:r>
            <a:rPr lang="en-US" dirty="0">
              <a:solidFill>
                <a:sysClr val="window" lastClr="FFFFFF"/>
              </a:solidFill>
              <a:latin typeface="Calibri"/>
              <a:ea typeface="+mn-ea"/>
              <a:cs typeface="+mn-cs"/>
            </a:rPr>
            <a:t> </a:t>
          </a:r>
          <a:r>
            <a:rPr lang="en-US" b="1" dirty="0">
              <a:solidFill>
                <a:sysClr val="window" lastClr="FFFFFF"/>
              </a:solidFill>
              <a:latin typeface="Calibri"/>
              <a:ea typeface="+mn-ea"/>
              <a:cs typeface="+mn-cs"/>
            </a:rPr>
            <a:t>Hares</a:t>
          </a:r>
        </a:p>
        <a:p>
          <a:pPr rtl="1"/>
          <a:r>
            <a:rPr lang="en-US" b="1" dirty="0" smtClean="0">
              <a:solidFill>
                <a:sysClr val="window" lastClr="FFFFFF"/>
              </a:solidFill>
              <a:latin typeface="Calibri"/>
              <a:ea typeface="+mn-ea"/>
              <a:cs typeface="+mn-cs"/>
            </a:rPr>
            <a:t>74L/c/day</a:t>
          </a:r>
          <a:endParaRPr lang="ar-SA" b="1" dirty="0">
            <a:solidFill>
              <a:sysClr val="window" lastClr="FFFFFF"/>
            </a:solidFill>
            <a:latin typeface="Calibri"/>
            <a:ea typeface="+mn-ea"/>
            <a:cs typeface="Arial"/>
          </a:endParaRPr>
        </a:p>
      </dgm:t>
    </dgm:pt>
    <dgm:pt modelId="{47506ECB-E986-4AE4-8EA8-0AF0FF10FADE}" type="parTrans" cxnId="{E7BDB388-8632-4B51-9B51-7730233C5843}">
      <dgm:prSet/>
      <dgm:spPr>
        <a:xfrm rot="2207415">
          <a:off x="3112894" y="2131380"/>
          <a:ext cx="311372" cy="35551"/>
        </a:xfrm>
        <a:noFill/>
        <a:ln w="12700" cap="flat" cmpd="sng" algn="ctr">
          <a:solidFill>
            <a:srgbClr val="70AD47">
              <a:hueOff val="0"/>
              <a:satOff val="0"/>
              <a:lumOff val="0"/>
              <a:alphaOff val="0"/>
            </a:srgbClr>
          </a:solidFill>
          <a:prstDash val="solid"/>
          <a:miter lim="800000"/>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0A038AFA-5517-45CB-9A7D-893C72872E0A}" type="sibTrans" cxnId="{E7BDB388-8632-4B51-9B51-7730233C5843}">
      <dgm:prSet/>
      <dgm:spPr/>
      <dgm:t>
        <a:bodyPr/>
        <a:lstStyle/>
        <a:p>
          <a:pPr rtl="1"/>
          <a:endParaRPr lang="ar-SA"/>
        </a:p>
      </dgm:t>
    </dgm:pt>
    <dgm:pt modelId="{7E72F073-D5B7-48BB-9265-F0C8AB1213DE}">
      <dgm:prSet phldrT="[Text]"/>
      <dgm:spPr>
        <a:xfrm>
          <a:off x="943061" y="2033470"/>
          <a:ext cx="1041727" cy="1041727"/>
        </a:xfrm>
        <a:solidFill>
          <a:srgbClr val="4472C4">
            <a:hueOff val="-7353345"/>
            <a:satOff val="-10228"/>
            <a:lumOff val="-3922"/>
            <a:alphaOff val="0"/>
          </a:srgbClr>
        </a:solidFill>
        <a:ln w="12700" cap="flat" cmpd="sng" algn="ctr">
          <a:solidFill>
            <a:sysClr val="windowText" lastClr="000000"/>
          </a:solidFill>
          <a:prstDash val="solid"/>
          <a:miter lim="800000"/>
        </a:ln>
        <a:effectLst/>
      </dgm:spPr>
      <dgm:t>
        <a:bodyPr/>
        <a:lstStyle/>
        <a:p>
          <a:pPr rtl="1"/>
          <a:r>
            <a:rPr lang="en-US" b="1" dirty="0" err="1">
              <a:solidFill>
                <a:sysClr val="window" lastClr="FFFFFF"/>
              </a:solidFill>
              <a:latin typeface="Calibri"/>
              <a:ea typeface="+mn-ea"/>
              <a:cs typeface="+mn-cs"/>
            </a:rPr>
            <a:t>Bedia</a:t>
          </a:r>
          <a:endParaRPr lang="en-US" b="1" dirty="0">
            <a:solidFill>
              <a:sysClr val="window" lastClr="FFFFFF"/>
            </a:solidFill>
            <a:latin typeface="Calibri"/>
            <a:ea typeface="+mn-ea"/>
            <a:cs typeface="+mn-cs"/>
          </a:endParaRPr>
        </a:p>
        <a:p>
          <a:pPr rtl="1"/>
          <a:r>
            <a:rPr lang="en-US" b="1" dirty="0" smtClean="0">
              <a:solidFill>
                <a:sysClr val="window" lastClr="FFFFFF"/>
              </a:solidFill>
              <a:latin typeface="Calibri"/>
              <a:ea typeface="+mn-ea"/>
              <a:cs typeface="+mn-cs"/>
            </a:rPr>
            <a:t>46L/c/day</a:t>
          </a:r>
          <a:endParaRPr lang="ar-SA" b="1" dirty="0">
            <a:solidFill>
              <a:sysClr val="window" lastClr="FFFFFF"/>
            </a:solidFill>
            <a:latin typeface="Calibri"/>
            <a:ea typeface="+mn-ea"/>
            <a:cs typeface="Arial"/>
          </a:endParaRPr>
        </a:p>
      </dgm:t>
    </dgm:pt>
    <dgm:pt modelId="{D5CB7D19-47B1-4C5E-A2FB-6E6958423E1F}" type="parTrans" cxnId="{ECB1FF1B-C469-431D-8382-57D847A57752}">
      <dgm:prSet/>
      <dgm:spPr>
        <a:xfrm rot="8592585">
          <a:off x="1850043" y="2131380"/>
          <a:ext cx="311372" cy="35551"/>
        </a:xfrm>
        <a:noFill/>
        <a:ln w="12700" cap="flat" cmpd="sng" algn="ctr">
          <a:solidFill>
            <a:srgbClr val="70AD47">
              <a:hueOff val="0"/>
              <a:satOff val="0"/>
              <a:lumOff val="0"/>
              <a:alphaOff val="0"/>
            </a:srgbClr>
          </a:solidFill>
          <a:prstDash val="solid"/>
          <a:miter lim="800000"/>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C51B1DD9-D2B1-4B6E-A645-B9E75B38215F}" type="sibTrans" cxnId="{ECB1FF1B-C469-431D-8382-57D847A57752}">
      <dgm:prSet/>
      <dgm:spPr/>
      <dgm:t>
        <a:bodyPr/>
        <a:lstStyle/>
        <a:p>
          <a:pPr rtl="1"/>
          <a:endParaRPr lang="ar-SA"/>
        </a:p>
      </dgm:t>
    </dgm:pt>
    <dgm:pt modelId="{2D25CCA8-ABE5-49C3-A738-3114B39A3290}" type="pres">
      <dgm:prSet presAssocID="{66E6F2A0-4E0A-4E05-B53C-7E28248C1CCB}" presName="cycle" presStyleCnt="0">
        <dgm:presLayoutVars>
          <dgm:chMax val="1"/>
          <dgm:dir/>
          <dgm:animLvl val="ctr"/>
          <dgm:resizeHandles val="exact"/>
        </dgm:presLayoutVars>
      </dgm:prSet>
      <dgm:spPr/>
      <dgm:t>
        <a:bodyPr/>
        <a:lstStyle/>
        <a:p>
          <a:pPr rtl="1"/>
          <a:endParaRPr lang="ar-SA"/>
        </a:p>
      </dgm:t>
    </dgm:pt>
    <dgm:pt modelId="{99F11AC6-F339-4CD7-A40A-3CA69EDDDB54}" type="pres">
      <dgm:prSet presAssocID="{86D86CD6-559E-418A-AAA0-6085B9AEACE6}" presName="centerShape" presStyleLbl="node0" presStyleIdx="0" presStyleCnt="1" custScaleX="141813" custLinFactNeighborX="0" custLinFactNeighborY="-7382"/>
      <dgm:spPr>
        <a:prstGeom prst="ellipse">
          <a:avLst/>
        </a:prstGeom>
      </dgm:spPr>
      <dgm:t>
        <a:bodyPr/>
        <a:lstStyle/>
        <a:p>
          <a:pPr rtl="1"/>
          <a:endParaRPr lang="ar-SA"/>
        </a:p>
      </dgm:t>
    </dgm:pt>
    <dgm:pt modelId="{C3FFB0B7-A04B-4326-8A91-3592F3A6FE47}" type="pres">
      <dgm:prSet presAssocID="{53F9115E-275F-4C2A-BA0B-D26C3455DF18}" presName="Name9" presStyleLbl="parChTrans1D2" presStyleIdx="0" presStyleCnt="3"/>
      <dgm:spPr>
        <a:custGeom>
          <a:avLst/>
          <a:gdLst/>
          <a:ahLst/>
          <a:cxnLst/>
          <a:rect l="0" t="0" r="0" b="0"/>
          <a:pathLst>
            <a:path>
              <a:moveTo>
                <a:pt x="0" y="17775"/>
              </a:moveTo>
              <a:lnTo>
                <a:pt x="114365" y="17775"/>
              </a:lnTo>
            </a:path>
          </a:pathLst>
        </a:custGeom>
      </dgm:spPr>
      <dgm:t>
        <a:bodyPr/>
        <a:lstStyle/>
        <a:p>
          <a:pPr rtl="1"/>
          <a:endParaRPr lang="ar-SA"/>
        </a:p>
      </dgm:t>
    </dgm:pt>
    <dgm:pt modelId="{C9ECE985-DD5E-45EF-A6D3-C4F9EBA952FF}" type="pres">
      <dgm:prSet presAssocID="{53F9115E-275F-4C2A-BA0B-D26C3455DF18}" presName="connTx" presStyleLbl="parChTrans1D2" presStyleIdx="0" presStyleCnt="3"/>
      <dgm:spPr/>
      <dgm:t>
        <a:bodyPr/>
        <a:lstStyle/>
        <a:p>
          <a:pPr rtl="1"/>
          <a:endParaRPr lang="ar-SA"/>
        </a:p>
      </dgm:t>
    </dgm:pt>
    <dgm:pt modelId="{83306CE4-D104-483F-B90D-C731A350072C}" type="pres">
      <dgm:prSet presAssocID="{2B217CF6-32F3-4ED3-A65C-942E58EA6908}" presName="node" presStyleLbl="node1" presStyleIdx="0" presStyleCnt="3" custRadScaleRad="105282">
        <dgm:presLayoutVars>
          <dgm:bulletEnabled val="1"/>
        </dgm:presLayoutVars>
      </dgm:prSet>
      <dgm:spPr>
        <a:prstGeom prst="ellipse">
          <a:avLst/>
        </a:prstGeom>
      </dgm:spPr>
      <dgm:t>
        <a:bodyPr/>
        <a:lstStyle/>
        <a:p>
          <a:pPr rtl="1"/>
          <a:endParaRPr lang="ar-SA"/>
        </a:p>
      </dgm:t>
    </dgm:pt>
    <dgm:pt modelId="{44890EA8-D93E-4DD6-8585-D4D36E4809DA}" type="pres">
      <dgm:prSet presAssocID="{47506ECB-E986-4AE4-8EA8-0AF0FF10FADE}" presName="Name9" presStyleLbl="parChTrans1D2" presStyleIdx="1" presStyleCnt="3"/>
      <dgm:spPr>
        <a:custGeom>
          <a:avLst/>
          <a:gdLst/>
          <a:ahLst/>
          <a:cxnLst/>
          <a:rect l="0" t="0" r="0" b="0"/>
          <a:pathLst>
            <a:path>
              <a:moveTo>
                <a:pt x="0" y="17775"/>
              </a:moveTo>
              <a:lnTo>
                <a:pt x="311372" y="17775"/>
              </a:lnTo>
            </a:path>
          </a:pathLst>
        </a:custGeom>
      </dgm:spPr>
      <dgm:t>
        <a:bodyPr/>
        <a:lstStyle/>
        <a:p>
          <a:pPr rtl="1"/>
          <a:endParaRPr lang="ar-SA"/>
        </a:p>
      </dgm:t>
    </dgm:pt>
    <dgm:pt modelId="{33CB951B-C753-466A-99BD-BB3BE5FBADCC}" type="pres">
      <dgm:prSet presAssocID="{47506ECB-E986-4AE4-8EA8-0AF0FF10FADE}" presName="connTx" presStyleLbl="parChTrans1D2" presStyleIdx="1" presStyleCnt="3"/>
      <dgm:spPr/>
      <dgm:t>
        <a:bodyPr/>
        <a:lstStyle/>
        <a:p>
          <a:pPr rtl="1"/>
          <a:endParaRPr lang="ar-SA"/>
        </a:p>
      </dgm:t>
    </dgm:pt>
    <dgm:pt modelId="{BA4C6202-520E-4A0C-B575-D1D5D36B6221}" type="pres">
      <dgm:prSet presAssocID="{393879D6-2203-4BA7-8E00-BBBC63C70452}" presName="node" presStyleLbl="node1" presStyleIdx="1" presStyleCnt="3">
        <dgm:presLayoutVars>
          <dgm:bulletEnabled val="1"/>
        </dgm:presLayoutVars>
      </dgm:prSet>
      <dgm:spPr>
        <a:prstGeom prst="ellipse">
          <a:avLst/>
        </a:prstGeom>
      </dgm:spPr>
      <dgm:t>
        <a:bodyPr/>
        <a:lstStyle/>
        <a:p>
          <a:pPr rtl="1"/>
          <a:endParaRPr lang="ar-SA"/>
        </a:p>
      </dgm:t>
    </dgm:pt>
    <dgm:pt modelId="{BD1AED28-2A92-4A70-B449-277D3378D633}" type="pres">
      <dgm:prSet presAssocID="{D5CB7D19-47B1-4C5E-A2FB-6E6958423E1F}" presName="Name9" presStyleLbl="parChTrans1D2" presStyleIdx="2" presStyleCnt="3"/>
      <dgm:spPr>
        <a:custGeom>
          <a:avLst/>
          <a:gdLst/>
          <a:ahLst/>
          <a:cxnLst/>
          <a:rect l="0" t="0" r="0" b="0"/>
          <a:pathLst>
            <a:path>
              <a:moveTo>
                <a:pt x="0" y="17775"/>
              </a:moveTo>
              <a:lnTo>
                <a:pt x="311372" y="17775"/>
              </a:lnTo>
            </a:path>
          </a:pathLst>
        </a:custGeom>
      </dgm:spPr>
      <dgm:t>
        <a:bodyPr/>
        <a:lstStyle/>
        <a:p>
          <a:pPr rtl="1"/>
          <a:endParaRPr lang="ar-SA"/>
        </a:p>
      </dgm:t>
    </dgm:pt>
    <dgm:pt modelId="{0D59FE99-4B95-4E87-8E66-FDD941D3AC1C}" type="pres">
      <dgm:prSet presAssocID="{D5CB7D19-47B1-4C5E-A2FB-6E6958423E1F}" presName="connTx" presStyleLbl="parChTrans1D2" presStyleIdx="2" presStyleCnt="3"/>
      <dgm:spPr/>
      <dgm:t>
        <a:bodyPr/>
        <a:lstStyle/>
        <a:p>
          <a:pPr rtl="1"/>
          <a:endParaRPr lang="ar-SA"/>
        </a:p>
      </dgm:t>
    </dgm:pt>
    <dgm:pt modelId="{E6AEC835-C039-4C0C-B7DC-FE9F5592A2B6}" type="pres">
      <dgm:prSet presAssocID="{7E72F073-D5B7-48BB-9265-F0C8AB1213DE}" presName="node" presStyleLbl="node1" presStyleIdx="2" presStyleCnt="3">
        <dgm:presLayoutVars>
          <dgm:bulletEnabled val="1"/>
        </dgm:presLayoutVars>
      </dgm:prSet>
      <dgm:spPr>
        <a:prstGeom prst="ellipse">
          <a:avLst/>
        </a:prstGeom>
      </dgm:spPr>
      <dgm:t>
        <a:bodyPr/>
        <a:lstStyle/>
        <a:p>
          <a:pPr rtl="1"/>
          <a:endParaRPr lang="ar-SA"/>
        </a:p>
      </dgm:t>
    </dgm:pt>
  </dgm:ptLst>
  <dgm:cxnLst>
    <dgm:cxn modelId="{36E8607E-AAC9-4A81-8C33-4A9D8A76B0F4}" type="presOf" srcId="{7E72F073-D5B7-48BB-9265-F0C8AB1213DE}" destId="{E6AEC835-C039-4C0C-B7DC-FE9F5592A2B6}" srcOrd="0" destOrd="0" presId="urn:microsoft.com/office/officeart/2005/8/layout/radial1"/>
    <dgm:cxn modelId="{79AD518B-56FE-4F6E-BF09-480DB83AB032}" srcId="{86D86CD6-559E-418A-AAA0-6085B9AEACE6}" destId="{2B217CF6-32F3-4ED3-A65C-942E58EA6908}" srcOrd="0" destOrd="0" parTransId="{53F9115E-275F-4C2A-BA0B-D26C3455DF18}" sibTransId="{AD989CAA-FFDB-4505-BD34-21B09F35F1D3}"/>
    <dgm:cxn modelId="{A48CBE10-183A-4EDF-9343-56E8A83072E6}" type="presOf" srcId="{86D86CD6-559E-418A-AAA0-6085B9AEACE6}" destId="{99F11AC6-F339-4CD7-A40A-3CA69EDDDB54}" srcOrd="0" destOrd="0" presId="urn:microsoft.com/office/officeart/2005/8/layout/radial1"/>
    <dgm:cxn modelId="{BB0084D7-9B9D-4A81-A60D-12A45C565800}" type="presOf" srcId="{2B217CF6-32F3-4ED3-A65C-942E58EA6908}" destId="{83306CE4-D104-483F-B90D-C731A350072C}" srcOrd="0" destOrd="0" presId="urn:microsoft.com/office/officeart/2005/8/layout/radial1"/>
    <dgm:cxn modelId="{3FFBBCBA-E95D-44A6-95C1-6243066B82B4}" type="presOf" srcId="{53F9115E-275F-4C2A-BA0B-D26C3455DF18}" destId="{C9ECE985-DD5E-45EF-A6D3-C4F9EBA952FF}" srcOrd="1" destOrd="0" presId="urn:microsoft.com/office/officeart/2005/8/layout/radial1"/>
    <dgm:cxn modelId="{ECB1FF1B-C469-431D-8382-57D847A57752}" srcId="{86D86CD6-559E-418A-AAA0-6085B9AEACE6}" destId="{7E72F073-D5B7-48BB-9265-F0C8AB1213DE}" srcOrd="2" destOrd="0" parTransId="{D5CB7D19-47B1-4C5E-A2FB-6E6958423E1F}" sibTransId="{C51B1DD9-D2B1-4B6E-A645-B9E75B38215F}"/>
    <dgm:cxn modelId="{16AE1332-B475-4E37-B6FD-9773ABA4E324}" srcId="{66E6F2A0-4E0A-4E05-B53C-7E28248C1CCB}" destId="{86D86CD6-559E-418A-AAA0-6085B9AEACE6}" srcOrd="0" destOrd="0" parTransId="{6CF5F15E-1649-4598-9E19-B113FC255F15}" sibTransId="{1C3B8DEC-062E-4A09-9EB7-B8D7622BC9B5}"/>
    <dgm:cxn modelId="{B9A12B7B-CCC4-4E0A-8FD8-04D2ACABB972}" type="presOf" srcId="{66E6F2A0-4E0A-4E05-B53C-7E28248C1CCB}" destId="{2D25CCA8-ABE5-49C3-A738-3114B39A3290}" srcOrd="0" destOrd="0" presId="urn:microsoft.com/office/officeart/2005/8/layout/radial1"/>
    <dgm:cxn modelId="{E7BDB388-8632-4B51-9B51-7730233C5843}" srcId="{86D86CD6-559E-418A-AAA0-6085B9AEACE6}" destId="{393879D6-2203-4BA7-8E00-BBBC63C70452}" srcOrd="1" destOrd="0" parTransId="{47506ECB-E986-4AE4-8EA8-0AF0FF10FADE}" sibTransId="{0A038AFA-5517-45CB-9A7D-893C72872E0A}"/>
    <dgm:cxn modelId="{0CBF94FA-117C-43CA-A576-6F6C798D440E}" type="presOf" srcId="{47506ECB-E986-4AE4-8EA8-0AF0FF10FADE}" destId="{44890EA8-D93E-4DD6-8585-D4D36E4809DA}" srcOrd="0" destOrd="0" presId="urn:microsoft.com/office/officeart/2005/8/layout/radial1"/>
    <dgm:cxn modelId="{7BA4F496-2AC0-426E-8D4F-EC5FCB53191F}" type="presOf" srcId="{53F9115E-275F-4C2A-BA0B-D26C3455DF18}" destId="{C3FFB0B7-A04B-4326-8A91-3592F3A6FE47}" srcOrd="0" destOrd="0" presId="urn:microsoft.com/office/officeart/2005/8/layout/radial1"/>
    <dgm:cxn modelId="{27D1591C-165B-4DEC-A535-6F48754576AE}" type="presOf" srcId="{47506ECB-E986-4AE4-8EA8-0AF0FF10FADE}" destId="{33CB951B-C753-466A-99BD-BB3BE5FBADCC}" srcOrd="1" destOrd="0" presId="urn:microsoft.com/office/officeart/2005/8/layout/radial1"/>
    <dgm:cxn modelId="{93DD1292-6C8E-4E0B-A322-CF9B0887B858}" type="presOf" srcId="{D5CB7D19-47B1-4C5E-A2FB-6E6958423E1F}" destId="{BD1AED28-2A92-4A70-B449-277D3378D633}" srcOrd="0" destOrd="0" presId="urn:microsoft.com/office/officeart/2005/8/layout/radial1"/>
    <dgm:cxn modelId="{9A2DB825-FE2E-4FF9-8D17-94D3214CD546}" type="presOf" srcId="{393879D6-2203-4BA7-8E00-BBBC63C70452}" destId="{BA4C6202-520E-4A0C-B575-D1D5D36B6221}" srcOrd="0" destOrd="0" presId="urn:microsoft.com/office/officeart/2005/8/layout/radial1"/>
    <dgm:cxn modelId="{7317CB73-9BE8-438B-93D1-D661F5849144}" type="presOf" srcId="{D5CB7D19-47B1-4C5E-A2FB-6E6958423E1F}" destId="{0D59FE99-4B95-4E87-8E66-FDD941D3AC1C}" srcOrd="1" destOrd="0" presId="urn:microsoft.com/office/officeart/2005/8/layout/radial1"/>
    <dgm:cxn modelId="{3C480FDC-B005-4C2D-AE09-E375F64ECFCE}" type="presParOf" srcId="{2D25CCA8-ABE5-49C3-A738-3114B39A3290}" destId="{99F11AC6-F339-4CD7-A40A-3CA69EDDDB54}" srcOrd="0" destOrd="0" presId="urn:microsoft.com/office/officeart/2005/8/layout/radial1"/>
    <dgm:cxn modelId="{77AF40AC-D18C-4613-91F5-FD2EFACE98D5}" type="presParOf" srcId="{2D25CCA8-ABE5-49C3-A738-3114B39A3290}" destId="{C3FFB0B7-A04B-4326-8A91-3592F3A6FE47}" srcOrd="1" destOrd="0" presId="urn:microsoft.com/office/officeart/2005/8/layout/radial1"/>
    <dgm:cxn modelId="{5556A877-D2C7-4149-92BD-5BFD97598134}" type="presParOf" srcId="{C3FFB0B7-A04B-4326-8A91-3592F3A6FE47}" destId="{C9ECE985-DD5E-45EF-A6D3-C4F9EBA952FF}" srcOrd="0" destOrd="0" presId="urn:microsoft.com/office/officeart/2005/8/layout/radial1"/>
    <dgm:cxn modelId="{238F1508-2018-419C-BF30-4DFB23657F90}" type="presParOf" srcId="{2D25CCA8-ABE5-49C3-A738-3114B39A3290}" destId="{83306CE4-D104-483F-B90D-C731A350072C}" srcOrd="2" destOrd="0" presId="urn:microsoft.com/office/officeart/2005/8/layout/radial1"/>
    <dgm:cxn modelId="{074FBD0E-C84D-4D8D-8E7F-6E315B6D7008}" type="presParOf" srcId="{2D25CCA8-ABE5-49C3-A738-3114B39A3290}" destId="{44890EA8-D93E-4DD6-8585-D4D36E4809DA}" srcOrd="3" destOrd="0" presId="urn:microsoft.com/office/officeart/2005/8/layout/radial1"/>
    <dgm:cxn modelId="{FD70112D-5FA6-4859-9A04-2357B354C5F5}" type="presParOf" srcId="{44890EA8-D93E-4DD6-8585-D4D36E4809DA}" destId="{33CB951B-C753-466A-99BD-BB3BE5FBADCC}" srcOrd="0" destOrd="0" presId="urn:microsoft.com/office/officeart/2005/8/layout/radial1"/>
    <dgm:cxn modelId="{F510A3E2-F429-43E8-8A52-A8C37B66F41F}" type="presParOf" srcId="{2D25CCA8-ABE5-49C3-A738-3114B39A3290}" destId="{BA4C6202-520E-4A0C-B575-D1D5D36B6221}" srcOrd="4" destOrd="0" presId="urn:microsoft.com/office/officeart/2005/8/layout/radial1"/>
    <dgm:cxn modelId="{AACC7D7F-15AE-480D-8B00-A986D1BD2885}" type="presParOf" srcId="{2D25CCA8-ABE5-49C3-A738-3114B39A3290}" destId="{BD1AED28-2A92-4A70-B449-277D3378D633}" srcOrd="5" destOrd="0" presId="urn:microsoft.com/office/officeart/2005/8/layout/radial1"/>
    <dgm:cxn modelId="{0C571B7A-D65C-49B0-B450-4358323DE31D}" type="presParOf" srcId="{BD1AED28-2A92-4A70-B449-277D3378D633}" destId="{0D59FE99-4B95-4E87-8E66-FDD941D3AC1C}" srcOrd="0" destOrd="0" presId="urn:microsoft.com/office/officeart/2005/8/layout/radial1"/>
    <dgm:cxn modelId="{0F649A1D-9EC8-43AA-9218-D7FD6FBAF9CD}" type="presParOf" srcId="{2D25CCA8-ABE5-49C3-A738-3114B39A3290}" destId="{E6AEC835-C039-4C0C-B7DC-FE9F5592A2B6}"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C3EABCD-526B-4FB8-B697-431CAC1F969B}" type="doc">
      <dgm:prSet loTypeId="urn:microsoft.com/office/officeart/2008/layout/RadialCluster" loCatId="cycle" qsTypeId="urn:microsoft.com/office/officeart/2005/8/quickstyle/simple1" qsCatId="simple" csTypeId="urn:microsoft.com/office/officeart/2005/8/colors/accent2_4" csCatId="accent2" phldr="1"/>
      <dgm:spPr/>
      <dgm:t>
        <a:bodyPr/>
        <a:lstStyle/>
        <a:p>
          <a:pPr rtl="1"/>
          <a:endParaRPr lang="ar-SA"/>
        </a:p>
      </dgm:t>
    </dgm:pt>
    <dgm:pt modelId="{6A13C758-237B-4D48-AA4A-0219DA0B2872}">
      <dgm:prSet phldrT="[Text]"/>
      <dgm:spPr>
        <a:xfrm>
          <a:off x="2163290" y="1348573"/>
          <a:ext cx="922972" cy="922972"/>
        </a:xfrm>
        <a:solidFill>
          <a:srgbClr val="ED7D31">
            <a:shade val="50000"/>
            <a:hueOff val="0"/>
            <a:satOff val="0"/>
            <a:lumOff val="0"/>
            <a:alphaOff val="0"/>
          </a:srgbClr>
        </a:solidFill>
        <a:ln w="12700" cap="flat" cmpd="sng" algn="ctr">
          <a:solidFill>
            <a:sysClr val="windowText" lastClr="000000"/>
          </a:solidFill>
          <a:prstDash val="solid"/>
          <a:miter lim="800000"/>
        </a:ln>
        <a:effectLst/>
      </dgm:spPr>
      <dgm:t>
        <a:bodyPr/>
        <a:lstStyle/>
        <a:p>
          <a:pPr rtl="1"/>
          <a:r>
            <a:rPr lang="en-US" b="1" smtClean="0">
              <a:solidFill>
                <a:sysClr val="windowText" lastClr="000000"/>
              </a:solidFill>
              <a:latin typeface="Calibri"/>
              <a:ea typeface="+mn-ea"/>
              <a:cs typeface="+mn-cs"/>
            </a:rPr>
            <a:t>Butcher</a:t>
          </a:r>
          <a:r>
            <a:rPr lang="en-US" smtClean="0">
              <a:solidFill>
                <a:sysClr val="windowText" lastClr="000000"/>
              </a:solidFill>
              <a:latin typeface="Calibri"/>
              <a:ea typeface="+mn-ea"/>
              <a:cs typeface="+mn-cs"/>
            </a:rPr>
            <a:t> </a:t>
          </a:r>
          <a:r>
            <a:rPr lang="en-US" b="1" smtClean="0">
              <a:solidFill>
                <a:sysClr val="windowText" lastClr="000000"/>
              </a:solidFill>
              <a:latin typeface="Calibri"/>
              <a:ea typeface="+mn-ea"/>
              <a:cs typeface="+mn-cs"/>
            </a:rPr>
            <a:t>Shop</a:t>
          </a:r>
          <a:endParaRPr lang="ar-SA" b="1">
            <a:solidFill>
              <a:sysClr val="windowText" lastClr="000000"/>
            </a:solidFill>
            <a:latin typeface="Calibri"/>
            <a:ea typeface="+mn-ea"/>
            <a:cs typeface="Arial"/>
          </a:endParaRPr>
        </a:p>
      </dgm:t>
    </dgm:pt>
    <dgm:pt modelId="{39CF65B7-446D-458B-9626-16C1EEE69379}" type="parTrans" cxnId="{51948D0D-2782-4B7D-BB61-DBD98429E068}">
      <dgm:prSet/>
      <dgm:spPr/>
      <dgm:t>
        <a:bodyPr/>
        <a:lstStyle/>
        <a:p>
          <a:pPr rtl="1"/>
          <a:endParaRPr lang="ar-SA"/>
        </a:p>
      </dgm:t>
    </dgm:pt>
    <dgm:pt modelId="{6CCC447A-D205-4698-977A-DFF57D2C349E}" type="sibTrans" cxnId="{51948D0D-2782-4B7D-BB61-DBD98429E068}">
      <dgm:prSet/>
      <dgm:spPr/>
      <dgm:t>
        <a:bodyPr/>
        <a:lstStyle/>
        <a:p>
          <a:pPr rtl="1"/>
          <a:endParaRPr lang="ar-SA"/>
        </a:p>
      </dgm:t>
    </dgm:pt>
    <dgm:pt modelId="{12013DAC-D5B9-40F1-B1CD-A0A9723714B2}">
      <dgm:prSet phldrT="[Text]" custT="1"/>
      <dgm:spPr>
        <a:xfrm>
          <a:off x="2218047" y="82755"/>
          <a:ext cx="813457" cy="618391"/>
        </a:xfrm>
        <a:solidFill>
          <a:srgbClr val="ED7D31">
            <a:shade val="50000"/>
            <a:hueOff val="-295587"/>
            <a:satOff val="3892"/>
            <a:lumOff val="23309"/>
            <a:alphaOff val="0"/>
          </a:srgbClr>
        </a:solidFill>
        <a:ln w="12700" cap="flat" cmpd="sng" algn="ctr">
          <a:solidFill>
            <a:sysClr val="windowText" lastClr="000000"/>
          </a:solidFill>
          <a:prstDash val="solid"/>
          <a:miter lim="800000"/>
        </a:ln>
        <a:effectLst/>
      </dgm:spPr>
      <dgm:t>
        <a:bodyPr/>
        <a:lstStyle/>
        <a:p>
          <a:pPr rtl="1"/>
          <a:r>
            <a:rPr lang="en-US" sz="1200" b="1" dirty="0" smtClean="0">
              <a:solidFill>
                <a:sysClr val="windowText" lastClr="000000"/>
              </a:solidFill>
              <a:latin typeface="Calibri"/>
              <a:ea typeface="+mn-ea"/>
              <a:cs typeface="+mn-cs"/>
            </a:rPr>
            <a:t>Salfit</a:t>
          </a:r>
        </a:p>
        <a:p>
          <a:pPr rtl="1"/>
          <a:r>
            <a:rPr lang="en-US" sz="1200" b="1" dirty="0" smtClean="0">
              <a:solidFill>
                <a:sysClr val="windowText" lastClr="000000"/>
              </a:solidFill>
              <a:latin typeface="Calibri"/>
              <a:ea typeface="+mn-ea"/>
              <a:cs typeface="+mn-cs"/>
            </a:rPr>
            <a:t>.3</a:t>
          </a:r>
          <a:r>
            <a:rPr lang="en-US" sz="1050" b="1" dirty="0" smtClean="0">
              <a:solidFill>
                <a:sysClr val="windowText" lastClr="000000"/>
              </a:solidFill>
              <a:latin typeface="Calibri"/>
              <a:ea typeface="+mn-ea"/>
              <a:cs typeface="+mn-cs"/>
            </a:rPr>
            <a:t> m^3/day </a:t>
          </a:r>
          <a:endParaRPr lang="ar-SA" sz="1050" b="1" dirty="0">
            <a:solidFill>
              <a:sysClr val="windowText" lastClr="000000"/>
            </a:solidFill>
            <a:latin typeface="Calibri"/>
            <a:ea typeface="+mn-ea"/>
            <a:cs typeface="Arial"/>
          </a:endParaRPr>
        </a:p>
      </dgm:t>
    </dgm:pt>
    <dgm:pt modelId="{C57ABADE-FDC3-467A-A6DC-D9E76F90B72A}" type="parTrans" cxnId="{77C21CF5-E723-423D-B4C7-BE866918908C}">
      <dgm:prSet/>
      <dgm:spPr>
        <a:xfrm rot="16200000">
          <a:off x="2301062" y="1024860"/>
          <a:ext cx="647426" cy="0"/>
        </a:xfrm>
        <a:noFill/>
        <a:ln w="12700" cap="flat" cmpd="sng" algn="ctr">
          <a:solidFill>
            <a:srgbClr val="ED7D31">
              <a:tint val="90000"/>
              <a:hueOff val="0"/>
              <a:satOff val="0"/>
              <a:lumOff val="0"/>
              <a:alphaOff val="0"/>
            </a:srgbClr>
          </a:solidFill>
          <a:prstDash val="solid"/>
          <a:miter lim="800000"/>
        </a:ln>
        <a:effectLst/>
      </dgm:spPr>
      <dgm:t>
        <a:bodyPr/>
        <a:lstStyle/>
        <a:p>
          <a:pPr rtl="1"/>
          <a:endParaRPr lang="ar-SA"/>
        </a:p>
      </dgm:t>
    </dgm:pt>
    <dgm:pt modelId="{89ECEABC-B63F-47DE-B144-2E2665C4C04F}" type="sibTrans" cxnId="{77C21CF5-E723-423D-B4C7-BE866918908C}">
      <dgm:prSet/>
      <dgm:spPr/>
      <dgm:t>
        <a:bodyPr/>
        <a:lstStyle/>
        <a:p>
          <a:pPr rtl="1"/>
          <a:endParaRPr lang="ar-SA"/>
        </a:p>
      </dgm:t>
    </dgm:pt>
    <dgm:pt modelId="{98783525-9465-4D59-BE2E-907D28B16F0F}">
      <dgm:prSet phldrT="[Text]" custT="1"/>
      <dgm:spPr>
        <a:xfrm>
          <a:off x="3362362" y="2123570"/>
          <a:ext cx="1000124" cy="848222"/>
        </a:xfrm>
        <a:solidFill>
          <a:schemeClr val="accent6">
            <a:lumMod val="60000"/>
            <a:lumOff val="40000"/>
          </a:schemeClr>
        </a:solidFill>
        <a:ln w="12700" cap="flat" cmpd="sng" algn="ctr">
          <a:solidFill>
            <a:sysClr val="windowText" lastClr="000000"/>
          </a:solidFill>
          <a:prstDash val="solid"/>
          <a:miter lim="800000"/>
        </a:ln>
        <a:effectLst/>
      </dgm:spPr>
      <dgm:t>
        <a:bodyPr/>
        <a:lstStyle/>
        <a:p>
          <a:pPr rtl="1"/>
          <a:r>
            <a:rPr lang="en-US" sz="1200" b="1" smtClean="0">
              <a:solidFill>
                <a:sysClr val="windowText" lastClr="000000"/>
              </a:solidFill>
              <a:latin typeface="Calibri"/>
              <a:ea typeface="+mn-ea"/>
              <a:cs typeface="+mn-cs"/>
            </a:rPr>
            <a:t>KifilHares</a:t>
          </a:r>
        </a:p>
        <a:p>
          <a:pPr rtl="1"/>
          <a:r>
            <a:rPr lang="en-US" sz="1200" b="1" smtClean="0">
              <a:solidFill>
                <a:sysClr val="windowText" lastClr="000000"/>
              </a:solidFill>
              <a:latin typeface="Calibri"/>
              <a:ea typeface="+mn-ea"/>
              <a:cs typeface="+mn-cs"/>
            </a:rPr>
            <a:t>.4 m^3/day</a:t>
          </a:r>
          <a:endParaRPr lang="ar-SA" sz="1200" b="1">
            <a:solidFill>
              <a:sysClr val="windowText" lastClr="000000"/>
            </a:solidFill>
            <a:latin typeface="Calibri"/>
            <a:ea typeface="+mn-ea"/>
            <a:cs typeface="Arial"/>
          </a:endParaRPr>
        </a:p>
      </dgm:t>
    </dgm:pt>
    <dgm:pt modelId="{67B4A289-6FEB-41B1-93D3-089B1733F4A9}" type="parTrans" cxnId="{2B26B029-8D70-4F62-A783-86A6E7C604C4}">
      <dgm:prSet/>
      <dgm:spPr>
        <a:xfrm rot="1847664">
          <a:off x="3063604" y="2167375"/>
          <a:ext cx="321415" cy="0"/>
        </a:xfrm>
        <a:noFill/>
        <a:ln w="12700" cap="flat" cmpd="sng" algn="ctr">
          <a:solidFill>
            <a:srgbClr val="ED7D31">
              <a:tint val="90000"/>
              <a:hueOff val="0"/>
              <a:satOff val="0"/>
              <a:lumOff val="0"/>
              <a:alphaOff val="0"/>
            </a:srgbClr>
          </a:solidFill>
          <a:prstDash val="solid"/>
          <a:miter lim="800000"/>
        </a:ln>
        <a:effectLst/>
      </dgm:spPr>
      <dgm:t>
        <a:bodyPr/>
        <a:lstStyle/>
        <a:p>
          <a:pPr rtl="1"/>
          <a:endParaRPr lang="ar-SA"/>
        </a:p>
      </dgm:t>
    </dgm:pt>
    <dgm:pt modelId="{D46E0F3C-949B-4852-8FA0-BFB1D97F70A9}" type="sibTrans" cxnId="{2B26B029-8D70-4F62-A783-86A6E7C604C4}">
      <dgm:prSet/>
      <dgm:spPr/>
      <dgm:t>
        <a:bodyPr/>
        <a:lstStyle/>
        <a:p>
          <a:pPr rtl="1"/>
          <a:endParaRPr lang="ar-SA"/>
        </a:p>
      </dgm:t>
    </dgm:pt>
    <dgm:pt modelId="{1A73CB57-8052-412C-908D-955362C555C5}">
      <dgm:prSet phldrT="[Text]" custT="1"/>
      <dgm:spPr>
        <a:xfrm>
          <a:off x="921353" y="2044409"/>
          <a:ext cx="950610" cy="949410"/>
        </a:xfrm>
        <a:solidFill>
          <a:srgbClr val="ED7D31">
            <a:shade val="50000"/>
            <a:hueOff val="-295587"/>
            <a:satOff val="3892"/>
            <a:lumOff val="23309"/>
            <a:alphaOff val="0"/>
          </a:srgbClr>
        </a:solidFill>
        <a:ln w="12700" cap="flat" cmpd="sng" algn="ctr">
          <a:solidFill>
            <a:sysClr val="windowText" lastClr="000000"/>
          </a:solidFill>
          <a:prstDash val="solid"/>
          <a:miter lim="800000"/>
        </a:ln>
        <a:effectLst/>
      </dgm:spPr>
      <dgm:t>
        <a:bodyPr/>
        <a:lstStyle/>
        <a:p>
          <a:pPr rtl="1"/>
          <a:r>
            <a:rPr lang="en-US" sz="1200" b="1" dirty="0" err="1" smtClean="0">
              <a:solidFill>
                <a:sysClr val="windowText" lastClr="000000"/>
              </a:solidFill>
              <a:latin typeface="Calibri"/>
              <a:ea typeface="+mn-ea"/>
              <a:cs typeface="+mn-cs"/>
            </a:rPr>
            <a:t>Bedia</a:t>
          </a:r>
          <a:endParaRPr lang="en-US" sz="1000" b="1" dirty="0" smtClean="0">
            <a:solidFill>
              <a:sysClr val="windowText" lastClr="000000"/>
            </a:solidFill>
            <a:latin typeface="Calibri"/>
            <a:ea typeface="+mn-ea"/>
            <a:cs typeface="+mn-cs"/>
          </a:endParaRPr>
        </a:p>
        <a:p>
          <a:pPr rtl="1"/>
          <a:r>
            <a:rPr lang="en-US" sz="1000" b="1" dirty="0" smtClean="0">
              <a:solidFill>
                <a:sysClr val="windowText" lastClr="000000"/>
              </a:solidFill>
              <a:latin typeface="Calibri"/>
              <a:ea typeface="+mn-ea"/>
              <a:cs typeface="+mn-cs"/>
            </a:rPr>
            <a:t>.6 m^3/day</a:t>
          </a:r>
          <a:endParaRPr lang="ar-SA" sz="1000" b="1" dirty="0">
            <a:solidFill>
              <a:sysClr val="windowText" lastClr="000000"/>
            </a:solidFill>
            <a:latin typeface="Calibri"/>
            <a:ea typeface="+mn-ea"/>
            <a:cs typeface="Arial"/>
          </a:endParaRPr>
        </a:p>
      </dgm:t>
    </dgm:pt>
    <dgm:pt modelId="{ADCBB25B-3D52-4F40-9F42-E1C384947A4A}" type="parTrans" cxnId="{4E845E3C-EADC-4C5E-9F6C-CDB69118E21C}">
      <dgm:prSet/>
      <dgm:spPr>
        <a:xfrm rot="9000000">
          <a:off x="1849428" y="2160598"/>
          <a:ext cx="336395" cy="0"/>
        </a:xfrm>
        <a:noFill/>
        <a:ln w="12700" cap="flat" cmpd="sng" algn="ctr">
          <a:solidFill>
            <a:srgbClr val="ED7D31">
              <a:tint val="90000"/>
              <a:hueOff val="0"/>
              <a:satOff val="0"/>
              <a:lumOff val="0"/>
              <a:alphaOff val="0"/>
            </a:srgbClr>
          </a:solidFill>
          <a:prstDash val="solid"/>
          <a:miter lim="800000"/>
        </a:ln>
        <a:effectLst/>
      </dgm:spPr>
      <dgm:t>
        <a:bodyPr/>
        <a:lstStyle/>
        <a:p>
          <a:pPr rtl="1"/>
          <a:endParaRPr lang="ar-SA"/>
        </a:p>
      </dgm:t>
    </dgm:pt>
    <dgm:pt modelId="{FC6FC95B-4C15-41FF-855D-C8A6E2A543F8}" type="sibTrans" cxnId="{4E845E3C-EADC-4C5E-9F6C-CDB69118E21C}">
      <dgm:prSet/>
      <dgm:spPr/>
      <dgm:t>
        <a:bodyPr/>
        <a:lstStyle/>
        <a:p>
          <a:pPr rtl="1"/>
          <a:endParaRPr lang="ar-SA"/>
        </a:p>
      </dgm:t>
    </dgm:pt>
    <dgm:pt modelId="{EADC2080-809A-4C80-96F3-FEB8D0EEBBEC}" type="pres">
      <dgm:prSet presAssocID="{AC3EABCD-526B-4FB8-B697-431CAC1F969B}" presName="Name0" presStyleCnt="0">
        <dgm:presLayoutVars>
          <dgm:chMax val="1"/>
          <dgm:chPref val="1"/>
          <dgm:dir/>
          <dgm:animOne val="branch"/>
          <dgm:animLvl val="lvl"/>
        </dgm:presLayoutVars>
      </dgm:prSet>
      <dgm:spPr/>
      <dgm:t>
        <a:bodyPr/>
        <a:lstStyle/>
        <a:p>
          <a:pPr rtl="1"/>
          <a:endParaRPr lang="ar-SA"/>
        </a:p>
      </dgm:t>
    </dgm:pt>
    <dgm:pt modelId="{092F80C3-BF70-4B65-B8A1-E8EE68BC0669}" type="pres">
      <dgm:prSet presAssocID="{6A13C758-237B-4D48-AA4A-0219DA0B2872}" presName="singleCycle" presStyleCnt="0"/>
      <dgm:spPr/>
      <dgm:t>
        <a:bodyPr/>
        <a:lstStyle/>
        <a:p>
          <a:pPr rtl="1"/>
          <a:endParaRPr lang="ar-JO"/>
        </a:p>
      </dgm:t>
    </dgm:pt>
    <dgm:pt modelId="{2E24002D-614D-4F4E-8705-4CB11581AB09}" type="pres">
      <dgm:prSet presAssocID="{6A13C758-237B-4D48-AA4A-0219DA0B2872}" presName="singleCenter" presStyleLbl="node1" presStyleIdx="0" presStyleCnt="4">
        <dgm:presLayoutVars>
          <dgm:chMax val="7"/>
          <dgm:chPref val="7"/>
        </dgm:presLayoutVars>
      </dgm:prSet>
      <dgm:spPr>
        <a:prstGeom prst="roundRect">
          <a:avLst/>
        </a:prstGeom>
      </dgm:spPr>
      <dgm:t>
        <a:bodyPr/>
        <a:lstStyle/>
        <a:p>
          <a:pPr rtl="1"/>
          <a:endParaRPr lang="ar-SA"/>
        </a:p>
      </dgm:t>
    </dgm:pt>
    <dgm:pt modelId="{A57CE549-CBA0-45F9-AAEA-1AAD04A725C0}" type="pres">
      <dgm:prSet presAssocID="{C57ABADE-FDC3-467A-A6DC-D9E76F90B72A}" presName="Name56" presStyleLbl="parChTrans1D2" presStyleIdx="0" presStyleCnt="3"/>
      <dgm:spPr>
        <a:custGeom>
          <a:avLst/>
          <a:gdLst/>
          <a:ahLst/>
          <a:cxnLst/>
          <a:rect l="0" t="0" r="0" b="0"/>
          <a:pathLst>
            <a:path>
              <a:moveTo>
                <a:pt x="0" y="0"/>
              </a:moveTo>
              <a:lnTo>
                <a:pt x="647426" y="0"/>
              </a:lnTo>
            </a:path>
          </a:pathLst>
        </a:custGeom>
      </dgm:spPr>
      <dgm:t>
        <a:bodyPr/>
        <a:lstStyle/>
        <a:p>
          <a:pPr rtl="1"/>
          <a:endParaRPr lang="ar-SA"/>
        </a:p>
      </dgm:t>
    </dgm:pt>
    <dgm:pt modelId="{DF5EE166-9B9D-4B41-A956-1DEEEA6451BB}" type="pres">
      <dgm:prSet presAssocID="{12013DAC-D5B9-40F1-B1CD-A0A9723714B2}" presName="text0" presStyleLbl="node1" presStyleIdx="1" presStyleCnt="4" custScaleX="131544" custRadScaleRad="84072" custRadScaleInc="120">
        <dgm:presLayoutVars>
          <dgm:bulletEnabled val="1"/>
        </dgm:presLayoutVars>
      </dgm:prSet>
      <dgm:spPr>
        <a:prstGeom prst="roundRect">
          <a:avLst/>
        </a:prstGeom>
      </dgm:spPr>
      <dgm:t>
        <a:bodyPr/>
        <a:lstStyle/>
        <a:p>
          <a:pPr rtl="1"/>
          <a:endParaRPr lang="ar-SA"/>
        </a:p>
      </dgm:t>
    </dgm:pt>
    <dgm:pt modelId="{79232764-5649-4CBB-A81E-4605E0E4FFE2}" type="pres">
      <dgm:prSet presAssocID="{67B4A289-6FEB-41B1-93D3-089B1733F4A9}" presName="Name56" presStyleLbl="parChTrans1D2" presStyleIdx="1" presStyleCnt="3"/>
      <dgm:spPr>
        <a:custGeom>
          <a:avLst/>
          <a:gdLst/>
          <a:ahLst/>
          <a:cxnLst/>
          <a:rect l="0" t="0" r="0" b="0"/>
          <a:pathLst>
            <a:path>
              <a:moveTo>
                <a:pt x="0" y="0"/>
              </a:moveTo>
              <a:lnTo>
                <a:pt x="321415" y="0"/>
              </a:lnTo>
            </a:path>
          </a:pathLst>
        </a:custGeom>
      </dgm:spPr>
      <dgm:t>
        <a:bodyPr/>
        <a:lstStyle/>
        <a:p>
          <a:pPr rtl="1"/>
          <a:endParaRPr lang="ar-SA"/>
        </a:p>
      </dgm:t>
    </dgm:pt>
    <dgm:pt modelId="{0995375B-F51A-4258-B375-7B4C507B68FF}" type="pres">
      <dgm:prSet presAssocID="{98783525-9465-4D59-BE2E-907D28B16F0F}" presName="text0" presStyleLbl="node1" presStyleIdx="2" presStyleCnt="4" custScaleX="161730" custScaleY="137166" custRadScaleRad="91737" custRadScaleInc="1738">
        <dgm:presLayoutVars>
          <dgm:bulletEnabled val="1"/>
        </dgm:presLayoutVars>
      </dgm:prSet>
      <dgm:spPr>
        <a:prstGeom prst="roundRect">
          <a:avLst/>
        </a:prstGeom>
      </dgm:spPr>
      <dgm:t>
        <a:bodyPr/>
        <a:lstStyle/>
        <a:p>
          <a:pPr rtl="1"/>
          <a:endParaRPr lang="ar-SA"/>
        </a:p>
      </dgm:t>
    </dgm:pt>
    <dgm:pt modelId="{893BA34A-6EF3-428D-BB76-6CE9E753E1C1}" type="pres">
      <dgm:prSet presAssocID="{ADCBB25B-3D52-4F40-9F42-E1C384947A4A}" presName="Name56" presStyleLbl="parChTrans1D2" presStyleIdx="2" presStyleCnt="3"/>
      <dgm:spPr>
        <a:custGeom>
          <a:avLst/>
          <a:gdLst/>
          <a:ahLst/>
          <a:cxnLst/>
          <a:rect l="0" t="0" r="0" b="0"/>
          <a:pathLst>
            <a:path>
              <a:moveTo>
                <a:pt x="0" y="0"/>
              </a:moveTo>
              <a:lnTo>
                <a:pt x="336395" y="0"/>
              </a:lnTo>
            </a:path>
          </a:pathLst>
        </a:custGeom>
      </dgm:spPr>
      <dgm:t>
        <a:bodyPr/>
        <a:lstStyle/>
        <a:p>
          <a:pPr rtl="1"/>
          <a:endParaRPr lang="ar-SA"/>
        </a:p>
      </dgm:t>
    </dgm:pt>
    <dgm:pt modelId="{09345EE1-69DF-46B7-ABDE-84C36963A3BA}" type="pres">
      <dgm:prSet presAssocID="{1A73CB57-8052-412C-908D-955362C555C5}" presName="text0" presStyleLbl="node1" presStyleIdx="3" presStyleCnt="4" custScaleX="153723" custScaleY="153529" custRadScaleRad="91899" custRadScaleInc="2292">
        <dgm:presLayoutVars>
          <dgm:bulletEnabled val="1"/>
        </dgm:presLayoutVars>
      </dgm:prSet>
      <dgm:spPr>
        <a:prstGeom prst="roundRect">
          <a:avLst/>
        </a:prstGeom>
      </dgm:spPr>
      <dgm:t>
        <a:bodyPr/>
        <a:lstStyle/>
        <a:p>
          <a:pPr rtl="1"/>
          <a:endParaRPr lang="ar-SA"/>
        </a:p>
      </dgm:t>
    </dgm:pt>
  </dgm:ptLst>
  <dgm:cxnLst>
    <dgm:cxn modelId="{DD2C066B-2CEB-4564-AFAE-87D6976A4F62}" type="presOf" srcId="{98783525-9465-4D59-BE2E-907D28B16F0F}" destId="{0995375B-F51A-4258-B375-7B4C507B68FF}" srcOrd="0" destOrd="0" presId="urn:microsoft.com/office/officeart/2008/layout/RadialCluster"/>
    <dgm:cxn modelId="{25326883-B626-495D-9715-88A00BB4B1C6}" type="presOf" srcId="{67B4A289-6FEB-41B1-93D3-089B1733F4A9}" destId="{79232764-5649-4CBB-A81E-4605E0E4FFE2}" srcOrd="0" destOrd="0" presId="urn:microsoft.com/office/officeart/2008/layout/RadialCluster"/>
    <dgm:cxn modelId="{212C4D51-B5E7-4C3A-9019-321D8F64D4A4}" type="presOf" srcId="{ADCBB25B-3D52-4F40-9F42-E1C384947A4A}" destId="{893BA34A-6EF3-428D-BB76-6CE9E753E1C1}" srcOrd="0" destOrd="0" presId="urn:microsoft.com/office/officeart/2008/layout/RadialCluster"/>
    <dgm:cxn modelId="{153A6CF4-AE08-4649-831A-E1F158234254}" type="presOf" srcId="{12013DAC-D5B9-40F1-B1CD-A0A9723714B2}" destId="{DF5EE166-9B9D-4B41-A956-1DEEEA6451BB}" srcOrd="0" destOrd="0" presId="urn:microsoft.com/office/officeart/2008/layout/RadialCluster"/>
    <dgm:cxn modelId="{4E845E3C-EADC-4C5E-9F6C-CDB69118E21C}" srcId="{6A13C758-237B-4D48-AA4A-0219DA0B2872}" destId="{1A73CB57-8052-412C-908D-955362C555C5}" srcOrd="2" destOrd="0" parTransId="{ADCBB25B-3D52-4F40-9F42-E1C384947A4A}" sibTransId="{FC6FC95B-4C15-41FF-855D-C8A6E2A543F8}"/>
    <dgm:cxn modelId="{4F53057C-224F-4C23-964F-F7FEEE0D2BF9}" type="presOf" srcId="{1A73CB57-8052-412C-908D-955362C555C5}" destId="{09345EE1-69DF-46B7-ABDE-84C36963A3BA}" srcOrd="0" destOrd="0" presId="urn:microsoft.com/office/officeart/2008/layout/RadialCluster"/>
    <dgm:cxn modelId="{2B26B029-8D70-4F62-A783-86A6E7C604C4}" srcId="{6A13C758-237B-4D48-AA4A-0219DA0B2872}" destId="{98783525-9465-4D59-BE2E-907D28B16F0F}" srcOrd="1" destOrd="0" parTransId="{67B4A289-6FEB-41B1-93D3-089B1733F4A9}" sibTransId="{D46E0F3C-949B-4852-8FA0-BFB1D97F70A9}"/>
    <dgm:cxn modelId="{51948D0D-2782-4B7D-BB61-DBD98429E068}" srcId="{AC3EABCD-526B-4FB8-B697-431CAC1F969B}" destId="{6A13C758-237B-4D48-AA4A-0219DA0B2872}" srcOrd="0" destOrd="0" parTransId="{39CF65B7-446D-458B-9626-16C1EEE69379}" sibTransId="{6CCC447A-D205-4698-977A-DFF57D2C349E}"/>
    <dgm:cxn modelId="{ACF2F999-7C0C-4DA8-874D-A4C6FF18C27E}" type="presOf" srcId="{6A13C758-237B-4D48-AA4A-0219DA0B2872}" destId="{2E24002D-614D-4F4E-8705-4CB11581AB09}" srcOrd="0" destOrd="0" presId="urn:microsoft.com/office/officeart/2008/layout/RadialCluster"/>
    <dgm:cxn modelId="{2122BB53-ECED-4EB6-BB34-A29A0F321BEC}" type="presOf" srcId="{AC3EABCD-526B-4FB8-B697-431CAC1F969B}" destId="{EADC2080-809A-4C80-96F3-FEB8D0EEBBEC}" srcOrd="0" destOrd="0" presId="urn:microsoft.com/office/officeart/2008/layout/RadialCluster"/>
    <dgm:cxn modelId="{E910FDA9-5384-4333-8666-815FF128E25A}" type="presOf" srcId="{C57ABADE-FDC3-467A-A6DC-D9E76F90B72A}" destId="{A57CE549-CBA0-45F9-AAEA-1AAD04A725C0}" srcOrd="0" destOrd="0" presId="urn:microsoft.com/office/officeart/2008/layout/RadialCluster"/>
    <dgm:cxn modelId="{77C21CF5-E723-423D-B4C7-BE866918908C}" srcId="{6A13C758-237B-4D48-AA4A-0219DA0B2872}" destId="{12013DAC-D5B9-40F1-B1CD-A0A9723714B2}" srcOrd="0" destOrd="0" parTransId="{C57ABADE-FDC3-467A-A6DC-D9E76F90B72A}" sibTransId="{89ECEABC-B63F-47DE-B144-2E2665C4C04F}"/>
    <dgm:cxn modelId="{46AE75D9-785F-40DD-81A7-9F08BB799800}" type="presParOf" srcId="{EADC2080-809A-4C80-96F3-FEB8D0EEBBEC}" destId="{092F80C3-BF70-4B65-B8A1-E8EE68BC0669}" srcOrd="0" destOrd="0" presId="urn:microsoft.com/office/officeart/2008/layout/RadialCluster"/>
    <dgm:cxn modelId="{A580C2DA-F26A-47F7-8861-69A22E9E1FD1}" type="presParOf" srcId="{092F80C3-BF70-4B65-B8A1-E8EE68BC0669}" destId="{2E24002D-614D-4F4E-8705-4CB11581AB09}" srcOrd="0" destOrd="0" presId="urn:microsoft.com/office/officeart/2008/layout/RadialCluster"/>
    <dgm:cxn modelId="{35EC61CD-492A-4C85-9CAB-9860F87CA65E}" type="presParOf" srcId="{092F80C3-BF70-4B65-B8A1-E8EE68BC0669}" destId="{A57CE549-CBA0-45F9-AAEA-1AAD04A725C0}" srcOrd="1" destOrd="0" presId="urn:microsoft.com/office/officeart/2008/layout/RadialCluster"/>
    <dgm:cxn modelId="{A156FC35-9939-491A-AE7C-D514A126D5DE}" type="presParOf" srcId="{092F80C3-BF70-4B65-B8A1-E8EE68BC0669}" destId="{DF5EE166-9B9D-4B41-A956-1DEEEA6451BB}" srcOrd="2" destOrd="0" presId="urn:microsoft.com/office/officeart/2008/layout/RadialCluster"/>
    <dgm:cxn modelId="{0E87AC81-2D2B-4B57-AED6-6DE1A381F713}" type="presParOf" srcId="{092F80C3-BF70-4B65-B8A1-E8EE68BC0669}" destId="{79232764-5649-4CBB-A81E-4605E0E4FFE2}" srcOrd="3" destOrd="0" presId="urn:microsoft.com/office/officeart/2008/layout/RadialCluster"/>
    <dgm:cxn modelId="{EECA0158-A300-4D74-89BF-E42BAF2626A1}" type="presParOf" srcId="{092F80C3-BF70-4B65-B8A1-E8EE68BC0669}" destId="{0995375B-F51A-4258-B375-7B4C507B68FF}" srcOrd="4" destOrd="0" presId="urn:microsoft.com/office/officeart/2008/layout/RadialCluster"/>
    <dgm:cxn modelId="{949402DC-F1BF-4776-ABDE-967E5701449A}" type="presParOf" srcId="{092F80C3-BF70-4B65-B8A1-E8EE68BC0669}" destId="{893BA34A-6EF3-428D-BB76-6CE9E753E1C1}" srcOrd="5" destOrd="0" presId="urn:microsoft.com/office/officeart/2008/layout/RadialCluster"/>
    <dgm:cxn modelId="{D2980058-91F1-4C70-B86F-BA1E5A377FA9}" type="presParOf" srcId="{092F80C3-BF70-4B65-B8A1-E8EE68BC0669}" destId="{09345EE1-69DF-46B7-ABDE-84C36963A3BA}"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718DF38-71A5-4E98-8C42-44AAA04039C2}" type="doc">
      <dgm:prSet loTypeId="urn:microsoft.com/office/officeart/2005/8/layout/pList2#4" loCatId="list" qsTypeId="urn:microsoft.com/office/officeart/2005/8/quickstyle/simple4" qsCatId="simple" csTypeId="urn:microsoft.com/office/officeart/2005/8/colors/accent2_5" csCatId="accent2" phldr="1"/>
      <dgm:spPr/>
    </dgm:pt>
    <dgm:pt modelId="{551830CB-CDB7-40E0-8453-D1A099C1486A}">
      <dgm:prSet phldrT="[Text]" custT="1"/>
      <dgm:spPr>
        <a:xfrm rot="10800000">
          <a:off x="187508" y="1183870"/>
          <a:ext cx="2361441" cy="321369"/>
        </a:xfrm>
        <a:gradFill rotWithShape="0">
          <a:gsLst>
            <a:gs pos="0">
              <a:srgbClr val="C0504D">
                <a:alpha val="90000"/>
                <a:hueOff val="0"/>
                <a:satOff val="0"/>
                <a:lumOff val="0"/>
                <a:alphaOff val="0"/>
                <a:shade val="51000"/>
                <a:satMod val="130000"/>
              </a:srgbClr>
            </a:gs>
            <a:gs pos="80000">
              <a:srgbClr val="C0504D">
                <a:alpha val="90000"/>
                <a:hueOff val="0"/>
                <a:satOff val="0"/>
                <a:lumOff val="0"/>
                <a:alphaOff val="0"/>
                <a:shade val="93000"/>
                <a:satMod val="130000"/>
              </a:srgbClr>
            </a:gs>
            <a:gs pos="100000">
              <a:srgbClr val="C0504D">
                <a:alpha val="9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rtl="1"/>
          <a:r>
            <a:rPr lang="en-US" sz="1800" b="1" dirty="0" smtClean="0">
              <a:solidFill>
                <a:sysClr val="windowText" lastClr="000000"/>
              </a:solidFill>
              <a:latin typeface="Calibri"/>
              <a:ea typeface="+mn-ea"/>
              <a:cs typeface="+mn-cs"/>
            </a:rPr>
            <a:t>75 </a:t>
          </a:r>
          <a:r>
            <a:rPr lang="en-US" sz="1800" b="1" dirty="0">
              <a:solidFill>
                <a:sysClr val="windowText" lastClr="000000"/>
              </a:solidFill>
              <a:latin typeface="Calibri"/>
              <a:ea typeface="+mn-ea"/>
              <a:cs typeface="+mn-cs"/>
            </a:rPr>
            <a:t>L/capita/day</a:t>
          </a:r>
          <a:endParaRPr lang="ar-SA" sz="1800" b="1" dirty="0">
            <a:solidFill>
              <a:sysClr val="windowText" lastClr="000000"/>
            </a:solidFill>
            <a:latin typeface="Calibri"/>
            <a:ea typeface="+mn-ea"/>
            <a:cs typeface="Times New Roman"/>
          </a:endParaRPr>
        </a:p>
      </dgm:t>
    </dgm:pt>
    <dgm:pt modelId="{1E08F560-018A-4F63-8C88-939E8D4B995D}" type="parTrans" cxnId="{C751F2A5-65AA-4C52-8BF0-9724F7FF2EB2}">
      <dgm:prSet/>
      <dgm:spPr/>
      <dgm:t>
        <a:bodyPr/>
        <a:lstStyle/>
        <a:p>
          <a:pPr rtl="1"/>
          <a:endParaRPr lang="ar-SA"/>
        </a:p>
      </dgm:t>
    </dgm:pt>
    <dgm:pt modelId="{BBFC7A38-AAE7-40E4-9F49-985DAAE67AA8}" type="sibTrans" cxnId="{C751F2A5-65AA-4C52-8BF0-9724F7FF2EB2}">
      <dgm:prSet/>
      <dgm:spPr/>
      <dgm:t>
        <a:bodyPr/>
        <a:lstStyle/>
        <a:p>
          <a:pPr rtl="1"/>
          <a:endParaRPr lang="ar-SA"/>
        </a:p>
      </dgm:t>
    </dgm:pt>
    <dgm:pt modelId="{AE365AFC-C65E-4A92-A946-5A2CBD57881E}">
      <dgm:prSet phldrT="[Text]" custT="1"/>
      <dgm:spPr>
        <a:xfrm rot="10800000">
          <a:off x="2766037" y="1168122"/>
          <a:ext cx="2361441" cy="298228"/>
        </a:xfrm>
        <a:gradFill rotWithShape="0">
          <a:gsLst>
            <a:gs pos="0">
              <a:srgbClr val="C0504D">
                <a:alpha val="90000"/>
                <a:hueOff val="0"/>
                <a:satOff val="0"/>
                <a:lumOff val="0"/>
                <a:alphaOff val="-40000"/>
                <a:shade val="51000"/>
                <a:satMod val="130000"/>
              </a:srgbClr>
            </a:gs>
            <a:gs pos="80000">
              <a:srgbClr val="C0504D">
                <a:alpha val="90000"/>
                <a:hueOff val="0"/>
                <a:satOff val="0"/>
                <a:lumOff val="0"/>
                <a:alphaOff val="-40000"/>
                <a:shade val="93000"/>
                <a:satMod val="130000"/>
              </a:srgbClr>
            </a:gs>
            <a:gs pos="100000">
              <a:srgbClr val="C0504D">
                <a:alpha val="90000"/>
                <a:hueOff val="0"/>
                <a:satOff val="0"/>
                <a:lumOff val="0"/>
                <a:alphaOff val="-4000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rtl="1"/>
          <a:r>
            <a:rPr lang="en-US" sz="1800" b="1" dirty="0" smtClean="0">
              <a:solidFill>
                <a:sysClr val="windowText" lastClr="000000"/>
              </a:solidFill>
              <a:latin typeface="Calibri"/>
              <a:ea typeface="+mn-ea"/>
              <a:cs typeface="+mn-cs"/>
            </a:rPr>
            <a:t>288.5L/Bed/day</a:t>
          </a:r>
          <a:endParaRPr lang="ar-SA" sz="1800" b="1" dirty="0">
            <a:solidFill>
              <a:sysClr val="windowText" lastClr="000000"/>
            </a:solidFill>
            <a:latin typeface="Calibri"/>
            <a:ea typeface="+mn-ea"/>
            <a:cs typeface="Times New Roman"/>
          </a:endParaRPr>
        </a:p>
      </dgm:t>
    </dgm:pt>
    <dgm:pt modelId="{3298A82B-67F7-48DD-B012-3CE55E35FADB}" type="parTrans" cxnId="{51DB5725-C2DF-4A0F-9CF4-76EC43D8483E}">
      <dgm:prSet/>
      <dgm:spPr/>
      <dgm:t>
        <a:bodyPr/>
        <a:lstStyle/>
        <a:p>
          <a:pPr rtl="1"/>
          <a:endParaRPr lang="ar-SA"/>
        </a:p>
      </dgm:t>
    </dgm:pt>
    <dgm:pt modelId="{19069A30-9901-40D7-8C1C-1DD5A9CF6B3F}" type="sibTrans" cxnId="{51DB5725-C2DF-4A0F-9CF4-76EC43D8483E}">
      <dgm:prSet/>
      <dgm:spPr/>
      <dgm:t>
        <a:bodyPr/>
        <a:lstStyle/>
        <a:p>
          <a:pPr rtl="1"/>
          <a:endParaRPr lang="ar-SA"/>
        </a:p>
      </dgm:t>
    </dgm:pt>
    <dgm:pt modelId="{8157C5BD-3921-4BD9-A8F7-EDAF3CC61C71}" type="pres">
      <dgm:prSet presAssocID="{7718DF38-71A5-4E98-8C42-44AAA04039C2}" presName="Name0" presStyleCnt="0">
        <dgm:presLayoutVars>
          <dgm:dir/>
          <dgm:resizeHandles val="exact"/>
        </dgm:presLayoutVars>
      </dgm:prSet>
      <dgm:spPr/>
    </dgm:pt>
    <dgm:pt modelId="{788DEF98-3E5E-4CF6-929E-8EC35F10510E}" type="pres">
      <dgm:prSet presAssocID="{7718DF38-71A5-4E98-8C42-44AAA04039C2}" presName="bkgdShp" presStyleLbl="alignAccFollowNode1" presStyleIdx="0" presStyleCnt="1" custLinFactNeighborX="-1986" custLinFactNeighborY="11724"/>
      <dgm:spPr>
        <a:xfrm>
          <a:off x="0" y="0"/>
          <a:ext cx="5276850" cy="960120"/>
        </a:xfrm>
        <a:prstGeom prst="roundRect">
          <a:avLst>
            <a:gd name="adj" fmla="val 10000"/>
          </a:avLst>
        </a:prstGeom>
        <a:solidFill>
          <a:srgbClr val="C0504D">
            <a:alpha val="90000"/>
            <a:tint val="40000"/>
            <a:hueOff val="0"/>
            <a:satOff val="0"/>
            <a:lumOff val="0"/>
            <a:alphaOff val="0"/>
          </a:srgbClr>
        </a:solidFill>
        <a:ln w="9525" cap="flat" cmpd="sng" algn="ctr">
          <a:solidFill>
            <a:srgbClr val="C0504D">
              <a:alpha val="90000"/>
              <a:tint val="40000"/>
              <a:hueOff val="0"/>
              <a:satOff val="0"/>
              <a:lumOff val="0"/>
              <a:alphaOff val="0"/>
            </a:srgbClr>
          </a:solidFill>
          <a:prstDash val="solid"/>
          <a:miter lim="800000"/>
        </a:ln>
        <a:effectLst/>
      </dgm:spPr>
    </dgm:pt>
    <dgm:pt modelId="{ECB5DEE2-E6EC-4044-B013-6BDA8C327385}" type="pres">
      <dgm:prSet presAssocID="{7718DF38-71A5-4E98-8C42-44AAA04039C2}" presName="linComp" presStyleCnt="0"/>
      <dgm:spPr/>
    </dgm:pt>
    <dgm:pt modelId="{E46B0D70-AF52-4478-B158-0DFDD3F23CE6}" type="pres">
      <dgm:prSet presAssocID="{551830CB-CDB7-40E0-8453-D1A099C1486A}" presName="compNode" presStyleCnt="0"/>
      <dgm:spPr/>
    </dgm:pt>
    <dgm:pt modelId="{C881F768-E551-4D6A-AC14-BB2458E7F894}" type="pres">
      <dgm:prSet presAssocID="{551830CB-CDB7-40E0-8453-D1A099C1486A}" presName="node" presStyleLbl="node1" presStyleIdx="0" presStyleCnt="2" custScaleX="70612" custScaleY="30758" custLinFactNeighborX="-3578" custLinFactNeighborY="-43309">
        <dgm:presLayoutVars>
          <dgm:bulletEnabled val="1"/>
        </dgm:presLayoutVars>
      </dgm:prSet>
      <dgm:spPr>
        <a:prstGeom prst="round2SameRect">
          <a:avLst>
            <a:gd name="adj1" fmla="val 10500"/>
            <a:gd name="adj2" fmla="val 0"/>
          </a:avLst>
        </a:prstGeom>
      </dgm:spPr>
      <dgm:t>
        <a:bodyPr/>
        <a:lstStyle/>
        <a:p>
          <a:pPr rtl="1"/>
          <a:endParaRPr lang="ar-SA"/>
        </a:p>
      </dgm:t>
    </dgm:pt>
    <dgm:pt modelId="{7CD41550-633F-4A31-B14E-49CD52E95021}" type="pres">
      <dgm:prSet presAssocID="{551830CB-CDB7-40E0-8453-D1A099C1486A}" presName="invisiNode" presStyleLbl="node1" presStyleIdx="0" presStyleCnt="2"/>
      <dgm:spPr/>
    </dgm:pt>
    <dgm:pt modelId="{0B41AE31-F0F0-497B-9777-77B22C994BD5}" type="pres">
      <dgm:prSet presAssocID="{551830CB-CDB7-40E0-8453-D1A099C1486A}" presName="imagNode" presStyleLbl="fgImgPlace1" presStyleIdx="0" presStyleCnt="2"/>
      <dgm:spPr>
        <a:xfrm>
          <a:off x="158910" y="447557"/>
          <a:ext cx="2361441" cy="704088"/>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gm:spPr>
    </dgm:pt>
    <dgm:pt modelId="{09CD0C2C-C71F-42F0-9424-DB73B0AC14EE}" type="pres">
      <dgm:prSet presAssocID="{BBFC7A38-AAE7-40E4-9F49-985DAAE67AA8}" presName="sibTrans" presStyleLbl="sibTrans2D1" presStyleIdx="0" presStyleCnt="0"/>
      <dgm:spPr/>
      <dgm:t>
        <a:bodyPr/>
        <a:lstStyle/>
        <a:p>
          <a:pPr rtl="1"/>
          <a:endParaRPr lang="ar-SA"/>
        </a:p>
      </dgm:t>
    </dgm:pt>
    <dgm:pt modelId="{48FD5CC0-BF24-4371-842D-39FB68AE4170}" type="pres">
      <dgm:prSet presAssocID="{AE365AFC-C65E-4A92-A946-5A2CBD57881E}" presName="compNode" presStyleCnt="0"/>
      <dgm:spPr/>
    </dgm:pt>
    <dgm:pt modelId="{C5866ABA-3303-4196-976B-C81C62C1F193}" type="pres">
      <dgm:prSet presAssocID="{AE365AFC-C65E-4A92-A946-5A2CBD57881E}" presName="node" presStyleLbl="node1" presStyleIdx="1" presStyleCnt="2" custScaleX="58046" custScaleY="33032" custLinFactNeighborX="404" custLinFactNeighborY="-41532">
        <dgm:presLayoutVars>
          <dgm:bulletEnabled val="1"/>
        </dgm:presLayoutVars>
      </dgm:prSet>
      <dgm:spPr>
        <a:prstGeom prst="round2SameRect">
          <a:avLst>
            <a:gd name="adj1" fmla="val 10500"/>
            <a:gd name="adj2" fmla="val 0"/>
          </a:avLst>
        </a:prstGeom>
      </dgm:spPr>
      <dgm:t>
        <a:bodyPr/>
        <a:lstStyle/>
        <a:p>
          <a:pPr rtl="1"/>
          <a:endParaRPr lang="ar-SA"/>
        </a:p>
      </dgm:t>
    </dgm:pt>
    <dgm:pt modelId="{38F1F2BD-8B85-4A0B-AB29-0488F16AB514}" type="pres">
      <dgm:prSet presAssocID="{AE365AFC-C65E-4A92-A946-5A2CBD57881E}" presName="invisiNode" presStyleLbl="node1" presStyleIdx="1" presStyleCnt="2"/>
      <dgm:spPr/>
    </dgm:pt>
    <dgm:pt modelId="{E6E96CEF-7723-4AFE-9083-E11625D52724}" type="pres">
      <dgm:prSet presAssocID="{AE365AFC-C65E-4A92-A946-5A2CBD57881E}" presName="imagNode" presStyleLbl="fgImgPlace1" presStyleIdx="1" presStyleCnt="2"/>
      <dgm:spPr>
        <a:xfrm>
          <a:off x="2756497" y="453342"/>
          <a:ext cx="2361441" cy="704088"/>
        </a:xfrm>
        <a:prstGeom prst="roundRect">
          <a:avLst>
            <a:gd name="adj" fmla="val 10000"/>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gm:spPr>
    </dgm:pt>
  </dgm:ptLst>
  <dgm:cxnLst>
    <dgm:cxn modelId="{B4E4CA21-B38C-46C4-BC7D-2D6C6F8B7C06}" type="presOf" srcId="{AE365AFC-C65E-4A92-A946-5A2CBD57881E}" destId="{C5866ABA-3303-4196-976B-C81C62C1F193}" srcOrd="0" destOrd="0" presId="urn:microsoft.com/office/officeart/2005/8/layout/pList2#4"/>
    <dgm:cxn modelId="{C751F2A5-65AA-4C52-8BF0-9724F7FF2EB2}" srcId="{7718DF38-71A5-4E98-8C42-44AAA04039C2}" destId="{551830CB-CDB7-40E0-8453-D1A099C1486A}" srcOrd="0" destOrd="0" parTransId="{1E08F560-018A-4F63-8C88-939E8D4B995D}" sibTransId="{BBFC7A38-AAE7-40E4-9F49-985DAAE67AA8}"/>
    <dgm:cxn modelId="{274B5E5C-E8A3-4DBB-A737-EA8D77B3C4FC}" type="presOf" srcId="{BBFC7A38-AAE7-40E4-9F49-985DAAE67AA8}" destId="{09CD0C2C-C71F-42F0-9424-DB73B0AC14EE}" srcOrd="0" destOrd="0" presId="urn:microsoft.com/office/officeart/2005/8/layout/pList2#4"/>
    <dgm:cxn modelId="{FD03557D-6A1B-48DD-87CB-EA8E8D1D5589}" type="presOf" srcId="{551830CB-CDB7-40E0-8453-D1A099C1486A}" destId="{C881F768-E551-4D6A-AC14-BB2458E7F894}" srcOrd="0" destOrd="0" presId="urn:microsoft.com/office/officeart/2005/8/layout/pList2#4"/>
    <dgm:cxn modelId="{0333FDF5-DA8F-4256-8345-DFE67529B330}" type="presOf" srcId="{7718DF38-71A5-4E98-8C42-44AAA04039C2}" destId="{8157C5BD-3921-4BD9-A8F7-EDAF3CC61C71}" srcOrd="0" destOrd="0" presId="urn:microsoft.com/office/officeart/2005/8/layout/pList2#4"/>
    <dgm:cxn modelId="{51DB5725-C2DF-4A0F-9CF4-76EC43D8483E}" srcId="{7718DF38-71A5-4E98-8C42-44AAA04039C2}" destId="{AE365AFC-C65E-4A92-A946-5A2CBD57881E}" srcOrd="1" destOrd="0" parTransId="{3298A82B-67F7-48DD-B012-3CE55E35FADB}" sibTransId="{19069A30-9901-40D7-8C1C-1DD5A9CF6B3F}"/>
    <dgm:cxn modelId="{4F363907-3C9A-44B3-A9DE-8125B29D6497}" type="presParOf" srcId="{8157C5BD-3921-4BD9-A8F7-EDAF3CC61C71}" destId="{788DEF98-3E5E-4CF6-929E-8EC35F10510E}" srcOrd="0" destOrd="0" presId="urn:microsoft.com/office/officeart/2005/8/layout/pList2#4"/>
    <dgm:cxn modelId="{E2EF3F6E-460F-452B-8B54-3155B0135ACA}" type="presParOf" srcId="{8157C5BD-3921-4BD9-A8F7-EDAF3CC61C71}" destId="{ECB5DEE2-E6EC-4044-B013-6BDA8C327385}" srcOrd="1" destOrd="0" presId="urn:microsoft.com/office/officeart/2005/8/layout/pList2#4"/>
    <dgm:cxn modelId="{A748D72A-EF53-470F-B1E4-0B6B7902AEFD}" type="presParOf" srcId="{ECB5DEE2-E6EC-4044-B013-6BDA8C327385}" destId="{E46B0D70-AF52-4478-B158-0DFDD3F23CE6}" srcOrd="0" destOrd="0" presId="urn:microsoft.com/office/officeart/2005/8/layout/pList2#4"/>
    <dgm:cxn modelId="{DA4B26C7-33AB-471A-9B4F-197C56AE5DCF}" type="presParOf" srcId="{E46B0D70-AF52-4478-B158-0DFDD3F23CE6}" destId="{C881F768-E551-4D6A-AC14-BB2458E7F894}" srcOrd="0" destOrd="0" presId="urn:microsoft.com/office/officeart/2005/8/layout/pList2#4"/>
    <dgm:cxn modelId="{159CD6F7-726E-4DF4-92D2-5D83608B7F43}" type="presParOf" srcId="{E46B0D70-AF52-4478-B158-0DFDD3F23CE6}" destId="{7CD41550-633F-4A31-B14E-49CD52E95021}" srcOrd="1" destOrd="0" presId="urn:microsoft.com/office/officeart/2005/8/layout/pList2#4"/>
    <dgm:cxn modelId="{8ACCA5FC-D305-4BE6-8084-B2DF708175F0}" type="presParOf" srcId="{E46B0D70-AF52-4478-B158-0DFDD3F23CE6}" destId="{0B41AE31-F0F0-497B-9777-77B22C994BD5}" srcOrd="2" destOrd="0" presId="urn:microsoft.com/office/officeart/2005/8/layout/pList2#4"/>
    <dgm:cxn modelId="{44D56BD6-737F-4829-83E4-A4F6F6683C1E}" type="presParOf" srcId="{ECB5DEE2-E6EC-4044-B013-6BDA8C327385}" destId="{09CD0C2C-C71F-42F0-9424-DB73B0AC14EE}" srcOrd="1" destOrd="0" presId="urn:microsoft.com/office/officeart/2005/8/layout/pList2#4"/>
    <dgm:cxn modelId="{57B93490-3208-4FCD-A8F7-78DCB6F16AC0}" type="presParOf" srcId="{ECB5DEE2-E6EC-4044-B013-6BDA8C327385}" destId="{48FD5CC0-BF24-4371-842D-39FB68AE4170}" srcOrd="2" destOrd="0" presId="urn:microsoft.com/office/officeart/2005/8/layout/pList2#4"/>
    <dgm:cxn modelId="{D5298727-816A-411D-89D4-D5824A3994E1}" type="presParOf" srcId="{48FD5CC0-BF24-4371-842D-39FB68AE4170}" destId="{C5866ABA-3303-4196-976B-C81C62C1F193}" srcOrd="0" destOrd="0" presId="urn:microsoft.com/office/officeart/2005/8/layout/pList2#4"/>
    <dgm:cxn modelId="{8AA54961-AF67-4B79-A21E-EE1688D540B6}" type="presParOf" srcId="{48FD5CC0-BF24-4371-842D-39FB68AE4170}" destId="{38F1F2BD-8B85-4A0B-AB29-0488F16AB514}" srcOrd="1" destOrd="0" presId="urn:microsoft.com/office/officeart/2005/8/layout/pList2#4"/>
    <dgm:cxn modelId="{7A28DBB0-76F3-4099-BFC9-DC0ABF212E8F}" type="presParOf" srcId="{48FD5CC0-BF24-4371-842D-39FB68AE4170}" destId="{E6E96CEF-7723-4AFE-9083-E11625D52724}" srcOrd="2" destOrd="0" presId="urn:microsoft.com/office/officeart/2005/8/layout/pList2#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E8715E8-B0AE-432D-B82E-8E5FFFE20798}" type="doc">
      <dgm:prSet loTypeId="urn:microsoft.com/office/officeart/2005/8/layout/pList2#5" loCatId="list" qsTypeId="urn:microsoft.com/office/officeart/2005/8/quickstyle/simple3" qsCatId="simple" csTypeId="urn:microsoft.com/office/officeart/2005/8/colors/colorful5" csCatId="colorful" phldr="1"/>
      <dgm:spPr/>
    </dgm:pt>
    <dgm:pt modelId="{32DDA433-54EA-466B-B648-6515C97FAB98}">
      <dgm:prSet phldrT="[Text]"/>
      <dgm:spPr>
        <a:xfrm rot="10800000">
          <a:off x="158910" y="1915953"/>
          <a:ext cx="2361441" cy="2341721"/>
        </a:xfrm>
        <a:gradFill rotWithShape="0">
          <a:gsLst>
            <a:gs pos="0">
              <a:srgbClr val="4BACC6">
                <a:hueOff val="0"/>
                <a:satOff val="0"/>
                <a:lumOff val="0"/>
                <a:alphaOff val="0"/>
                <a:tint val="50000"/>
                <a:satMod val="300000"/>
              </a:srgbClr>
            </a:gs>
            <a:gs pos="35000">
              <a:srgbClr val="4BACC6">
                <a:hueOff val="0"/>
                <a:satOff val="0"/>
                <a:lumOff val="0"/>
                <a:alphaOff val="0"/>
                <a:tint val="37000"/>
                <a:satMod val="300000"/>
              </a:srgbClr>
            </a:gs>
            <a:gs pos="100000">
              <a:srgbClr val="4BACC6">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rtl="1"/>
          <a:r>
            <a:rPr lang="en-US" b="1" dirty="0" smtClean="0">
              <a:solidFill>
                <a:sysClr val="windowText" lastClr="000000"/>
              </a:solidFill>
              <a:latin typeface="Calibri"/>
              <a:ea typeface="+mn-ea"/>
              <a:cs typeface="+mn-cs"/>
            </a:rPr>
            <a:t>24.8m^3/day</a:t>
          </a:r>
          <a:endParaRPr lang="ar-SA" b="1" dirty="0">
            <a:solidFill>
              <a:sysClr val="windowText" lastClr="000000"/>
            </a:solidFill>
            <a:latin typeface="Calibri"/>
            <a:ea typeface="+mn-ea"/>
            <a:cs typeface="Times New Roman"/>
          </a:endParaRPr>
        </a:p>
      </dgm:t>
    </dgm:pt>
    <dgm:pt modelId="{E2CC2806-140D-4098-B31C-1383DE72663F}" type="parTrans" cxnId="{E9B25BB3-186F-41CB-8C8B-A28147BFD5A9}">
      <dgm:prSet/>
      <dgm:spPr/>
      <dgm:t>
        <a:bodyPr/>
        <a:lstStyle/>
        <a:p>
          <a:pPr rtl="1"/>
          <a:endParaRPr lang="ar-SA"/>
        </a:p>
      </dgm:t>
    </dgm:pt>
    <dgm:pt modelId="{AD469797-EBDD-4FC1-9EB5-B9C79F4B9453}" type="sibTrans" cxnId="{E9B25BB3-186F-41CB-8C8B-A28147BFD5A9}">
      <dgm:prSet/>
      <dgm:spPr/>
      <dgm:t>
        <a:bodyPr/>
        <a:lstStyle/>
        <a:p>
          <a:pPr rtl="1"/>
          <a:endParaRPr lang="ar-SA"/>
        </a:p>
      </dgm:t>
    </dgm:pt>
    <dgm:pt modelId="{56755D1D-444C-4515-944D-227BDE698155}">
      <dgm:prSet phldrT="[Text]"/>
      <dgm:spPr>
        <a:xfrm rot="10800000">
          <a:off x="2727451" y="1915953"/>
          <a:ext cx="2361441" cy="2341721"/>
        </a:xfrm>
        <a:gradFill rotWithShape="0">
          <a:gsLst>
            <a:gs pos="0">
              <a:srgbClr val="4BACC6">
                <a:hueOff val="-9933876"/>
                <a:satOff val="39811"/>
                <a:lumOff val="8628"/>
                <a:alphaOff val="0"/>
                <a:tint val="50000"/>
                <a:satMod val="300000"/>
              </a:srgbClr>
            </a:gs>
            <a:gs pos="35000">
              <a:srgbClr val="4BACC6">
                <a:hueOff val="-9933876"/>
                <a:satOff val="39811"/>
                <a:lumOff val="8628"/>
                <a:alphaOff val="0"/>
                <a:tint val="37000"/>
                <a:satMod val="300000"/>
              </a:srgbClr>
            </a:gs>
            <a:gs pos="100000">
              <a:srgbClr val="4BACC6">
                <a:hueOff val="-9933876"/>
                <a:satOff val="39811"/>
                <a:lumOff val="8628"/>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rtl="1"/>
          <a:r>
            <a:rPr lang="en-US" b="1" dirty="0" smtClean="0">
              <a:solidFill>
                <a:sysClr val="windowText" lastClr="000000"/>
              </a:solidFill>
              <a:latin typeface="Calibri"/>
              <a:ea typeface="+mn-ea"/>
              <a:cs typeface="+mn-cs"/>
            </a:rPr>
            <a:t>1.9m^3/day </a:t>
          </a:r>
          <a:endParaRPr lang="ar-SA" b="1" dirty="0">
            <a:solidFill>
              <a:sysClr val="windowText" lastClr="000000"/>
            </a:solidFill>
            <a:latin typeface="Calibri"/>
            <a:ea typeface="+mn-ea"/>
            <a:cs typeface="Times New Roman"/>
          </a:endParaRPr>
        </a:p>
      </dgm:t>
    </dgm:pt>
    <dgm:pt modelId="{679B2A1A-FB90-485F-AA7E-285EE92659DC}" type="parTrans" cxnId="{07E0388A-B367-4CDF-AB42-A0D7F9108F19}">
      <dgm:prSet/>
      <dgm:spPr/>
      <dgm:t>
        <a:bodyPr/>
        <a:lstStyle/>
        <a:p>
          <a:pPr rtl="1"/>
          <a:endParaRPr lang="ar-SA"/>
        </a:p>
      </dgm:t>
    </dgm:pt>
    <dgm:pt modelId="{B521231C-82B1-4226-BB81-1BAA27FFA91D}" type="sibTrans" cxnId="{07E0388A-B367-4CDF-AB42-A0D7F9108F19}">
      <dgm:prSet/>
      <dgm:spPr/>
      <dgm:t>
        <a:bodyPr/>
        <a:lstStyle/>
        <a:p>
          <a:pPr rtl="1"/>
          <a:endParaRPr lang="ar-SA"/>
        </a:p>
      </dgm:t>
    </dgm:pt>
    <dgm:pt modelId="{DAFE6279-4768-42AC-A53D-462EB35DE177}" type="pres">
      <dgm:prSet presAssocID="{0E8715E8-B0AE-432D-B82E-8E5FFFE20798}" presName="Name0" presStyleCnt="0">
        <dgm:presLayoutVars>
          <dgm:dir/>
          <dgm:resizeHandles val="exact"/>
        </dgm:presLayoutVars>
      </dgm:prSet>
      <dgm:spPr/>
    </dgm:pt>
    <dgm:pt modelId="{3CF66991-5190-464B-B0A1-DDCF0CC33E94}" type="pres">
      <dgm:prSet presAssocID="{0E8715E8-B0AE-432D-B82E-8E5FFFE20798}" presName="bkgdShp" presStyleLbl="alignAccFollowNode1" presStyleIdx="0" presStyleCnt="1" custLinFactNeighborY="52999"/>
      <dgm:spPr>
        <a:xfrm>
          <a:off x="0" y="253959"/>
          <a:ext cx="5276850" cy="1915953"/>
        </a:xfrm>
        <a:prstGeom prst="roundRect">
          <a:avLst>
            <a:gd name="adj" fmla="val 10000"/>
          </a:avLst>
        </a:prstGeom>
        <a:solidFill>
          <a:srgbClr val="4BACC6">
            <a:tint val="40000"/>
            <a:alpha val="90000"/>
            <a:hueOff val="0"/>
            <a:satOff val="0"/>
            <a:lumOff val="0"/>
            <a:alphaOff val="0"/>
          </a:srgbClr>
        </a:solidFill>
        <a:ln w="9525" cap="flat" cmpd="sng" algn="ctr">
          <a:solidFill>
            <a:srgbClr val="4BACC6">
              <a:tint val="40000"/>
              <a:alpha val="90000"/>
              <a:hueOff val="0"/>
              <a:satOff val="0"/>
              <a:lumOff val="0"/>
              <a:alphaOff val="0"/>
            </a:srgbClr>
          </a:solidFill>
          <a:prstDash val="solid"/>
          <a:miter lim="800000"/>
        </a:ln>
        <a:effectLst/>
      </dgm:spPr>
    </dgm:pt>
    <dgm:pt modelId="{498C9F11-1C03-49BA-9E02-C9E610A1AFDD}" type="pres">
      <dgm:prSet presAssocID="{0E8715E8-B0AE-432D-B82E-8E5FFFE20798}" presName="linComp" presStyleCnt="0"/>
      <dgm:spPr/>
    </dgm:pt>
    <dgm:pt modelId="{F8630100-087B-4E15-9C9C-518C0CBE1EE2}" type="pres">
      <dgm:prSet presAssocID="{32DDA433-54EA-466B-B648-6515C97FAB98}" presName="compNode" presStyleCnt="0"/>
      <dgm:spPr/>
    </dgm:pt>
    <dgm:pt modelId="{92C44CE2-2796-40E1-A142-94CB93686FCC}" type="pres">
      <dgm:prSet presAssocID="{32DDA433-54EA-466B-B648-6515C97FAB98}" presName="node" presStyleLbl="node1" presStyleIdx="0" presStyleCnt="2" custScaleY="33568" custLinFactNeighborX="-679" custLinFactNeighborY="-4886">
        <dgm:presLayoutVars>
          <dgm:bulletEnabled val="1"/>
        </dgm:presLayoutVars>
      </dgm:prSet>
      <dgm:spPr>
        <a:prstGeom prst="round2SameRect">
          <a:avLst>
            <a:gd name="adj1" fmla="val 10500"/>
            <a:gd name="adj2" fmla="val 0"/>
          </a:avLst>
        </a:prstGeom>
      </dgm:spPr>
      <dgm:t>
        <a:bodyPr/>
        <a:lstStyle/>
        <a:p>
          <a:pPr rtl="1"/>
          <a:endParaRPr lang="ar-SA"/>
        </a:p>
      </dgm:t>
    </dgm:pt>
    <dgm:pt modelId="{044452C5-43EE-453E-8C70-0CF4D5139612}" type="pres">
      <dgm:prSet presAssocID="{32DDA433-54EA-466B-B648-6515C97FAB98}" presName="invisiNode" presStyleLbl="node1" presStyleIdx="0" presStyleCnt="2"/>
      <dgm:spPr/>
    </dgm:pt>
    <dgm:pt modelId="{D5C4C3A1-C4AD-44FA-B738-CAABDFE51582}" type="pres">
      <dgm:prSet presAssocID="{32DDA433-54EA-466B-B648-6515C97FAB98}" presName="imagNode" presStyleLbl="fgImgPlace1" presStyleIdx="0" presStyleCnt="2" custLinFactNeighborX="-679" custLinFactNeighborY="53675"/>
      <dgm:spPr>
        <a:xfrm>
          <a:off x="158910" y="255460"/>
          <a:ext cx="2361441" cy="1405032"/>
        </a:xfrm>
        <a:prstGeom prst="roundRect">
          <a:avLst>
            <a:gd name="adj" fmla="val 10000"/>
          </a:avLst>
        </a:prstGeom>
        <a:blipFill rotWithShape="1">
          <a:blip xmlns:r="http://schemas.openxmlformats.org/officeDocument/2006/relationships" r:embed="rId1"/>
          <a:stretch>
            <a:fillRect/>
          </a:stretch>
        </a:blipFill>
        <a:ln w="9525" cap="flat" cmpd="sng" algn="ctr">
          <a:solidFill>
            <a:sysClr val="window" lastClr="FFFFFF">
              <a:hueOff val="0"/>
              <a:satOff val="0"/>
              <a:lumOff val="0"/>
              <a:alphaOff val="0"/>
            </a:sysClr>
          </a:solidFill>
          <a:prstDash val="solid"/>
          <a:miter lim="800000"/>
        </a:ln>
        <a:effectLst>
          <a:outerShdw blurRad="40000" dist="20000" dir="5400000" rotWithShape="0">
            <a:srgbClr val="000000">
              <a:alpha val="38000"/>
            </a:srgbClr>
          </a:outerShdw>
        </a:effectLst>
      </dgm:spPr>
    </dgm:pt>
    <dgm:pt modelId="{CC673DB5-F5E0-496B-8FE4-74353F9DB100}" type="pres">
      <dgm:prSet presAssocID="{AD469797-EBDD-4FC1-9EB5-B9C79F4B9453}" presName="sibTrans" presStyleLbl="sibTrans2D1" presStyleIdx="0" presStyleCnt="0"/>
      <dgm:spPr/>
      <dgm:t>
        <a:bodyPr/>
        <a:lstStyle/>
        <a:p>
          <a:pPr rtl="1"/>
          <a:endParaRPr lang="ar-SA"/>
        </a:p>
      </dgm:t>
    </dgm:pt>
    <dgm:pt modelId="{54260367-5F99-4699-A573-0115CD3795DB}" type="pres">
      <dgm:prSet presAssocID="{56755D1D-444C-4515-944D-227BDE698155}" presName="compNode" presStyleCnt="0"/>
      <dgm:spPr/>
    </dgm:pt>
    <dgm:pt modelId="{25BF699C-3EA8-426D-8761-A70B89A9A572}" type="pres">
      <dgm:prSet presAssocID="{56755D1D-444C-4515-944D-227BDE698155}" presName="node" presStyleLbl="node1" presStyleIdx="1" presStyleCnt="2" custScaleY="34024" custLinFactNeighborX="-1772" custLinFactNeighborY="-5978">
        <dgm:presLayoutVars>
          <dgm:bulletEnabled val="1"/>
        </dgm:presLayoutVars>
      </dgm:prSet>
      <dgm:spPr>
        <a:prstGeom prst="round2SameRect">
          <a:avLst>
            <a:gd name="adj1" fmla="val 10500"/>
            <a:gd name="adj2" fmla="val 0"/>
          </a:avLst>
        </a:prstGeom>
      </dgm:spPr>
      <dgm:t>
        <a:bodyPr/>
        <a:lstStyle/>
        <a:p>
          <a:pPr rtl="1"/>
          <a:endParaRPr lang="ar-SA"/>
        </a:p>
      </dgm:t>
    </dgm:pt>
    <dgm:pt modelId="{D5F4F691-9A5F-4C91-8CBD-10790C15CAC7}" type="pres">
      <dgm:prSet presAssocID="{56755D1D-444C-4515-944D-227BDE698155}" presName="invisiNode" presStyleLbl="node1" presStyleIdx="1" presStyleCnt="2"/>
      <dgm:spPr/>
    </dgm:pt>
    <dgm:pt modelId="{32C12D54-224F-4717-B881-3CE65626A428}" type="pres">
      <dgm:prSet presAssocID="{56755D1D-444C-4515-944D-227BDE698155}" presName="imagNode" presStyleLbl="fgImgPlace1" presStyleIdx="1" presStyleCnt="2" custLinFactNeighborX="1253" custLinFactNeighborY="52088"/>
      <dgm:spPr>
        <a:xfrm>
          <a:off x="2775553" y="150012"/>
          <a:ext cx="2361441" cy="1405032"/>
        </a:xfrm>
        <a:prstGeom prst="roundRect">
          <a:avLst>
            <a:gd name="adj" fmla="val 10000"/>
          </a:avLst>
        </a:prstGeom>
        <a:blipFill rotWithShape="1">
          <a:blip xmlns:r="http://schemas.openxmlformats.org/officeDocument/2006/relationships" r:embed="rId2"/>
          <a:stretch>
            <a:fillRect/>
          </a:stretch>
        </a:blipFill>
        <a:ln w="9525" cap="flat" cmpd="sng" algn="ctr">
          <a:solidFill>
            <a:sysClr val="window" lastClr="FFFFFF">
              <a:hueOff val="0"/>
              <a:satOff val="0"/>
              <a:lumOff val="0"/>
              <a:alphaOff val="0"/>
            </a:sysClr>
          </a:solidFill>
          <a:prstDash val="solid"/>
          <a:miter lim="800000"/>
        </a:ln>
        <a:effectLst>
          <a:outerShdw blurRad="40000" dist="20000" dir="5400000" rotWithShape="0">
            <a:srgbClr val="000000">
              <a:alpha val="38000"/>
            </a:srgbClr>
          </a:outerShdw>
        </a:effectLst>
      </dgm:spPr>
    </dgm:pt>
  </dgm:ptLst>
  <dgm:cxnLst>
    <dgm:cxn modelId="{07E0388A-B367-4CDF-AB42-A0D7F9108F19}" srcId="{0E8715E8-B0AE-432D-B82E-8E5FFFE20798}" destId="{56755D1D-444C-4515-944D-227BDE698155}" srcOrd="1" destOrd="0" parTransId="{679B2A1A-FB90-485F-AA7E-285EE92659DC}" sibTransId="{B521231C-82B1-4226-BB81-1BAA27FFA91D}"/>
    <dgm:cxn modelId="{67CDB9EF-8EDF-49A9-9305-B0DE113ADEEF}" type="presOf" srcId="{0E8715E8-B0AE-432D-B82E-8E5FFFE20798}" destId="{DAFE6279-4768-42AC-A53D-462EB35DE177}" srcOrd="0" destOrd="0" presId="urn:microsoft.com/office/officeart/2005/8/layout/pList2#5"/>
    <dgm:cxn modelId="{5BB1DD56-F813-4A31-89D3-F0CFBE8DB4ED}" type="presOf" srcId="{AD469797-EBDD-4FC1-9EB5-B9C79F4B9453}" destId="{CC673DB5-F5E0-496B-8FE4-74353F9DB100}" srcOrd="0" destOrd="0" presId="urn:microsoft.com/office/officeart/2005/8/layout/pList2#5"/>
    <dgm:cxn modelId="{6772E671-9D6B-4AB1-995E-96D170A8B693}" type="presOf" srcId="{32DDA433-54EA-466B-B648-6515C97FAB98}" destId="{92C44CE2-2796-40E1-A142-94CB93686FCC}" srcOrd="0" destOrd="0" presId="urn:microsoft.com/office/officeart/2005/8/layout/pList2#5"/>
    <dgm:cxn modelId="{E9B25BB3-186F-41CB-8C8B-A28147BFD5A9}" srcId="{0E8715E8-B0AE-432D-B82E-8E5FFFE20798}" destId="{32DDA433-54EA-466B-B648-6515C97FAB98}" srcOrd="0" destOrd="0" parTransId="{E2CC2806-140D-4098-B31C-1383DE72663F}" sibTransId="{AD469797-EBDD-4FC1-9EB5-B9C79F4B9453}"/>
    <dgm:cxn modelId="{26BE1DC4-4CFA-4AB3-977F-3E163E2D3015}" type="presOf" srcId="{56755D1D-444C-4515-944D-227BDE698155}" destId="{25BF699C-3EA8-426D-8761-A70B89A9A572}" srcOrd="0" destOrd="0" presId="urn:microsoft.com/office/officeart/2005/8/layout/pList2#5"/>
    <dgm:cxn modelId="{697D506D-A931-42D5-8C8A-F58BA09BBF3F}" type="presParOf" srcId="{DAFE6279-4768-42AC-A53D-462EB35DE177}" destId="{3CF66991-5190-464B-B0A1-DDCF0CC33E94}" srcOrd="0" destOrd="0" presId="urn:microsoft.com/office/officeart/2005/8/layout/pList2#5"/>
    <dgm:cxn modelId="{AF3D21CD-FC7B-41DD-8EAE-0651722FADF2}" type="presParOf" srcId="{DAFE6279-4768-42AC-A53D-462EB35DE177}" destId="{498C9F11-1C03-49BA-9E02-C9E610A1AFDD}" srcOrd="1" destOrd="0" presId="urn:microsoft.com/office/officeart/2005/8/layout/pList2#5"/>
    <dgm:cxn modelId="{F754D2E6-2ACC-42E5-882C-49D4E594D82A}" type="presParOf" srcId="{498C9F11-1C03-49BA-9E02-C9E610A1AFDD}" destId="{F8630100-087B-4E15-9C9C-518C0CBE1EE2}" srcOrd="0" destOrd="0" presId="urn:microsoft.com/office/officeart/2005/8/layout/pList2#5"/>
    <dgm:cxn modelId="{B762B25B-C5FA-4ED3-B43D-902D3677C335}" type="presParOf" srcId="{F8630100-087B-4E15-9C9C-518C0CBE1EE2}" destId="{92C44CE2-2796-40E1-A142-94CB93686FCC}" srcOrd="0" destOrd="0" presId="urn:microsoft.com/office/officeart/2005/8/layout/pList2#5"/>
    <dgm:cxn modelId="{9FBFC6B6-84BB-434F-9B9F-F9BE7195C952}" type="presParOf" srcId="{F8630100-087B-4E15-9C9C-518C0CBE1EE2}" destId="{044452C5-43EE-453E-8C70-0CF4D5139612}" srcOrd="1" destOrd="0" presId="urn:microsoft.com/office/officeart/2005/8/layout/pList2#5"/>
    <dgm:cxn modelId="{23883369-E117-49EF-8E04-4697455FC721}" type="presParOf" srcId="{F8630100-087B-4E15-9C9C-518C0CBE1EE2}" destId="{D5C4C3A1-C4AD-44FA-B738-CAABDFE51582}" srcOrd="2" destOrd="0" presId="urn:microsoft.com/office/officeart/2005/8/layout/pList2#5"/>
    <dgm:cxn modelId="{064931E9-8540-4A29-8C4C-D5EB0C5B50DE}" type="presParOf" srcId="{498C9F11-1C03-49BA-9E02-C9E610A1AFDD}" destId="{CC673DB5-F5E0-496B-8FE4-74353F9DB100}" srcOrd="1" destOrd="0" presId="urn:microsoft.com/office/officeart/2005/8/layout/pList2#5"/>
    <dgm:cxn modelId="{A35F457C-AA6D-4AB9-AFF2-D8D5A362EC21}" type="presParOf" srcId="{498C9F11-1C03-49BA-9E02-C9E610A1AFDD}" destId="{54260367-5F99-4699-A573-0115CD3795DB}" srcOrd="2" destOrd="0" presId="urn:microsoft.com/office/officeart/2005/8/layout/pList2#5"/>
    <dgm:cxn modelId="{9C976A8E-5F8F-4B09-B376-1AC5A4C9F35F}" type="presParOf" srcId="{54260367-5F99-4699-A573-0115CD3795DB}" destId="{25BF699C-3EA8-426D-8761-A70B89A9A572}" srcOrd="0" destOrd="0" presId="urn:microsoft.com/office/officeart/2005/8/layout/pList2#5"/>
    <dgm:cxn modelId="{8585F7C9-7A8D-4751-A3B2-80F41F47F950}" type="presParOf" srcId="{54260367-5F99-4699-A573-0115CD3795DB}" destId="{D5F4F691-9A5F-4C91-8CBD-10790C15CAC7}" srcOrd="1" destOrd="0" presId="urn:microsoft.com/office/officeart/2005/8/layout/pList2#5"/>
    <dgm:cxn modelId="{208F5B13-0A58-4FE4-86D9-4DBEE48E8B05}" type="presParOf" srcId="{54260367-5F99-4699-A573-0115CD3795DB}" destId="{32C12D54-224F-4717-B881-3CE65626A428}" srcOrd="2" destOrd="0" presId="urn:microsoft.com/office/officeart/2005/8/layout/pList2#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48CC5D-710A-40EE-A7CC-583CEE4D9BDB}" type="doc">
      <dgm:prSet loTypeId="urn:microsoft.com/office/officeart/2005/8/layout/venn1" loCatId="relationship" qsTypeId="urn:microsoft.com/office/officeart/2005/8/quickstyle/simple1" qsCatId="simple" csTypeId="urn:microsoft.com/office/officeart/2005/8/colors/colorful3" csCatId="colorful" phldr="1"/>
      <dgm:spPr/>
    </dgm:pt>
    <dgm:pt modelId="{0EEE1272-955C-4BE8-8DA8-B634F6C9B9C2}" type="pres">
      <dgm:prSet presAssocID="{8B48CC5D-710A-40EE-A7CC-583CEE4D9BDB}" presName="compositeShape" presStyleCnt="0">
        <dgm:presLayoutVars>
          <dgm:chMax val="7"/>
          <dgm:dir/>
          <dgm:resizeHandles val="exact"/>
        </dgm:presLayoutVars>
      </dgm:prSet>
      <dgm:spPr/>
    </dgm:pt>
  </dgm:ptLst>
  <dgm:cxnLst>
    <dgm:cxn modelId="{2EC7DDAC-CBF9-4579-8857-26F6A598F7DF}" type="presOf" srcId="{8B48CC5D-710A-40EE-A7CC-583CEE4D9BDB}" destId="{0EEE1272-955C-4BE8-8DA8-B634F6C9B9C2}"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FF519B-9D79-4C15-B8D2-5F60F839D8E1}" type="doc">
      <dgm:prSet loTypeId="urn:microsoft.com/office/officeart/2005/8/layout/balance1" loCatId="relationship" qsTypeId="urn:microsoft.com/office/officeart/2005/8/quickstyle/3d3" qsCatId="3D" csTypeId="urn:microsoft.com/office/officeart/2005/8/colors/colorful5" csCatId="colorful" phldr="1"/>
      <dgm:spPr/>
      <dgm:t>
        <a:bodyPr/>
        <a:lstStyle/>
        <a:p>
          <a:pPr rtl="1"/>
          <a:endParaRPr lang="ar-SA"/>
        </a:p>
      </dgm:t>
    </dgm:pt>
    <dgm:pt modelId="{E75A9D7E-5240-429D-92AE-593CD2D04CC3}">
      <dgm:prSet phldrT="[نص]"/>
      <dgm:spPr/>
      <dgm:t>
        <a:bodyPr/>
        <a:lstStyle/>
        <a:p>
          <a:pPr rtl="1"/>
          <a:r>
            <a:rPr lang="en-US" dirty="0" smtClean="0"/>
            <a:t>pharmacy</a:t>
          </a:r>
          <a:endParaRPr lang="ar-SA" dirty="0"/>
        </a:p>
      </dgm:t>
    </dgm:pt>
    <dgm:pt modelId="{E9B24D20-BA97-4F5D-968E-0E38349598DE}" type="parTrans" cxnId="{D33D0D58-EA1D-4626-A4B7-2C48B6811ECF}">
      <dgm:prSet/>
      <dgm:spPr/>
      <dgm:t>
        <a:bodyPr/>
        <a:lstStyle/>
        <a:p>
          <a:pPr rtl="1"/>
          <a:endParaRPr lang="ar-SA"/>
        </a:p>
      </dgm:t>
    </dgm:pt>
    <dgm:pt modelId="{8D46314B-1C6D-4486-B2E3-D144FD7205DD}" type="sibTrans" cxnId="{D33D0D58-EA1D-4626-A4B7-2C48B6811ECF}">
      <dgm:prSet/>
      <dgm:spPr/>
      <dgm:t>
        <a:bodyPr/>
        <a:lstStyle/>
        <a:p>
          <a:pPr rtl="1"/>
          <a:endParaRPr lang="ar-SA"/>
        </a:p>
      </dgm:t>
    </dgm:pt>
    <dgm:pt modelId="{29B6D877-D5DA-4F51-ADA0-B0D2499A623B}">
      <dgm:prSet phldrT="[نص]"/>
      <dgm:spPr/>
      <dgm:t>
        <a:bodyPr/>
        <a:lstStyle/>
        <a:p>
          <a:pPr rtl="1"/>
          <a:r>
            <a:rPr lang="en-US" dirty="0" smtClean="0"/>
            <a:t>Laboratory</a:t>
          </a:r>
          <a:endParaRPr lang="ar-SA" dirty="0"/>
        </a:p>
      </dgm:t>
    </dgm:pt>
    <dgm:pt modelId="{E99023D6-180B-47E0-8376-5AA5556D1DFD}" type="parTrans" cxnId="{93268D09-6C67-422B-B588-4EE1078DB385}">
      <dgm:prSet/>
      <dgm:spPr/>
      <dgm:t>
        <a:bodyPr/>
        <a:lstStyle/>
        <a:p>
          <a:pPr rtl="1"/>
          <a:endParaRPr lang="ar-SA"/>
        </a:p>
      </dgm:t>
    </dgm:pt>
    <dgm:pt modelId="{99542620-5481-4898-AE0C-D358574E09B5}" type="sibTrans" cxnId="{93268D09-6C67-422B-B588-4EE1078DB385}">
      <dgm:prSet/>
      <dgm:spPr/>
      <dgm:t>
        <a:bodyPr/>
        <a:lstStyle/>
        <a:p>
          <a:pPr rtl="1"/>
          <a:endParaRPr lang="ar-SA"/>
        </a:p>
      </dgm:t>
    </dgm:pt>
    <dgm:pt modelId="{7A514AF3-44D0-4A22-B589-E8564118AAC9}">
      <dgm:prSet phldrT="[نص]"/>
      <dgm:spPr/>
      <dgm:t>
        <a:bodyPr/>
        <a:lstStyle/>
        <a:p>
          <a:pPr rtl="1"/>
          <a:r>
            <a:rPr lang="en-US" dirty="0" smtClean="0"/>
            <a:t>Clinics</a:t>
          </a:r>
          <a:endParaRPr lang="ar-SA" dirty="0"/>
        </a:p>
      </dgm:t>
    </dgm:pt>
    <dgm:pt modelId="{2C944D6A-5FD0-42BC-A947-7E6A7562CF1F}" type="parTrans" cxnId="{6DB6E56B-BB3B-4A8C-BE1D-F213386A5B2A}">
      <dgm:prSet/>
      <dgm:spPr/>
      <dgm:t>
        <a:bodyPr/>
        <a:lstStyle/>
        <a:p>
          <a:pPr rtl="1"/>
          <a:endParaRPr lang="ar-SA"/>
        </a:p>
      </dgm:t>
    </dgm:pt>
    <dgm:pt modelId="{D8EEF7EE-496A-432E-A409-27BD13ACF669}" type="sibTrans" cxnId="{6DB6E56B-BB3B-4A8C-BE1D-F213386A5B2A}">
      <dgm:prSet/>
      <dgm:spPr/>
      <dgm:t>
        <a:bodyPr/>
        <a:lstStyle/>
        <a:p>
          <a:pPr rtl="1"/>
          <a:endParaRPr lang="ar-SA"/>
        </a:p>
      </dgm:t>
    </dgm:pt>
    <dgm:pt modelId="{18F824B4-FA9B-4557-A588-4C2B38F347A7}">
      <dgm:prSet phldrT="[نص]"/>
      <dgm:spPr/>
      <dgm:t>
        <a:bodyPr/>
        <a:lstStyle/>
        <a:p>
          <a:pPr rtl="1"/>
          <a:r>
            <a:rPr lang="en-US" dirty="0" smtClean="0"/>
            <a:t>Cluster</a:t>
          </a:r>
          <a:endParaRPr lang="ar-SA" dirty="0"/>
        </a:p>
      </dgm:t>
    </dgm:pt>
    <dgm:pt modelId="{9E87762B-C736-4406-9AE6-5A29F17F4C34}" type="parTrans" cxnId="{53939C62-F0FA-403E-91BB-B5FCBCC53FD9}">
      <dgm:prSet/>
      <dgm:spPr/>
      <dgm:t>
        <a:bodyPr/>
        <a:lstStyle/>
        <a:p>
          <a:pPr rtl="1"/>
          <a:endParaRPr lang="ar-SA"/>
        </a:p>
      </dgm:t>
    </dgm:pt>
    <dgm:pt modelId="{90C27F4A-6D03-41FD-86C9-FB086DB356A0}" type="sibTrans" cxnId="{53939C62-F0FA-403E-91BB-B5FCBCC53FD9}">
      <dgm:prSet/>
      <dgm:spPr/>
      <dgm:t>
        <a:bodyPr/>
        <a:lstStyle/>
        <a:p>
          <a:pPr rtl="1"/>
          <a:endParaRPr lang="ar-SA"/>
        </a:p>
      </dgm:t>
    </dgm:pt>
    <dgm:pt modelId="{7EFB3736-D3E5-4154-8B43-D3F58A4ACBD2}">
      <dgm:prSet phldrT="[نص]"/>
      <dgm:spPr/>
      <dgm:t>
        <a:bodyPr/>
        <a:lstStyle/>
        <a:p>
          <a:pPr rtl="1"/>
          <a:r>
            <a:rPr lang="en-US" dirty="0" smtClean="0"/>
            <a:t>Hospital</a:t>
          </a:r>
          <a:endParaRPr lang="ar-SA" dirty="0"/>
        </a:p>
      </dgm:t>
    </dgm:pt>
    <dgm:pt modelId="{BCA399C9-918A-4C93-8495-BA5CC530A32C}" type="sibTrans" cxnId="{0D203751-A4CE-432E-9690-AF813D33455F}">
      <dgm:prSet/>
      <dgm:spPr/>
      <dgm:t>
        <a:bodyPr/>
        <a:lstStyle/>
        <a:p>
          <a:pPr rtl="1"/>
          <a:endParaRPr lang="ar-SA"/>
        </a:p>
      </dgm:t>
    </dgm:pt>
    <dgm:pt modelId="{69D8E5B8-EC57-4201-8293-C38803F338B2}" type="parTrans" cxnId="{0D203751-A4CE-432E-9690-AF813D33455F}">
      <dgm:prSet/>
      <dgm:spPr/>
      <dgm:t>
        <a:bodyPr/>
        <a:lstStyle/>
        <a:p>
          <a:pPr rtl="1"/>
          <a:endParaRPr lang="ar-SA"/>
        </a:p>
      </dgm:t>
    </dgm:pt>
    <dgm:pt modelId="{5E1220FF-16B5-4FF1-B55E-DEA2310C5A18}" type="pres">
      <dgm:prSet presAssocID="{4EFF519B-9D79-4C15-B8D2-5F60F839D8E1}" presName="outerComposite" presStyleCnt="0">
        <dgm:presLayoutVars>
          <dgm:chMax val="2"/>
          <dgm:animLvl val="lvl"/>
          <dgm:resizeHandles val="exact"/>
        </dgm:presLayoutVars>
      </dgm:prSet>
      <dgm:spPr/>
      <dgm:t>
        <a:bodyPr/>
        <a:lstStyle/>
        <a:p>
          <a:pPr rtl="1"/>
          <a:endParaRPr lang="ar-SA"/>
        </a:p>
      </dgm:t>
    </dgm:pt>
    <dgm:pt modelId="{E7BDB38D-394B-459E-AF6C-953B1487F745}" type="pres">
      <dgm:prSet presAssocID="{4EFF519B-9D79-4C15-B8D2-5F60F839D8E1}" presName="dummyMaxCanvas" presStyleCnt="0"/>
      <dgm:spPr/>
      <dgm:t>
        <a:bodyPr/>
        <a:lstStyle/>
        <a:p>
          <a:pPr rtl="1"/>
          <a:endParaRPr lang="ar-SA"/>
        </a:p>
      </dgm:t>
    </dgm:pt>
    <dgm:pt modelId="{A036D640-58CA-40A8-B1CA-F11040B1CC0A}" type="pres">
      <dgm:prSet presAssocID="{4EFF519B-9D79-4C15-B8D2-5F60F839D8E1}" presName="parentComposite" presStyleCnt="0"/>
      <dgm:spPr/>
      <dgm:t>
        <a:bodyPr/>
        <a:lstStyle/>
        <a:p>
          <a:pPr rtl="1"/>
          <a:endParaRPr lang="ar-SA"/>
        </a:p>
      </dgm:t>
    </dgm:pt>
    <dgm:pt modelId="{6FEA1C9C-6011-4953-867B-14D42201F4F9}" type="pres">
      <dgm:prSet presAssocID="{4EFF519B-9D79-4C15-B8D2-5F60F839D8E1}" presName="parent1" presStyleLbl="alignAccFollowNode1" presStyleIdx="0" presStyleCnt="4" custAng="244751" custLinFactY="24656" custLinFactNeighborX="11829" custLinFactNeighborY="100000">
        <dgm:presLayoutVars>
          <dgm:chMax val="4"/>
        </dgm:presLayoutVars>
      </dgm:prSet>
      <dgm:spPr/>
      <dgm:t>
        <a:bodyPr/>
        <a:lstStyle/>
        <a:p>
          <a:pPr rtl="1"/>
          <a:endParaRPr lang="ar-SA"/>
        </a:p>
      </dgm:t>
    </dgm:pt>
    <dgm:pt modelId="{DEF2EF07-F0E1-42B9-81AD-B40580165F62}" type="pres">
      <dgm:prSet presAssocID="{4EFF519B-9D79-4C15-B8D2-5F60F839D8E1}" presName="parent2" presStyleLbl="alignAccFollowNode1" presStyleIdx="1" presStyleCnt="4" custAng="0" custLinFactNeighborX="13482">
        <dgm:presLayoutVars>
          <dgm:chMax val="4"/>
        </dgm:presLayoutVars>
      </dgm:prSet>
      <dgm:spPr/>
      <dgm:t>
        <a:bodyPr/>
        <a:lstStyle/>
        <a:p>
          <a:pPr rtl="1"/>
          <a:endParaRPr lang="ar-SA"/>
        </a:p>
      </dgm:t>
    </dgm:pt>
    <dgm:pt modelId="{17E5AE32-3519-4EDD-9093-77BBE56DAE83}" type="pres">
      <dgm:prSet presAssocID="{4EFF519B-9D79-4C15-B8D2-5F60F839D8E1}" presName="childrenComposite" presStyleCnt="0"/>
      <dgm:spPr/>
      <dgm:t>
        <a:bodyPr/>
        <a:lstStyle/>
        <a:p>
          <a:pPr rtl="1"/>
          <a:endParaRPr lang="ar-SA"/>
        </a:p>
      </dgm:t>
    </dgm:pt>
    <dgm:pt modelId="{E121C115-4E3E-4997-A5D1-8D266D0FA86F}" type="pres">
      <dgm:prSet presAssocID="{4EFF519B-9D79-4C15-B8D2-5F60F839D8E1}" presName="dummyMaxCanvas_ChildArea" presStyleCnt="0"/>
      <dgm:spPr/>
      <dgm:t>
        <a:bodyPr/>
        <a:lstStyle/>
        <a:p>
          <a:pPr rtl="1"/>
          <a:endParaRPr lang="ar-SA"/>
        </a:p>
      </dgm:t>
    </dgm:pt>
    <dgm:pt modelId="{DE4B6AC1-A64D-47D0-9951-549347D83750}" type="pres">
      <dgm:prSet presAssocID="{4EFF519B-9D79-4C15-B8D2-5F60F839D8E1}" presName="fulcrum" presStyleLbl="alignAccFollowNode1" presStyleIdx="2" presStyleCnt="4"/>
      <dgm:spPr/>
      <dgm:t>
        <a:bodyPr/>
        <a:lstStyle/>
        <a:p>
          <a:pPr rtl="1"/>
          <a:endParaRPr lang="ar-SA"/>
        </a:p>
      </dgm:t>
    </dgm:pt>
    <dgm:pt modelId="{6CA5D037-2B61-41F1-BDD9-BD03754C3703}" type="pres">
      <dgm:prSet presAssocID="{4EFF519B-9D79-4C15-B8D2-5F60F839D8E1}" presName="balance_12" presStyleLbl="alignAccFollowNode1" presStyleIdx="3" presStyleCnt="4">
        <dgm:presLayoutVars>
          <dgm:bulletEnabled val="1"/>
        </dgm:presLayoutVars>
      </dgm:prSet>
      <dgm:spPr/>
      <dgm:t>
        <a:bodyPr/>
        <a:lstStyle/>
        <a:p>
          <a:pPr rtl="1"/>
          <a:endParaRPr lang="ar-SA"/>
        </a:p>
      </dgm:t>
    </dgm:pt>
    <dgm:pt modelId="{83B6FC40-B5F3-4E9D-9087-CA59DA97E0D6}" type="pres">
      <dgm:prSet presAssocID="{4EFF519B-9D79-4C15-B8D2-5F60F839D8E1}" presName="right_12_1" presStyleLbl="node1" presStyleIdx="0" presStyleCnt="3">
        <dgm:presLayoutVars>
          <dgm:bulletEnabled val="1"/>
        </dgm:presLayoutVars>
      </dgm:prSet>
      <dgm:spPr/>
      <dgm:t>
        <a:bodyPr/>
        <a:lstStyle/>
        <a:p>
          <a:pPr rtl="1"/>
          <a:endParaRPr lang="ar-SA"/>
        </a:p>
      </dgm:t>
    </dgm:pt>
    <dgm:pt modelId="{E424039E-4D5F-4F03-897B-55CD8FA21DF4}" type="pres">
      <dgm:prSet presAssocID="{4EFF519B-9D79-4C15-B8D2-5F60F839D8E1}" presName="right_12_2" presStyleLbl="node1" presStyleIdx="1" presStyleCnt="3" custLinFactNeighborX="1295" custLinFactNeighborY="-9383">
        <dgm:presLayoutVars>
          <dgm:bulletEnabled val="1"/>
        </dgm:presLayoutVars>
      </dgm:prSet>
      <dgm:spPr/>
      <dgm:t>
        <a:bodyPr/>
        <a:lstStyle/>
        <a:p>
          <a:pPr rtl="1"/>
          <a:endParaRPr lang="ar-SA"/>
        </a:p>
      </dgm:t>
    </dgm:pt>
    <dgm:pt modelId="{4BDB0A38-138A-4BD5-B8FB-2662897C80B8}" type="pres">
      <dgm:prSet presAssocID="{4EFF519B-9D79-4C15-B8D2-5F60F839D8E1}" presName="left_12_1" presStyleLbl="node1" presStyleIdx="2" presStyleCnt="3" custLinFactNeighborX="866" custLinFactNeighborY="1842">
        <dgm:presLayoutVars>
          <dgm:bulletEnabled val="1"/>
        </dgm:presLayoutVars>
      </dgm:prSet>
      <dgm:spPr/>
      <dgm:t>
        <a:bodyPr/>
        <a:lstStyle/>
        <a:p>
          <a:pPr rtl="1"/>
          <a:endParaRPr lang="ar-SA"/>
        </a:p>
      </dgm:t>
    </dgm:pt>
  </dgm:ptLst>
  <dgm:cxnLst>
    <dgm:cxn modelId="{D749E01C-56D1-4D0B-AC89-089220E8C60E}" type="presOf" srcId="{7A514AF3-44D0-4A22-B589-E8564118AAC9}" destId="{DEF2EF07-F0E1-42B9-81AD-B40580165F62}" srcOrd="0" destOrd="0" presId="urn:microsoft.com/office/officeart/2005/8/layout/balance1"/>
    <dgm:cxn modelId="{C65CE833-4380-4437-8679-3A853168099E}" type="presOf" srcId="{29B6D877-D5DA-4F51-ADA0-B0D2499A623B}" destId="{4BDB0A38-138A-4BD5-B8FB-2662897C80B8}" srcOrd="0" destOrd="0" presId="urn:microsoft.com/office/officeart/2005/8/layout/balance1"/>
    <dgm:cxn modelId="{53939C62-F0FA-403E-91BB-B5FCBCC53FD9}" srcId="{7A514AF3-44D0-4A22-B589-E8564118AAC9}" destId="{18F824B4-FA9B-4557-A588-4C2B38F347A7}" srcOrd="0" destOrd="0" parTransId="{9E87762B-C736-4406-9AE6-5A29F17F4C34}" sibTransId="{90C27F4A-6D03-41FD-86C9-FB086DB356A0}"/>
    <dgm:cxn modelId="{FD4448E8-E602-49B5-B304-B6E9733DB00F}" type="presOf" srcId="{4EFF519B-9D79-4C15-B8D2-5F60F839D8E1}" destId="{5E1220FF-16B5-4FF1-B55E-DEA2310C5A18}" srcOrd="0" destOrd="0" presId="urn:microsoft.com/office/officeart/2005/8/layout/balance1"/>
    <dgm:cxn modelId="{6DB6E56B-BB3B-4A8C-BE1D-F213386A5B2A}" srcId="{4EFF519B-9D79-4C15-B8D2-5F60F839D8E1}" destId="{7A514AF3-44D0-4A22-B589-E8564118AAC9}" srcOrd="1" destOrd="0" parTransId="{2C944D6A-5FD0-42BC-A947-7E6A7562CF1F}" sibTransId="{D8EEF7EE-496A-432E-A409-27BD13ACF669}"/>
    <dgm:cxn modelId="{862A5675-1EA8-46B1-B128-0E1DBBD9D9F3}" type="presOf" srcId="{7EFB3736-D3E5-4154-8B43-D3F58A4ACBD2}" destId="{E424039E-4D5F-4F03-897B-55CD8FA21DF4}" srcOrd="0" destOrd="0" presId="urn:microsoft.com/office/officeart/2005/8/layout/balance1"/>
    <dgm:cxn modelId="{0C946178-B748-4A96-AD43-1E9DC5E5DB27}" type="presOf" srcId="{E75A9D7E-5240-429D-92AE-593CD2D04CC3}" destId="{6FEA1C9C-6011-4953-867B-14D42201F4F9}" srcOrd="0" destOrd="0" presId="urn:microsoft.com/office/officeart/2005/8/layout/balance1"/>
    <dgm:cxn modelId="{93268D09-6C67-422B-B588-4EE1078DB385}" srcId="{E75A9D7E-5240-429D-92AE-593CD2D04CC3}" destId="{29B6D877-D5DA-4F51-ADA0-B0D2499A623B}" srcOrd="0" destOrd="0" parTransId="{E99023D6-180B-47E0-8376-5AA5556D1DFD}" sibTransId="{99542620-5481-4898-AE0C-D358574E09B5}"/>
    <dgm:cxn modelId="{A56F703D-DEB0-40C9-9A98-85915B2622F2}" type="presOf" srcId="{18F824B4-FA9B-4557-A588-4C2B38F347A7}" destId="{83B6FC40-B5F3-4E9D-9087-CA59DA97E0D6}" srcOrd="0" destOrd="0" presId="urn:microsoft.com/office/officeart/2005/8/layout/balance1"/>
    <dgm:cxn modelId="{D33D0D58-EA1D-4626-A4B7-2C48B6811ECF}" srcId="{4EFF519B-9D79-4C15-B8D2-5F60F839D8E1}" destId="{E75A9D7E-5240-429D-92AE-593CD2D04CC3}" srcOrd="0" destOrd="0" parTransId="{E9B24D20-BA97-4F5D-968E-0E38349598DE}" sibTransId="{8D46314B-1C6D-4486-B2E3-D144FD7205DD}"/>
    <dgm:cxn modelId="{0D203751-A4CE-432E-9690-AF813D33455F}" srcId="{7A514AF3-44D0-4A22-B589-E8564118AAC9}" destId="{7EFB3736-D3E5-4154-8B43-D3F58A4ACBD2}" srcOrd="1" destOrd="0" parTransId="{69D8E5B8-EC57-4201-8293-C38803F338B2}" sibTransId="{BCA399C9-918A-4C93-8495-BA5CC530A32C}"/>
    <dgm:cxn modelId="{9A027782-79CD-42E4-BA88-9C0C3592B7B8}" type="presParOf" srcId="{5E1220FF-16B5-4FF1-B55E-DEA2310C5A18}" destId="{E7BDB38D-394B-459E-AF6C-953B1487F745}" srcOrd="0" destOrd="0" presId="urn:microsoft.com/office/officeart/2005/8/layout/balance1"/>
    <dgm:cxn modelId="{304246A9-580B-4132-AB3F-0EE51A8EE03C}" type="presParOf" srcId="{5E1220FF-16B5-4FF1-B55E-DEA2310C5A18}" destId="{A036D640-58CA-40A8-B1CA-F11040B1CC0A}" srcOrd="1" destOrd="0" presId="urn:microsoft.com/office/officeart/2005/8/layout/balance1"/>
    <dgm:cxn modelId="{E67BBC2C-1798-496D-8EC8-F4D0D5B9BF6A}" type="presParOf" srcId="{A036D640-58CA-40A8-B1CA-F11040B1CC0A}" destId="{6FEA1C9C-6011-4953-867B-14D42201F4F9}" srcOrd="0" destOrd="0" presId="urn:microsoft.com/office/officeart/2005/8/layout/balance1"/>
    <dgm:cxn modelId="{64A4273E-2D26-4AAD-A4E8-57A2E5322C0E}" type="presParOf" srcId="{A036D640-58CA-40A8-B1CA-F11040B1CC0A}" destId="{DEF2EF07-F0E1-42B9-81AD-B40580165F62}" srcOrd="1" destOrd="0" presId="urn:microsoft.com/office/officeart/2005/8/layout/balance1"/>
    <dgm:cxn modelId="{B0406E39-ED1C-4410-9BDF-75D840A0E851}" type="presParOf" srcId="{5E1220FF-16B5-4FF1-B55E-DEA2310C5A18}" destId="{17E5AE32-3519-4EDD-9093-77BBE56DAE83}" srcOrd="2" destOrd="0" presId="urn:microsoft.com/office/officeart/2005/8/layout/balance1"/>
    <dgm:cxn modelId="{1EF8CF26-58C2-4984-8451-89F676F8D5D4}" type="presParOf" srcId="{17E5AE32-3519-4EDD-9093-77BBE56DAE83}" destId="{E121C115-4E3E-4997-A5D1-8D266D0FA86F}" srcOrd="0" destOrd="0" presId="urn:microsoft.com/office/officeart/2005/8/layout/balance1"/>
    <dgm:cxn modelId="{6564C8E0-4E0C-42EB-B3AD-C7FB9541AEDE}" type="presParOf" srcId="{17E5AE32-3519-4EDD-9093-77BBE56DAE83}" destId="{DE4B6AC1-A64D-47D0-9951-549347D83750}" srcOrd="1" destOrd="0" presId="urn:microsoft.com/office/officeart/2005/8/layout/balance1"/>
    <dgm:cxn modelId="{ACBB478C-1DAA-42D7-813A-5E0175EAE9F9}" type="presParOf" srcId="{17E5AE32-3519-4EDD-9093-77BBE56DAE83}" destId="{6CA5D037-2B61-41F1-BDD9-BD03754C3703}" srcOrd="2" destOrd="0" presId="urn:microsoft.com/office/officeart/2005/8/layout/balance1"/>
    <dgm:cxn modelId="{29A910BC-548E-46EB-8107-4E9657A1180B}" type="presParOf" srcId="{17E5AE32-3519-4EDD-9093-77BBE56DAE83}" destId="{83B6FC40-B5F3-4E9D-9087-CA59DA97E0D6}" srcOrd="3" destOrd="0" presId="urn:microsoft.com/office/officeart/2005/8/layout/balance1"/>
    <dgm:cxn modelId="{D479A2B8-B9FB-4F19-8361-818253746B2B}" type="presParOf" srcId="{17E5AE32-3519-4EDD-9093-77BBE56DAE83}" destId="{E424039E-4D5F-4F03-897B-55CD8FA21DF4}" srcOrd="4" destOrd="0" presId="urn:microsoft.com/office/officeart/2005/8/layout/balance1"/>
    <dgm:cxn modelId="{FF4321BB-0E5E-465D-8B30-DB015C34A29F}" type="presParOf" srcId="{17E5AE32-3519-4EDD-9093-77BBE56DAE83}" destId="{4BDB0A38-138A-4BD5-B8FB-2662897C80B8}" srcOrd="5"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0451FB-C197-49A9-9683-4E10CB05C19D}" type="doc">
      <dgm:prSet loTypeId="urn:microsoft.com/office/officeart/2005/8/layout/pList2#1" loCatId="list" qsTypeId="urn:microsoft.com/office/officeart/2005/8/quickstyle/simple1" qsCatId="simple" csTypeId="urn:microsoft.com/office/officeart/2005/8/colors/accent1_2" csCatId="accent1" phldr="1"/>
      <dgm:spPr/>
    </dgm:pt>
    <dgm:pt modelId="{1FF26336-ACAC-4111-90A1-7CA2EBAA9086}">
      <dgm:prSet phldrT="[Text]" custT="1"/>
      <dgm:spPr>
        <a:solidFill>
          <a:schemeClr val="accent6">
            <a:lumMod val="75000"/>
          </a:schemeClr>
        </a:solidFill>
        <a:ln>
          <a:solidFill>
            <a:schemeClr val="tx1"/>
          </a:solidFill>
        </a:ln>
      </dgm:spPr>
      <dgm:t>
        <a:bodyPr/>
        <a:lstStyle/>
        <a:p>
          <a:pPr algn="ctr" rtl="1"/>
          <a:r>
            <a:rPr lang="en-US" sz="2000">
              <a:ln>
                <a:solidFill>
                  <a:schemeClr val="tx1"/>
                </a:solidFill>
              </a:ln>
              <a:solidFill>
                <a:schemeClr val="tx1"/>
              </a:solidFill>
            </a:rPr>
            <a:t>Concrete</a:t>
          </a:r>
          <a:endParaRPr lang="ar-SA" sz="2000">
            <a:ln>
              <a:solidFill>
                <a:schemeClr val="tx1"/>
              </a:solidFill>
            </a:ln>
            <a:solidFill>
              <a:schemeClr val="tx1"/>
            </a:solidFill>
          </a:endParaRPr>
        </a:p>
      </dgm:t>
    </dgm:pt>
    <dgm:pt modelId="{8AE7BD76-C717-4C54-8319-608887DF45DA}" type="parTrans" cxnId="{8ED6C682-C9B1-4B8D-918B-5818EF13D03F}">
      <dgm:prSet/>
      <dgm:spPr/>
      <dgm:t>
        <a:bodyPr/>
        <a:lstStyle/>
        <a:p>
          <a:pPr rtl="1"/>
          <a:endParaRPr lang="ar-SA"/>
        </a:p>
      </dgm:t>
    </dgm:pt>
    <dgm:pt modelId="{F043BCE4-73C6-4A91-9739-447D8A696235}" type="sibTrans" cxnId="{8ED6C682-C9B1-4B8D-918B-5818EF13D03F}">
      <dgm:prSet/>
      <dgm:spPr/>
      <dgm:t>
        <a:bodyPr/>
        <a:lstStyle/>
        <a:p>
          <a:pPr rtl="1"/>
          <a:endParaRPr lang="ar-SA"/>
        </a:p>
      </dgm:t>
    </dgm:pt>
    <dgm:pt modelId="{76DE05F6-606A-43A5-AABB-09EE76060747}">
      <dgm:prSet phldrT="[Text]" custT="1"/>
      <dgm:spPr>
        <a:solidFill>
          <a:schemeClr val="accent2">
            <a:lumMod val="40000"/>
            <a:lumOff val="60000"/>
          </a:schemeClr>
        </a:solidFill>
        <a:ln>
          <a:solidFill>
            <a:schemeClr val="tx1"/>
          </a:solidFill>
        </a:ln>
      </dgm:spPr>
      <dgm:t>
        <a:bodyPr/>
        <a:lstStyle/>
        <a:p>
          <a:pPr rtl="1"/>
          <a:r>
            <a:rPr lang="en-US" sz="2000" dirty="0">
              <a:ln>
                <a:solidFill>
                  <a:schemeClr val="tx1"/>
                </a:solidFill>
              </a:ln>
              <a:solidFill>
                <a:schemeClr val="tx1"/>
              </a:solidFill>
            </a:rPr>
            <a:t>Tile</a:t>
          </a:r>
          <a:endParaRPr lang="ar-SA" sz="2000" dirty="0">
            <a:ln>
              <a:solidFill>
                <a:schemeClr val="tx1"/>
              </a:solidFill>
            </a:ln>
            <a:solidFill>
              <a:schemeClr val="tx1"/>
            </a:solidFill>
          </a:endParaRPr>
        </a:p>
      </dgm:t>
    </dgm:pt>
    <dgm:pt modelId="{07A3F0EC-112E-4273-932C-D440804B3160}" type="parTrans" cxnId="{F1DB2DCA-EC1C-45D1-9525-6215E6ECDDD8}">
      <dgm:prSet/>
      <dgm:spPr/>
      <dgm:t>
        <a:bodyPr/>
        <a:lstStyle/>
        <a:p>
          <a:pPr rtl="1"/>
          <a:endParaRPr lang="ar-SA"/>
        </a:p>
      </dgm:t>
    </dgm:pt>
    <dgm:pt modelId="{F52B66D6-0421-4D9A-A6FF-5D7823297FB2}" type="sibTrans" cxnId="{F1DB2DCA-EC1C-45D1-9525-6215E6ECDDD8}">
      <dgm:prSet/>
      <dgm:spPr/>
      <dgm:t>
        <a:bodyPr/>
        <a:lstStyle/>
        <a:p>
          <a:pPr rtl="1"/>
          <a:endParaRPr lang="ar-SA"/>
        </a:p>
      </dgm:t>
    </dgm:pt>
    <dgm:pt modelId="{C5C25DF6-E697-4DAD-B52F-B3B6C461EB05}">
      <dgm:prSet phldrT="[Text]" custT="1"/>
      <dgm:spPr>
        <a:solidFill>
          <a:schemeClr val="bg1"/>
        </a:solidFill>
        <a:ln>
          <a:solidFill>
            <a:schemeClr val="tx1"/>
          </a:solidFill>
        </a:ln>
      </dgm:spPr>
      <dgm:t>
        <a:bodyPr/>
        <a:lstStyle/>
        <a:p>
          <a:pPr rtl="1"/>
          <a:r>
            <a:rPr lang="en-US" sz="2000">
              <a:ln>
                <a:solidFill>
                  <a:schemeClr val="tx1"/>
                </a:solidFill>
              </a:ln>
              <a:solidFill>
                <a:schemeClr val="tx1"/>
              </a:solidFill>
            </a:rPr>
            <a:t>Stone</a:t>
          </a:r>
          <a:endParaRPr lang="ar-SA" sz="2000">
            <a:ln>
              <a:solidFill>
                <a:schemeClr val="tx1"/>
              </a:solidFill>
            </a:ln>
            <a:solidFill>
              <a:schemeClr val="tx1"/>
            </a:solidFill>
          </a:endParaRPr>
        </a:p>
      </dgm:t>
    </dgm:pt>
    <dgm:pt modelId="{E77C91A7-55DB-47E6-8100-61B990FAE40F}" type="parTrans" cxnId="{5DDF9A03-9FB5-404A-A78B-9CBDB2B8F68C}">
      <dgm:prSet/>
      <dgm:spPr/>
      <dgm:t>
        <a:bodyPr/>
        <a:lstStyle/>
        <a:p>
          <a:pPr rtl="1"/>
          <a:endParaRPr lang="ar-SA"/>
        </a:p>
      </dgm:t>
    </dgm:pt>
    <dgm:pt modelId="{ADAE884D-3439-43DD-B6AD-5DA8F5F38DDA}" type="sibTrans" cxnId="{5DDF9A03-9FB5-404A-A78B-9CBDB2B8F68C}">
      <dgm:prSet/>
      <dgm:spPr/>
      <dgm:t>
        <a:bodyPr/>
        <a:lstStyle/>
        <a:p>
          <a:pPr rtl="1"/>
          <a:endParaRPr lang="ar-SA"/>
        </a:p>
      </dgm:t>
    </dgm:pt>
    <dgm:pt modelId="{4A611804-582E-40AC-8B61-3E72EAF979A2}" type="pres">
      <dgm:prSet presAssocID="{7D0451FB-C197-49A9-9683-4E10CB05C19D}" presName="Name0" presStyleCnt="0">
        <dgm:presLayoutVars>
          <dgm:dir/>
          <dgm:resizeHandles val="exact"/>
        </dgm:presLayoutVars>
      </dgm:prSet>
      <dgm:spPr/>
    </dgm:pt>
    <dgm:pt modelId="{F652B6A4-FA58-4B3C-BD36-3C806DC63219}" type="pres">
      <dgm:prSet presAssocID="{7D0451FB-C197-49A9-9683-4E10CB05C19D}" presName="bkgdShp" presStyleLbl="alignAccFollowNode1" presStyleIdx="0" presStyleCnt="1" custLinFactNeighborY="-574"/>
      <dgm:spPr/>
    </dgm:pt>
    <dgm:pt modelId="{19C3B932-9C90-4FCF-9661-404AA4546A79}" type="pres">
      <dgm:prSet presAssocID="{7D0451FB-C197-49A9-9683-4E10CB05C19D}" presName="linComp" presStyleCnt="0"/>
      <dgm:spPr/>
    </dgm:pt>
    <dgm:pt modelId="{8E3B1EB9-8AE8-4C87-B5A2-B613B280A364}" type="pres">
      <dgm:prSet presAssocID="{1FF26336-ACAC-4111-90A1-7CA2EBAA9086}" presName="compNode" presStyleCnt="0"/>
      <dgm:spPr/>
    </dgm:pt>
    <dgm:pt modelId="{BCDF138D-A769-46DB-8F69-8A26AF3FEED5}" type="pres">
      <dgm:prSet presAssocID="{1FF26336-ACAC-4111-90A1-7CA2EBAA9086}" presName="node" presStyleLbl="node1" presStyleIdx="0" presStyleCnt="3" custScaleY="58651" custLinFactNeighborX="-4620" custLinFactNeighborY="-26785">
        <dgm:presLayoutVars>
          <dgm:bulletEnabled val="1"/>
        </dgm:presLayoutVars>
      </dgm:prSet>
      <dgm:spPr/>
      <dgm:t>
        <a:bodyPr/>
        <a:lstStyle/>
        <a:p>
          <a:pPr rtl="1"/>
          <a:endParaRPr lang="ar-SA"/>
        </a:p>
      </dgm:t>
    </dgm:pt>
    <dgm:pt modelId="{33E238E2-AE3E-4950-BF9A-AB57EA396F5E}" type="pres">
      <dgm:prSet presAssocID="{1FF26336-ACAC-4111-90A1-7CA2EBAA9086}" presName="invisiNode" presStyleLbl="node1" presStyleIdx="0" presStyleCnt="3"/>
      <dgm:spPr/>
    </dgm:pt>
    <dgm:pt modelId="{15097467-5EB1-4FF4-A45C-36F3FF4DE78D}" type="pres">
      <dgm:prSet presAssocID="{1FF26336-ACAC-4111-90A1-7CA2EBAA9086}" presName="imagNode" presStyleLbl="fgImgPlace1" presStyleIdx="0" presStyleCnt="3" custScaleY="148690" custLinFactNeighborX="-2567" custLinFactNeighborY="-9586"/>
      <dgm:spPr>
        <a:blipFill>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dgm:spPr>
    </dgm:pt>
    <dgm:pt modelId="{F2CE92C2-E947-40A8-BDF7-40398484040C}" type="pres">
      <dgm:prSet presAssocID="{F043BCE4-73C6-4A91-9739-447D8A696235}" presName="sibTrans" presStyleLbl="sibTrans2D1" presStyleIdx="0" presStyleCnt="0"/>
      <dgm:spPr/>
      <dgm:t>
        <a:bodyPr/>
        <a:lstStyle/>
        <a:p>
          <a:pPr rtl="1"/>
          <a:endParaRPr lang="ar-SA"/>
        </a:p>
      </dgm:t>
    </dgm:pt>
    <dgm:pt modelId="{C24272B0-B06D-44BF-9803-94D68272C469}" type="pres">
      <dgm:prSet presAssocID="{76DE05F6-606A-43A5-AABB-09EE76060747}" presName="compNode" presStyleCnt="0"/>
      <dgm:spPr/>
    </dgm:pt>
    <dgm:pt modelId="{EA0D2BA2-2185-4062-98CD-7E0532F46EA5}" type="pres">
      <dgm:prSet presAssocID="{76DE05F6-606A-43A5-AABB-09EE76060747}" presName="node" presStyleLbl="node1" presStyleIdx="1" presStyleCnt="3" custScaleY="51407" custLinFactNeighborX="-4621" custLinFactNeighborY="-30600">
        <dgm:presLayoutVars>
          <dgm:bulletEnabled val="1"/>
        </dgm:presLayoutVars>
      </dgm:prSet>
      <dgm:spPr/>
      <dgm:t>
        <a:bodyPr/>
        <a:lstStyle/>
        <a:p>
          <a:pPr rtl="1"/>
          <a:endParaRPr lang="ar-SA"/>
        </a:p>
      </dgm:t>
    </dgm:pt>
    <dgm:pt modelId="{9F8DF345-1097-4AB5-B3C8-9AAA98A472D3}" type="pres">
      <dgm:prSet presAssocID="{76DE05F6-606A-43A5-AABB-09EE76060747}" presName="invisiNode" presStyleLbl="node1" presStyleIdx="1" presStyleCnt="3"/>
      <dgm:spPr/>
    </dgm:pt>
    <dgm:pt modelId="{94164FAF-BFC6-47F8-ADA7-70C4ADE46628}" type="pres">
      <dgm:prSet presAssocID="{76DE05F6-606A-43A5-AABB-09EE76060747}" presName="imagNode" presStyleLbl="fgImgPlace1" presStyleIdx="1" presStyleCnt="3" custScaleY="160402" custLinFactNeighborX="-5135" custLinFactNeighborY="-8728"/>
      <dgm:spPr>
        <a:blipFill>
          <a:blip xmlns:r="http://schemas.openxmlformats.org/officeDocument/2006/relationships" r:embed="rId2">
            <a:extLst>
              <a:ext uri="{28A0092B-C50C-407E-A947-70E740481C1C}">
                <a14:useLocalDpi xmlns:a14="http://schemas.microsoft.com/office/drawing/2010/main" val="0"/>
              </a:ext>
            </a:extLst>
          </a:blip>
          <a:srcRect/>
          <a:stretch>
            <a:fillRect t="-26000" b="-26000"/>
          </a:stretch>
        </a:blipFill>
      </dgm:spPr>
    </dgm:pt>
    <dgm:pt modelId="{1BEA88D2-6B93-44BB-9C28-6793FCEA108D}" type="pres">
      <dgm:prSet presAssocID="{F52B66D6-0421-4D9A-A6FF-5D7823297FB2}" presName="sibTrans" presStyleLbl="sibTrans2D1" presStyleIdx="0" presStyleCnt="0"/>
      <dgm:spPr/>
      <dgm:t>
        <a:bodyPr/>
        <a:lstStyle/>
        <a:p>
          <a:pPr rtl="1"/>
          <a:endParaRPr lang="ar-SA"/>
        </a:p>
      </dgm:t>
    </dgm:pt>
    <dgm:pt modelId="{C610542D-5129-4EF9-8EA8-22E691031F2C}" type="pres">
      <dgm:prSet presAssocID="{C5C25DF6-E697-4DAD-B52F-B3B6C461EB05}" presName="compNode" presStyleCnt="0"/>
      <dgm:spPr/>
    </dgm:pt>
    <dgm:pt modelId="{C468F3A5-F34A-415C-99E1-E98D306E077A}" type="pres">
      <dgm:prSet presAssocID="{C5C25DF6-E697-4DAD-B52F-B3B6C461EB05}" presName="node" presStyleLbl="node1" presStyleIdx="2" presStyleCnt="3" custScaleY="52741" custLinFactNeighborX="-5649" custLinFactNeighborY="-29599">
        <dgm:presLayoutVars>
          <dgm:bulletEnabled val="1"/>
        </dgm:presLayoutVars>
      </dgm:prSet>
      <dgm:spPr/>
      <dgm:t>
        <a:bodyPr/>
        <a:lstStyle/>
        <a:p>
          <a:pPr rtl="1"/>
          <a:endParaRPr lang="ar-SA"/>
        </a:p>
      </dgm:t>
    </dgm:pt>
    <dgm:pt modelId="{04A6EA15-4995-4B9B-8736-4A1C2813EA40}" type="pres">
      <dgm:prSet presAssocID="{C5C25DF6-E697-4DAD-B52F-B3B6C461EB05}" presName="invisiNode" presStyleLbl="node1" presStyleIdx="2" presStyleCnt="3"/>
      <dgm:spPr/>
    </dgm:pt>
    <dgm:pt modelId="{C710CF2D-B93E-4460-BD27-4AA94A51B0E9}" type="pres">
      <dgm:prSet presAssocID="{C5C25DF6-E697-4DAD-B52F-B3B6C461EB05}" presName="imagNode" presStyleLbl="fgImgPlace1" presStyleIdx="2" presStyleCnt="3" custScaleY="152307" custLinFactNeighborX="-6675" custLinFactNeighborY="-906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7000" b="-27000"/>
          </a:stretch>
        </a:blipFill>
      </dgm:spPr>
    </dgm:pt>
  </dgm:ptLst>
  <dgm:cxnLst>
    <dgm:cxn modelId="{F87B4680-AC3A-48B3-8B87-CAAFB10BDCB4}" type="presOf" srcId="{F52B66D6-0421-4D9A-A6FF-5D7823297FB2}" destId="{1BEA88D2-6B93-44BB-9C28-6793FCEA108D}" srcOrd="0" destOrd="0" presId="urn:microsoft.com/office/officeart/2005/8/layout/pList2#1"/>
    <dgm:cxn modelId="{841C9783-F826-4FF2-9605-27022A482325}" type="presOf" srcId="{C5C25DF6-E697-4DAD-B52F-B3B6C461EB05}" destId="{C468F3A5-F34A-415C-99E1-E98D306E077A}" srcOrd="0" destOrd="0" presId="urn:microsoft.com/office/officeart/2005/8/layout/pList2#1"/>
    <dgm:cxn modelId="{F1DB2DCA-EC1C-45D1-9525-6215E6ECDDD8}" srcId="{7D0451FB-C197-49A9-9683-4E10CB05C19D}" destId="{76DE05F6-606A-43A5-AABB-09EE76060747}" srcOrd="1" destOrd="0" parTransId="{07A3F0EC-112E-4273-932C-D440804B3160}" sibTransId="{F52B66D6-0421-4D9A-A6FF-5D7823297FB2}"/>
    <dgm:cxn modelId="{CDC4E474-E913-4226-A969-F6FDD1312318}" type="presOf" srcId="{7D0451FB-C197-49A9-9683-4E10CB05C19D}" destId="{4A611804-582E-40AC-8B61-3E72EAF979A2}" srcOrd="0" destOrd="0" presId="urn:microsoft.com/office/officeart/2005/8/layout/pList2#1"/>
    <dgm:cxn modelId="{8ED6C682-C9B1-4B8D-918B-5818EF13D03F}" srcId="{7D0451FB-C197-49A9-9683-4E10CB05C19D}" destId="{1FF26336-ACAC-4111-90A1-7CA2EBAA9086}" srcOrd="0" destOrd="0" parTransId="{8AE7BD76-C717-4C54-8319-608887DF45DA}" sibTransId="{F043BCE4-73C6-4A91-9739-447D8A696235}"/>
    <dgm:cxn modelId="{5DDF9A03-9FB5-404A-A78B-9CBDB2B8F68C}" srcId="{7D0451FB-C197-49A9-9683-4E10CB05C19D}" destId="{C5C25DF6-E697-4DAD-B52F-B3B6C461EB05}" srcOrd="2" destOrd="0" parTransId="{E77C91A7-55DB-47E6-8100-61B990FAE40F}" sibTransId="{ADAE884D-3439-43DD-B6AD-5DA8F5F38DDA}"/>
    <dgm:cxn modelId="{4752F974-485C-424A-8458-860B3E3AF49E}" type="presOf" srcId="{1FF26336-ACAC-4111-90A1-7CA2EBAA9086}" destId="{BCDF138D-A769-46DB-8F69-8A26AF3FEED5}" srcOrd="0" destOrd="0" presId="urn:microsoft.com/office/officeart/2005/8/layout/pList2#1"/>
    <dgm:cxn modelId="{87D46DB1-F5E4-4E48-BA52-D337140CE1CA}" type="presOf" srcId="{F043BCE4-73C6-4A91-9739-447D8A696235}" destId="{F2CE92C2-E947-40A8-BDF7-40398484040C}" srcOrd="0" destOrd="0" presId="urn:microsoft.com/office/officeart/2005/8/layout/pList2#1"/>
    <dgm:cxn modelId="{D67E5A61-D0E8-437F-B5AE-FC15D3A73916}" type="presOf" srcId="{76DE05F6-606A-43A5-AABB-09EE76060747}" destId="{EA0D2BA2-2185-4062-98CD-7E0532F46EA5}" srcOrd="0" destOrd="0" presId="urn:microsoft.com/office/officeart/2005/8/layout/pList2#1"/>
    <dgm:cxn modelId="{2B1E4D7F-0A34-4F41-A981-8A870497E880}" type="presParOf" srcId="{4A611804-582E-40AC-8B61-3E72EAF979A2}" destId="{F652B6A4-FA58-4B3C-BD36-3C806DC63219}" srcOrd="0" destOrd="0" presId="urn:microsoft.com/office/officeart/2005/8/layout/pList2#1"/>
    <dgm:cxn modelId="{C05178D1-B481-42BF-8694-ED346197CAA4}" type="presParOf" srcId="{4A611804-582E-40AC-8B61-3E72EAF979A2}" destId="{19C3B932-9C90-4FCF-9661-404AA4546A79}" srcOrd="1" destOrd="0" presId="urn:microsoft.com/office/officeart/2005/8/layout/pList2#1"/>
    <dgm:cxn modelId="{7B4BF39D-B9C4-4C44-9A82-BAF58B65836E}" type="presParOf" srcId="{19C3B932-9C90-4FCF-9661-404AA4546A79}" destId="{8E3B1EB9-8AE8-4C87-B5A2-B613B280A364}" srcOrd="0" destOrd="0" presId="urn:microsoft.com/office/officeart/2005/8/layout/pList2#1"/>
    <dgm:cxn modelId="{F881BFF5-AA3C-4F82-B93F-8A55D2722D7C}" type="presParOf" srcId="{8E3B1EB9-8AE8-4C87-B5A2-B613B280A364}" destId="{BCDF138D-A769-46DB-8F69-8A26AF3FEED5}" srcOrd="0" destOrd="0" presId="urn:microsoft.com/office/officeart/2005/8/layout/pList2#1"/>
    <dgm:cxn modelId="{06D2FDE8-3299-40C0-B651-8C9D26657F1F}" type="presParOf" srcId="{8E3B1EB9-8AE8-4C87-B5A2-B613B280A364}" destId="{33E238E2-AE3E-4950-BF9A-AB57EA396F5E}" srcOrd="1" destOrd="0" presId="urn:microsoft.com/office/officeart/2005/8/layout/pList2#1"/>
    <dgm:cxn modelId="{2E9CBE3E-93BE-4A24-B366-85598D66D609}" type="presParOf" srcId="{8E3B1EB9-8AE8-4C87-B5A2-B613B280A364}" destId="{15097467-5EB1-4FF4-A45C-36F3FF4DE78D}" srcOrd="2" destOrd="0" presId="urn:microsoft.com/office/officeart/2005/8/layout/pList2#1"/>
    <dgm:cxn modelId="{4D377FDC-7753-46E7-8A6D-94DC402CEE63}" type="presParOf" srcId="{19C3B932-9C90-4FCF-9661-404AA4546A79}" destId="{F2CE92C2-E947-40A8-BDF7-40398484040C}" srcOrd="1" destOrd="0" presId="urn:microsoft.com/office/officeart/2005/8/layout/pList2#1"/>
    <dgm:cxn modelId="{AB86A519-DC1B-491A-80D1-E14F45F3A1CB}" type="presParOf" srcId="{19C3B932-9C90-4FCF-9661-404AA4546A79}" destId="{C24272B0-B06D-44BF-9803-94D68272C469}" srcOrd="2" destOrd="0" presId="urn:microsoft.com/office/officeart/2005/8/layout/pList2#1"/>
    <dgm:cxn modelId="{529995FC-7C2B-4E07-B7C2-62516BE6842B}" type="presParOf" srcId="{C24272B0-B06D-44BF-9803-94D68272C469}" destId="{EA0D2BA2-2185-4062-98CD-7E0532F46EA5}" srcOrd="0" destOrd="0" presId="urn:microsoft.com/office/officeart/2005/8/layout/pList2#1"/>
    <dgm:cxn modelId="{411CD521-C21F-4E69-AD5F-C2EAB05746D6}" type="presParOf" srcId="{C24272B0-B06D-44BF-9803-94D68272C469}" destId="{9F8DF345-1097-4AB5-B3C8-9AAA98A472D3}" srcOrd="1" destOrd="0" presId="urn:microsoft.com/office/officeart/2005/8/layout/pList2#1"/>
    <dgm:cxn modelId="{488EF28A-5B17-4899-ABC1-5AFA1D62C0F5}" type="presParOf" srcId="{C24272B0-B06D-44BF-9803-94D68272C469}" destId="{94164FAF-BFC6-47F8-ADA7-70C4ADE46628}" srcOrd="2" destOrd="0" presId="urn:microsoft.com/office/officeart/2005/8/layout/pList2#1"/>
    <dgm:cxn modelId="{A0146BD3-2A6F-4327-845D-BE5EE4CEE7D4}" type="presParOf" srcId="{19C3B932-9C90-4FCF-9661-404AA4546A79}" destId="{1BEA88D2-6B93-44BB-9C28-6793FCEA108D}" srcOrd="3" destOrd="0" presId="urn:microsoft.com/office/officeart/2005/8/layout/pList2#1"/>
    <dgm:cxn modelId="{5C56A198-00FD-4CA1-AECE-F35A55E7B0EA}" type="presParOf" srcId="{19C3B932-9C90-4FCF-9661-404AA4546A79}" destId="{C610542D-5129-4EF9-8EA8-22E691031F2C}" srcOrd="4" destOrd="0" presId="urn:microsoft.com/office/officeart/2005/8/layout/pList2#1"/>
    <dgm:cxn modelId="{D0A41AA6-4DC5-4782-92D7-982261803982}" type="presParOf" srcId="{C610542D-5129-4EF9-8EA8-22E691031F2C}" destId="{C468F3A5-F34A-415C-99E1-E98D306E077A}" srcOrd="0" destOrd="0" presId="urn:microsoft.com/office/officeart/2005/8/layout/pList2#1"/>
    <dgm:cxn modelId="{826C3D3E-A31F-448D-84FD-9AADAAB71B4F}" type="presParOf" srcId="{C610542D-5129-4EF9-8EA8-22E691031F2C}" destId="{04A6EA15-4995-4B9B-8736-4A1C2813EA40}" srcOrd="1" destOrd="0" presId="urn:microsoft.com/office/officeart/2005/8/layout/pList2#1"/>
    <dgm:cxn modelId="{74AD3D75-40E1-45B8-B06D-12036F129925}" type="presParOf" srcId="{C610542D-5129-4EF9-8EA8-22E691031F2C}" destId="{C710CF2D-B93E-4460-BD27-4AA94A51B0E9}"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94AC74-C42E-4B83-BCCA-D35C7601DE9A}" type="doc">
      <dgm:prSet loTypeId="urn:microsoft.com/office/officeart/2005/8/layout/pList2#2" loCatId="list" qsTypeId="urn:microsoft.com/office/officeart/2005/8/quickstyle/simple1" qsCatId="simple" csTypeId="urn:microsoft.com/office/officeart/2005/8/colors/accent1_2" csCatId="accent1" phldr="1"/>
      <dgm:spPr/>
    </dgm:pt>
    <dgm:pt modelId="{CC33309D-D12C-4C8D-92E4-15DB16ACD894}">
      <dgm:prSet phldrT="[Text]" custT="1"/>
      <dgm:spPr>
        <a:solidFill>
          <a:srgbClr val="371B03"/>
        </a:solidFill>
        <a:ln>
          <a:solidFill>
            <a:schemeClr val="tx1"/>
          </a:solidFill>
        </a:ln>
      </dgm:spPr>
      <dgm:t>
        <a:bodyPr/>
        <a:lstStyle/>
        <a:p>
          <a:pPr rtl="1"/>
          <a:r>
            <a:rPr lang="en-US" sz="1800">
              <a:ln>
                <a:solidFill>
                  <a:schemeClr val="accent6">
                    <a:lumMod val="60000"/>
                    <a:lumOff val="40000"/>
                    <a:alpha val="89000"/>
                  </a:schemeClr>
                </a:solidFill>
              </a:ln>
              <a:solidFill>
                <a:schemeClr val="accent6">
                  <a:lumMod val="60000"/>
                  <a:lumOff val="40000"/>
                </a:schemeClr>
              </a:solidFill>
            </a:rPr>
            <a:t>Carpentary</a:t>
          </a:r>
          <a:endParaRPr lang="ar-SA" sz="1800">
            <a:ln>
              <a:solidFill>
                <a:schemeClr val="accent6">
                  <a:lumMod val="60000"/>
                  <a:lumOff val="40000"/>
                  <a:alpha val="89000"/>
                </a:schemeClr>
              </a:solidFill>
            </a:ln>
            <a:solidFill>
              <a:schemeClr val="accent6">
                <a:lumMod val="60000"/>
                <a:lumOff val="40000"/>
              </a:schemeClr>
            </a:solidFill>
          </a:endParaRPr>
        </a:p>
      </dgm:t>
    </dgm:pt>
    <dgm:pt modelId="{10C3EE1D-F905-4E68-9541-4195AAAB6CDC}" type="parTrans" cxnId="{E3E8A2F8-122B-42C7-A940-0F3F937BBFA4}">
      <dgm:prSet/>
      <dgm:spPr/>
      <dgm:t>
        <a:bodyPr/>
        <a:lstStyle/>
        <a:p>
          <a:pPr rtl="1"/>
          <a:endParaRPr lang="ar-SA"/>
        </a:p>
      </dgm:t>
    </dgm:pt>
    <dgm:pt modelId="{E0524C20-6DC7-4024-9088-647A8513948A}" type="sibTrans" cxnId="{E3E8A2F8-122B-42C7-A940-0F3F937BBFA4}">
      <dgm:prSet/>
      <dgm:spPr/>
      <dgm:t>
        <a:bodyPr/>
        <a:lstStyle/>
        <a:p>
          <a:pPr rtl="1"/>
          <a:endParaRPr lang="ar-SA"/>
        </a:p>
      </dgm:t>
    </dgm:pt>
    <dgm:pt modelId="{17105898-E8AF-4E9D-9F11-CA431D90D0A9}">
      <dgm:prSet phldrT="[Text]" custT="1"/>
      <dgm:spPr>
        <a:solidFill>
          <a:schemeClr val="accent3"/>
        </a:solidFill>
        <a:ln>
          <a:solidFill>
            <a:schemeClr val="tx1"/>
          </a:solidFill>
        </a:ln>
      </dgm:spPr>
      <dgm:t>
        <a:bodyPr/>
        <a:lstStyle/>
        <a:p>
          <a:pPr rtl="1"/>
          <a:r>
            <a:rPr lang="en-US" sz="2000">
              <a:ln>
                <a:solidFill>
                  <a:schemeClr val="tx1"/>
                </a:solidFill>
              </a:ln>
              <a:solidFill>
                <a:schemeClr val="tx1"/>
              </a:solidFill>
            </a:rPr>
            <a:t>Olive Press</a:t>
          </a:r>
          <a:endParaRPr lang="ar-SA" sz="2000">
            <a:ln>
              <a:solidFill>
                <a:schemeClr val="tx1"/>
              </a:solidFill>
            </a:ln>
            <a:solidFill>
              <a:schemeClr val="tx1"/>
            </a:solidFill>
          </a:endParaRPr>
        </a:p>
      </dgm:t>
    </dgm:pt>
    <dgm:pt modelId="{385ECDF2-C3AA-4198-A50C-4B699E46F75B}" type="parTrans" cxnId="{F5E209A5-1549-49EB-BAA2-612A57FC7A6F}">
      <dgm:prSet/>
      <dgm:spPr/>
      <dgm:t>
        <a:bodyPr/>
        <a:lstStyle/>
        <a:p>
          <a:pPr rtl="1"/>
          <a:endParaRPr lang="ar-SA"/>
        </a:p>
      </dgm:t>
    </dgm:pt>
    <dgm:pt modelId="{CEA04BA6-F60C-4CAE-A5F9-A06C5FE5540D}" type="sibTrans" cxnId="{F5E209A5-1549-49EB-BAA2-612A57FC7A6F}">
      <dgm:prSet/>
      <dgm:spPr/>
      <dgm:t>
        <a:bodyPr/>
        <a:lstStyle/>
        <a:p>
          <a:pPr rtl="1"/>
          <a:endParaRPr lang="ar-SA"/>
        </a:p>
      </dgm:t>
    </dgm:pt>
    <dgm:pt modelId="{0E37CBAB-CFC8-4293-AADC-98454777530A}">
      <dgm:prSet phldrT="[Text]" custT="1"/>
      <dgm:spPr>
        <a:solidFill>
          <a:schemeClr val="accent1">
            <a:lumMod val="40000"/>
            <a:lumOff val="60000"/>
          </a:schemeClr>
        </a:solidFill>
        <a:ln>
          <a:solidFill>
            <a:schemeClr val="tx1"/>
          </a:solidFill>
        </a:ln>
      </dgm:spPr>
      <dgm:t>
        <a:bodyPr/>
        <a:lstStyle/>
        <a:p>
          <a:pPr rtl="1"/>
          <a:r>
            <a:rPr lang="en-US" sz="2000" dirty="0" smtClean="0">
              <a:ln>
                <a:solidFill>
                  <a:schemeClr val="tx1"/>
                </a:solidFill>
              </a:ln>
              <a:solidFill>
                <a:schemeClr val="tx1"/>
              </a:solidFill>
            </a:rPr>
            <a:t>Marble</a:t>
          </a:r>
          <a:endParaRPr lang="ar-SA" sz="2000" dirty="0">
            <a:ln>
              <a:solidFill>
                <a:schemeClr val="tx1"/>
              </a:solidFill>
            </a:ln>
            <a:solidFill>
              <a:schemeClr val="tx1"/>
            </a:solidFill>
          </a:endParaRPr>
        </a:p>
      </dgm:t>
    </dgm:pt>
    <dgm:pt modelId="{B54E4898-E234-40AD-A8D9-B417CF4C8526}" type="parTrans" cxnId="{6F972066-A054-4CF7-8617-55353C167EEA}">
      <dgm:prSet/>
      <dgm:spPr/>
      <dgm:t>
        <a:bodyPr/>
        <a:lstStyle/>
        <a:p>
          <a:pPr rtl="1"/>
          <a:endParaRPr lang="ar-SA"/>
        </a:p>
      </dgm:t>
    </dgm:pt>
    <dgm:pt modelId="{28B1431F-E9D9-44CC-B6C8-5002EA906638}" type="sibTrans" cxnId="{6F972066-A054-4CF7-8617-55353C167EEA}">
      <dgm:prSet/>
      <dgm:spPr/>
      <dgm:t>
        <a:bodyPr/>
        <a:lstStyle/>
        <a:p>
          <a:pPr rtl="1"/>
          <a:endParaRPr lang="ar-SA"/>
        </a:p>
      </dgm:t>
    </dgm:pt>
    <dgm:pt modelId="{4BDBBBE6-851D-4BEE-9211-B2F1CBC7272C}" type="pres">
      <dgm:prSet presAssocID="{1D94AC74-C42E-4B83-BCCA-D35C7601DE9A}" presName="Name0" presStyleCnt="0">
        <dgm:presLayoutVars>
          <dgm:dir/>
          <dgm:resizeHandles val="exact"/>
        </dgm:presLayoutVars>
      </dgm:prSet>
      <dgm:spPr/>
    </dgm:pt>
    <dgm:pt modelId="{7AC21CA2-C103-43E7-B5D4-C4EC63E52417}" type="pres">
      <dgm:prSet presAssocID="{1D94AC74-C42E-4B83-BCCA-D35C7601DE9A}" presName="bkgdShp" presStyleLbl="alignAccFollowNode1" presStyleIdx="0" presStyleCnt="1" custScaleY="90022" custLinFactNeighborX="11" custLinFactNeighborY="-14154"/>
      <dgm:spPr/>
    </dgm:pt>
    <dgm:pt modelId="{0FC30988-94F5-4972-9EA6-571B9007795B}" type="pres">
      <dgm:prSet presAssocID="{1D94AC74-C42E-4B83-BCCA-D35C7601DE9A}" presName="linComp" presStyleCnt="0"/>
      <dgm:spPr/>
    </dgm:pt>
    <dgm:pt modelId="{375D88EC-6EE5-4B31-A2D8-491973FF2E2B}" type="pres">
      <dgm:prSet presAssocID="{CC33309D-D12C-4C8D-92E4-15DB16ACD894}" presName="compNode" presStyleCnt="0"/>
      <dgm:spPr/>
    </dgm:pt>
    <dgm:pt modelId="{2161F811-EEF6-4258-B3A8-3BD7C15A1C7B}" type="pres">
      <dgm:prSet presAssocID="{CC33309D-D12C-4C8D-92E4-15DB16ACD894}" presName="node" presStyleLbl="node1" presStyleIdx="0" presStyleCnt="3" custScaleY="72925" custLinFactNeighborX="-3594" custLinFactNeighborY="-2932">
        <dgm:presLayoutVars>
          <dgm:bulletEnabled val="1"/>
        </dgm:presLayoutVars>
      </dgm:prSet>
      <dgm:spPr/>
      <dgm:t>
        <a:bodyPr/>
        <a:lstStyle/>
        <a:p>
          <a:pPr rtl="1"/>
          <a:endParaRPr lang="ar-SA"/>
        </a:p>
      </dgm:t>
    </dgm:pt>
    <dgm:pt modelId="{14E777A9-6B10-4245-8435-758ED9650573}" type="pres">
      <dgm:prSet presAssocID="{CC33309D-D12C-4C8D-92E4-15DB16ACD894}" presName="invisiNode" presStyleLbl="node1" presStyleIdx="0" presStyleCnt="3"/>
      <dgm:spPr/>
    </dgm:pt>
    <dgm:pt modelId="{D801EB86-6D41-4D80-9E2D-78EAF8BB0568}" type="pres">
      <dgm:prSet presAssocID="{CC33309D-D12C-4C8D-92E4-15DB16ACD894}" presName="imagNode" presStyleLbl="fgImgPlace1" presStyleIdx="0" presStyleCnt="3" custScaleY="159737" custLinFactNeighborX="-4079" custLinFactNeighborY="-32986"/>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562CA20A-817A-479D-A387-295195F28319}" type="pres">
      <dgm:prSet presAssocID="{E0524C20-6DC7-4024-9088-647A8513948A}" presName="sibTrans" presStyleLbl="sibTrans2D1" presStyleIdx="0" presStyleCnt="0"/>
      <dgm:spPr/>
      <dgm:t>
        <a:bodyPr/>
        <a:lstStyle/>
        <a:p>
          <a:pPr rtl="1"/>
          <a:endParaRPr lang="ar-SA"/>
        </a:p>
      </dgm:t>
    </dgm:pt>
    <dgm:pt modelId="{731A2D8F-5F71-463D-9A2D-2C7C2F74A1BB}" type="pres">
      <dgm:prSet presAssocID="{17105898-E8AF-4E9D-9F11-CA431D90D0A9}" presName="compNode" presStyleCnt="0"/>
      <dgm:spPr/>
    </dgm:pt>
    <dgm:pt modelId="{A1A85B01-9949-45C0-BDB2-CCFDD7931CA0}" type="pres">
      <dgm:prSet presAssocID="{17105898-E8AF-4E9D-9F11-CA431D90D0A9}" presName="node" presStyleLbl="node1" presStyleIdx="1" presStyleCnt="3" custScaleY="83856" custLinFactNeighborX="1026" custLinFactNeighborY="-763">
        <dgm:presLayoutVars>
          <dgm:bulletEnabled val="1"/>
        </dgm:presLayoutVars>
      </dgm:prSet>
      <dgm:spPr/>
      <dgm:t>
        <a:bodyPr/>
        <a:lstStyle/>
        <a:p>
          <a:pPr rtl="1"/>
          <a:endParaRPr lang="ar-SA"/>
        </a:p>
      </dgm:t>
    </dgm:pt>
    <dgm:pt modelId="{7AFA4527-7013-4B15-B322-8600C0AEFB50}" type="pres">
      <dgm:prSet presAssocID="{17105898-E8AF-4E9D-9F11-CA431D90D0A9}" presName="invisiNode" presStyleLbl="node1" presStyleIdx="1" presStyleCnt="3"/>
      <dgm:spPr/>
    </dgm:pt>
    <dgm:pt modelId="{09EF66A1-DA1F-426D-B740-44A43329A5FD}" type="pres">
      <dgm:prSet presAssocID="{17105898-E8AF-4E9D-9F11-CA431D90D0A9}" presName="imagNode" presStyleLbl="fgImgPlace1" presStyleIdx="1" presStyleCnt="3" custScaleY="168357" custLinFactNeighborX="-1543" custLinFactNeighborY="-1385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000" b="-3000"/>
          </a:stretch>
        </a:blipFill>
      </dgm:spPr>
      <dgm:t>
        <a:bodyPr/>
        <a:lstStyle/>
        <a:p>
          <a:pPr rtl="1"/>
          <a:endParaRPr lang="ar-SA"/>
        </a:p>
      </dgm:t>
    </dgm:pt>
    <dgm:pt modelId="{96F9B4DF-1619-46E4-AA5B-6B83C221AF52}" type="pres">
      <dgm:prSet presAssocID="{CEA04BA6-F60C-4CAE-A5F9-A06C5FE5540D}" presName="sibTrans" presStyleLbl="sibTrans2D1" presStyleIdx="0" presStyleCnt="0"/>
      <dgm:spPr/>
      <dgm:t>
        <a:bodyPr/>
        <a:lstStyle/>
        <a:p>
          <a:pPr rtl="1"/>
          <a:endParaRPr lang="ar-SA"/>
        </a:p>
      </dgm:t>
    </dgm:pt>
    <dgm:pt modelId="{057466E6-0BC1-44F7-8749-47B89B60A313}" type="pres">
      <dgm:prSet presAssocID="{0E37CBAB-CFC8-4293-AADC-98454777530A}" presName="compNode" presStyleCnt="0"/>
      <dgm:spPr/>
    </dgm:pt>
    <dgm:pt modelId="{D4CD8B9D-0562-464F-A8E6-A17976ED69D9}" type="pres">
      <dgm:prSet presAssocID="{0E37CBAB-CFC8-4293-AADC-98454777530A}" presName="node" presStyleLbl="node1" presStyleIdx="2" presStyleCnt="3" custScaleY="82143" custLinFactNeighborX="-195" custLinFactNeighborY="2792">
        <dgm:presLayoutVars>
          <dgm:bulletEnabled val="1"/>
        </dgm:presLayoutVars>
      </dgm:prSet>
      <dgm:spPr/>
      <dgm:t>
        <a:bodyPr/>
        <a:lstStyle/>
        <a:p>
          <a:pPr rtl="1"/>
          <a:endParaRPr lang="ar-SA"/>
        </a:p>
      </dgm:t>
    </dgm:pt>
    <dgm:pt modelId="{E687CB4C-1499-46AB-BD01-4FF819DA77B0}" type="pres">
      <dgm:prSet presAssocID="{0E37CBAB-CFC8-4293-AADC-98454777530A}" presName="invisiNode" presStyleLbl="node1" presStyleIdx="2" presStyleCnt="3"/>
      <dgm:spPr/>
    </dgm:pt>
    <dgm:pt modelId="{88F484EC-C1AB-49FD-8378-6FC1194953B3}" type="pres">
      <dgm:prSet presAssocID="{0E37CBAB-CFC8-4293-AADC-98454777530A}" presName="imagNode" presStyleLbl="fgImgPlace1" presStyleIdx="2" presStyleCnt="3" custScaleY="144168" custLinFactNeighborX="-2568" custLinFactNeighborY="-12759"/>
      <dgm:spPr>
        <a:blipFill>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dgm:spPr>
    </dgm:pt>
  </dgm:ptLst>
  <dgm:cxnLst>
    <dgm:cxn modelId="{DEA4E048-2AAF-48AF-988A-F544FC4DD295}" type="presOf" srcId="{1D94AC74-C42E-4B83-BCCA-D35C7601DE9A}" destId="{4BDBBBE6-851D-4BEE-9211-B2F1CBC7272C}" srcOrd="0" destOrd="0" presId="urn:microsoft.com/office/officeart/2005/8/layout/pList2#2"/>
    <dgm:cxn modelId="{6F972066-A054-4CF7-8617-55353C167EEA}" srcId="{1D94AC74-C42E-4B83-BCCA-D35C7601DE9A}" destId="{0E37CBAB-CFC8-4293-AADC-98454777530A}" srcOrd="2" destOrd="0" parTransId="{B54E4898-E234-40AD-A8D9-B417CF4C8526}" sibTransId="{28B1431F-E9D9-44CC-B6C8-5002EA906638}"/>
    <dgm:cxn modelId="{C810F135-B69B-446D-BEF2-2A217A114794}" type="presOf" srcId="{17105898-E8AF-4E9D-9F11-CA431D90D0A9}" destId="{A1A85B01-9949-45C0-BDB2-CCFDD7931CA0}" srcOrd="0" destOrd="0" presId="urn:microsoft.com/office/officeart/2005/8/layout/pList2#2"/>
    <dgm:cxn modelId="{7974389F-C970-487E-9098-77DA6906E49B}" type="presOf" srcId="{CEA04BA6-F60C-4CAE-A5F9-A06C5FE5540D}" destId="{96F9B4DF-1619-46E4-AA5B-6B83C221AF52}" srcOrd="0" destOrd="0" presId="urn:microsoft.com/office/officeart/2005/8/layout/pList2#2"/>
    <dgm:cxn modelId="{E3E8A2F8-122B-42C7-A940-0F3F937BBFA4}" srcId="{1D94AC74-C42E-4B83-BCCA-D35C7601DE9A}" destId="{CC33309D-D12C-4C8D-92E4-15DB16ACD894}" srcOrd="0" destOrd="0" parTransId="{10C3EE1D-F905-4E68-9541-4195AAAB6CDC}" sibTransId="{E0524C20-6DC7-4024-9088-647A8513948A}"/>
    <dgm:cxn modelId="{E799FEB5-5BB8-484B-BA76-C0534C4DF83F}" type="presOf" srcId="{E0524C20-6DC7-4024-9088-647A8513948A}" destId="{562CA20A-817A-479D-A387-295195F28319}" srcOrd="0" destOrd="0" presId="urn:microsoft.com/office/officeart/2005/8/layout/pList2#2"/>
    <dgm:cxn modelId="{B69C394E-2803-4CB9-B649-4EFF34150D21}" type="presOf" srcId="{CC33309D-D12C-4C8D-92E4-15DB16ACD894}" destId="{2161F811-EEF6-4258-B3A8-3BD7C15A1C7B}" srcOrd="0" destOrd="0" presId="urn:microsoft.com/office/officeart/2005/8/layout/pList2#2"/>
    <dgm:cxn modelId="{CC9C0312-2A44-41EB-9C4F-9A638A954806}" type="presOf" srcId="{0E37CBAB-CFC8-4293-AADC-98454777530A}" destId="{D4CD8B9D-0562-464F-A8E6-A17976ED69D9}" srcOrd="0" destOrd="0" presId="urn:microsoft.com/office/officeart/2005/8/layout/pList2#2"/>
    <dgm:cxn modelId="{F5E209A5-1549-49EB-BAA2-612A57FC7A6F}" srcId="{1D94AC74-C42E-4B83-BCCA-D35C7601DE9A}" destId="{17105898-E8AF-4E9D-9F11-CA431D90D0A9}" srcOrd="1" destOrd="0" parTransId="{385ECDF2-C3AA-4198-A50C-4B699E46F75B}" sibTransId="{CEA04BA6-F60C-4CAE-A5F9-A06C5FE5540D}"/>
    <dgm:cxn modelId="{64849EB3-2F6F-478D-A53B-932B9F7AF2E6}" type="presParOf" srcId="{4BDBBBE6-851D-4BEE-9211-B2F1CBC7272C}" destId="{7AC21CA2-C103-43E7-B5D4-C4EC63E52417}" srcOrd="0" destOrd="0" presId="urn:microsoft.com/office/officeart/2005/8/layout/pList2#2"/>
    <dgm:cxn modelId="{2CFC9B9F-A6BB-4107-A192-04A6C4D4DB63}" type="presParOf" srcId="{4BDBBBE6-851D-4BEE-9211-B2F1CBC7272C}" destId="{0FC30988-94F5-4972-9EA6-571B9007795B}" srcOrd="1" destOrd="0" presId="urn:microsoft.com/office/officeart/2005/8/layout/pList2#2"/>
    <dgm:cxn modelId="{10472AEE-29B3-42DB-B923-81B4BE8447CA}" type="presParOf" srcId="{0FC30988-94F5-4972-9EA6-571B9007795B}" destId="{375D88EC-6EE5-4B31-A2D8-491973FF2E2B}" srcOrd="0" destOrd="0" presId="urn:microsoft.com/office/officeart/2005/8/layout/pList2#2"/>
    <dgm:cxn modelId="{EF7B86BB-4159-4F88-880F-43E7A7A92438}" type="presParOf" srcId="{375D88EC-6EE5-4B31-A2D8-491973FF2E2B}" destId="{2161F811-EEF6-4258-B3A8-3BD7C15A1C7B}" srcOrd="0" destOrd="0" presId="urn:microsoft.com/office/officeart/2005/8/layout/pList2#2"/>
    <dgm:cxn modelId="{FB52CE0C-4BE0-4174-A180-312A1A920311}" type="presParOf" srcId="{375D88EC-6EE5-4B31-A2D8-491973FF2E2B}" destId="{14E777A9-6B10-4245-8435-758ED9650573}" srcOrd="1" destOrd="0" presId="urn:microsoft.com/office/officeart/2005/8/layout/pList2#2"/>
    <dgm:cxn modelId="{1EDB156A-8E0F-405E-B1DA-8E1984EDD41B}" type="presParOf" srcId="{375D88EC-6EE5-4B31-A2D8-491973FF2E2B}" destId="{D801EB86-6D41-4D80-9E2D-78EAF8BB0568}" srcOrd="2" destOrd="0" presId="urn:microsoft.com/office/officeart/2005/8/layout/pList2#2"/>
    <dgm:cxn modelId="{7076291A-16F3-4A28-9D13-07A033CFAC15}" type="presParOf" srcId="{0FC30988-94F5-4972-9EA6-571B9007795B}" destId="{562CA20A-817A-479D-A387-295195F28319}" srcOrd="1" destOrd="0" presId="urn:microsoft.com/office/officeart/2005/8/layout/pList2#2"/>
    <dgm:cxn modelId="{4E231F17-7133-4E32-AB32-341507D5D44A}" type="presParOf" srcId="{0FC30988-94F5-4972-9EA6-571B9007795B}" destId="{731A2D8F-5F71-463D-9A2D-2C7C2F74A1BB}" srcOrd="2" destOrd="0" presId="urn:microsoft.com/office/officeart/2005/8/layout/pList2#2"/>
    <dgm:cxn modelId="{4E263E95-B3DD-4074-AD57-ADAFA248E797}" type="presParOf" srcId="{731A2D8F-5F71-463D-9A2D-2C7C2F74A1BB}" destId="{A1A85B01-9949-45C0-BDB2-CCFDD7931CA0}" srcOrd="0" destOrd="0" presId="urn:microsoft.com/office/officeart/2005/8/layout/pList2#2"/>
    <dgm:cxn modelId="{AD76B18C-1639-40AC-9A48-4D26D33257D9}" type="presParOf" srcId="{731A2D8F-5F71-463D-9A2D-2C7C2F74A1BB}" destId="{7AFA4527-7013-4B15-B322-8600C0AEFB50}" srcOrd="1" destOrd="0" presId="urn:microsoft.com/office/officeart/2005/8/layout/pList2#2"/>
    <dgm:cxn modelId="{C0A9D4A5-21FF-4578-A654-1945FF83D553}" type="presParOf" srcId="{731A2D8F-5F71-463D-9A2D-2C7C2F74A1BB}" destId="{09EF66A1-DA1F-426D-B740-44A43329A5FD}" srcOrd="2" destOrd="0" presId="urn:microsoft.com/office/officeart/2005/8/layout/pList2#2"/>
    <dgm:cxn modelId="{DE850CF7-747A-4E5B-85C0-F8622044970A}" type="presParOf" srcId="{0FC30988-94F5-4972-9EA6-571B9007795B}" destId="{96F9B4DF-1619-46E4-AA5B-6B83C221AF52}" srcOrd="3" destOrd="0" presId="urn:microsoft.com/office/officeart/2005/8/layout/pList2#2"/>
    <dgm:cxn modelId="{7586CE7A-3ECD-4DDC-A533-AAB58626F3D1}" type="presParOf" srcId="{0FC30988-94F5-4972-9EA6-571B9007795B}" destId="{057466E6-0BC1-44F7-8749-47B89B60A313}" srcOrd="4" destOrd="0" presId="urn:microsoft.com/office/officeart/2005/8/layout/pList2#2"/>
    <dgm:cxn modelId="{FECEBE58-CE8A-43E3-9178-508F2B9B4D12}" type="presParOf" srcId="{057466E6-0BC1-44F7-8749-47B89B60A313}" destId="{D4CD8B9D-0562-464F-A8E6-A17976ED69D9}" srcOrd="0" destOrd="0" presId="urn:microsoft.com/office/officeart/2005/8/layout/pList2#2"/>
    <dgm:cxn modelId="{49DE8171-15BA-4019-90B4-72B40C3B25E4}" type="presParOf" srcId="{057466E6-0BC1-44F7-8749-47B89B60A313}" destId="{E687CB4C-1499-46AB-BD01-4FF819DA77B0}" srcOrd="1" destOrd="0" presId="urn:microsoft.com/office/officeart/2005/8/layout/pList2#2"/>
    <dgm:cxn modelId="{9A53808A-9140-46AB-8BB7-0056FB64BF57}" type="presParOf" srcId="{057466E6-0BC1-44F7-8749-47B89B60A313}" destId="{88F484EC-C1AB-49FD-8378-6FC1194953B3}" srcOrd="2" destOrd="0" presId="urn:microsoft.com/office/officeart/2005/8/layout/pList2#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9A43C34-678F-4361-98AD-C48FA198F469}" type="doc">
      <dgm:prSet loTypeId="urn:microsoft.com/office/officeart/2005/8/layout/venn2" loCatId="relationship" qsTypeId="urn:microsoft.com/office/officeart/2005/8/quickstyle/simple3" qsCatId="simple" csTypeId="urn:microsoft.com/office/officeart/2005/8/colors/colorful1#1" csCatId="colorful" phldr="1"/>
      <dgm:spPr/>
      <dgm:t>
        <a:bodyPr/>
        <a:lstStyle/>
        <a:p>
          <a:pPr rtl="1"/>
          <a:endParaRPr lang="ar-SA"/>
        </a:p>
      </dgm:t>
    </dgm:pt>
    <dgm:pt modelId="{39C8CFCE-94AF-4CA2-BE05-4A0459A7C5AB}">
      <dgm:prSet phldrT="[Text]" custT="1"/>
      <dgm:spPr>
        <a:ln>
          <a:solidFill>
            <a:schemeClr val="tx1"/>
          </a:solidFill>
        </a:ln>
      </dgm:spPr>
      <dgm:t>
        <a:bodyPr/>
        <a:lstStyle/>
        <a:p>
          <a:pPr rtl="1"/>
          <a:r>
            <a:rPr lang="en-US" sz="1100" b="1">
              <a:ln>
                <a:solidFill>
                  <a:schemeClr val="tx1"/>
                </a:solidFill>
              </a:ln>
            </a:rPr>
            <a:t>Others</a:t>
          </a:r>
          <a:endParaRPr lang="ar-SA" sz="1100" b="1">
            <a:ln>
              <a:solidFill>
                <a:schemeClr val="tx1"/>
              </a:solidFill>
            </a:ln>
          </a:endParaRPr>
        </a:p>
      </dgm:t>
    </dgm:pt>
    <dgm:pt modelId="{23376917-2CF5-4B81-ACB1-59C1625C1BEA}" type="parTrans" cxnId="{7EF69547-7465-4BB0-AA6D-C069EBFBBF40}">
      <dgm:prSet/>
      <dgm:spPr/>
      <dgm:t>
        <a:bodyPr/>
        <a:lstStyle/>
        <a:p>
          <a:pPr rtl="1"/>
          <a:endParaRPr lang="ar-SA"/>
        </a:p>
      </dgm:t>
    </dgm:pt>
    <dgm:pt modelId="{594CD64D-E924-4C0D-8CBF-A644CB4DA8EF}" type="sibTrans" cxnId="{7EF69547-7465-4BB0-AA6D-C069EBFBBF40}">
      <dgm:prSet/>
      <dgm:spPr/>
      <dgm:t>
        <a:bodyPr/>
        <a:lstStyle/>
        <a:p>
          <a:pPr rtl="1"/>
          <a:endParaRPr lang="ar-SA"/>
        </a:p>
      </dgm:t>
    </dgm:pt>
    <dgm:pt modelId="{8C6C7BE2-3E9E-47BD-83DA-696461219DF3}">
      <dgm:prSet phldrT="[Text]" custT="1"/>
      <dgm:spPr>
        <a:ln>
          <a:solidFill>
            <a:schemeClr val="tx1"/>
          </a:solidFill>
        </a:ln>
      </dgm:spPr>
      <dgm:t>
        <a:bodyPr/>
        <a:lstStyle/>
        <a:p>
          <a:pPr rtl="1"/>
          <a:r>
            <a:rPr lang="en-US" sz="1100" b="1">
              <a:ln>
                <a:solidFill>
                  <a:schemeClr val="tx1"/>
                </a:solidFill>
              </a:ln>
            </a:rPr>
            <a:t>Ministries</a:t>
          </a:r>
          <a:r>
            <a:rPr lang="en-US" sz="1100">
              <a:ln>
                <a:solidFill>
                  <a:schemeClr val="tx1"/>
                </a:solidFill>
              </a:ln>
            </a:rPr>
            <a:t> </a:t>
          </a:r>
          <a:r>
            <a:rPr lang="en-US" sz="1100" b="1">
              <a:ln>
                <a:solidFill>
                  <a:schemeClr val="tx1"/>
                </a:solidFill>
              </a:ln>
            </a:rPr>
            <a:t>Offices</a:t>
          </a:r>
          <a:endParaRPr lang="ar-SA" sz="1100" b="1">
            <a:ln>
              <a:solidFill>
                <a:schemeClr val="tx1"/>
              </a:solidFill>
            </a:ln>
          </a:endParaRPr>
        </a:p>
      </dgm:t>
    </dgm:pt>
    <dgm:pt modelId="{96642404-E0C2-4524-8280-82E1D2AB8001}" type="parTrans" cxnId="{AF6637B1-C174-40C7-9DAA-DAF5EDC50727}">
      <dgm:prSet/>
      <dgm:spPr/>
      <dgm:t>
        <a:bodyPr/>
        <a:lstStyle/>
        <a:p>
          <a:pPr rtl="1"/>
          <a:endParaRPr lang="ar-SA"/>
        </a:p>
      </dgm:t>
    </dgm:pt>
    <dgm:pt modelId="{6595310B-F9C1-4966-8BAA-BF5A61132019}" type="sibTrans" cxnId="{AF6637B1-C174-40C7-9DAA-DAF5EDC50727}">
      <dgm:prSet/>
      <dgm:spPr/>
      <dgm:t>
        <a:bodyPr/>
        <a:lstStyle/>
        <a:p>
          <a:pPr rtl="1"/>
          <a:endParaRPr lang="ar-SA"/>
        </a:p>
      </dgm:t>
    </dgm:pt>
    <dgm:pt modelId="{E578EA4D-17A3-4CAF-B720-BA25C91C5441}">
      <dgm:prSet phldrT="[Text]" custT="1"/>
      <dgm:spPr>
        <a:ln>
          <a:solidFill>
            <a:schemeClr val="tx1"/>
          </a:solidFill>
        </a:ln>
      </dgm:spPr>
      <dgm:t>
        <a:bodyPr/>
        <a:lstStyle/>
        <a:p>
          <a:pPr rtl="1"/>
          <a:r>
            <a:rPr lang="en-US" sz="1100" b="1">
              <a:ln>
                <a:solidFill>
                  <a:schemeClr val="tx1"/>
                </a:solidFill>
              </a:ln>
            </a:rPr>
            <a:t>Military</a:t>
          </a:r>
          <a:r>
            <a:rPr lang="en-US" sz="1100">
              <a:ln>
                <a:solidFill>
                  <a:schemeClr val="tx1"/>
                </a:solidFill>
              </a:ln>
            </a:rPr>
            <a:t> </a:t>
          </a:r>
          <a:r>
            <a:rPr lang="en-US" sz="1100" b="1">
              <a:ln>
                <a:solidFill>
                  <a:schemeClr val="tx1"/>
                </a:solidFill>
              </a:ln>
            </a:rPr>
            <a:t>Facilities</a:t>
          </a:r>
          <a:endParaRPr lang="ar-SA" sz="1100" b="1">
            <a:ln>
              <a:solidFill>
                <a:schemeClr val="tx1"/>
              </a:solidFill>
            </a:ln>
          </a:endParaRPr>
        </a:p>
      </dgm:t>
    </dgm:pt>
    <dgm:pt modelId="{55875FAE-8CF3-43ED-BE99-798AFA819065}" type="parTrans" cxnId="{F8782A57-84A2-4271-A1E3-DC17896FC953}">
      <dgm:prSet/>
      <dgm:spPr/>
      <dgm:t>
        <a:bodyPr/>
        <a:lstStyle/>
        <a:p>
          <a:pPr rtl="1"/>
          <a:endParaRPr lang="ar-SA"/>
        </a:p>
      </dgm:t>
    </dgm:pt>
    <dgm:pt modelId="{CEBD13C6-BF47-4845-8EE2-7BEE7C13AB58}" type="sibTrans" cxnId="{F8782A57-84A2-4271-A1E3-DC17896FC953}">
      <dgm:prSet/>
      <dgm:spPr/>
      <dgm:t>
        <a:bodyPr/>
        <a:lstStyle/>
        <a:p>
          <a:pPr rtl="1"/>
          <a:endParaRPr lang="ar-SA"/>
        </a:p>
      </dgm:t>
    </dgm:pt>
    <dgm:pt modelId="{68E4DE47-ABF7-4635-A774-5364C9AC3B90}">
      <dgm:prSet phldrT="[Text]" custT="1"/>
      <dgm:spPr>
        <a:ln>
          <a:solidFill>
            <a:schemeClr val="tx1"/>
          </a:solidFill>
        </a:ln>
      </dgm:spPr>
      <dgm:t>
        <a:bodyPr/>
        <a:lstStyle/>
        <a:p>
          <a:pPr rtl="1"/>
          <a:r>
            <a:rPr lang="en-US" sz="1050" b="1">
              <a:ln>
                <a:solidFill>
                  <a:schemeClr val="tx1"/>
                </a:solidFill>
              </a:ln>
            </a:rPr>
            <a:t>Kindergartens</a:t>
          </a:r>
          <a:endParaRPr lang="ar-SA" sz="1050" b="1">
            <a:ln>
              <a:solidFill>
                <a:schemeClr val="tx1"/>
              </a:solidFill>
            </a:ln>
          </a:endParaRPr>
        </a:p>
      </dgm:t>
    </dgm:pt>
    <dgm:pt modelId="{896A51B5-1E49-4263-8999-D455E7756180}" type="parTrans" cxnId="{B79D0ABE-D2BF-4C96-B780-0FE075F6D45C}">
      <dgm:prSet/>
      <dgm:spPr/>
      <dgm:t>
        <a:bodyPr/>
        <a:lstStyle/>
        <a:p>
          <a:pPr rtl="1"/>
          <a:endParaRPr lang="ar-SA"/>
        </a:p>
      </dgm:t>
    </dgm:pt>
    <dgm:pt modelId="{A91B8AE8-D9E3-4504-9E46-5E7B0495EC6F}" type="sibTrans" cxnId="{B79D0ABE-D2BF-4C96-B780-0FE075F6D45C}">
      <dgm:prSet/>
      <dgm:spPr/>
      <dgm:t>
        <a:bodyPr/>
        <a:lstStyle/>
        <a:p>
          <a:pPr rtl="1"/>
          <a:endParaRPr lang="ar-SA"/>
        </a:p>
      </dgm:t>
    </dgm:pt>
    <dgm:pt modelId="{EDE026F9-FF4A-462F-99D1-C40B9791651A}">
      <dgm:prSet custT="1"/>
      <dgm:spPr>
        <a:ln>
          <a:solidFill>
            <a:schemeClr val="tx1"/>
          </a:solidFill>
        </a:ln>
      </dgm:spPr>
      <dgm:t>
        <a:bodyPr/>
        <a:lstStyle/>
        <a:p>
          <a:pPr rtl="1"/>
          <a:r>
            <a:rPr lang="en-US" sz="1100" b="1">
              <a:ln>
                <a:solidFill>
                  <a:schemeClr val="tx1"/>
                </a:solidFill>
              </a:ln>
            </a:rPr>
            <a:t>Park</a:t>
          </a:r>
          <a:endParaRPr lang="ar-SA" sz="1100" b="1">
            <a:ln>
              <a:solidFill>
                <a:schemeClr val="tx1"/>
              </a:solidFill>
            </a:ln>
          </a:endParaRPr>
        </a:p>
      </dgm:t>
    </dgm:pt>
    <dgm:pt modelId="{218C993F-D915-4C63-9B25-7268ED4F387E}" type="parTrans" cxnId="{3A19B663-DCA2-4B44-B2D4-E227D5B4F7C5}">
      <dgm:prSet/>
      <dgm:spPr/>
      <dgm:t>
        <a:bodyPr/>
        <a:lstStyle/>
        <a:p>
          <a:pPr rtl="1"/>
          <a:endParaRPr lang="ar-SA"/>
        </a:p>
      </dgm:t>
    </dgm:pt>
    <dgm:pt modelId="{92A4DB71-49F4-4A42-9377-3E1DC13FEFF6}" type="sibTrans" cxnId="{3A19B663-DCA2-4B44-B2D4-E227D5B4F7C5}">
      <dgm:prSet/>
      <dgm:spPr/>
      <dgm:t>
        <a:bodyPr/>
        <a:lstStyle/>
        <a:p>
          <a:pPr rtl="1"/>
          <a:endParaRPr lang="ar-SA"/>
        </a:p>
      </dgm:t>
    </dgm:pt>
    <dgm:pt modelId="{413F56A1-3975-4A88-B062-38D79C73C7A7}">
      <dgm:prSet custT="1"/>
      <dgm:spPr>
        <a:ln>
          <a:solidFill>
            <a:schemeClr val="tx1"/>
          </a:solidFill>
        </a:ln>
      </dgm:spPr>
      <dgm:t>
        <a:bodyPr/>
        <a:lstStyle/>
        <a:p>
          <a:pPr rtl="1"/>
          <a:r>
            <a:rPr lang="en-US" sz="1000" b="1">
              <a:ln>
                <a:solidFill>
                  <a:schemeClr val="tx1"/>
                </a:solidFill>
              </a:ln>
            </a:rPr>
            <a:t>Wedding hal</a:t>
          </a:r>
          <a:r>
            <a:rPr lang="en-US" sz="1000" b="1"/>
            <a:t>l</a:t>
          </a:r>
          <a:endParaRPr lang="ar-SA" sz="1000" b="1"/>
        </a:p>
      </dgm:t>
    </dgm:pt>
    <dgm:pt modelId="{3787FB5D-E681-4368-BE0D-0457343D2058}" type="parTrans" cxnId="{9C9FD097-68E2-4883-8192-53053488293A}">
      <dgm:prSet/>
      <dgm:spPr/>
      <dgm:t>
        <a:bodyPr/>
        <a:lstStyle/>
        <a:p>
          <a:pPr rtl="1"/>
          <a:endParaRPr lang="ar-SA"/>
        </a:p>
      </dgm:t>
    </dgm:pt>
    <dgm:pt modelId="{E98294DF-B466-4F33-BE49-2F2985586816}" type="sibTrans" cxnId="{9C9FD097-68E2-4883-8192-53053488293A}">
      <dgm:prSet/>
      <dgm:spPr/>
      <dgm:t>
        <a:bodyPr/>
        <a:lstStyle/>
        <a:p>
          <a:pPr rtl="1"/>
          <a:endParaRPr lang="ar-SA"/>
        </a:p>
      </dgm:t>
    </dgm:pt>
    <dgm:pt modelId="{63DF7613-2509-4FF9-A820-8E6FF5E818C9}" type="pres">
      <dgm:prSet presAssocID="{69A43C34-678F-4361-98AD-C48FA198F469}" presName="Name0" presStyleCnt="0">
        <dgm:presLayoutVars>
          <dgm:chMax val="7"/>
          <dgm:resizeHandles val="exact"/>
        </dgm:presLayoutVars>
      </dgm:prSet>
      <dgm:spPr/>
      <dgm:t>
        <a:bodyPr/>
        <a:lstStyle/>
        <a:p>
          <a:pPr rtl="1"/>
          <a:endParaRPr lang="ar-SA"/>
        </a:p>
      </dgm:t>
    </dgm:pt>
    <dgm:pt modelId="{B875C5C3-88D2-46DF-91E6-9ECE3DD5E594}" type="pres">
      <dgm:prSet presAssocID="{69A43C34-678F-4361-98AD-C48FA198F469}" presName="comp1" presStyleCnt="0"/>
      <dgm:spPr/>
    </dgm:pt>
    <dgm:pt modelId="{B2E6B7E3-7A71-444D-B950-8DF26FEFD774}" type="pres">
      <dgm:prSet presAssocID="{69A43C34-678F-4361-98AD-C48FA198F469}" presName="circle1" presStyleLbl="node1" presStyleIdx="0" presStyleCnt="6"/>
      <dgm:spPr/>
      <dgm:t>
        <a:bodyPr/>
        <a:lstStyle/>
        <a:p>
          <a:pPr rtl="1"/>
          <a:endParaRPr lang="ar-SA"/>
        </a:p>
      </dgm:t>
    </dgm:pt>
    <dgm:pt modelId="{9989DD7E-D5EA-43DA-912D-F7DF71273033}" type="pres">
      <dgm:prSet presAssocID="{69A43C34-678F-4361-98AD-C48FA198F469}" presName="c1text" presStyleLbl="node1" presStyleIdx="0" presStyleCnt="6">
        <dgm:presLayoutVars>
          <dgm:bulletEnabled val="1"/>
        </dgm:presLayoutVars>
      </dgm:prSet>
      <dgm:spPr/>
      <dgm:t>
        <a:bodyPr/>
        <a:lstStyle/>
        <a:p>
          <a:pPr rtl="1"/>
          <a:endParaRPr lang="ar-SA"/>
        </a:p>
      </dgm:t>
    </dgm:pt>
    <dgm:pt modelId="{5B8392D7-37D7-46EE-82C6-8D6D1E47BF46}" type="pres">
      <dgm:prSet presAssocID="{69A43C34-678F-4361-98AD-C48FA198F469}" presName="comp2" presStyleCnt="0"/>
      <dgm:spPr/>
    </dgm:pt>
    <dgm:pt modelId="{9BE74A7D-5A39-475F-A78B-8D2733A5152B}" type="pres">
      <dgm:prSet presAssocID="{69A43C34-678F-4361-98AD-C48FA198F469}" presName="circle2" presStyleLbl="node1" presStyleIdx="1" presStyleCnt="6"/>
      <dgm:spPr/>
      <dgm:t>
        <a:bodyPr/>
        <a:lstStyle/>
        <a:p>
          <a:pPr rtl="1"/>
          <a:endParaRPr lang="ar-SA"/>
        </a:p>
      </dgm:t>
    </dgm:pt>
    <dgm:pt modelId="{E04BB3D6-766A-497A-811D-E91F61358598}" type="pres">
      <dgm:prSet presAssocID="{69A43C34-678F-4361-98AD-C48FA198F469}" presName="c2text" presStyleLbl="node1" presStyleIdx="1" presStyleCnt="6">
        <dgm:presLayoutVars>
          <dgm:bulletEnabled val="1"/>
        </dgm:presLayoutVars>
      </dgm:prSet>
      <dgm:spPr/>
      <dgm:t>
        <a:bodyPr/>
        <a:lstStyle/>
        <a:p>
          <a:pPr rtl="1"/>
          <a:endParaRPr lang="ar-SA"/>
        </a:p>
      </dgm:t>
    </dgm:pt>
    <dgm:pt modelId="{CB14D074-625F-41F2-9F36-32FF82C87D7A}" type="pres">
      <dgm:prSet presAssocID="{69A43C34-678F-4361-98AD-C48FA198F469}" presName="comp3" presStyleCnt="0"/>
      <dgm:spPr/>
    </dgm:pt>
    <dgm:pt modelId="{D28446E2-1412-4172-81E5-0C1BC24F4EAF}" type="pres">
      <dgm:prSet presAssocID="{69A43C34-678F-4361-98AD-C48FA198F469}" presName="circle3" presStyleLbl="node1" presStyleIdx="2" presStyleCnt="6"/>
      <dgm:spPr/>
      <dgm:t>
        <a:bodyPr/>
        <a:lstStyle/>
        <a:p>
          <a:pPr rtl="1"/>
          <a:endParaRPr lang="ar-SA"/>
        </a:p>
      </dgm:t>
    </dgm:pt>
    <dgm:pt modelId="{F05E30B8-274E-4892-B6D7-65BB61B65570}" type="pres">
      <dgm:prSet presAssocID="{69A43C34-678F-4361-98AD-C48FA198F469}" presName="c3text" presStyleLbl="node1" presStyleIdx="2" presStyleCnt="6">
        <dgm:presLayoutVars>
          <dgm:bulletEnabled val="1"/>
        </dgm:presLayoutVars>
      </dgm:prSet>
      <dgm:spPr/>
      <dgm:t>
        <a:bodyPr/>
        <a:lstStyle/>
        <a:p>
          <a:pPr rtl="1"/>
          <a:endParaRPr lang="ar-SA"/>
        </a:p>
      </dgm:t>
    </dgm:pt>
    <dgm:pt modelId="{4AD75E98-735C-40E6-8B8B-1F19EA86BB71}" type="pres">
      <dgm:prSet presAssocID="{69A43C34-678F-4361-98AD-C48FA198F469}" presName="comp4" presStyleCnt="0"/>
      <dgm:spPr/>
    </dgm:pt>
    <dgm:pt modelId="{F299B67E-790F-4D0B-9920-D7B19915812F}" type="pres">
      <dgm:prSet presAssocID="{69A43C34-678F-4361-98AD-C48FA198F469}" presName="circle4" presStyleLbl="node1" presStyleIdx="3" presStyleCnt="6"/>
      <dgm:spPr/>
      <dgm:t>
        <a:bodyPr/>
        <a:lstStyle/>
        <a:p>
          <a:pPr rtl="1"/>
          <a:endParaRPr lang="ar-SA"/>
        </a:p>
      </dgm:t>
    </dgm:pt>
    <dgm:pt modelId="{BD886702-E019-4E1A-BFDE-9F4C2BD0922B}" type="pres">
      <dgm:prSet presAssocID="{69A43C34-678F-4361-98AD-C48FA198F469}" presName="c4text" presStyleLbl="node1" presStyleIdx="3" presStyleCnt="6">
        <dgm:presLayoutVars>
          <dgm:bulletEnabled val="1"/>
        </dgm:presLayoutVars>
      </dgm:prSet>
      <dgm:spPr/>
      <dgm:t>
        <a:bodyPr/>
        <a:lstStyle/>
        <a:p>
          <a:pPr rtl="1"/>
          <a:endParaRPr lang="ar-SA"/>
        </a:p>
      </dgm:t>
    </dgm:pt>
    <dgm:pt modelId="{8A646995-8AA4-43FC-AED2-DEAF9E0150DE}" type="pres">
      <dgm:prSet presAssocID="{69A43C34-678F-4361-98AD-C48FA198F469}" presName="comp5" presStyleCnt="0"/>
      <dgm:spPr/>
    </dgm:pt>
    <dgm:pt modelId="{307D80EF-DDE2-400A-85D4-1696A9A3E736}" type="pres">
      <dgm:prSet presAssocID="{69A43C34-678F-4361-98AD-C48FA198F469}" presName="circle5" presStyleLbl="node1" presStyleIdx="4" presStyleCnt="6"/>
      <dgm:spPr/>
      <dgm:t>
        <a:bodyPr/>
        <a:lstStyle/>
        <a:p>
          <a:pPr rtl="1"/>
          <a:endParaRPr lang="ar-SA"/>
        </a:p>
      </dgm:t>
    </dgm:pt>
    <dgm:pt modelId="{E5E50966-12B3-434D-B449-00B0E8E0F354}" type="pres">
      <dgm:prSet presAssocID="{69A43C34-678F-4361-98AD-C48FA198F469}" presName="c5text" presStyleLbl="node1" presStyleIdx="4" presStyleCnt="6">
        <dgm:presLayoutVars>
          <dgm:bulletEnabled val="1"/>
        </dgm:presLayoutVars>
      </dgm:prSet>
      <dgm:spPr/>
      <dgm:t>
        <a:bodyPr/>
        <a:lstStyle/>
        <a:p>
          <a:pPr rtl="1"/>
          <a:endParaRPr lang="ar-SA"/>
        </a:p>
      </dgm:t>
    </dgm:pt>
    <dgm:pt modelId="{57DDD462-1C2E-48F2-B97B-2B4962B78DFE}" type="pres">
      <dgm:prSet presAssocID="{69A43C34-678F-4361-98AD-C48FA198F469}" presName="comp6" presStyleCnt="0"/>
      <dgm:spPr/>
    </dgm:pt>
    <dgm:pt modelId="{640C2521-9065-4B93-A256-1AB8ECC72E6D}" type="pres">
      <dgm:prSet presAssocID="{69A43C34-678F-4361-98AD-C48FA198F469}" presName="circle6" presStyleLbl="node1" presStyleIdx="5" presStyleCnt="6"/>
      <dgm:spPr/>
      <dgm:t>
        <a:bodyPr/>
        <a:lstStyle/>
        <a:p>
          <a:pPr rtl="1"/>
          <a:endParaRPr lang="ar-SA"/>
        </a:p>
      </dgm:t>
    </dgm:pt>
    <dgm:pt modelId="{14BB323F-FD87-40AB-B29F-8B05184CD2B3}" type="pres">
      <dgm:prSet presAssocID="{69A43C34-678F-4361-98AD-C48FA198F469}" presName="c6text" presStyleLbl="node1" presStyleIdx="5" presStyleCnt="6">
        <dgm:presLayoutVars>
          <dgm:bulletEnabled val="1"/>
        </dgm:presLayoutVars>
      </dgm:prSet>
      <dgm:spPr/>
      <dgm:t>
        <a:bodyPr/>
        <a:lstStyle/>
        <a:p>
          <a:pPr rtl="1"/>
          <a:endParaRPr lang="ar-SA"/>
        </a:p>
      </dgm:t>
    </dgm:pt>
  </dgm:ptLst>
  <dgm:cxnLst>
    <dgm:cxn modelId="{040D7EEA-3FF6-4157-B4C9-5AC9155C98B7}" type="presOf" srcId="{413F56A1-3975-4A88-B062-38D79C73C7A7}" destId="{640C2521-9065-4B93-A256-1AB8ECC72E6D}" srcOrd="0" destOrd="0" presId="urn:microsoft.com/office/officeart/2005/8/layout/venn2"/>
    <dgm:cxn modelId="{F8782A57-84A2-4271-A1E3-DC17896FC953}" srcId="{69A43C34-678F-4361-98AD-C48FA198F469}" destId="{E578EA4D-17A3-4CAF-B720-BA25C91C5441}" srcOrd="2" destOrd="0" parTransId="{55875FAE-8CF3-43ED-BE99-798AFA819065}" sibTransId="{CEBD13C6-BF47-4845-8EE2-7BEE7C13AB58}"/>
    <dgm:cxn modelId="{35FE54E2-B67F-485E-833A-78A27D07390C}" type="presOf" srcId="{68E4DE47-ABF7-4635-A774-5364C9AC3B90}" destId="{E5E50966-12B3-434D-B449-00B0E8E0F354}" srcOrd="1" destOrd="0" presId="urn:microsoft.com/office/officeart/2005/8/layout/venn2"/>
    <dgm:cxn modelId="{7EF69547-7465-4BB0-AA6D-C069EBFBBF40}" srcId="{69A43C34-678F-4361-98AD-C48FA198F469}" destId="{39C8CFCE-94AF-4CA2-BE05-4A0459A7C5AB}" srcOrd="0" destOrd="0" parTransId="{23376917-2CF5-4B81-ACB1-59C1625C1BEA}" sibTransId="{594CD64D-E924-4C0D-8CBF-A644CB4DA8EF}"/>
    <dgm:cxn modelId="{93ED120F-4C98-4C7C-8B46-0FE3D3407B34}" type="presOf" srcId="{E578EA4D-17A3-4CAF-B720-BA25C91C5441}" destId="{D28446E2-1412-4172-81E5-0C1BC24F4EAF}" srcOrd="0" destOrd="0" presId="urn:microsoft.com/office/officeart/2005/8/layout/venn2"/>
    <dgm:cxn modelId="{2B240028-B360-4710-B345-49B98A048AC3}" type="presOf" srcId="{39C8CFCE-94AF-4CA2-BE05-4A0459A7C5AB}" destId="{9989DD7E-D5EA-43DA-912D-F7DF71273033}" srcOrd="1" destOrd="0" presId="urn:microsoft.com/office/officeart/2005/8/layout/venn2"/>
    <dgm:cxn modelId="{C66F00CE-1E35-4E73-B013-4ABCE8330F40}" type="presOf" srcId="{69A43C34-678F-4361-98AD-C48FA198F469}" destId="{63DF7613-2509-4FF9-A820-8E6FF5E818C9}" srcOrd="0" destOrd="0" presId="urn:microsoft.com/office/officeart/2005/8/layout/venn2"/>
    <dgm:cxn modelId="{3A19B663-DCA2-4B44-B2D4-E227D5B4F7C5}" srcId="{69A43C34-678F-4361-98AD-C48FA198F469}" destId="{EDE026F9-FF4A-462F-99D1-C40B9791651A}" srcOrd="3" destOrd="0" parTransId="{218C993F-D915-4C63-9B25-7268ED4F387E}" sibTransId="{92A4DB71-49F4-4A42-9377-3E1DC13FEFF6}"/>
    <dgm:cxn modelId="{196BFA4D-3AD3-490F-BDED-8FD088D8D5FE}" type="presOf" srcId="{EDE026F9-FF4A-462F-99D1-C40B9791651A}" destId="{F299B67E-790F-4D0B-9920-D7B19915812F}" srcOrd="0" destOrd="0" presId="urn:microsoft.com/office/officeart/2005/8/layout/venn2"/>
    <dgm:cxn modelId="{AF6637B1-C174-40C7-9DAA-DAF5EDC50727}" srcId="{69A43C34-678F-4361-98AD-C48FA198F469}" destId="{8C6C7BE2-3E9E-47BD-83DA-696461219DF3}" srcOrd="1" destOrd="0" parTransId="{96642404-E0C2-4524-8280-82E1D2AB8001}" sibTransId="{6595310B-F9C1-4966-8BAA-BF5A61132019}"/>
    <dgm:cxn modelId="{1F10E797-F62B-4277-9064-DE91738E90D6}" type="presOf" srcId="{68E4DE47-ABF7-4635-A774-5364C9AC3B90}" destId="{307D80EF-DDE2-400A-85D4-1696A9A3E736}" srcOrd="0" destOrd="0" presId="urn:microsoft.com/office/officeart/2005/8/layout/venn2"/>
    <dgm:cxn modelId="{B79D0ABE-D2BF-4C96-B780-0FE075F6D45C}" srcId="{69A43C34-678F-4361-98AD-C48FA198F469}" destId="{68E4DE47-ABF7-4635-A774-5364C9AC3B90}" srcOrd="4" destOrd="0" parTransId="{896A51B5-1E49-4263-8999-D455E7756180}" sibTransId="{A91B8AE8-D9E3-4504-9E46-5E7B0495EC6F}"/>
    <dgm:cxn modelId="{A12E60CB-09AB-4318-B650-66B2C6D19527}" type="presOf" srcId="{413F56A1-3975-4A88-B062-38D79C73C7A7}" destId="{14BB323F-FD87-40AB-B29F-8B05184CD2B3}" srcOrd="1" destOrd="0" presId="urn:microsoft.com/office/officeart/2005/8/layout/venn2"/>
    <dgm:cxn modelId="{9C9FD097-68E2-4883-8192-53053488293A}" srcId="{69A43C34-678F-4361-98AD-C48FA198F469}" destId="{413F56A1-3975-4A88-B062-38D79C73C7A7}" srcOrd="5" destOrd="0" parTransId="{3787FB5D-E681-4368-BE0D-0457343D2058}" sibTransId="{E98294DF-B466-4F33-BE49-2F2985586816}"/>
    <dgm:cxn modelId="{957E2E76-0ED0-4D8E-BEB3-DE47D26DD86F}" type="presOf" srcId="{E578EA4D-17A3-4CAF-B720-BA25C91C5441}" destId="{F05E30B8-274E-4892-B6D7-65BB61B65570}" srcOrd="1" destOrd="0" presId="urn:microsoft.com/office/officeart/2005/8/layout/venn2"/>
    <dgm:cxn modelId="{84FCF78F-5EFD-431E-ACC7-61461E6C817A}" type="presOf" srcId="{8C6C7BE2-3E9E-47BD-83DA-696461219DF3}" destId="{E04BB3D6-766A-497A-811D-E91F61358598}" srcOrd="1" destOrd="0" presId="urn:microsoft.com/office/officeart/2005/8/layout/venn2"/>
    <dgm:cxn modelId="{1A087B9E-758C-4188-BE65-962895AC6920}" type="presOf" srcId="{8C6C7BE2-3E9E-47BD-83DA-696461219DF3}" destId="{9BE74A7D-5A39-475F-A78B-8D2733A5152B}" srcOrd="0" destOrd="0" presId="urn:microsoft.com/office/officeart/2005/8/layout/venn2"/>
    <dgm:cxn modelId="{3589F6EA-3084-4003-909B-8FF437D623A9}" type="presOf" srcId="{39C8CFCE-94AF-4CA2-BE05-4A0459A7C5AB}" destId="{B2E6B7E3-7A71-444D-B950-8DF26FEFD774}" srcOrd="0" destOrd="0" presId="urn:microsoft.com/office/officeart/2005/8/layout/venn2"/>
    <dgm:cxn modelId="{5888722B-A41E-402A-BEDB-542E0DFC7122}" type="presOf" srcId="{EDE026F9-FF4A-462F-99D1-C40B9791651A}" destId="{BD886702-E019-4E1A-BFDE-9F4C2BD0922B}" srcOrd="1" destOrd="0" presId="urn:microsoft.com/office/officeart/2005/8/layout/venn2"/>
    <dgm:cxn modelId="{BC6DCFCD-835A-431E-A73C-73A56FF3C59F}" type="presParOf" srcId="{63DF7613-2509-4FF9-A820-8E6FF5E818C9}" destId="{B875C5C3-88D2-46DF-91E6-9ECE3DD5E594}" srcOrd="0" destOrd="0" presId="urn:microsoft.com/office/officeart/2005/8/layout/venn2"/>
    <dgm:cxn modelId="{52686640-7517-431F-82E1-6C25EC539DDF}" type="presParOf" srcId="{B875C5C3-88D2-46DF-91E6-9ECE3DD5E594}" destId="{B2E6B7E3-7A71-444D-B950-8DF26FEFD774}" srcOrd="0" destOrd="0" presId="urn:microsoft.com/office/officeart/2005/8/layout/venn2"/>
    <dgm:cxn modelId="{F13B618D-6499-490F-B028-B5C137D537E5}" type="presParOf" srcId="{B875C5C3-88D2-46DF-91E6-9ECE3DD5E594}" destId="{9989DD7E-D5EA-43DA-912D-F7DF71273033}" srcOrd="1" destOrd="0" presId="urn:microsoft.com/office/officeart/2005/8/layout/venn2"/>
    <dgm:cxn modelId="{FCC23305-C469-499C-8EE8-231B75DD0015}" type="presParOf" srcId="{63DF7613-2509-4FF9-A820-8E6FF5E818C9}" destId="{5B8392D7-37D7-46EE-82C6-8D6D1E47BF46}" srcOrd="1" destOrd="0" presId="urn:microsoft.com/office/officeart/2005/8/layout/venn2"/>
    <dgm:cxn modelId="{F15FAC2F-8BE2-4320-9F46-A54AC63CEE46}" type="presParOf" srcId="{5B8392D7-37D7-46EE-82C6-8D6D1E47BF46}" destId="{9BE74A7D-5A39-475F-A78B-8D2733A5152B}" srcOrd="0" destOrd="0" presId="urn:microsoft.com/office/officeart/2005/8/layout/venn2"/>
    <dgm:cxn modelId="{3BFCBC88-2AA8-45E4-9DAB-AF78DCA4FEC7}" type="presParOf" srcId="{5B8392D7-37D7-46EE-82C6-8D6D1E47BF46}" destId="{E04BB3D6-766A-497A-811D-E91F61358598}" srcOrd="1" destOrd="0" presId="urn:microsoft.com/office/officeart/2005/8/layout/venn2"/>
    <dgm:cxn modelId="{E8FE575E-EFC1-4650-A293-37CDA5E730C9}" type="presParOf" srcId="{63DF7613-2509-4FF9-A820-8E6FF5E818C9}" destId="{CB14D074-625F-41F2-9F36-32FF82C87D7A}" srcOrd="2" destOrd="0" presId="urn:microsoft.com/office/officeart/2005/8/layout/venn2"/>
    <dgm:cxn modelId="{101D014D-F8F3-4E74-9B23-5AFBC17F1F73}" type="presParOf" srcId="{CB14D074-625F-41F2-9F36-32FF82C87D7A}" destId="{D28446E2-1412-4172-81E5-0C1BC24F4EAF}" srcOrd="0" destOrd="0" presId="urn:microsoft.com/office/officeart/2005/8/layout/venn2"/>
    <dgm:cxn modelId="{0F71850E-1D55-445B-B145-AAA315AA9251}" type="presParOf" srcId="{CB14D074-625F-41F2-9F36-32FF82C87D7A}" destId="{F05E30B8-274E-4892-B6D7-65BB61B65570}" srcOrd="1" destOrd="0" presId="urn:microsoft.com/office/officeart/2005/8/layout/venn2"/>
    <dgm:cxn modelId="{BC66CFEE-AE33-4672-8D64-3AA456824BF0}" type="presParOf" srcId="{63DF7613-2509-4FF9-A820-8E6FF5E818C9}" destId="{4AD75E98-735C-40E6-8B8B-1F19EA86BB71}" srcOrd="3" destOrd="0" presId="urn:microsoft.com/office/officeart/2005/8/layout/venn2"/>
    <dgm:cxn modelId="{C193B12F-5C3B-46BD-A7C4-5CB5251AE515}" type="presParOf" srcId="{4AD75E98-735C-40E6-8B8B-1F19EA86BB71}" destId="{F299B67E-790F-4D0B-9920-D7B19915812F}" srcOrd="0" destOrd="0" presId="urn:microsoft.com/office/officeart/2005/8/layout/venn2"/>
    <dgm:cxn modelId="{8BEB3830-7486-4F8B-BFB5-56F1E7520958}" type="presParOf" srcId="{4AD75E98-735C-40E6-8B8B-1F19EA86BB71}" destId="{BD886702-E019-4E1A-BFDE-9F4C2BD0922B}" srcOrd="1" destOrd="0" presId="urn:microsoft.com/office/officeart/2005/8/layout/venn2"/>
    <dgm:cxn modelId="{D47FB2A3-1985-494E-A1AD-AE70F5DEA3C2}" type="presParOf" srcId="{63DF7613-2509-4FF9-A820-8E6FF5E818C9}" destId="{8A646995-8AA4-43FC-AED2-DEAF9E0150DE}" srcOrd="4" destOrd="0" presId="urn:microsoft.com/office/officeart/2005/8/layout/venn2"/>
    <dgm:cxn modelId="{1F2E0DC2-D061-4EFB-B0DA-8C00CE53A19C}" type="presParOf" srcId="{8A646995-8AA4-43FC-AED2-DEAF9E0150DE}" destId="{307D80EF-DDE2-400A-85D4-1696A9A3E736}" srcOrd="0" destOrd="0" presId="urn:microsoft.com/office/officeart/2005/8/layout/venn2"/>
    <dgm:cxn modelId="{E81AB59F-B1C0-4811-8943-8AB421E38EEA}" type="presParOf" srcId="{8A646995-8AA4-43FC-AED2-DEAF9E0150DE}" destId="{E5E50966-12B3-434D-B449-00B0E8E0F354}" srcOrd="1" destOrd="0" presId="urn:microsoft.com/office/officeart/2005/8/layout/venn2"/>
    <dgm:cxn modelId="{BFE09F6C-9080-4AE9-9A5E-863D416BC566}" type="presParOf" srcId="{63DF7613-2509-4FF9-A820-8E6FF5E818C9}" destId="{57DDD462-1C2E-48F2-B97B-2B4962B78DFE}" srcOrd="5" destOrd="0" presId="urn:microsoft.com/office/officeart/2005/8/layout/venn2"/>
    <dgm:cxn modelId="{B2F44451-A680-48EE-A87F-15E65C7FF3F6}" type="presParOf" srcId="{57DDD462-1C2E-48F2-B97B-2B4962B78DFE}" destId="{640C2521-9065-4B93-A256-1AB8ECC72E6D}" srcOrd="0" destOrd="0" presId="urn:microsoft.com/office/officeart/2005/8/layout/venn2"/>
    <dgm:cxn modelId="{9E2CD002-A6F5-43EF-A3A7-61CFB18DE73A}" type="presParOf" srcId="{57DDD462-1C2E-48F2-B97B-2B4962B78DFE}" destId="{14BB323F-FD87-40AB-B29F-8B05184CD2B3}"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DA6B7BD-87B9-4440-BC63-7F46B251C11D}" type="doc">
      <dgm:prSet loTypeId="urn:microsoft.com/office/officeart/2005/8/layout/hierarchy5" loCatId="hierarchy" qsTypeId="urn:microsoft.com/office/officeart/2005/8/quickstyle/simple3" qsCatId="simple" csTypeId="urn:microsoft.com/office/officeart/2005/8/colors/colorful3" csCatId="colorful" phldr="1"/>
      <dgm:spPr/>
      <dgm:t>
        <a:bodyPr/>
        <a:lstStyle/>
        <a:p>
          <a:pPr rtl="1"/>
          <a:endParaRPr lang="ar-SA"/>
        </a:p>
      </dgm:t>
    </dgm:pt>
    <dgm:pt modelId="{19BAF982-7349-48EF-8309-5AAD7D559007}">
      <dgm:prSet phldrT="[نص]"/>
      <dgm:spPr/>
      <dgm:t>
        <a:bodyPr/>
        <a:lstStyle/>
        <a:p>
          <a:pPr rtl="1"/>
          <a:r>
            <a:rPr lang="en-US" dirty="0" smtClean="0"/>
            <a:t>Schools</a:t>
          </a:r>
          <a:endParaRPr lang="ar-SA" dirty="0"/>
        </a:p>
      </dgm:t>
    </dgm:pt>
    <dgm:pt modelId="{ADBDEAA0-8A56-4C0A-950A-8E7782579184}" type="parTrans" cxnId="{32E2BF09-8290-4314-A4AE-B2D1626FFBA0}">
      <dgm:prSet/>
      <dgm:spPr/>
      <dgm:t>
        <a:bodyPr/>
        <a:lstStyle/>
        <a:p>
          <a:pPr rtl="1"/>
          <a:endParaRPr lang="ar-SA"/>
        </a:p>
      </dgm:t>
    </dgm:pt>
    <dgm:pt modelId="{443446F5-E4FD-48E4-AD33-BA6934FEBF8A}" type="sibTrans" cxnId="{32E2BF09-8290-4314-A4AE-B2D1626FFBA0}">
      <dgm:prSet/>
      <dgm:spPr/>
      <dgm:t>
        <a:bodyPr/>
        <a:lstStyle/>
        <a:p>
          <a:pPr rtl="1"/>
          <a:endParaRPr lang="ar-SA"/>
        </a:p>
      </dgm:t>
    </dgm:pt>
    <dgm:pt modelId="{E7F96CB4-39B2-463B-BCE7-647DBE6682EA}">
      <dgm:prSet phldrT="[نص]"/>
      <dgm:spPr/>
      <dgm:t>
        <a:bodyPr/>
        <a:lstStyle/>
        <a:p>
          <a:pPr rtl="1"/>
          <a:r>
            <a:rPr lang="en-US" dirty="0" smtClean="0"/>
            <a:t>Boys</a:t>
          </a:r>
          <a:endParaRPr lang="ar-SA" dirty="0"/>
        </a:p>
      </dgm:t>
    </dgm:pt>
    <dgm:pt modelId="{D1691899-B9DB-4FF7-8DFA-0A86517F4869}" type="parTrans" cxnId="{2DB1E1E5-9611-418B-B624-C2CFD2BD7D72}">
      <dgm:prSet/>
      <dgm:spPr/>
      <dgm:t>
        <a:bodyPr/>
        <a:lstStyle/>
        <a:p>
          <a:pPr rtl="1"/>
          <a:endParaRPr lang="ar-SA"/>
        </a:p>
      </dgm:t>
    </dgm:pt>
    <dgm:pt modelId="{0B1BDB80-FF04-4FFF-9081-D50F7B6D924F}" type="sibTrans" cxnId="{2DB1E1E5-9611-418B-B624-C2CFD2BD7D72}">
      <dgm:prSet/>
      <dgm:spPr/>
      <dgm:t>
        <a:bodyPr/>
        <a:lstStyle/>
        <a:p>
          <a:pPr rtl="1"/>
          <a:endParaRPr lang="ar-SA"/>
        </a:p>
      </dgm:t>
    </dgm:pt>
    <dgm:pt modelId="{7C377931-6075-4B8C-8090-45568D7AE410}">
      <dgm:prSet phldrT="[نص]"/>
      <dgm:spPr/>
      <dgm:t>
        <a:bodyPr/>
        <a:lstStyle/>
        <a:p>
          <a:pPr rtl="1"/>
          <a:r>
            <a:rPr lang="en-US" dirty="0" smtClean="0"/>
            <a:t>Secondary</a:t>
          </a:r>
          <a:endParaRPr lang="ar-SA" dirty="0"/>
        </a:p>
      </dgm:t>
    </dgm:pt>
    <dgm:pt modelId="{90EB8954-937C-439B-84CC-E8DE35EEE679}" type="parTrans" cxnId="{46AA0F3F-D8FE-40B1-B33C-010C2485F142}">
      <dgm:prSet/>
      <dgm:spPr/>
      <dgm:t>
        <a:bodyPr/>
        <a:lstStyle/>
        <a:p>
          <a:pPr rtl="1"/>
          <a:endParaRPr lang="ar-SA"/>
        </a:p>
      </dgm:t>
    </dgm:pt>
    <dgm:pt modelId="{E25ADED1-4E7C-4B1E-BA04-A5CBAEAF6F2C}" type="sibTrans" cxnId="{46AA0F3F-D8FE-40B1-B33C-010C2485F142}">
      <dgm:prSet/>
      <dgm:spPr/>
      <dgm:t>
        <a:bodyPr/>
        <a:lstStyle/>
        <a:p>
          <a:pPr rtl="1"/>
          <a:endParaRPr lang="ar-SA"/>
        </a:p>
      </dgm:t>
    </dgm:pt>
    <dgm:pt modelId="{885AFC3D-7013-4F85-8D17-1816834B18EF}">
      <dgm:prSet phldrT="[نص]"/>
      <dgm:spPr/>
      <dgm:t>
        <a:bodyPr/>
        <a:lstStyle/>
        <a:p>
          <a:pPr rtl="1"/>
          <a:r>
            <a:rPr lang="en-US" dirty="0" smtClean="0"/>
            <a:t>Basic</a:t>
          </a:r>
          <a:endParaRPr lang="ar-SA" dirty="0"/>
        </a:p>
      </dgm:t>
    </dgm:pt>
    <dgm:pt modelId="{842347F2-8949-41D5-969E-596012E1DC3B}" type="parTrans" cxnId="{49F0B9AE-694A-4740-A70A-A928BED4CBEF}">
      <dgm:prSet/>
      <dgm:spPr/>
      <dgm:t>
        <a:bodyPr/>
        <a:lstStyle/>
        <a:p>
          <a:pPr rtl="1"/>
          <a:endParaRPr lang="ar-SA"/>
        </a:p>
      </dgm:t>
    </dgm:pt>
    <dgm:pt modelId="{D332BE89-6B07-40C2-A4B0-B155E957A3AB}" type="sibTrans" cxnId="{49F0B9AE-694A-4740-A70A-A928BED4CBEF}">
      <dgm:prSet/>
      <dgm:spPr/>
      <dgm:t>
        <a:bodyPr/>
        <a:lstStyle/>
        <a:p>
          <a:pPr rtl="1"/>
          <a:endParaRPr lang="ar-SA"/>
        </a:p>
      </dgm:t>
    </dgm:pt>
    <dgm:pt modelId="{13DD8C73-C477-4DD8-89F0-FA9577B133CE}">
      <dgm:prSet phldrT="[نص]"/>
      <dgm:spPr/>
      <dgm:t>
        <a:bodyPr/>
        <a:lstStyle/>
        <a:p>
          <a:pPr rtl="1"/>
          <a:r>
            <a:rPr lang="en-US" dirty="0" smtClean="0"/>
            <a:t>Girls</a:t>
          </a:r>
          <a:endParaRPr lang="ar-SA" dirty="0"/>
        </a:p>
      </dgm:t>
    </dgm:pt>
    <dgm:pt modelId="{AC282B09-2C86-4925-A25F-065E76D35C2F}" type="parTrans" cxnId="{651E9C93-3C5C-4038-8FBD-451839D54941}">
      <dgm:prSet/>
      <dgm:spPr/>
      <dgm:t>
        <a:bodyPr/>
        <a:lstStyle/>
        <a:p>
          <a:pPr rtl="1"/>
          <a:endParaRPr lang="ar-SA"/>
        </a:p>
      </dgm:t>
    </dgm:pt>
    <dgm:pt modelId="{1D25761F-67BD-413B-96C8-F82B86662A1B}" type="sibTrans" cxnId="{651E9C93-3C5C-4038-8FBD-451839D54941}">
      <dgm:prSet/>
      <dgm:spPr/>
      <dgm:t>
        <a:bodyPr/>
        <a:lstStyle/>
        <a:p>
          <a:pPr rtl="1"/>
          <a:endParaRPr lang="ar-SA"/>
        </a:p>
      </dgm:t>
    </dgm:pt>
    <dgm:pt modelId="{0AEE8FE5-D871-4EA2-A776-739C47C202C5}">
      <dgm:prSet phldrT="[نص]"/>
      <dgm:spPr/>
      <dgm:t>
        <a:bodyPr/>
        <a:lstStyle/>
        <a:p>
          <a:pPr rtl="1"/>
          <a:r>
            <a:rPr lang="en-US" dirty="0" smtClean="0"/>
            <a:t>Basic</a:t>
          </a:r>
          <a:endParaRPr lang="ar-SA" dirty="0"/>
        </a:p>
      </dgm:t>
    </dgm:pt>
    <dgm:pt modelId="{3EF90426-693B-4408-9075-EC5F5322250F}" type="parTrans" cxnId="{E1937B9C-0716-40BD-A7F1-545B37F132E0}">
      <dgm:prSet/>
      <dgm:spPr/>
      <dgm:t>
        <a:bodyPr/>
        <a:lstStyle/>
        <a:p>
          <a:pPr rtl="1"/>
          <a:endParaRPr lang="ar-SA"/>
        </a:p>
      </dgm:t>
    </dgm:pt>
    <dgm:pt modelId="{0EA1B4EC-35C2-4C23-9063-BC7080FBAE84}" type="sibTrans" cxnId="{E1937B9C-0716-40BD-A7F1-545B37F132E0}">
      <dgm:prSet/>
      <dgm:spPr/>
      <dgm:t>
        <a:bodyPr/>
        <a:lstStyle/>
        <a:p>
          <a:pPr rtl="1"/>
          <a:endParaRPr lang="ar-SA"/>
        </a:p>
      </dgm:t>
    </dgm:pt>
    <dgm:pt modelId="{9E017FFC-04B3-4269-8938-000A337FD67B}">
      <dgm:prSet/>
      <dgm:spPr/>
      <dgm:t>
        <a:bodyPr/>
        <a:lstStyle/>
        <a:p>
          <a:pPr rtl="1"/>
          <a:r>
            <a:rPr lang="en-US" dirty="0" smtClean="0"/>
            <a:t>Secondary</a:t>
          </a:r>
          <a:endParaRPr lang="ar-SA" dirty="0"/>
        </a:p>
      </dgm:t>
    </dgm:pt>
    <dgm:pt modelId="{807F4EDB-9C9B-4FA0-A214-DADCD874ECFA}" type="parTrans" cxnId="{088721DA-4811-41F8-9A84-7CF6D5D13177}">
      <dgm:prSet/>
      <dgm:spPr/>
      <dgm:t>
        <a:bodyPr/>
        <a:lstStyle/>
        <a:p>
          <a:pPr rtl="1"/>
          <a:endParaRPr lang="ar-SA"/>
        </a:p>
      </dgm:t>
    </dgm:pt>
    <dgm:pt modelId="{D8274BD5-77E1-4781-86B4-17E36F344868}" type="sibTrans" cxnId="{088721DA-4811-41F8-9A84-7CF6D5D13177}">
      <dgm:prSet/>
      <dgm:spPr/>
      <dgm:t>
        <a:bodyPr/>
        <a:lstStyle/>
        <a:p>
          <a:pPr rtl="1"/>
          <a:endParaRPr lang="ar-SA"/>
        </a:p>
      </dgm:t>
    </dgm:pt>
    <dgm:pt modelId="{9382CD6A-6D6C-478C-8194-602D901F9DFE}" type="pres">
      <dgm:prSet presAssocID="{FDA6B7BD-87B9-4440-BC63-7F46B251C11D}" presName="mainComposite" presStyleCnt="0">
        <dgm:presLayoutVars>
          <dgm:chPref val="1"/>
          <dgm:dir/>
          <dgm:animOne val="branch"/>
          <dgm:animLvl val="lvl"/>
          <dgm:resizeHandles val="exact"/>
        </dgm:presLayoutVars>
      </dgm:prSet>
      <dgm:spPr/>
      <dgm:t>
        <a:bodyPr/>
        <a:lstStyle/>
        <a:p>
          <a:pPr rtl="1"/>
          <a:endParaRPr lang="ar-JO"/>
        </a:p>
      </dgm:t>
    </dgm:pt>
    <dgm:pt modelId="{F59A1BEE-CC0B-4CD6-9826-5C79941E5E4B}" type="pres">
      <dgm:prSet presAssocID="{FDA6B7BD-87B9-4440-BC63-7F46B251C11D}" presName="hierFlow" presStyleCnt="0"/>
      <dgm:spPr/>
    </dgm:pt>
    <dgm:pt modelId="{4950A864-6B7A-4EA4-ACE9-4E58993D7C26}" type="pres">
      <dgm:prSet presAssocID="{FDA6B7BD-87B9-4440-BC63-7F46B251C11D}" presName="hierChild1" presStyleCnt="0">
        <dgm:presLayoutVars>
          <dgm:chPref val="1"/>
          <dgm:animOne val="branch"/>
          <dgm:animLvl val="lvl"/>
        </dgm:presLayoutVars>
      </dgm:prSet>
      <dgm:spPr/>
    </dgm:pt>
    <dgm:pt modelId="{17F20F7A-D358-46E4-B0EB-D10D3DDF9194}" type="pres">
      <dgm:prSet presAssocID="{19BAF982-7349-48EF-8309-5AAD7D559007}" presName="Name17" presStyleCnt="0"/>
      <dgm:spPr/>
    </dgm:pt>
    <dgm:pt modelId="{9C537270-5C62-4814-8631-F7A8CF2E7473}" type="pres">
      <dgm:prSet presAssocID="{19BAF982-7349-48EF-8309-5AAD7D559007}" presName="level1Shape" presStyleLbl="node0" presStyleIdx="0" presStyleCnt="1" custLinFactNeighborX="-223" custLinFactNeighborY="5415">
        <dgm:presLayoutVars>
          <dgm:chPref val="3"/>
        </dgm:presLayoutVars>
      </dgm:prSet>
      <dgm:spPr/>
      <dgm:t>
        <a:bodyPr/>
        <a:lstStyle/>
        <a:p>
          <a:pPr rtl="1"/>
          <a:endParaRPr lang="ar-JO"/>
        </a:p>
      </dgm:t>
    </dgm:pt>
    <dgm:pt modelId="{712AB9F3-8F95-4A43-A9C5-09DD1107641B}" type="pres">
      <dgm:prSet presAssocID="{19BAF982-7349-48EF-8309-5AAD7D559007}" presName="hierChild2" presStyleCnt="0"/>
      <dgm:spPr/>
    </dgm:pt>
    <dgm:pt modelId="{744686D6-5243-4196-B98B-DE773802C46E}" type="pres">
      <dgm:prSet presAssocID="{D1691899-B9DB-4FF7-8DFA-0A86517F4869}" presName="Name25" presStyleLbl="parChTrans1D2" presStyleIdx="0" presStyleCnt="2"/>
      <dgm:spPr/>
      <dgm:t>
        <a:bodyPr/>
        <a:lstStyle/>
        <a:p>
          <a:pPr rtl="1"/>
          <a:endParaRPr lang="ar-JO"/>
        </a:p>
      </dgm:t>
    </dgm:pt>
    <dgm:pt modelId="{E7E6A344-91DE-4EFE-808F-B7A3D5314F6A}" type="pres">
      <dgm:prSet presAssocID="{D1691899-B9DB-4FF7-8DFA-0A86517F4869}" presName="connTx" presStyleLbl="parChTrans1D2" presStyleIdx="0" presStyleCnt="2"/>
      <dgm:spPr/>
      <dgm:t>
        <a:bodyPr/>
        <a:lstStyle/>
        <a:p>
          <a:pPr rtl="1"/>
          <a:endParaRPr lang="ar-JO"/>
        </a:p>
      </dgm:t>
    </dgm:pt>
    <dgm:pt modelId="{1F2E935C-D74B-4DB1-94E5-C6FDF15A3590}" type="pres">
      <dgm:prSet presAssocID="{E7F96CB4-39B2-463B-BCE7-647DBE6682EA}" presName="Name30" presStyleCnt="0"/>
      <dgm:spPr/>
    </dgm:pt>
    <dgm:pt modelId="{4CE03A2D-C883-40B8-8A67-790E77173163}" type="pres">
      <dgm:prSet presAssocID="{E7F96CB4-39B2-463B-BCE7-647DBE6682EA}" presName="level2Shape" presStyleLbl="node2" presStyleIdx="0" presStyleCnt="2" custLinFactNeighborX="-3501" custLinFactNeighborY="13414"/>
      <dgm:spPr/>
      <dgm:t>
        <a:bodyPr/>
        <a:lstStyle/>
        <a:p>
          <a:pPr rtl="1"/>
          <a:endParaRPr lang="ar-JO"/>
        </a:p>
      </dgm:t>
    </dgm:pt>
    <dgm:pt modelId="{2A808FF6-F80C-471C-AADA-460431FD9C5B}" type="pres">
      <dgm:prSet presAssocID="{E7F96CB4-39B2-463B-BCE7-647DBE6682EA}" presName="hierChild3" presStyleCnt="0"/>
      <dgm:spPr/>
    </dgm:pt>
    <dgm:pt modelId="{474D0B37-C61E-4854-8CD2-6E8AE3C7395B}" type="pres">
      <dgm:prSet presAssocID="{90EB8954-937C-439B-84CC-E8DE35EEE679}" presName="Name25" presStyleLbl="parChTrans1D3" presStyleIdx="0" presStyleCnt="4"/>
      <dgm:spPr/>
      <dgm:t>
        <a:bodyPr/>
        <a:lstStyle/>
        <a:p>
          <a:pPr rtl="1"/>
          <a:endParaRPr lang="ar-JO"/>
        </a:p>
      </dgm:t>
    </dgm:pt>
    <dgm:pt modelId="{2AD148E8-73C2-44F0-A9E1-B6E61D0AFF0C}" type="pres">
      <dgm:prSet presAssocID="{90EB8954-937C-439B-84CC-E8DE35EEE679}" presName="connTx" presStyleLbl="parChTrans1D3" presStyleIdx="0" presStyleCnt="4"/>
      <dgm:spPr/>
      <dgm:t>
        <a:bodyPr/>
        <a:lstStyle/>
        <a:p>
          <a:pPr rtl="1"/>
          <a:endParaRPr lang="ar-JO"/>
        </a:p>
      </dgm:t>
    </dgm:pt>
    <dgm:pt modelId="{680C994E-9F8A-4764-B128-2ACCC18E27A1}" type="pres">
      <dgm:prSet presAssocID="{7C377931-6075-4B8C-8090-45568D7AE410}" presName="Name30" presStyleCnt="0"/>
      <dgm:spPr/>
    </dgm:pt>
    <dgm:pt modelId="{0CCCBFCD-7D9D-4DD0-ADD0-19268D73F922}" type="pres">
      <dgm:prSet presAssocID="{7C377931-6075-4B8C-8090-45568D7AE410}" presName="level2Shape" presStyleLbl="node3" presStyleIdx="0" presStyleCnt="4" custLinFactNeighborX="-15693" custLinFactNeighborY="23357"/>
      <dgm:spPr/>
      <dgm:t>
        <a:bodyPr/>
        <a:lstStyle/>
        <a:p>
          <a:pPr rtl="1"/>
          <a:endParaRPr lang="ar-SA"/>
        </a:p>
      </dgm:t>
    </dgm:pt>
    <dgm:pt modelId="{F068FDF5-2186-4631-9435-7D6C6146D870}" type="pres">
      <dgm:prSet presAssocID="{7C377931-6075-4B8C-8090-45568D7AE410}" presName="hierChild3" presStyleCnt="0"/>
      <dgm:spPr/>
    </dgm:pt>
    <dgm:pt modelId="{96A82784-ACD4-46C9-87A3-699D7D92F009}" type="pres">
      <dgm:prSet presAssocID="{842347F2-8949-41D5-969E-596012E1DC3B}" presName="Name25" presStyleLbl="parChTrans1D3" presStyleIdx="1" presStyleCnt="4"/>
      <dgm:spPr/>
      <dgm:t>
        <a:bodyPr/>
        <a:lstStyle/>
        <a:p>
          <a:pPr rtl="1"/>
          <a:endParaRPr lang="ar-JO"/>
        </a:p>
      </dgm:t>
    </dgm:pt>
    <dgm:pt modelId="{9E7C7676-5CB3-4041-A2A1-BE73896D9F23}" type="pres">
      <dgm:prSet presAssocID="{842347F2-8949-41D5-969E-596012E1DC3B}" presName="connTx" presStyleLbl="parChTrans1D3" presStyleIdx="1" presStyleCnt="4"/>
      <dgm:spPr/>
      <dgm:t>
        <a:bodyPr/>
        <a:lstStyle/>
        <a:p>
          <a:pPr rtl="1"/>
          <a:endParaRPr lang="ar-JO"/>
        </a:p>
      </dgm:t>
    </dgm:pt>
    <dgm:pt modelId="{09BAAD31-E938-4E7C-A7E1-D1A4E868DF82}" type="pres">
      <dgm:prSet presAssocID="{885AFC3D-7013-4F85-8D17-1816834B18EF}" presName="Name30" presStyleCnt="0"/>
      <dgm:spPr/>
    </dgm:pt>
    <dgm:pt modelId="{914C4C10-5926-4B91-BC14-F57F74E90650}" type="pres">
      <dgm:prSet presAssocID="{885AFC3D-7013-4F85-8D17-1816834B18EF}" presName="level2Shape" presStyleLbl="node3" presStyleIdx="1" presStyleCnt="4" custLinFactNeighborX="-15693" custLinFactNeighborY="9414"/>
      <dgm:spPr/>
      <dgm:t>
        <a:bodyPr/>
        <a:lstStyle/>
        <a:p>
          <a:pPr rtl="1"/>
          <a:endParaRPr lang="ar-JO"/>
        </a:p>
      </dgm:t>
    </dgm:pt>
    <dgm:pt modelId="{E551FAB1-31B7-44CA-8A7F-171C9CE50307}" type="pres">
      <dgm:prSet presAssocID="{885AFC3D-7013-4F85-8D17-1816834B18EF}" presName="hierChild3" presStyleCnt="0"/>
      <dgm:spPr/>
    </dgm:pt>
    <dgm:pt modelId="{3D547D0A-10F2-454C-9B68-1AA55940C0FB}" type="pres">
      <dgm:prSet presAssocID="{AC282B09-2C86-4925-A25F-065E76D35C2F}" presName="Name25" presStyleLbl="parChTrans1D2" presStyleIdx="1" presStyleCnt="2"/>
      <dgm:spPr/>
      <dgm:t>
        <a:bodyPr/>
        <a:lstStyle/>
        <a:p>
          <a:pPr rtl="1"/>
          <a:endParaRPr lang="ar-JO"/>
        </a:p>
      </dgm:t>
    </dgm:pt>
    <dgm:pt modelId="{731205C5-0067-43B7-AE80-C8631E4A1BE8}" type="pres">
      <dgm:prSet presAssocID="{AC282B09-2C86-4925-A25F-065E76D35C2F}" presName="connTx" presStyleLbl="parChTrans1D2" presStyleIdx="1" presStyleCnt="2"/>
      <dgm:spPr/>
      <dgm:t>
        <a:bodyPr/>
        <a:lstStyle/>
        <a:p>
          <a:pPr rtl="1"/>
          <a:endParaRPr lang="ar-JO"/>
        </a:p>
      </dgm:t>
    </dgm:pt>
    <dgm:pt modelId="{F7259A5E-F70C-44E5-B214-155114A9CF9F}" type="pres">
      <dgm:prSet presAssocID="{13DD8C73-C477-4DD8-89F0-FA9577B133CE}" presName="Name30" presStyleCnt="0"/>
      <dgm:spPr/>
    </dgm:pt>
    <dgm:pt modelId="{9EB61C0F-EFBC-44DF-93C2-6486BACF63BA}" type="pres">
      <dgm:prSet presAssocID="{13DD8C73-C477-4DD8-89F0-FA9577B133CE}" presName="level2Shape" presStyleLbl="node2" presStyleIdx="1" presStyleCnt="2" custLinFactNeighborX="2444" custLinFactNeighborY="-8528"/>
      <dgm:spPr/>
      <dgm:t>
        <a:bodyPr/>
        <a:lstStyle/>
        <a:p>
          <a:pPr rtl="1"/>
          <a:endParaRPr lang="ar-JO"/>
        </a:p>
      </dgm:t>
    </dgm:pt>
    <dgm:pt modelId="{9CD7E2E2-31AB-488A-B12A-9F7A2AE826E2}" type="pres">
      <dgm:prSet presAssocID="{13DD8C73-C477-4DD8-89F0-FA9577B133CE}" presName="hierChild3" presStyleCnt="0"/>
      <dgm:spPr/>
    </dgm:pt>
    <dgm:pt modelId="{CEF18972-1A6B-4161-93B0-4A98397C235F}" type="pres">
      <dgm:prSet presAssocID="{807F4EDB-9C9B-4FA0-A214-DADCD874ECFA}" presName="Name25" presStyleLbl="parChTrans1D3" presStyleIdx="2" presStyleCnt="4"/>
      <dgm:spPr/>
      <dgm:t>
        <a:bodyPr/>
        <a:lstStyle/>
        <a:p>
          <a:pPr rtl="1"/>
          <a:endParaRPr lang="ar-JO"/>
        </a:p>
      </dgm:t>
    </dgm:pt>
    <dgm:pt modelId="{1C06B0F5-E0B4-4276-ADFB-58BC41BC5766}" type="pres">
      <dgm:prSet presAssocID="{807F4EDB-9C9B-4FA0-A214-DADCD874ECFA}" presName="connTx" presStyleLbl="parChTrans1D3" presStyleIdx="2" presStyleCnt="4"/>
      <dgm:spPr/>
      <dgm:t>
        <a:bodyPr/>
        <a:lstStyle/>
        <a:p>
          <a:pPr rtl="1"/>
          <a:endParaRPr lang="ar-JO"/>
        </a:p>
      </dgm:t>
    </dgm:pt>
    <dgm:pt modelId="{E1F8744D-EBD0-40C4-B238-2E431E939D0D}" type="pres">
      <dgm:prSet presAssocID="{9E017FFC-04B3-4269-8938-000A337FD67B}" presName="Name30" presStyleCnt="0"/>
      <dgm:spPr/>
    </dgm:pt>
    <dgm:pt modelId="{3A907A7C-2C17-4EA7-95E5-D6C3465EBB10}" type="pres">
      <dgm:prSet presAssocID="{9E017FFC-04B3-4269-8938-000A337FD67B}" presName="level2Shape" presStyleLbl="node3" presStyleIdx="2" presStyleCnt="4" custLinFactNeighborX="-9749" custLinFactNeighborY="13305"/>
      <dgm:spPr/>
      <dgm:t>
        <a:bodyPr/>
        <a:lstStyle/>
        <a:p>
          <a:pPr rtl="1"/>
          <a:endParaRPr lang="ar-SA"/>
        </a:p>
      </dgm:t>
    </dgm:pt>
    <dgm:pt modelId="{C0F6731B-E640-4A96-82B9-049FAC0E979A}" type="pres">
      <dgm:prSet presAssocID="{9E017FFC-04B3-4269-8938-000A337FD67B}" presName="hierChild3" presStyleCnt="0"/>
      <dgm:spPr/>
    </dgm:pt>
    <dgm:pt modelId="{8A74C5E1-8130-49E9-BD1B-F426C5377598}" type="pres">
      <dgm:prSet presAssocID="{3EF90426-693B-4408-9075-EC5F5322250F}" presName="Name25" presStyleLbl="parChTrans1D3" presStyleIdx="3" presStyleCnt="4"/>
      <dgm:spPr/>
      <dgm:t>
        <a:bodyPr/>
        <a:lstStyle/>
        <a:p>
          <a:pPr rtl="1"/>
          <a:endParaRPr lang="ar-JO"/>
        </a:p>
      </dgm:t>
    </dgm:pt>
    <dgm:pt modelId="{70C50320-D8BB-427A-8417-CC15FD120158}" type="pres">
      <dgm:prSet presAssocID="{3EF90426-693B-4408-9075-EC5F5322250F}" presName="connTx" presStyleLbl="parChTrans1D3" presStyleIdx="3" presStyleCnt="4"/>
      <dgm:spPr/>
      <dgm:t>
        <a:bodyPr/>
        <a:lstStyle/>
        <a:p>
          <a:pPr rtl="1"/>
          <a:endParaRPr lang="ar-JO"/>
        </a:p>
      </dgm:t>
    </dgm:pt>
    <dgm:pt modelId="{902170D8-E28B-4292-95C5-E45BCF9D0F27}" type="pres">
      <dgm:prSet presAssocID="{0AEE8FE5-D871-4EA2-A776-739C47C202C5}" presName="Name30" presStyleCnt="0"/>
      <dgm:spPr/>
    </dgm:pt>
    <dgm:pt modelId="{7D22FB4E-3C1D-4865-9DA8-A7F1EF48F5AB}" type="pres">
      <dgm:prSet presAssocID="{0AEE8FE5-D871-4EA2-A776-739C47C202C5}" presName="level2Shape" presStyleLbl="node3" presStyleIdx="3" presStyleCnt="4" custLinFactNeighborX="-9749" custLinFactNeighborY="-638"/>
      <dgm:spPr/>
      <dgm:t>
        <a:bodyPr/>
        <a:lstStyle/>
        <a:p>
          <a:pPr rtl="1"/>
          <a:endParaRPr lang="ar-SA"/>
        </a:p>
      </dgm:t>
    </dgm:pt>
    <dgm:pt modelId="{8B20F271-404E-4CD0-BB10-B663C0360061}" type="pres">
      <dgm:prSet presAssocID="{0AEE8FE5-D871-4EA2-A776-739C47C202C5}" presName="hierChild3" presStyleCnt="0"/>
      <dgm:spPr/>
    </dgm:pt>
    <dgm:pt modelId="{1EC44D02-F537-4CCA-803F-C4B656B20134}" type="pres">
      <dgm:prSet presAssocID="{FDA6B7BD-87B9-4440-BC63-7F46B251C11D}" presName="bgShapesFlow" presStyleCnt="0"/>
      <dgm:spPr/>
    </dgm:pt>
  </dgm:ptLst>
  <dgm:cxnLst>
    <dgm:cxn modelId="{32E2BF09-8290-4314-A4AE-B2D1626FFBA0}" srcId="{FDA6B7BD-87B9-4440-BC63-7F46B251C11D}" destId="{19BAF982-7349-48EF-8309-5AAD7D559007}" srcOrd="0" destOrd="0" parTransId="{ADBDEAA0-8A56-4C0A-950A-8E7782579184}" sibTransId="{443446F5-E4FD-48E4-AD33-BA6934FEBF8A}"/>
    <dgm:cxn modelId="{7EE63E02-C876-46D9-9262-70F825166590}" type="presOf" srcId="{90EB8954-937C-439B-84CC-E8DE35EEE679}" destId="{2AD148E8-73C2-44F0-A9E1-B6E61D0AFF0C}" srcOrd="1" destOrd="0" presId="urn:microsoft.com/office/officeart/2005/8/layout/hierarchy5"/>
    <dgm:cxn modelId="{BDCDC53E-8C3C-4004-84BE-4A9D14B453C7}" type="presOf" srcId="{3EF90426-693B-4408-9075-EC5F5322250F}" destId="{8A74C5E1-8130-49E9-BD1B-F426C5377598}" srcOrd="0" destOrd="0" presId="urn:microsoft.com/office/officeart/2005/8/layout/hierarchy5"/>
    <dgm:cxn modelId="{596CA6AD-3EC8-46A6-9A3C-C89E0443D3D4}" type="presOf" srcId="{7C377931-6075-4B8C-8090-45568D7AE410}" destId="{0CCCBFCD-7D9D-4DD0-ADD0-19268D73F922}" srcOrd="0" destOrd="0" presId="urn:microsoft.com/office/officeart/2005/8/layout/hierarchy5"/>
    <dgm:cxn modelId="{49F0B9AE-694A-4740-A70A-A928BED4CBEF}" srcId="{E7F96CB4-39B2-463B-BCE7-647DBE6682EA}" destId="{885AFC3D-7013-4F85-8D17-1816834B18EF}" srcOrd="1" destOrd="0" parTransId="{842347F2-8949-41D5-969E-596012E1DC3B}" sibTransId="{D332BE89-6B07-40C2-A4B0-B155E957A3AB}"/>
    <dgm:cxn modelId="{088721DA-4811-41F8-9A84-7CF6D5D13177}" srcId="{13DD8C73-C477-4DD8-89F0-FA9577B133CE}" destId="{9E017FFC-04B3-4269-8938-000A337FD67B}" srcOrd="0" destOrd="0" parTransId="{807F4EDB-9C9B-4FA0-A214-DADCD874ECFA}" sibTransId="{D8274BD5-77E1-4781-86B4-17E36F344868}"/>
    <dgm:cxn modelId="{651E9C93-3C5C-4038-8FBD-451839D54941}" srcId="{19BAF982-7349-48EF-8309-5AAD7D559007}" destId="{13DD8C73-C477-4DD8-89F0-FA9577B133CE}" srcOrd="1" destOrd="0" parTransId="{AC282B09-2C86-4925-A25F-065E76D35C2F}" sibTransId="{1D25761F-67BD-413B-96C8-F82B86662A1B}"/>
    <dgm:cxn modelId="{46AA0F3F-D8FE-40B1-B33C-010C2485F142}" srcId="{E7F96CB4-39B2-463B-BCE7-647DBE6682EA}" destId="{7C377931-6075-4B8C-8090-45568D7AE410}" srcOrd="0" destOrd="0" parTransId="{90EB8954-937C-439B-84CC-E8DE35EEE679}" sibTransId="{E25ADED1-4E7C-4B1E-BA04-A5CBAEAF6F2C}"/>
    <dgm:cxn modelId="{12F6B223-03C6-41A8-8889-CFC320B4B023}" type="presOf" srcId="{9E017FFC-04B3-4269-8938-000A337FD67B}" destId="{3A907A7C-2C17-4EA7-95E5-D6C3465EBB10}" srcOrd="0" destOrd="0" presId="urn:microsoft.com/office/officeart/2005/8/layout/hierarchy5"/>
    <dgm:cxn modelId="{49D40846-31F3-4379-90A0-B403D7D904DE}" type="presOf" srcId="{807F4EDB-9C9B-4FA0-A214-DADCD874ECFA}" destId="{CEF18972-1A6B-4161-93B0-4A98397C235F}" srcOrd="0" destOrd="0" presId="urn:microsoft.com/office/officeart/2005/8/layout/hierarchy5"/>
    <dgm:cxn modelId="{124C2F4C-4CD3-4222-BC54-4E6A724784C0}" type="presOf" srcId="{90EB8954-937C-439B-84CC-E8DE35EEE679}" destId="{474D0B37-C61E-4854-8CD2-6E8AE3C7395B}" srcOrd="0" destOrd="0" presId="urn:microsoft.com/office/officeart/2005/8/layout/hierarchy5"/>
    <dgm:cxn modelId="{AEF087AC-C7FF-410B-936F-95B186E95CB3}" type="presOf" srcId="{0AEE8FE5-D871-4EA2-A776-739C47C202C5}" destId="{7D22FB4E-3C1D-4865-9DA8-A7F1EF48F5AB}" srcOrd="0" destOrd="0" presId="urn:microsoft.com/office/officeart/2005/8/layout/hierarchy5"/>
    <dgm:cxn modelId="{D788B024-92C5-4875-BC4D-5D38793D653B}" type="presOf" srcId="{D1691899-B9DB-4FF7-8DFA-0A86517F4869}" destId="{E7E6A344-91DE-4EFE-808F-B7A3D5314F6A}" srcOrd="1" destOrd="0" presId="urn:microsoft.com/office/officeart/2005/8/layout/hierarchy5"/>
    <dgm:cxn modelId="{02DDA647-E442-455C-9019-EC305294DB69}" type="presOf" srcId="{13DD8C73-C477-4DD8-89F0-FA9577B133CE}" destId="{9EB61C0F-EFBC-44DF-93C2-6486BACF63BA}" srcOrd="0" destOrd="0" presId="urn:microsoft.com/office/officeart/2005/8/layout/hierarchy5"/>
    <dgm:cxn modelId="{EE3B4B0D-3B01-41A7-933D-D8E572224378}" type="presOf" srcId="{D1691899-B9DB-4FF7-8DFA-0A86517F4869}" destId="{744686D6-5243-4196-B98B-DE773802C46E}" srcOrd="0" destOrd="0" presId="urn:microsoft.com/office/officeart/2005/8/layout/hierarchy5"/>
    <dgm:cxn modelId="{9965519D-699E-4520-9EA5-39B5C8C2E994}" type="presOf" srcId="{842347F2-8949-41D5-969E-596012E1DC3B}" destId="{96A82784-ACD4-46C9-87A3-699D7D92F009}" srcOrd="0" destOrd="0" presId="urn:microsoft.com/office/officeart/2005/8/layout/hierarchy5"/>
    <dgm:cxn modelId="{579E8DAA-3C15-4F01-BBF4-4DB61C8608B8}" type="presOf" srcId="{807F4EDB-9C9B-4FA0-A214-DADCD874ECFA}" destId="{1C06B0F5-E0B4-4276-ADFB-58BC41BC5766}" srcOrd="1" destOrd="0" presId="urn:microsoft.com/office/officeart/2005/8/layout/hierarchy5"/>
    <dgm:cxn modelId="{03E8DE8C-1382-436F-B1B6-AC1CE2B2DA30}" type="presOf" srcId="{19BAF982-7349-48EF-8309-5AAD7D559007}" destId="{9C537270-5C62-4814-8631-F7A8CF2E7473}" srcOrd="0" destOrd="0" presId="urn:microsoft.com/office/officeart/2005/8/layout/hierarchy5"/>
    <dgm:cxn modelId="{98C06A57-9BB5-4ABA-BCEB-BE9C27672905}" type="presOf" srcId="{AC282B09-2C86-4925-A25F-065E76D35C2F}" destId="{3D547D0A-10F2-454C-9B68-1AA55940C0FB}" srcOrd="0" destOrd="0" presId="urn:microsoft.com/office/officeart/2005/8/layout/hierarchy5"/>
    <dgm:cxn modelId="{E1937B9C-0716-40BD-A7F1-545B37F132E0}" srcId="{13DD8C73-C477-4DD8-89F0-FA9577B133CE}" destId="{0AEE8FE5-D871-4EA2-A776-739C47C202C5}" srcOrd="1" destOrd="0" parTransId="{3EF90426-693B-4408-9075-EC5F5322250F}" sibTransId="{0EA1B4EC-35C2-4C23-9063-BC7080FBAE84}"/>
    <dgm:cxn modelId="{66A15F4B-0BD6-43D3-9BBD-E0B6AB040EB6}" type="presOf" srcId="{FDA6B7BD-87B9-4440-BC63-7F46B251C11D}" destId="{9382CD6A-6D6C-478C-8194-602D901F9DFE}" srcOrd="0" destOrd="0" presId="urn:microsoft.com/office/officeart/2005/8/layout/hierarchy5"/>
    <dgm:cxn modelId="{5A247D46-87C6-410D-8EAB-EE39FDF4EC58}" type="presOf" srcId="{842347F2-8949-41D5-969E-596012E1DC3B}" destId="{9E7C7676-5CB3-4041-A2A1-BE73896D9F23}" srcOrd="1" destOrd="0" presId="urn:microsoft.com/office/officeart/2005/8/layout/hierarchy5"/>
    <dgm:cxn modelId="{2DB1E1E5-9611-418B-B624-C2CFD2BD7D72}" srcId="{19BAF982-7349-48EF-8309-5AAD7D559007}" destId="{E7F96CB4-39B2-463B-BCE7-647DBE6682EA}" srcOrd="0" destOrd="0" parTransId="{D1691899-B9DB-4FF7-8DFA-0A86517F4869}" sibTransId="{0B1BDB80-FF04-4FFF-9081-D50F7B6D924F}"/>
    <dgm:cxn modelId="{A57BF944-F906-478B-8765-3AFBC24B5CE7}" type="presOf" srcId="{E7F96CB4-39B2-463B-BCE7-647DBE6682EA}" destId="{4CE03A2D-C883-40B8-8A67-790E77173163}" srcOrd="0" destOrd="0" presId="urn:microsoft.com/office/officeart/2005/8/layout/hierarchy5"/>
    <dgm:cxn modelId="{53C80DBF-6443-48F2-ADCC-A69EFE64A2BD}" type="presOf" srcId="{3EF90426-693B-4408-9075-EC5F5322250F}" destId="{70C50320-D8BB-427A-8417-CC15FD120158}" srcOrd="1" destOrd="0" presId="urn:microsoft.com/office/officeart/2005/8/layout/hierarchy5"/>
    <dgm:cxn modelId="{D29E3D36-A248-4C86-BECC-B364588C32C3}" type="presOf" srcId="{885AFC3D-7013-4F85-8D17-1816834B18EF}" destId="{914C4C10-5926-4B91-BC14-F57F74E90650}" srcOrd="0" destOrd="0" presId="urn:microsoft.com/office/officeart/2005/8/layout/hierarchy5"/>
    <dgm:cxn modelId="{F618B98C-91DF-4EF0-BBF4-7BC0F6DDB0D6}" type="presOf" srcId="{AC282B09-2C86-4925-A25F-065E76D35C2F}" destId="{731205C5-0067-43B7-AE80-C8631E4A1BE8}" srcOrd="1" destOrd="0" presId="urn:microsoft.com/office/officeart/2005/8/layout/hierarchy5"/>
    <dgm:cxn modelId="{A5C6A650-6655-4810-8760-6309600B2E01}" type="presParOf" srcId="{9382CD6A-6D6C-478C-8194-602D901F9DFE}" destId="{F59A1BEE-CC0B-4CD6-9826-5C79941E5E4B}" srcOrd="0" destOrd="0" presId="urn:microsoft.com/office/officeart/2005/8/layout/hierarchy5"/>
    <dgm:cxn modelId="{C72305E6-D265-4D35-827E-8E80A0F17889}" type="presParOf" srcId="{F59A1BEE-CC0B-4CD6-9826-5C79941E5E4B}" destId="{4950A864-6B7A-4EA4-ACE9-4E58993D7C26}" srcOrd="0" destOrd="0" presId="urn:microsoft.com/office/officeart/2005/8/layout/hierarchy5"/>
    <dgm:cxn modelId="{8A88047D-B0FE-444B-BC5C-5BE782B23954}" type="presParOf" srcId="{4950A864-6B7A-4EA4-ACE9-4E58993D7C26}" destId="{17F20F7A-D358-46E4-B0EB-D10D3DDF9194}" srcOrd="0" destOrd="0" presId="urn:microsoft.com/office/officeart/2005/8/layout/hierarchy5"/>
    <dgm:cxn modelId="{18B7B999-FC2D-4244-BB68-BA9E728AB173}" type="presParOf" srcId="{17F20F7A-D358-46E4-B0EB-D10D3DDF9194}" destId="{9C537270-5C62-4814-8631-F7A8CF2E7473}" srcOrd="0" destOrd="0" presId="urn:microsoft.com/office/officeart/2005/8/layout/hierarchy5"/>
    <dgm:cxn modelId="{B7B4C2B2-B144-4D27-B360-1B371BB581EC}" type="presParOf" srcId="{17F20F7A-D358-46E4-B0EB-D10D3DDF9194}" destId="{712AB9F3-8F95-4A43-A9C5-09DD1107641B}" srcOrd="1" destOrd="0" presId="urn:microsoft.com/office/officeart/2005/8/layout/hierarchy5"/>
    <dgm:cxn modelId="{B9FEB271-E930-4633-8B76-B1B86744D6D5}" type="presParOf" srcId="{712AB9F3-8F95-4A43-A9C5-09DD1107641B}" destId="{744686D6-5243-4196-B98B-DE773802C46E}" srcOrd="0" destOrd="0" presId="urn:microsoft.com/office/officeart/2005/8/layout/hierarchy5"/>
    <dgm:cxn modelId="{32027C60-A794-4B7B-A1AA-43EF66B353BC}" type="presParOf" srcId="{744686D6-5243-4196-B98B-DE773802C46E}" destId="{E7E6A344-91DE-4EFE-808F-B7A3D5314F6A}" srcOrd="0" destOrd="0" presId="urn:microsoft.com/office/officeart/2005/8/layout/hierarchy5"/>
    <dgm:cxn modelId="{12F08B3C-399F-4AC4-A8C0-741BC50E1327}" type="presParOf" srcId="{712AB9F3-8F95-4A43-A9C5-09DD1107641B}" destId="{1F2E935C-D74B-4DB1-94E5-C6FDF15A3590}" srcOrd="1" destOrd="0" presId="urn:microsoft.com/office/officeart/2005/8/layout/hierarchy5"/>
    <dgm:cxn modelId="{9AED4C6B-3282-4546-ACC7-47260463A4FD}" type="presParOf" srcId="{1F2E935C-D74B-4DB1-94E5-C6FDF15A3590}" destId="{4CE03A2D-C883-40B8-8A67-790E77173163}" srcOrd="0" destOrd="0" presId="urn:microsoft.com/office/officeart/2005/8/layout/hierarchy5"/>
    <dgm:cxn modelId="{EBB3585C-A67C-44D3-A75E-4A7348E9546A}" type="presParOf" srcId="{1F2E935C-D74B-4DB1-94E5-C6FDF15A3590}" destId="{2A808FF6-F80C-471C-AADA-460431FD9C5B}" srcOrd="1" destOrd="0" presId="urn:microsoft.com/office/officeart/2005/8/layout/hierarchy5"/>
    <dgm:cxn modelId="{FA2D9CC9-E8AC-4F12-8948-BB42742D4C6C}" type="presParOf" srcId="{2A808FF6-F80C-471C-AADA-460431FD9C5B}" destId="{474D0B37-C61E-4854-8CD2-6E8AE3C7395B}" srcOrd="0" destOrd="0" presId="urn:microsoft.com/office/officeart/2005/8/layout/hierarchy5"/>
    <dgm:cxn modelId="{3E0E26E3-3440-46C4-A6FA-7D6F1388B928}" type="presParOf" srcId="{474D0B37-C61E-4854-8CD2-6E8AE3C7395B}" destId="{2AD148E8-73C2-44F0-A9E1-B6E61D0AFF0C}" srcOrd="0" destOrd="0" presId="urn:microsoft.com/office/officeart/2005/8/layout/hierarchy5"/>
    <dgm:cxn modelId="{049198BA-329B-4BDD-95A0-908907847595}" type="presParOf" srcId="{2A808FF6-F80C-471C-AADA-460431FD9C5B}" destId="{680C994E-9F8A-4764-B128-2ACCC18E27A1}" srcOrd="1" destOrd="0" presId="urn:microsoft.com/office/officeart/2005/8/layout/hierarchy5"/>
    <dgm:cxn modelId="{FEBAE05F-5FEC-40C3-977C-A79E7773F825}" type="presParOf" srcId="{680C994E-9F8A-4764-B128-2ACCC18E27A1}" destId="{0CCCBFCD-7D9D-4DD0-ADD0-19268D73F922}" srcOrd="0" destOrd="0" presId="urn:microsoft.com/office/officeart/2005/8/layout/hierarchy5"/>
    <dgm:cxn modelId="{1ABC18AF-0CD9-440E-8775-BDB4744B1A68}" type="presParOf" srcId="{680C994E-9F8A-4764-B128-2ACCC18E27A1}" destId="{F068FDF5-2186-4631-9435-7D6C6146D870}" srcOrd="1" destOrd="0" presId="urn:microsoft.com/office/officeart/2005/8/layout/hierarchy5"/>
    <dgm:cxn modelId="{56C821CA-4EE3-45D0-B0CA-D55623BE330E}" type="presParOf" srcId="{2A808FF6-F80C-471C-AADA-460431FD9C5B}" destId="{96A82784-ACD4-46C9-87A3-699D7D92F009}" srcOrd="2" destOrd="0" presId="urn:microsoft.com/office/officeart/2005/8/layout/hierarchy5"/>
    <dgm:cxn modelId="{DA20320B-C5E7-4FB4-883D-F1D731B3C928}" type="presParOf" srcId="{96A82784-ACD4-46C9-87A3-699D7D92F009}" destId="{9E7C7676-5CB3-4041-A2A1-BE73896D9F23}" srcOrd="0" destOrd="0" presId="urn:microsoft.com/office/officeart/2005/8/layout/hierarchy5"/>
    <dgm:cxn modelId="{1FC725AE-E857-48C4-9568-D43AE6433AD6}" type="presParOf" srcId="{2A808FF6-F80C-471C-AADA-460431FD9C5B}" destId="{09BAAD31-E938-4E7C-A7E1-D1A4E868DF82}" srcOrd="3" destOrd="0" presId="urn:microsoft.com/office/officeart/2005/8/layout/hierarchy5"/>
    <dgm:cxn modelId="{86A3B0C7-0EC2-4E13-8663-5E0432CE834B}" type="presParOf" srcId="{09BAAD31-E938-4E7C-A7E1-D1A4E868DF82}" destId="{914C4C10-5926-4B91-BC14-F57F74E90650}" srcOrd="0" destOrd="0" presId="urn:microsoft.com/office/officeart/2005/8/layout/hierarchy5"/>
    <dgm:cxn modelId="{7395A8A3-1524-4B5D-BC38-E48995352586}" type="presParOf" srcId="{09BAAD31-E938-4E7C-A7E1-D1A4E868DF82}" destId="{E551FAB1-31B7-44CA-8A7F-171C9CE50307}" srcOrd="1" destOrd="0" presId="urn:microsoft.com/office/officeart/2005/8/layout/hierarchy5"/>
    <dgm:cxn modelId="{73F46B72-30CD-4EDA-822A-C0B2C087B655}" type="presParOf" srcId="{712AB9F3-8F95-4A43-A9C5-09DD1107641B}" destId="{3D547D0A-10F2-454C-9B68-1AA55940C0FB}" srcOrd="2" destOrd="0" presId="urn:microsoft.com/office/officeart/2005/8/layout/hierarchy5"/>
    <dgm:cxn modelId="{E5BC0612-4D57-46C1-AAC4-60A69CC5A5C9}" type="presParOf" srcId="{3D547D0A-10F2-454C-9B68-1AA55940C0FB}" destId="{731205C5-0067-43B7-AE80-C8631E4A1BE8}" srcOrd="0" destOrd="0" presId="urn:microsoft.com/office/officeart/2005/8/layout/hierarchy5"/>
    <dgm:cxn modelId="{AB37ECEC-7653-43FB-A2E1-2627B030DB08}" type="presParOf" srcId="{712AB9F3-8F95-4A43-A9C5-09DD1107641B}" destId="{F7259A5E-F70C-44E5-B214-155114A9CF9F}" srcOrd="3" destOrd="0" presId="urn:microsoft.com/office/officeart/2005/8/layout/hierarchy5"/>
    <dgm:cxn modelId="{8B12A010-738C-4968-A4AB-37348B360F05}" type="presParOf" srcId="{F7259A5E-F70C-44E5-B214-155114A9CF9F}" destId="{9EB61C0F-EFBC-44DF-93C2-6486BACF63BA}" srcOrd="0" destOrd="0" presId="urn:microsoft.com/office/officeart/2005/8/layout/hierarchy5"/>
    <dgm:cxn modelId="{3A3300F0-A3D7-418C-B8CE-683195D0C846}" type="presParOf" srcId="{F7259A5E-F70C-44E5-B214-155114A9CF9F}" destId="{9CD7E2E2-31AB-488A-B12A-9F7A2AE826E2}" srcOrd="1" destOrd="0" presId="urn:microsoft.com/office/officeart/2005/8/layout/hierarchy5"/>
    <dgm:cxn modelId="{4E746480-5EC5-49AF-9548-C7E684263616}" type="presParOf" srcId="{9CD7E2E2-31AB-488A-B12A-9F7A2AE826E2}" destId="{CEF18972-1A6B-4161-93B0-4A98397C235F}" srcOrd="0" destOrd="0" presId="urn:microsoft.com/office/officeart/2005/8/layout/hierarchy5"/>
    <dgm:cxn modelId="{ED38C3FC-C6B5-4423-8060-1BEB81FB06F0}" type="presParOf" srcId="{CEF18972-1A6B-4161-93B0-4A98397C235F}" destId="{1C06B0F5-E0B4-4276-ADFB-58BC41BC5766}" srcOrd="0" destOrd="0" presId="urn:microsoft.com/office/officeart/2005/8/layout/hierarchy5"/>
    <dgm:cxn modelId="{47B5B290-A0BE-40CA-B942-B160C5B2F2C8}" type="presParOf" srcId="{9CD7E2E2-31AB-488A-B12A-9F7A2AE826E2}" destId="{E1F8744D-EBD0-40C4-B238-2E431E939D0D}" srcOrd="1" destOrd="0" presId="urn:microsoft.com/office/officeart/2005/8/layout/hierarchy5"/>
    <dgm:cxn modelId="{8EC8B7CF-1608-4BEC-B2B2-26E3856235C6}" type="presParOf" srcId="{E1F8744D-EBD0-40C4-B238-2E431E939D0D}" destId="{3A907A7C-2C17-4EA7-95E5-D6C3465EBB10}" srcOrd="0" destOrd="0" presId="urn:microsoft.com/office/officeart/2005/8/layout/hierarchy5"/>
    <dgm:cxn modelId="{76CE340F-97A8-4CC5-8EEE-96CB86FD3203}" type="presParOf" srcId="{E1F8744D-EBD0-40C4-B238-2E431E939D0D}" destId="{C0F6731B-E640-4A96-82B9-049FAC0E979A}" srcOrd="1" destOrd="0" presId="urn:microsoft.com/office/officeart/2005/8/layout/hierarchy5"/>
    <dgm:cxn modelId="{38F76F74-3144-41EE-B108-0F2E65365D21}" type="presParOf" srcId="{9CD7E2E2-31AB-488A-B12A-9F7A2AE826E2}" destId="{8A74C5E1-8130-49E9-BD1B-F426C5377598}" srcOrd="2" destOrd="0" presId="urn:microsoft.com/office/officeart/2005/8/layout/hierarchy5"/>
    <dgm:cxn modelId="{66093406-2003-4B26-B11B-9F3B68784770}" type="presParOf" srcId="{8A74C5E1-8130-49E9-BD1B-F426C5377598}" destId="{70C50320-D8BB-427A-8417-CC15FD120158}" srcOrd="0" destOrd="0" presId="urn:microsoft.com/office/officeart/2005/8/layout/hierarchy5"/>
    <dgm:cxn modelId="{84F65CAD-8B5E-410B-85F6-4D308D0E7435}" type="presParOf" srcId="{9CD7E2E2-31AB-488A-B12A-9F7A2AE826E2}" destId="{902170D8-E28B-4292-95C5-E45BCF9D0F27}" srcOrd="3" destOrd="0" presId="urn:microsoft.com/office/officeart/2005/8/layout/hierarchy5"/>
    <dgm:cxn modelId="{B984DBDF-C486-417E-869E-3E75A5404E92}" type="presParOf" srcId="{902170D8-E28B-4292-95C5-E45BCF9D0F27}" destId="{7D22FB4E-3C1D-4865-9DA8-A7F1EF48F5AB}" srcOrd="0" destOrd="0" presId="urn:microsoft.com/office/officeart/2005/8/layout/hierarchy5"/>
    <dgm:cxn modelId="{B50E9982-4B6D-4B8E-9426-9A9250407D69}" type="presParOf" srcId="{902170D8-E28B-4292-95C5-E45BCF9D0F27}" destId="{8B20F271-404E-4CD0-BB10-B663C0360061}" srcOrd="1" destOrd="0" presId="urn:microsoft.com/office/officeart/2005/8/layout/hierarchy5"/>
    <dgm:cxn modelId="{6F75C7F2-810C-4740-A870-158AB8DA15E0}" type="presParOf" srcId="{9382CD6A-6D6C-478C-8194-602D901F9DFE}" destId="{1EC44D02-F537-4CCA-803F-C4B656B20134}"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6BACA3-112C-4B21-8EF5-25E8D07F3534}" type="doc">
      <dgm:prSet loTypeId="urn:microsoft.com/office/officeart/2005/8/layout/radial5" loCatId="cycle" qsTypeId="urn:microsoft.com/office/officeart/2005/8/quickstyle/simple1" qsCatId="simple" csTypeId="urn:microsoft.com/office/officeart/2005/8/colors/accent2_1" csCatId="accent2" phldr="1"/>
      <dgm:spPr/>
      <dgm:t>
        <a:bodyPr/>
        <a:lstStyle/>
        <a:p>
          <a:pPr rtl="1"/>
          <a:endParaRPr lang="ar-SA"/>
        </a:p>
      </dgm:t>
    </dgm:pt>
    <dgm:pt modelId="{8E6E5A8F-C4AD-4FCD-8868-AD7E368509F8}">
      <dgm:prSet phldrT="[Text]"/>
      <dgm:spPr>
        <a:xfrm>
          <a:off x="2055068" y="1410001"/>
          <a:ext cx="1161577" cy="852277"/>
        </a:xfrm>
        <a:blipFill rotWithShape="0">
          <a:blip xmlns:r="http://schemas.openxmlformats.org/officeDocument/2006/relationships" r:embed="rId1"/>
          <a:stretch>
            <a:fillRect/>
          </a:stretch>
        </a:blipFill>
        <a:ln w="12700" cap="flat" cmpd="sng" algn="ctr">
          <a:solidFill>
            <a:srgbClr val="ED7D31">
              <a:shade val="80000"/>
              <a:hueOff val="0"/>
              <a:satOff val="0"/>
              <a:lumOff val="0"/>
              <a:alphaOff val="0"/>
            </a:srgbClr>
          </a:solidFill>
          <a:prstDash val="solid"/>
          <a:miter lim="800000"/>
        </a:ln>
        <a:effectLst/>
      </dgm:spPr>
      <dgm:t>
        <a:bodyPr/>
        <a:lstStyle/>
        <a:p>
          <a:pPr algn="ctr" rtl="1"/>
          <a:endParaRPr lang="ar-SA">
            <a:solidFill>
              <a:sysClr val="windowText" lastClr="000000">
                <a:hueOff val="0"/>
                <a:satOff val="0"/>
                <a:lumOff val="0"/>
                <a:alphaOff val="0"/>
              </a:sysClr>
            </a:solidFill>
            <a:latin typeface="Calibri"/>
            <a:ea typeface="+mn-ea"/>
            <a:cs typeface="Arial"/>
          </a:endParaRPr>
        </a:p>
      </dgm:t>
    </dgm:pt>
    <dgm:pt modelId="{EB96B6C8-F539-4A59-9BD9-4A990D39081F}" type="parTrans" cxnId="{73319143-A245-4C82-AFDF-B9E012989513}">
      <dgm:prSet/>
      <dgm:spPr/>
      <dgm:t>
        <a:bodyPr/>
        <a:lstStyle/>
        <a:p>
          <a:pPr algn="ctr" rtl="1"/>
          <a:endParaRPr lang="ar-SA"/>
        </a:p>
      </dgm:t>
    </dgm:pt>
    <dgm:pt modelId="{B09D9BD6-81E2-4C7F-A982-149DB243C849}" type="sibTrans" cxnId="{73319143-A245-4C82-AFDF-B9E012989513}">
      <dgm:prSet/>
      <dgm:spPr/>
      <dgm:t>
        <a:bodyPr/>
        <a:lstStyle/>
        <a:p>
          <a:pPr algn="ctr" rtl="1"/>
          <a:endParaRPr lang="ar-SA"/>
        </a:p>
      </dgm:t>
    </dgm:pt>
    <dgm:pt modelId="{3D5372D5-7399-408A-95B3-70E5F6E54B14}">
      <dgm:prSet phldrT="[Text]"/>
      <dgm:spPr>
        <a:xfrm>
          <a:off x="2103183" y="1897"/>
          <a:ext cx="1065347" cy="1065347"/>
        </a:xfrm>
        <a:solidFill>
          <a:sysClr val="window" lastClr="FFFFFF">
            <a:hueOff val="0"/>
            <a:satOff val="0"/>
            <a:lumOff val="0"/>
            <a:alphaOff val="0"/>
          </a:sysClr>
        </a:solidFill>
        <a:ln w="12700" cap="flat" cmpd="sng" algn="ctr">
          <a:solidFill>
            <a:srgbClr val="ED7D31">
              <a:shade val="80000"/>
              <a:hueOff val="0"/>
              <a:satOff val="0"/>
              <a:lumOff val="0"/>
              <a:alphaOff val="0"/>
            </a:srgbClr>
          </a:solidFill>
          <a:prstDash val="solid"/>
          <a:miter lim="800000"/>
        </a:ln>
        <a:effectLst/>
      </dgm:spPr>
      <dgm:t>
        <a:bodyPr/>
        <a:lstStyle/>
        <a:p>
          <a:pPr algn="ctr" rtl="1"/>
          <a:r>
            <a:rPr lang="en-US" b="1" dirty="0">
              <a:solidFill>
                <a:sysClr val="windowText" lastClr="000000">
                  <a:hueOff val="0"/>
                  <a:satOff val="0"/>
                  <a:lumOff val="0"/>
                  <a:alphaOff val="0"/>
                </a:sysClr>
              </a:solidFill>
              <a:latin typeface="Calibri"/>
              <a:ea typeface="+mn-ea"/>
              <a:cs typeface="+mn-cs"/>
            </a:rPr>
            <a:t>Salfit</a:t>
          </a:r>
        </a:p>
        <a:p>
          <a:pPr algn="ctr" rtl="1"/>
          <a:r>
            <a:rPr lang="en-US" b="1" dirty="0" smtClean="0">
              <a:solidFill>
                <a:sysClr val="windowText" lastClr="000000">
                  <a:hueOff val="0"/>
                  <a:satOff val="0"/>
                  <a:lumOff val="0"/>
                  <a:alphaOff val="0"/>
                </a:sysClr>
              </a:solidFill>
              <a:latin typeface="Calibri"/>
              <a:ea typeface="+mn-ea"/>
              <a:cs typeface="+mn-cs"/>
            </a:rPr>
            <a:t>3L/capita/day</a:t>
          </a:r>
          <a:endParaRPr lang="ar-SA" b="1" dirty="0">
            <a:solidFill>
              <a:sysClr val="windowText" lastClr="000000">
                <a:hueOff val="0"/>
                <a:satOff val="0"/>
                <a:lumOff val="0"/>
                <a:alphaOff val="0"/>
              </a:sysClr>
            </a:solidFill>
            <a:latin typeface="Calibri"/>
            <a:ea typeface="+mn-ea"/>
            <a:cs typeface="Arial"/>
          </a:endParaRPr>
        </a:p>
      </dgm:t>
    </dgm:pt>
    <dgm:pt modelId="{24B243FF-B4E4-4939-8D88-A2DC25CD8EE1}" type="parTrans" cxnId="{474049FD-DB92-426D-8E35-AC57D35D4BDC}">
      <dgm:prSet/>
      <dgm:spPr>
        <a:xfrm rot="16200000">
          <a:off x="2545026" y="1108985"/>
          <a:ext cx="181661" cy="269557"/>
        </a:xfrm>
        <a:solidFill>
          <a:srgbClr val="ED7D31">
            <a:tint val="60000"/>
            <a:hueOff val="0"/>
            <a:satOff val="0"/>
            <a:lumOff val="0"/>
            <a:alphaOff val="0"/>
          </a:srgbClr>
        </a:solidFill>
        <a:ln>
          <a:noFill/>
        </a:ln>
        <a:effectLst/>
      </dgm:spPr>
      <dgm:t>
        <a:bodyPr/>
        <a:lstStyle/>
        <a:p>
          <a:pPr algn="ctr" rtl="1"/>
          <a:endParaRPr lang="ar-SA">
            <a:solidFill>
              <a:sysClr val="windowText" lastClr="000000">
                <a:hueOff val="0"/>
                <a:satOff val="0"/>
                <a:lumOff val="0"/>
                <a:alphaOff val="0"/>
              </a:sysClr>
            </a:solidFill>
            <a:latin typeface="Calibri"/>
            <a:ea typeface="+mn-ea"/>
            <a:cs typeface="Arial"/>
          </a:endParaRPr>
        </a:p>
      </dgm:t>
    </dgm:pt>
    <dgm:pt modelId="{11B5C265-3699-409B-A170-D1FA8423EC36}" type="sibTrans" cxnId="{474049FD-DB92-426D-8E35-AC57D35D4BDC}">
      <dgm:prSet/>
      <dgm:spPr/>
      <dgm:t>
        <a:bodyPr/>
        <a:lstStyle/>
        <a:p>
          <a:pPr algn="ctr" rtl="1"/>
          <a:endParaRPr lang="ar-SA"/>
        </a:p>
      </dgm:t>
    </dgm:pt>
    <dgm:pt modelId="{20FA12F0-1409-482C-8083-9CAD3EE053FB}">
      <dgm:prSet phldrT="[Text]"/>
      <dgm:spPr>
        <a:xfrm>
          <a:off x="3215671" y="1956148"/>
          <a:ext cx="1065347" cy="1065347"/>
        </a:xfrm>
        <a:solidFill>
          <a:sysClr val="window" lastClr="FFFFFF">
            <a:hueOff val="0"/>
            <a:satOff val="0"/>
            <a:lumOff val="0"/>
            <a:alphaOff val="0"/>
          </a:sysClr>
        </a:solidFill>
        <a:ln w="12700" cap="flat" cmpd="sng" algn="ctr">
          <a:solidFill>
            <a:srgbClr val="ED7D31">
              <a:shade val="80000"/>
              <a:hueOff val="0"/>
              <a:satOff val="0"/>
              <a:lumOff val="0"/>
              <a:alphaOff val="0"/>
            </a:srgbClr>
          </a:solidFill>
          <a:prstDash val="solid"/>
          <a:miter lim="800000"/>
        </a:ln>
        <a:effectLst/>
      </dgm:spPr>
      <dgm:t>
        <a:bodyPr/>
        <a:lstStyle/>
        <a:p>
          <a:pPr algn="ctr" rtl="1"/>
          <a:r>
            <a:rPr lang="en-US" b="1">
              <a:solidFill>
                <a:sysClr val="windowText" lastClr="000000">
                  <a:hueOff val="0"/>
                  <a:satOff val="0"/>
                  <a:lumOff val="0"/>
                  <a:alphaOff val="0"/>
                </a:sysClr>
              </a:solidFill>
              <a:latin typeface="Calibri"/>
              <a:ea typeface="+mn-ea"/>
              <a:cs typeface="+mn-cs"/>
            </a:rPr>
            <a:t>Kifil</a:t>
          </a:r>
          <a:r>
            <a:rPr lang="en-US">
              <a:solidFill>
                <a:sysClr val="windowText" lastClr="000000">
                  <a:hueOff val="0"/>
                  <a:satOff val="0"/>
                  <a:lumOff val="0"/>
                  <a:alphaOff val="0"/>
                </a:sysClr>
              </a:solidFill>
              <a:latin typeface="Calibri"/>
              <a:ea typeface="+mn-ea"/>
              <a:cs typeface="+mn-cs"/>
            </a:rPr>
            <a:t> </a:t>
          </a:r>
          <a:r>
            <a:rPr lang="en-US" b="1">
              <a:solidFill>
                <a:sysClr val="windowText" lastClr="000000">
                  <a:hueOff val="0"/>
                  <a:satOff val="0"/>
                  <a:lumOff val="0"/>
                  <a:alphaOff val="0"/>
                </a:sysClr>
              </a:solidFill>
              <a:latin typeface="Calibri"/>
              <a:ea typeface="+mn-ea"/>
              <a:cs typeface="+mn-cs"/>
            </a:rPr>
            <a:t>Hares</a:t>
          </a:r>
        </a:p>
        <a:p>
          <a:pPr algn="ctr" rtl="1"/>
          <a:r>
            <a:rPr lang="en-US" b="1">
              <a:solidFill>
                <a:sysClr val="windowText" lastClr="000000">
                  <a:hueOff val="0"/>
                  <a:satOff val="0"/>
                  <a:lumOff val="0"/>
                  <a:alphaOff val="0"/>
                </a:sysClr>
              </a:solidFill>
              <a:latin typeface="Calibri"/>
              <a:ea typeface="+mn-ea"/>
              <a:cs typeface="Arial"/>
            </a:rPr>
            <a:t>3L/capita/day</a:t>
          </a:r>
          <a:endParaRPr lang="ar-SA" b="1">
            <a:solidFill>
              <a:sysClr val="windowText" lastClr="000000">
                <a:hueOff val="0"/>
                <a:satOff val="0"/>
                <a:lumOff val="0"/>
                <a:alphaOff val="0"/>
              </a:sysClr>
            </a:solidFill>
            <a:latin typeface="Calibri"/>
            <a:ea typeface="+mn-ea"/>
            <a:cs typeface="Arial"/>
          </a:endParaRPr>
        </a:p>
      </dgm:t>
    </dgm:pt>
    <dgm:pt modelId="{8FFD7D79-9CFC-40D7-9495-029739BFFB4F}" type="parTrans" cxnId="{D5B81C7B-ED99-4A2B-9544-827B39698C53}">
      <dgm:prSet/>
      <dgm:spPr>
        <a:xfrm rot="1823975">
          <a:off x="3124917" y="2024236"/>
          <a:ext cx="122551" cy="269557"/>
        </a:xfrm>
        <a:solidFill>
          <a:srgbClr val="ED7D31">
            <a:tint val="60000"/>
            <a:hueOff val="0"/>
            <a:satOff val="0"/>
            <a:lumOff val="0"/>
            <a:alphaOff val="0"/>
          </a:srgbClr>
        </a:solidFill>
        <a:ln>
          <a:noFill/>
        </a:ln>
        <a:effectLst/>
      </dgm:spPr>
      <dgm:t>
        <a:bodyPr/>
        <a:lstStyle/>
        <a:p>
          <a:pPr algn="ctr" rtl="1"/>
          <a:endParaRPr lang="ar-SA">
            <a:solidFill>
              <a:sysClr val="windowText" lastClr="000000">
                <a:hueOff val="0"/>
                <a:satOff val="0"/>
                <a:lumOff val="0"/>
                <a:alphaOff val="0"/>
              </a:sysClr>
            </a:solidFill>
            <a:latin typeface="Calibri"/>
            <a:ea typeface="+mn-ea"/>
            <a:cs typeface="Arial"/>
          </a:endParaRPr>
        </a:p>
      </dgm:t>
    </dgm:pt>
    <dgm:pt modelId="{C36F5C23-A29E-4E4F-9F16-3E8173F96D7A}" type="sibTrans" cxnId="{D5B81C7B-ED99-4A2B-9544-827B39698C53}">
      <dgm:prSet/>
      <dgm:spPr/>
      <dgm:t>
        <a:bodyPr/>
        <a:lstStyle/>
        <a:p>
          <a:pPr algn="ctr" rtl="1"/>
          <a:endParaRPr lang="ar-SA"/>
        </a:p>
      </dgm:t>
    </dgm:pt>
    <dgm:pt modelId="{8D88FC20-6DE5-4E1D-8457-BE639A9EC0E2}">
      <dgm:prSet phldrT="[Text]"/>
      <dgm:spPr>
        <a:xfrm>
          <a:off x="975991" y="1954251"/>
          <a:ext cx="1065347" cy="1065347"/>
        </a:xfrm>
        <a:solidFill>
          <a:sysClr val="window" lastClr="FFFFFF">
            <a:hueOff val="0"/>
            <a:satOff val="0"/>
            <a:lumOff val="0"/>
            <a:alphaOff val="0"/>
          </a:sysClr>
        </a:solidFill>
        <a:ln w="12700" cap="flat" cmpd="sng" algn="ctr">
          <a:solidFill>
            <a:srgbClr val="ED7D31">
              <a:shade val="80000"/>
              <a:hueOff val="0"/>
              <a:satOff val="0"/>
              <a:lumOff val="0"/>
              <a:alphaOff val="0"/>
            </a:srgbClr>
          </a:solidFill>
          <a:prstDash val="solid"/>
          <a:miter lim="800000"/>
        </a:ln>
        <a:effectLst/>
      </dgm:spPr>
      <dgm:t>
        <a:bodyPr/>
        <a:lstStyle/>
        <a:p>
          <a:pPr algn="ctr" rtl="1"/>
          <a:r>
            <a:rPr lang="en-US" b="1">
              <a:solidFill>
                <a:sysClr val="windowText" lastClr="000000">
                  <a:hueOff val="0"/>
                  <a:satOff val="0"/>
                  <a:lumOff val="0"/>
                  <a:alphaOff val="0"/>
                </a:sysClr>
              </a:solidFill>
              <a:latin typeface="Calibri"/>
              <a:ea typeface="+mn-ea"/>
              <a:cs typeface="+mn-cs"/>
            </a:rPr>
            <a:t>Bedia</a:t>
          </a:r>
        </a:p>
        <a:p>
          <a:pPr algn="ctr" rtl="1"/>
          <a:r>
            <a:rPr lang="en-US" b="1">
              <a:solidFill>
                <a:sysClr val="windowText" lastClr="000000">
                  <a:hueOff val="0"/>
                  <a:satOff val="0"/>
                  <a:lumOff val="0"/>
                  <a:alphaOff val="0"/>
                </a:sysClr>
              </a:solidFill>
              <a:latin typeface="Calibri"/>
              <a:ea typeface="+mn-ea"/>
              <a:cs typeface="+mn-cs"/>
            </a:rPr>
            <a:t>6.6L/capita/day</a:t>
          </a:r>
          <a:endParaRPr lang="ar-SA" b="1">
            <a:solidFill>
              <a:sysClr val="windowText" lastClr="000000">
                <a:hueOff val="0"/>
                <a:satOff val="0"/>
                <a:lumOff val="0"/>
                <a:alphaOff val="0"/>
              </a:sysClr>
            </a:solidFill>
            <a:latin typeface="Calibri"/>
            <a:ea typeface="+mn-ea"/>
            <a:cs typeface="Arial"/>
          </a:endParaRPr>
        </a:p>
      </dgm:t>
    </dgm:pt>
    <dgm:pt modelId="{837440C3-B3EE-46A9-B109-1349AED5BCAD}" type="parTrans" cxnId="{339757E3-BCAA-48C4-92F6-D57A6E45FA41}">
      <dgm:prSet/>
      <dgm:spPr>
        <a:xfrm rot="9000000">
          <a:off x="2013751" y="2023530"/>
          <a:ext cx="128185" cy="269557"/>
        </a:xfrm>
        <a:solidFill>
          <a:srgbClr val="ED7D31">
            <a:tint val="60000"/>
            <a:hueOff val="0"/>
            <a:satOff val="0"/>
            <a:lumOff val="0"/>
            <a:alphaOff val="0"/>
          </a:srgbClr>
        </a:solidFill>
        <a:ln>
          <a:noFill/>
        </a:ln>
        <a:effectLst/>
      </dgm:spPr>
      <dgm:t>
        <a:bodyPr/>
        <a:lstStyle/>
        <a:p>
          <a:pPr algn="ctr" rtl="1"/>
          <a:endParaRPr lang="ar-SA">
            <a:solidFill>
              <a:sysClr val="windowText" lastClr="000000">
                <a:hueOff val="0"/>
                <a:satOff val="0"/>
                <a:lumOff val="0"/>
                <a:alphaOff val="0"/>
              </a:sysClr>
            </a:solidFill>
            <a:latin typeface="Calibri"/>
            <a:ea typeface="+mn-ea"/>
            <a:cs typeface="Arial"/>
          </a:endParaRPr>
        </a:p>
      </dgm:t>
    </dgm:pt>
    <dgm:pt modelId="{1BD8661D-F3DC-4D9F-9C76-D1867F166357}" type="sibTrans" cxnId="{339757E3-BCAA-48C4-92F6-D57A6E45FA41}">
      <dgm:prSet/>
      <dgm:spPr/>
      <dgm:t>
        <a:bodyPr/>
        <a:lstStyle/>
        <a:p>
          <a:pPr algn="ctr" rtl="1"/>
          <a:endParaRPr lang="ar-SA"/>
        </a:p>
      </dgm:t>
    </dgm:pt>
    <dgm:pt modelId="{01097C93-7D85-4FF9-9C6E-933E36EDE48B}" type="pres">
      <dgm:prSet presAssocID="{E76BACA3-112C-4B21-8EF5-25E8D07F3534}" presName="Name0" presStyleCnt="0">
        <dgm:presLayoutVars>
          <dgm:chMax val="1"/>
          <dgm:dir/>
          <dgm:animLvl val="ctr"/>
          <dgm:resizeHandles val="exact"/>
        </dgm:presLayoutVars>
      </dgm:prSet>
      <dgm:spPr/>
      <dgm:t>
        <a:bodyPr/>
        <a:lstStyle/>
        <a:p>
          <a:pPr rtl="1"/>
          <a:endParaRPr lang="ar-SA"/>
        </a:p>
      </dgm:t>
    </dgm:pt>
    <dgm:pt modelId="{74E38CDC-555E-4F8A-B8B0-19F9764095A7}" type="pres">
      <dgm:prSet presAssocID="{8E6E5A8F-C4AD-4FCD-8868-AD7E368509F8}" presName="centerShape" presStyleLbl="node0" presStyleIdx="0" presStyleCnt="1" custScaleX="136291"/>
      <dgm:spPr>
        <a:prstGeom prst="ellipse">
          <a:avLst/>
        </a:prstGeom>
      </dgm:spPr>
      <dgm:t>
        <a:bodyPr/>
        <a:lstStyle/>
        <a:p>
          <a:pPr rtl="1"/>
          <a:endParaRPr lang="ar-SA"/>
        </a:p>
      </dgm:t>
    </dgm:pt>
    <dgm:pt modelId="{D0A19E38-E220-4623-816F-88BA7916B7F2}" type="pres">
      <dgm:prSet presAssocID="{24B243FF-B4E4-4939-8D88-A2DC25CD8EE1}" presName="parTrans" presStyleLbl="sibTrans2D1" presStyleIdx="0" presStyleCnt="3"/>
      <dgm:spPr>
        <a:prstGeom prst="rightArrow">
          <a:avLst>
            <a:gd name="adj1" fmla="val 60000"/>
            <a:gd name="adj2" fmla="val 50000"/>
          </a:avLst>
        </a:prstGeom>
      </dgm:spPr>
      <dgm:t>
        <a:bodyPr/>
        <a:lstStyle/>
        <a:p>
          <a:pPr rtl="1"/>
          <a:endParaRPr lang="ar-SA"/>
        </a:p>
      </dgm:t>
    </dgm:pt>
    <dgm:pt modelId="{4893B26D-DC3D-481B-9977-10B123C014EC}" type="pres">
      <dgm:prSet presAssocID="{24B243FF-B4E4-4939-8D88-A2DC25CD8EE1}" presName="connectorText" presStyleLbl="sibTrans2D1" presStyleIdx="0" presStyleCnt="3"/>
      <dgm:spPr/>
      <dgm:t>
        <a:bodyPr/>
        <a:lstStyle/>
        <a:p>
          <a:pPr rtl="1"/>
          <a:endParaRPr lang="ar-SA"/>
        </a:p>
      </dgm:t>
    </dgm:pt>
    <dgm:pt modelId="{C0170A13-AABA-4ABD-871D-3371A5A38CC6}" type="pres">
      <dgm:prSet presAssocID="{3D5372D5-7399-408A-95B3-70E5F6E54B14}" presName="node" presStyleLbl="node1" presStyleIdx="0" presStyleCnt="3">
        <dgm:presLayoutVars>
          <dgm:bulletEnabled val="1"/>
        </dgm:presLayoutVars>
      </dgm:prSet>
      <dgm:spPr>
        <a:prstGeom prst="ellipse">
          <a:avLst/>
        </a:prstGeom>
      </dgm:spPr>
      <dgm:t>
        <a:bodyPr/>
        <a:lstStyle/>
        <a:p>
          <a:pPr rtl="1"/>
          <a:endParaRPr lang="ar-SA"/>
        </a:p>
      </dgm:t>
    </dgm:pt>
    <dgm:pt modelId="{B896EDB5-31CB-4890-AA5E-A669FF027451}" type="pres">
      <dgm:prSet presAssocID="{8FFD7D79-9CFC-40D7-9495-029739BFFB4F}" presName="parTrans" presStyleLbl="sibTrans2D1" presStyleIdx="1" presStyleCnt="3"/>
      <dgm:spPr>
        <a:prstGeom prst="rightArrow">
          <a:avLst>
            <a:gd name="adj1" fmla="val 60000"/>
            <a:gd name="adj2" fmla="val 50000"/>
          </a:avLst>
        </a:prstGeom>
      </dgm:spPr>
      <dgm:t>
        <a:bodyPr/>
        <a:lstStyle/>
        <a:p>
          <a:pPr rtl="1"/>
          <a:endParaRPr lang="ar-SA"/>
        </a:p>
      </dgm:t>
    </dgm:pt>
    <dgm:pt modelId="{00BF6753-3604-4FF3-AA81-2662C1B40B35}" type="pres">
      <dgm:prSet presAssocID="{8FFD7D79-9CFC-40D7-9495-029739BFFB4F}" presName="connectorText" presStyleLbl="sibTrans2D1" presStyleIdx="1" presStyleCnt="3"/>
      <dgm:spPr/>
      <dgm:t>
        <a:bodyPr/>
        <a:lstStyle/>
        <a:p>
          <a:pPr rtl="1"/>
          <a:endParaRPr lang="ar-SA"/>
        </a:p>
      </dgm:t>
    </dgm:pt>
    <dgm:pt modelId="{E60B94C3-4522-4297-9EA5-0B445A2271B2}" type="pres">
      <dgm:prSet presAssocID="{20FA12F0-1409-482C-8083-9CAD3EE053FB}" presName="node" presStyleLbl="node1" presStyleIdx="1" presStyleCnt="3" custRadScaleRad="99142" custRadScaleInc="740">
        <dgm:presLayoutVars>
          <dgm:bulletEnabled val="1"/>
        </dgm:presLayoutVars>
      </dgm:prSet>
      <dgm:spPr>
        <a:prstGeom prst="ellipse">
          <a:avLst/>
        </a:prstGeom>
      </dgm:spPr>
      <dgm:t>
        <a:bodyPr/>
        <a:lstStyle/>
        <a:p>
          <a:pPr rtl="1"/>
          <a:endParaRPr lang="ar-SA"/>
        </a:p>
      </dgm:t>
    </dgm:pt>
    <dgm:pt modelId="{D08F0A0D-5F40-4FEF-9E64-72A0E3F83084}" type="pres">
      <dgm:prSet presAssocID="{837440C3-B3EE-46A9-B109-1349AED5BCAD}" presName="parTrans" presStyleLbl="sibTrans2D1" presStyleIdx="2" presStyleCnt="3"/>
      <dgm:spPr>
        <a:prstGeom prst="rightArrow">
          <a:avLst>
            <a:gd name="adj1" fmla="val 60000"/>
            <a:gd name="adj2" fmla="val 50000"/>
          </a:avLst>
        </a:prstGeom>
      </dgm:spPr>
      <dgm:t>
        <a:bodyPr/>
        <a:lstStyle/>
        <a:p>
          <a:pPr rtl="1"/>
          <a:endParaRPr lang="ar-SA"/>
        </a:p>
      </dgm:t>
    </dgm:pt>
    <dgm:pt modelId="{BFB72B47-2E03-49C4-98FF-368BFBD3126D}" type="pres">
      <dgm:prSet presAssocID="{837440C3-B3EE-46A9-B109-1349AED5BCAD}" presName="connectorText" presStyleLbl="sibTrans2D1" presStyleIdx="2" presStyleCnt="3"/>
      <dgm:spPr/>
      <dgm:t>
        <a:bodyPr/>
        <a:lstStyle/>
        <a:p>
          <a:pPr rtl="1"/>
          <a:endParaRPr lang="ar-SA"/>
        </a:p>
      </dgm:t>
    </dgm:pt>
    <dgm:pt modelId="{35C2309D-9597-43FF-B554-B5B65AD3C382}" type="pres">
      <dgm:prSet presAssocID="{8D88FC20-6DE5-4E1D-8457-BE639A9EC0E2}" presName="node" presStyleLbl="node1" presStyleIdx="2" presStyleCnt="3">
        <dgm:presLayoutVars>
          <dgm:bulletEnabled val="1"/>
        </dgm:presLayoutVars>
      </dgm:prSet>
      <dgm:spPr>
        <a:prstGeom prst="ellipse">
          <a:avLst/>
        </a:prstGeom>
      </dgm:spPr>
      <dgm:t>
        <a:bodyPr/>
        <a:lstStyle/>
        <a:p>
          <a:pPr rtl="1"/>
          <a:endParaRPr lang="ar-SA"/>
        </a:p>
      </dgm:t>
    </dgm:pt>
  </dgm:ptLst>
  <dgm:cxnLst>
    <dgm:cxn modelId="{D5B81C7B-ED99-4A2B-9544-827B39698C53}" srcId="{8E6E5A8F-C4AD-4FCD-8868-AD7E368509F8}" destId="{20FA12F0-1409-482C-8083-9CAD3EE053FB}" srcOrd="1" destOrd="0" parTransId="{8FFD7D79-9CFC-40D7-9495-029739BFFB4F}" sibTransId="{C36F5C23-A29E-4E4F-9F16-3E8173F96D7A}"/>
    <dgm:cxn modelId="{D613A650-EC7C-462E-AA3C-830C443CBE92}" type="presOf" srcId="{837440C3-B3EE-46A9-B109-1349AED5BCAD}" destId="{D08F0A0D-5F40-4FEF-9E64-72A0E3F83084}" srcOrd="0" destOrd="0" presId="urn:microsoft.com/office/officeart/2005/8/layout/radial5"/>
    <dgm:cxn modelId="{597BCD4E-9B66-45D3-B264-CAD6AF5E962B}" type="presOf" srcId="{8FFD7D79-9CFC-40D7-9495-029739BFFB4F}" destId="{00BF6753-3604-4FF3-AA81-2662C1B40B35}" srcOrd="1" destOrd="0" presId="urn:microsoft.com/office/officeart/2005/8/layout/radial5"/>
    <dgm:cxn modelId="{0D9F1579-B91C-448F-88E1-7D3D660BC5D1}" type="presOf" srcId="{3D5372D5-7399-408A-95B3-70E5F6E54B14}" destId="{C0170A13-AABA-4ABD-871D-3371A5A38CC6}" srcOrd="0" destOrd="0" presId="urn:microsoft.com/office/officeart/2005/8/layout/radial5"/>
    <dgm:cxn modelId="{474049FD-DB92-426D-8E35-AC57D35D4BDC}" srcId="{8E6E5A8F-C4AD-4FCD-8868-AD7E368509F8}" destId="{3D5372D5-7399-408A-95B3-70E5F6E54B14}" srcOrd="0" destOrd="0" parTransId="{24B243FF-B4E4-4939-8D88-A2DC25CD8EE1}" sibTransId="{11B5C265-3699-409B-A170-D1FA8423EC36}"/>
    <dgm:cxn modelId="{D4F6246D-B9B8-427C-B7D2-D1DE042A1962}" type="presOf" srcId="{8FFD7D79-9CFC-40D7-9495-029739BFFB4F}" destId="{B896EDB5-31CB-4890-AA5E-A669FF027451}" srcOrd="0" destOrd="0" presId="urn:microsoft.com/office/officeart/2005/8/layout/radial5"/>
    <dgm:cxn modelId="{EFFCAD3D-890A-498A-AD8D-90FDAAD3CD7A}" type="presOf" srcId="{E76BACA3-112C-4B21-8EF5-25E8D07F3534}" destId="{01097C93-7D85-4FF9-9C6E-933E36EDE48B}" srcOrd="0" destOrd="0" presId="urn:microsoft.com/office/officeart/2005/8/layout/radial5"/>
    <dgm:cxn modelId="{F58E5FB3-1E3E-4E73-8CD4-7FC3D4CDF968}" type="presOf" srcId="{24B243FF-B4E4-4939-8D88-A2DC25CD8EE1}" destId="{4893B26D-DC3D-481B-9977-10B123C014EC}" srcOrd="1" destOrd="0" presId="urn:microsoft.com/office/officeart/2005/8/layout/radial5"/>
    <dgm:cxn modelId="{6B20CC7C-2323-47AC-AD3A-493344259C17}" type="presOf" srcId="{20FA12F0-1409-482C-8083-9CAD3EE053FB}" destId="{E60B94C3-4522-4297-9EA5-0B445A2271B2}" srcOrd="0" destOrd="0" presId="urn:microsoft.com/office/officeart/2005/8/layout/radial5"/>
    <dgm:cxn modelId="{7995CED7-E9FC-4560-8BAE-8476732F61A9}" type="presOf" srcId="{837440C3-B3EE-46A9-B109-1349AED5BCAD}" destId="{BFB72B47-2E03-49C4-98FF-368BFBD3126D}" srcOrd="1" destOrd="0" presId="urn:microsoft.com/office/officeart/2005/8/layout/radial5"/>
    <dgm:cxn modelId="{339757E3-BCAA-48C4-92F6-D57A6E45FA41}" srcId="{8E6E5A8F-C4AD-4FCD-8868-AD7E368509F8}" destId="{8D88FC20-6DE5-4E1D-8457-BE639A9EC0E2}" srcOrd="2" destOrd="0" parTransId="{837440C3-B3EE-46A9-B109-1349AED5BCAD}" sibTransId="{1BD8661D-F3DC-4D9F-9C76-D1867F166357}"/>
    <dgm:cxn modelId="{51D486C2-4167-4A39-B826-173CE148C0A5}" type="presOf" srcId="{8E6E5A8F-C4AD-4FCD-8868-AD7E368509F8}" destId="{74E38CDC-555E-4F8A-B8B0-19F9764095A7}" srcOrd="0" destOrd="0" presId="urn:microsoft.com/office/officeart/2005/8/layout/radial5"/>
    <dgm:cxn modelId="{BF4926BF-83F1-47AA-8E7A-DB9496D926AC}" type="presOf" srcId="{24B243FF-B4E4-4939-8D88-A2DC25CD8EE1}" destId="{D0A19E38-E220-4623-816F-88BA7916B7F2}" srcOrd="0" destOrd="0" presId="urn:microsoft.com/office/officeart/2005/8/layout/radial5"/>
    <dgm:cxn modelId="{B1078DFA-146B-46B5-A4BA-F98B6D43E4EE}" type="presOf" srcId="{8D88FC20-6DE5-4E1D-8457-BE639A9EC0E2}" destId="{35C2309D-9597-43FF-B554-B5B65AD3C382}" srcOrd="0" destOrd="0" presId="urn:microsoft.com/office/officeart/2005/8/layout/radial5"/>
    <dgm:cxn modelId="{73319143-A245-4C82-AFDF-B9E012989513}" srcId="{E76BACA3-112C-4B21-8EF5-25E8D07F3534}" destId="{8E6E5A8F-C4AD-4FCD-8868-AD7E368509F8}" srcOrd="0" destOrd="0" parTransId="{EB96B6C8-F539-4A59-9BD9-4A990D39081F}" sibTransId="{B09D9BD6-81E2-4C7F-A982-149DB243C849}"/>
    <dgm:cxn modelId="{4158481E-B82C-4434-900E-D578BCCD8E14}" type="presParOf" srcId="{01097C93-7D85-4FF9-9C6E-933E36EDE48B}" destId="{74E38CDC-555E-4F8A-B8B0-19F9764095A7}" srcOrd="0" destOrd="0" presId="urn:microsoft.com/office/officeart/2005/8/layout/radial5"/>
    <dgm:cxn modelId="{F973DEBB-E98C-4F0F-910A-03B2ACA8B5FF}" type="presParOf" srcId="{01097C93-7D85-4FF9-9C6E-933E36EDE48B}" destId="{D0A19E38-E220-4623-816F-88BA7916B7F2}" srcOrd="1" destOrd="0" presId="urn:microsoft.com/office/officeart/2005/8/layout/radial5"/>
    <dgm:cxn modelId="{CEAAD859-51BE-49B1-9824-2CCFA0E27A1E}" type="presParOf" srcId="{D0A19E38-E220-4623-816F-88BA7916B7F2}" destId="{4893B26D-DC3D-481B-9977-10B123C014EC}" srcOrd="0" destOrd="0" presId="urn:microsoft.com/office/officeart/2005/8/layout/radial5"/>
    <dgm:cxn modelId="{BA8AFEB6-D318-4EA4-9862-EBB08DC7C171}" type="presParOf" srcId="{01097C93-7D85-4FF9-9C6E-933E36EDE48B}" destId="{C0170A13-AABA-4ABD-871D-3371A5A38CC6}" srcOrd="2" destOrd="0" presId="urn:microsoft.com/office/officeart/2005/8/layout/radial5"/>
    <dgm:cxn modelId="{101F89A9-48AB-4D8A-80AF-9AE884DC5CD8}" type="presParOf" srcId="{01097C93-7D85-4FF9-9C6E-933E36EDE48B}" destId="{B896EDB5-31CB-4890-AA5E-A669FF027451}" srcOrd="3" destOrd="0" presId="urn:microsoft.com/office/officeart/2005/8/layout/radial5"/>
    <dgm:cxn modelId="{D6B18244-2348-49C1-898B-558264E5D14F}" type="presParOf" srcId="{B896EDB5-31CB-4890-AA5E-A669FF027451}" destId="{00BF6753-3604-4FF3-AA81-2662C1B40B35}" srcOrd="0" destOrd="0" presId="urn:microsoft.com/office/officeart/2005/8/layout/radial5"/>
    <dgm:cxn modelId="{8DF66238-08D2-4B25-866F-F74C79CC3E23}" type="presParOf" srcId="{01097C93-7D85-4FF9-9C6E-933E36EDE48B}" destId="{E60B94C3-4522-4297-9EA5-0B445A2271B2}" srcOrd="4" destOrd="0" presId="urn:microsoft.com/office/officeart/2005/8/layout/radial5"/>
    <dgm:cxn modelId="{162D9853-1377-40C6-870F-51B06B2FB14A}" type="presParOf" srcId="{01097C93-7D85-4FF9-9C6E-933E36EDE48B}" destId="{D08F0A0D-5F40-4FEF-9E64-72A0E3F83084}" srcOrd="5" destOrd="0" presId="urn:microsoft.com/office/officeart/2005/8/layout/radial5"/>
    <dgm:cxn modelId="{A3419D83-52AC-492D-A895-410FC2F562B7}" type="presParOf" srcId="{D08F0A0D-5F40-4FEF-9E64-72A0E3F83084}" destId="{BFB72B47-2E03-49C4-98FF-368BFBD3126D}" srcOrd="0" destOrd="0" presId="urn:microsoft.com/office/officeart/2005/8/layout/radial5"/>
    <dgm:cxn modelId="{482EDAA3-8239-4A15-B4E8-6294E89CA05D}" type="presParOf" srcId="{01097C93-7D85-4FF9-9C6E-933E36EDE48B}" destId="{35C2309D-9597-43FF-B554-B5B65AD3C382}"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B3DCB6D-4BEC-4476-B587-208C19E53BF3}" type="doc">
      <dgm:prSet loTypeId="urn:microsoft.com/office/officeart/2005/8/layout/radial5" loCatId="cycle" qsTypeId="urn:microsoft.com/office/officeart/2005/8/quickstyle/simple1" qsCatId="simple" csTypeId="urn:microsoft.com/office/officeart/2005/8/colors/accent5_1" csCatId="accent5" phldr="1"/>
      <dgm:spPr/>
      <dgm:t>
        <a:bodyPr/>
        <a:lstStyle/>
        <a:p>
          <a:pPr rtl="1"/>
          <a:endParaRPr lang="ar-SA"/>
        </a:p>
      </dgm:t>
    </dgm:pt>
    <dgm:pt modelId="{E4EF25A1-6A2E-4EF1-A5C3-325E715BFD59}">
      <dgm:prSet phldrT="[Text]"/>
      <dgm:spPr>
        <a:xfrm>
          <a:off x="2012959" y="1434872"/>
          <a:ext cx="1248390" cy="869243"/>
        </a:xfrm>
        <a:blipFill rotWithShape="0">
          <a:blip xmlns:r="http://schemas.openxmlformats.org/officeDocument/2006/relationships" r:embed="rId1"/>
          <a:stretch>
            <a:fillRect/>
          </a:stretch>
        </a:blipFill>
        <a:ln w="12700" cap="flat" cmpd="sng" algn="ctr">
          <a:solidFill>
            <a:srgbClr val="4472C4">
              <a:shade val="80000"/>
              <a:hueOff val="0"/>
              <a:satOff val="0"/>
              <a:lumOff val="0"/>
              <a:alphaOff val="0"/>
            </a:srgbClr>
          </a:solidFill>
          <a:prstDash val="solid"/>
          <a:miter lim="800000"/>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72195A7E-3FF3-4002-A996-A8729A8B0227}" type="parTrans" cxnId="{4BC979BC-539A-40AC-8AD7-A82B49634B44}">
      <dgm:prSet/>
      <dgm:spPr/>
      <dgm:t>
        <a:bodyPr/>
        <a:lstStyle/>
        <a:p>
          <a:pPr rtl="1"/>
          <a:endParaRPr lang="ar-SA"/>
        </a:p>
      </dgm:t>
    </dgm:pt>
    <dgm:pt modelId="{26406D30-318E-4AAE-92BE-4C73DF9C41BA}" type="sibTrans" cxnId="{4BC979BC-539A-40AC-8AD7-A82B49634B44}">
      <dgm:prSet/>
      <dgm:spPr/>
      <dgm:t>
        <a:bodyPr/>
        <a:lstStyle/>
        <a:p>
          <a:pPr rtl="1"/>
          <a:endParaRPr lang="ar-SA"/>
        </a:p>
      </dgm:t>
    </dgm:pt>
    <dgm:pt modelId="{1D2339B5-03E4-4877-A5E8-AE4B3B5F4D7D}">
      <dgm:prSet phldrT="[Text]"/>
      <dgm:spPr>
        <a:xfrm>
          <a:off x="2097273" y="4784"/>
          <a:ext cx="1079763" cy="1079763"/>
        </a:xfrm>
        <a:solidFill>
          <a:sysClr val="window" lastClr="FFFFFF">
            <a:hueOff val="0"/>
            <a:satOff val="0"/>
            <a:lumOff val="0"/>
            <a:alphaOff val="0"/>
          </a:sysClr>
        </a:solidFill>
        <a:ln w="12700" cap="flat" cmpd="sng" algn="ctr">
          <a:solidFill>
            <a:srgbClr val="4472C4">
              <a:shade val="80000"/>
              <a:hueOff val="0"/>
              <a:satOff val="0"/>
              <a:lumOff val="0"/>
              <a:alphaOff val="0"/>
            </a:srgbClr>
          </a:solidFill>
          <a:prstDash val="solid"/>
          <a:miter lim="800000"/>
        </a:ln>
        <a:effectLst/>
      </dgm:spPr>
      <dgm:t>
        <a:bodyPr/>
        <a:lstStyle/>
        <a:p>
          <a:pPr algn="ctr" rtl="1"/>
          <a:r>
            <a:rPr lang="en-US" b="1" dirty="0">
              <a:solidFill>
                <a:sysClr val="windowText" lastClr="000000">
                  <a:hueOff val="0"/>
                  <a:satOff val="0"/>
                  <a:lumOff val="0"/>
                  <a:alphaOff val="0"/>
                </a:sysClr>
              </a:solidFill>
              <a:latin typeface="Calibri"/>
              <a:ea typeface="+mn-ea"/>
              <a:cs typeface="+mn-cs"/>
            </a:rPr>
            <a:t>Salfit</a:t>
          </a:r>
          <a:r>
            <a:rPr lang="en-US" dirty="0">
              <a:solidFill>
                <a:sysClr val="windowText" lastClr="000000">
                  <a:hueOff val="0"/>
                  <a:satOff val="0"/>
                  <a:lumOff val="0"/>
                  <a:alphaOff val="0"/>
                </a:sysClr>
              </a:solidFill>
              <a:latin typeface="Calibri"/>
              <a:ea typeface="+mn-ea"/>
              <a:cs typeface="+mn-cs"/>
            </a:rPr>
            <a:t> </a:t>
          </a:r>
          <a:r>
            <a:rPr lang="en-US" b="1" dirty="0" smtClean="0">
              <a:solidFill>
                <a:sysClr val="windowText" lastClr="000000">
                  <a:hueOff val="0"/>
                  <a:satOff val="0"/>
                  <a:lumOff val="0"/>
                  <a:alphaOff val="0"/>
                </a:sysClr>
              </a:solidFill>
              <a:latin typeface="Calibri"/>
              <a:ea typeface="+mn-ea"/>
              <a:cs typeface="+mn-cs"/>
            </a:rPr>
            <a:t>11L/capita/day</a:t>
          </a:r>
          <a:endParaRPr lang="ar-SA" b="1" dirty="0">
            <a:solidFill>
              <a:sysClr val="windowText" lastClr="000000">
                <a:hueOff val="0"/>
                <a:satOff val="0"/>
                <a:lumOff val="0"/>
                <a:alphaOff val="0"/>
              </a:sysClr>
            </a:solidFill>
            <a:latin typeface="Calibri"/>
            <a:ea typeface="+mn-ea"/>
            <a:cs typeface="Arial"/>
          </a:endParaRPr>
        </a:p>
      </dgm:t>
    </dgm:pt>
    <dgm:pt modelId="{08576AB9-9A7D-4EF8-AB83-F9DF058768A9}" type="parTrans" cxnId="{FF232BF5-D88A-40B8-81D9-AD1ADB3787F2}">
      <dgm:prSet/>
      <dgm:spPr>
        <a:xfrm rot="16200000">
          <a:off x="2544319" y="1136468"/>
          <a:ext cx="185671" cy="256993"/>
        </a:xfrm>
        <a:solidFill>
          <a:srgbClr val="4472C4">
            <a:tint val="60000"/>
            <a:hueOff val="0"/>
            <a:satOff val="0"/>
            <a:lumOff val="0"/>
            <a:alphaOff val="0"/>
          </a:srgbClr>
        </a:solidFill>
        <a:ln>
          <a:noFill/>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28DF8568-BB70-453B-91A9-68FF29432433}" type="sibTrans" cxnId="{FF232BF5-D88A-40B8-81D9-AD1ADB3787F2}">
      <dgm:prSet/>
      <dgm:spPr/>
      <dgm:t>
        <a:bodyPr/>
        <a:lstStyle/>
        <a:p>
          <a:pPr rtl="1"/>
          <a:endParaRPr lang="ar-SA"/>
        </a:p>
      </dgm:t>
    </dgm:pt>
    <dgm:pt modelId="{4A061AA3-0007-4980-BBAD-92DB9FFF9FED}">
      <dgm:prSet phldrT="[Text]"/>
      <dgm:spPr>
        <a:xfrm>
          <a:off x="3244607" y="1992026"/>
          <a:ext cx="1079763" cy="1079763"/>
        </a:xfrm>
        <a:solidFill>
          <a:sysClr val="window" lastClr="FFFFFF">
            <a:hueOff val="0"/>
            <a:satOff val="0"/>
            <a:lumOff val="0"/>
            <a:alphaOff val="0"/>
          </a:sysClr>
        </a:solidFill>
        <a:ln w="12700" cap="flat" cmpd="sng" algn="ctr">
          <a:solidFill>
            <a:srgbClr val="4472C4">
              <a:shade val="80000"/>
              <a:hueOff val="0"/>
              <a:satOff val="0"/>
              <a:lumOff val="0"/>
              <a:alphaOff val="0"/>
            </a:srgbClr>
          </a:solidFill>
          <a:prstDash val="solid"/>
          <a:miter lim="800000"/>
        </a:ln>
        <a:effectLst/>
      </dgm:spPr>
      <dgm:t>
        <a:bodyPr/>
        <a:lstStyle/>
        <a:p>
          <a:pPr rtl="1"/>
          <a:r>
            <a:rPr lang="en-US" b="1" dirty="0" err="1">
              <a:solidFill>
                <a:sysClr val="windowText" lastClr="000000">
                  <a:hueOff val="0"/>
                  <a:satOff val="0"/>
                  <a:lumOff val="0"/>
                  <a:alphaOff val="0"/>
                </a:sysClr>
              </a:solidFill>
              <a:latin typeface="Calibri"/>
              <a:ea typeface="+mn-ea"/>
              <a:cs typeface="+mn-cs"/>
            </a:rPr>
            <a:t>Kifil</a:t>
          </a:r>
          <a:r>
            <a:rPr lang="en-US" dirty="0">
              <a:solidFill>
                <a:sysClr val="windowText" lastClr="000000">
                  <a:hueOff val="0"/>
                  <a:satOff val="0"/>
                  <a:lumOff val="0"/>
                  <a:alphaOff val="0"/>
                </a:sysClr>
              </a:solidFill>
              <a:latin typeface="Calibri"/>
              <a:ea typeface="+mn-ea"/>
              <a:cs typeface="+mn-cs"/>
            </a:rPr>
            <a:t> </a:t>
          </a:r>
          <a:r>
            <a:rPr lang="en-US" b="1" dirty="0">
              <a:solidFill>
                <a:sysClr val="windowText" lastClr="000000">
                  <a:hueOff val="0"/>
                  <a:satOff val="0"/>
                  <a:lumOff val="0"/>
                  <a:alphaOff val="0"/>
                </a:sysClr>
              </a:solidFill>
              <a:latin typeface="Calibri"/>
              <a:ea typeface="+mn-ea"/>
              <a:cs typeface="+mn-cs"/>
            </a:rPr>
            <a:t>Hares</a:t>
          </a:r>
        </a:p>
        <a:p>
          <a:pPr rtl="1"/>
          <a:r>
            <a:rPr lang="en-US" b="1" dirty="0" smtClean="0">
              <a:solidFill>
                <a:sysClr val="windowText" lastClr="000000">
                  <a:hueOff val="0"/>
                  <a:satOff val="0"/>
                  <a:lumOff val="0"/>
                  <a:alphaOff val="0"/>
                </a:sysClr>
              </a:solidFill>
              <a:latin typeface="Calibri"/>
              <a:ea typeface="+mn-ea"/>
              <a:cs typeface="+mn-cs"/>
            </a:rPr>
            <a:t>4.35L</a:t>
          </a:r>
          <a:r>
            <a:rPr lang="en-US" b="1" dirty="0">
              <a:solidFill>
                <a:sysClr val="windowText" lastClr="000000">
                  <a:hueOff val="0"/>
                  <a:satOff val="0"/>
                  <a:lumOff val="0"/>
                  <a:alphaOff val="0"/>
                </a:sysClr>
              </a:solidFill>
              <a:latin typeface="Calibri"/>
              <a:ea typeface="+mn-ea"/>
              <a:cs typeface="+mn-cs"/>
            </a:rPr>
            <a:t>/ capita/day</a:t>
          </a:r>
          <a:endParaRPr lang="ar-SA" b="1" dirty="0">
            <a:solidFill>
              <a:sysClr val="windowText" lastClr="000000">
                <a:hueOff val="0"/>
                <a:satOff val="0"/>
                <a:lumOff val="0"/>
                <a:alphaOff val="0"/>
              </a:sysClr>
            </a:solidFill>
            <a:latin typeface="Calibri"/>
            <a:ea typeface="+mn-ea"/>
            <a:cs typeface="Arial"/>
          </a:endParaRPr>
        </a:p>
      </dgm:t>
    </dgm:pt>
    <dgm:pt modelId="{D7CA0297-5827-4715-8BF5-6348A9E397F1}" type="parTrans" cxnId="{D5660FFD-FDED-45F6-BAC2-360B1273BBC8}">
      <dgm:prSet/>
      <dgm:spPr>
        <a:xfrm rot="1800000">
          <a:off x="3153327" y="2074216"/>
          <a:ext cx="121959" cy="256993"/>
        </a:xfrm>
        <a:solidFill>
          <a:srgbClr val="4472C4">
            <a:tint val="60000"/>
            <a:hueOff val="0"/>
            <a:satOff val="0"/>
            <a:lumOff val="0"/>
            <a:alphaOff val="0"/>
          </a:srgbClr>
        </a:solidFill>
        <a:ln>
          <a:noFill/>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A93493E4-73F5-4966-98D1-C9C33BF90778}" type="sibTrans" cxnId="{D5660FFD-FDED-45F6-BAC2-360B1273BBC8}">
      <dgm:prSet/>
      <dgm:spPr/>
      <dgm:t>
        <a:bodyPr/>
        <a:lstStyle/>
        <a:p>
          <a:pPr rtl="1"/>
          <a:endParaRPr lang="ar-SA"/>
        </a:p>
      </dgm:t>
    </dgm:pt>
    <dgm:pt modelId="{A9CC47B5-6760-4945-9735-9AACAA87F5D0}">
      <dgm:prSet phldrT="[Text]"/>
      <dgm:spPr>
        <a:xfrm>
          <a:off x="949938" y="1992026"/>
          <a:ext cx="1079763" cy="1079763"/>
        </a:xfrm>
        <a:solidFill>
          <a:sysClr val="window" lastClr="FFFFFF">
            <a:hueOff val="0"/>
            <a:satOff val="0"/>
            <a:lumOff val="0"/>
            <a:alphaOff val="0"/>
          </a:sysClr>
        </a:solidFill>
        <a:ln w="12700" cap="flat" cmpd="sng" algn="ctr">
          <a:solidFill>
            <a:srgbClr val="4472C4">
              <a:shade val="80000"/>
              <a:hueOff val="0"/>
              <a:satOff val="0"/>
              <a:lumOff val="0"/>
              <a:alphaOff val="0"/>
            </a:srgbClr>
          </a:solidFill>
          <a:prstDash val="solid"/>
          <a:miter lim="800000"/>
        </a:ln>
        <a:effectLst/>
      </dgm:spPr>
      <dgm:t>
        <a:bodyPr/>
        <a:lstStyle/>
        <a:p>
          <a:pPr rtl="1"/>
          <a:r>
            <a:rPr lang="en-US" b="1" dirty="0" err="1">
              <a:solidFill>
                <a:sysClr val="windowText" lastClr="000000">
                  <a:hueOff val="0"/>
                  <a:satOff val="0"/>
                  <a:lumOff val="0"/>
                  <a:alphaOff val="0"/>
                </a:sysClr>
              </a:solidFill>
              <a:latin typeface="Calibri"/>
              <a:ea typeface="+mn-ea"/>
              <a:cs typeface="+mn-cs"/>
            </a:rPr>
            <a:t>Bedia</a:t>
          </a:r>
          <a:endParaRPr lang="en-US" b="1" dirty="0">
            <a:solidFill>
              <a:sysClr val="windowText" lastClr="000000">
                <a:hueOff val="0"/>
                <a:satOff val="0"/>
                <a:lumOff val="0"/>
                <a:alphaOff val="0"/>
              </a:sysClr>
            </a:solidFill>
            <a:latin typeface="Calibri"/>
            <a:ea typeface="+mn-ea"/>
            <a:cs typeface="+mn-cs"/>
          </a:endParaRPr>
        </a:p>
        <a:p>
          <a:pPr rtl="1"/>
          <a:r>
            <a:rPr lang="en-US" b="1" smtClean="0">
              <a:solidFill>
                <a:sysClr val="windowText" lastClr="000000">
                  <a:hueOff val="0"/>
                  <a:satOff val="0"/>
                  <a:lumOff val="0"/>
                  <a:alphaOff val="0"/>
                </a:sysClr>
              </a:solidFill>
              <a:latin typeface="Calibri"/>
              <a:ea typeface="+mn-ea"/>
              <a:cs typeface="+mn-cs"/>
            </a:rPr>
            <a:t>4.L/capita/day</a:t>
          </a:r>
          <a:endParaRPr lang="ar-SA" b="1" dirty="0">
            <a:solidFill>
              <a:sysClr val="windowText" lastClr="000000">
                <a:hueOff val="0"/>
                <a:satOff val="0"/>
                <a:lumOff val="0"/>
                <a:alphaOff val="0"/>
              </a:sysClr>
            </a:solidFill>
            <a:latin typeface="Calibri"/>
            <a:ea typeface="+mn-ea"/>
            <a:cs typeface="Arial"/>
          </a:endParaRPr>
        </a:p>
      </dgm:t>
    </dgm:pt>
    <dgm:pt modelId="{7A06F675-9606-4927-AB25-68C076E89BDC}" type="parTrans" cxnId="{8640629B-429C-4240-ACCE-E9E0D48E4C93}">
      <dgm:prSet/>
      <dgm:spPr>
        <a:xfrm rot="9000000">
          <a:off x="1999023" y="2074216"/>
          <a:ext cx="121959" cy="256993"/>
        </a:xfrm>
        <a:solidFill>
          <a:srgbClr val="4472C4">
            <a:tint val="60000"/>
            <a:hueOff val="0"/>
            <a:satOff val="0"/>
            <a:lumOff val="0"/>
            <a:alphaOff val="0"/>
          </a:srgbClr>
        </a:solidFill>
        <a:ln>
          <a:noFill/>
        </a:ln>
        <a:effectLst/>
      </dgm:spPr>
      <dgm:t>
        <a:bodyPr/>
        <a:lstStyle/>
        <a:p>
          <a:pPr rtl="1"/>
          <a:endParaRPr lang="ar-SA">
            <a:solidFill>
              <a:sysClr val="windowText" lastClr="000000">
                <a:hueOff val="0"/>
                <a:satOff val="0"/>
                <a:lumOff val="0"/>
                <a:alphaOff val="0"/>
              </a:sysClr>
            </a:solidFill>
            <a:latin typeface="Calibri"/>
            <a:ea typeface="+mn-ea"/>
            <a:cs typeface="Arial"/>
          </a:endParaRPr>
        </a:p>
      </dgm:t>
    </dgm:pt>
    <dgm:pt modelId="{B3E2A19C-B861-485F-83E6-CA169DD1F52F}" type="sibTrans" cxnId="{8640629B-429C-4240-ACCE-E9E0D48E4C93}">
      <dgm:prSet/>
      <dgm:spPr/>
      <dgm:t>
        <a:bodyPr/>
        <a:lstStyle/>
        <a:p>
          <a:pPr rtl="1"/>
          <a:endParaRPr lang="ar-SA"/>
        </a:p>
      </dgm:t>
    </dgm:pt>
    <dgm:pt modelId="{4074C428-B422-4426-9A69-FA0A9B551916}" type="pres">
      <dgm:prSet presAssocID="{CB3DCB6D-4BEC-4476-B587-208C19E53BF3}" presName="Name0" presStyleCnt="0">
        <dgm:presLayoutVars>
          <dgm:chMax val="1"/>
          <dgm:dir/>
          <dgm:animLvl val="ctr"/>
          <dgm:resizeHandles val="exact"/>
        </dgm:presLayoutVars>
      </dgm:prSet>
      <dgm:spPr/>
      <dgm:t>
        <a:bodyPr/>
        <a:lstStyle/>
        <a:p>
          <a:pPr rtl="1"/>
          <a:endParaRPr lang="ar-SA"/>
        </a:p>
      </dgm:t>
    </dgm:pt>
    <dgm:pt modelId="{08556E62-BB4E-4613-86F8-DC53C8EDC68C}" type="pres">
      <dgm:prSet presAssocID="{E4EF25A1-6A2E-4EF1-A5C3-325E715BFD59}" presName="centerShape" presStyleLbl="node0" presStyleIdx="0" presStyleCnt="1" custScaleX="143618"/>
      <dgm:spPr>
        <a:prstGeom prst="ellipse">
          <a:avLst/>
        </a:prstGeom>
      </dgm:spPr>
      <dgm:t>
        <a:bodyPr/>
        <a:lstStyle/>
        <a:p>
          <a:pPr rtl="1"/>
          <a:endParaRPr lang="ar-SA"/>
        </a:p>
      </dgm:t>
    </dgm:pt>
    <dgm:pt modelId="{C7B76B88-667B-4B41-A3D4-11E66694D01F}" type="pres">
      <dgm:prSet presAssocID="{08576AB9-9A7D-4EF8-AB83-F9DF058768A9}" presName="parTrans" presStyleLbl="sibTrans2D1" presStyleIdx="0" presStyleCnt="3"/>
      <dgm:spPr>
        <a:prstGeom prst="rightArrow">
          <a:avLst>
            <a:gd name="adj1" fmla="val 60000"/>
            <a:gd name="adj2" fmla="val 50000"/>
          </a:avLst>
        </a:prstGeom>
      </dgm:spPr>
      <dgm:t>
        <a:bodyPr/>
        <a:lstStyle/>
        <a:p>
          <a:pPr rtl="1"/>
          <a:endParaRPr lang="ar-SA"/>
        </a:p>
      </dgm:t>
    </dgm:pt>
    <dgm:pt modelId="{A584D090-86DD-4D9C-BACF-1C8435B68E93}" type="pres">
      <dgm:prSet presAssocID="{08576AB9-9A7D-4EF8-AB83-F9DF058768A9}" presName="connectorText" presStyleLbl="sibTrans2D1" presStyleIdx="0" presStyleCnt="3"/>
      <dgm:spPr/>
      <dgm:t>
        <a:bodyPr/>
        <a:lstStyle/>
        <a:p>
          <a:pPr rtl="1"/>
          <a:endParaRPr lang="ar-SA"/>
        </a:p>
      </dgm:t>
    </dgm:pt>
    <dgm:pt modelId="{4AAF74C3-BDFA-4F21-B269-7DFC6E03E8ED}" type="pres">
      <dgm:prSet presAssocID="{1D2339B5-03E4-4877-A5E8-AE4B3B5F4D7D}" presName="node" presStyleLbl="node1" presStyleIdx="0" presStyleCnt="3">
        <dgm:presLayoutVars>
          <dgm:bulletEnabled val="1"/>
        </dgm:presLayoutVars>
      </dgm:prSet>
      <dgm:spPr>
        <a:prstGeom prst="ellipse">
          <a:avLst/>
        </a:prstGeom>
      </dgm:spPr>
      <dgm:t>
        <a:bodyPr/>
        <a:lstStyle/>
        <a:p>
          <a:pPr rtl="1"/>
          <a:endParaRPr lang="ar-SA"/>
        </a:p>
      </dgm:t>
    </dgm:pt>
    <dgm:pt modelId="{11CB87E3-2977-4B6D-B556-5D205A28B615}" type="pres">
      <dgm:prSet presAssocID="{D7CA0297-5827-4715-8BF5-6348A9E397F1}" presName="parTrans" presStyleLbl="sibTrans2D1" presStyleIdx="1" presStyleCnt="3"/>
      <dgm:spPr>
        <a:prstGeom prst="rightArrow">
          <a:avLst>
            <a:gd name="adj1" fmla="val 60000"/>
            <a:gd name="adj2" fmla="val 50000"/>
          </a:avLst>
        </a:prstGeom>
      </dgm:spPr>
      <dgm:t>
        <a:bodyPr/>
        <a:lstStyle/>
        <a:p>
          <a:pPr rtl="1"/>
          <a:endParaRPr lang="ar-SA"/>
        </a:p>
      </dgm:t>
    </dgm:pt>
    <dgm:pt modelId="{A70FF7C5-81C1-404B-8E43-D14FC7C77750}" type="pres">
      <dgm:prSet presAssocID="{D7CA0297-5827-4715-8BF5-6348A9E397F1}" presName="connectorText" presStyleLbl="sibTrans2D1" presStyleIdx="1" presStyleCnt="3"/>
      <dgm:spPr/>
      <dgm:t>
        <a:bodyPr/>
        <a:lstStyle/>
        <a:p>
          <a:pPr rtl="1"/>
          <a:endParaRPr lang="ar-SA"/>
        </a:p>
      </dgm:t>
    </dgm:pt>
    <dgm:pt modelId="{3BBAC7EC-C73E-40F9-B7C7-9AD629844FF1}" type="pres">
      <dgm:prSet presAssocID="{4A061AA3-0007-4980-BBAD-92DB9FFF9FED}" presName="node" presStyleLbl="node1" presStyleIdx="1" presStyleCnt="3" custScaleX="110582">
        <dgm:presLayoutVars>
          <dgm:bulletEnabled val="1"/>
        </dgm:presLayoutVars>
      </dgm:prSet>
      <dgm:spPr>
        <a:prstGeom prst="ellipse">
          <a:avLst/>
        </a:prstGeom>
      </dgm:spPr>
      <dgm:t>
        <a:bodyPr/>
        <a:lstStyle/>
        <a:p>
          <a:pPr rtl="1"/>
          <a:endParaRPr lang="ar-SA"/>
        </a:p>
      </dgm:t>
    </dgm:pt>
    <dgm:pt modelId="{52DD1EB3-0CD0-414E-BAC2-D5EBAC85FC1A}" type="pres">
      <dgm:prSet presAssocID="{7A06F675-9606-4927-AB25-68C076E89BDC}" presName="parTrans" presStyleLbl="sibTrans2D1" presStyleIdx="2" presStyleCnt="3"/>
      <dgm:spPr>
        <a:prstGeom prst="rightArrow">
          <a:avLst>
            <a:gd name="adj1" fmla="val 60000"/>
            <a:gd name="adj2" fmla="val 50000"/>
          </a:avLst>
        </a:prstGeom>
      </dgm:spPr>
      <dgm:t>
        <a:bodyPr/>
        <a:lstStyle/>
        <a:p>
          <a:pPr rtl="1"/>
          <a:endParaRPr lang="ar-SA"/>
        </a:p>
      </dgm:t>
    </dgm:pt>
    <dgm:pt modelId="{92BA710E-E74E-4E63-9A1C-8DD60B4A9E46}" type="pres">
      <dgm:prSet presAssocID="{7A06F675-9606-4927-AB25-68C076E89BDC}" presName="connectorText" presStyleLbl="sibTrans2D1" presStyleIdx="2" presStyleCnt="3"/>
      <dgm:spPr/>
      <dgm:t>
        <a:bodyPr/>
        <a:lstStyle/>
        <a:p>
          <a:pPr rtl="1"/>
          <a:endParaRPr lang="ar-SA"/>
        </a:p>
      </dgm:t>
    </dgm:pt>
    <dgm:pt modelId="{4503E5BD-161C-4161-A512-EF7FD12911F0}" type="pres">
      <dgm:prSet presAssocID="{A9CC47B5-6760-4945-9735-9AACAA87F5D0}" presName="node" presStyleLbl="node1" presStyleIdx="2" presStyleCnt="3" custScaleX="113641">
        <dgm:presLayoutVars>
          <dgm:bulletEnabled val="1"/>
        </dgm:presLayoutVars>
      </dgm:prSet>
      <dgm:spPr>
        <a:prstGeom prst="ellipse">
          <a:avLst/>
        </a:prstGeom>
      </dgm:spPr>
      <dgm:t>
        <a:bodyPr/>
        <a:lstStyle/>
        <a:p>
          <a:pPr rtl="1"/>
          <a:endParaRPr lang="ar-SA"/>
        </a:p>
      </dgm:t>
    </dgm:pt>
  </dgm:ptLst>
  <dgm:cxnLst>
    <dgm:cxn modelId="{D5660FFD-FDED-45F6-BAC2-360B1273BBC8}" srcId="{E4EF25A1-6A2E-4EF1-A5C3-325E715BFD59}" destId="{4A061AA3-0007-4980-BBAD-92DB9FFF9FED}" srcOrd="1" destOrd="0" parTransId="{D7CA0297-5827-4715-8BF5-6348A9E397F1}" sibTransId="{A93493E4-73F5-4966-98D1-C9C33BF90778}"/>
    <dgm:cxn modelId="{8640629B-429C-4240-ACCE-E9E0D48E4C93}" srcId="{E4EF25A1-6A2E-4EF1-A5C3-325E715BFD59}" destId="{A9CC47B5-6760-4945-9735-9AACAA87F5D0}" srcOrd="2" destOrd="0" parTransId="{7A06F675-9606-4927-AB25-68C076E89BDC}" sibTransId="{B3E2A19C-B861-485F-83E6-CA169DD1F52F}"/>
    <dgm:cxn modelId="{532E7074-7C13-44B7-A565-6A1C95DED2BB}" type="presOf" srcId="{08576AB9-9A7D-4EF8-AB83-F9DF058768A9}" destId="{C7B76B88-667B-4B41-A3D4-11E66694D01F}" srcOrd="0" destOrd="0" presId="urn:microsoft.com/office/officeart/2005/8/layout/radial5"/>
    <dgm:cxn modelId="{FAB062DC-23E4-4EC2-936D-E39E788FE6D8}" type="presOf" srcId="{A9CC47B5-6760-4945-9735-9AACAA87F5D0}" destId="{4503E5BD-161C-4161-A512-EF7FD12911F0}" srcOrd="0" destOrd="0" presId="urn:microsoft.com/office/officeart/2005/8/layout/radial5"/>
    <dgm:cxn modelId="{4BC979BC-539A-40AC-8AD7-A82B49634B44}" srcId="{CB3DCB6D-4BEC-4476-B587-208C19E53BF3}" destId="{E4EF25A1-6A2E-4EF1-A5C3-325E715BFD59}" srcOrd="0" destOrd="0" parTransId="{72195A7E-3FF3-4002-A996-A8729A8B0227}" sibTransId="{26406D30-318E-4AAE-92BE-4C73DF9C41BA}"/>
    <dgm:cxn modelId="{FF232BF5-D88A-40B8-81D9-AD1ADB3787F2}" srcId="{E4EF25A1-6A2E-4EF1-A5C3-325E715BFD59}" destId="{1D2339B5-03E4-4877-A5E8-AE4B3B5F4D7D}" srcOrd="0" destOrd="0" parTransId="{08576AB9-9A7D-4EF8-AB83-F9DF058768A9}" sibTransId="{28DF8568-BB70-453B-91A9-68FF29432433}"/>
    <dgm:cxn modelId="{2ED1024D-C652-466D-A100-18BBB38BB405}" type="presOf" srcId="{E4EF25A1-6A2E-4EF1-A5C3-325E715BFD59}" destId="{08556E62-BB4E-4613-86F8-DC53C8EDC68C}" srcOrd="0" destOrd="0" presId="urn:microsoft.com/office/officeart/2005/8/layout/radial5"/>
    <dgm:cxn modelId="{C91D7019-E9FC-4BD0-AB14-7DA08B00A913}" type="presOf" srcId="{CB3DCB6D-4BEC-4476-B587-208C19E53BF3}" destId="{4074C428-B422-4426-9A69-FA0A9B551916}" srcOrd="0" destOrd="0" presId="urn:microsoft.com/office/officeart/2005/8/layout/radial5"/>
    <dgm:cxn modelId="{7DACD57A-48BE-4A2A-8A93-F4A5CD7DCD8F}" type="presOf" srcId="{7A06F675-9606-4927-AB25-68C076E89BDC}" destId="{92BA710E-E74E-4E63-9A1C-8DD60B4A9E46}" srcOrd="1" destOrd="0" presId="urn:microsoft.com/office/officeart/2005/8/layout/radial5"/>
    <dgm:cxn modelId="{D91CD4BB-DA7E-4216-BE44-330688B8CC6A}" type="presOf" srcId="{4A061AA3-0007-4980-BBAD-92DB9FFF9FED}" destId="{3BBAC7EC-C73E-40F9-B7C7-9AD629844FF1}" srcOrd="0" destOrd="0" presId="urn:microsoft.com/office/officeart/2005/8/layout/radial5"/>
    <dgm:cxn modelId="{6522AFC4-1970-47BA-90BF-079753B73707}" type="presOf" srcId="{D7CA0297-5827-4715-8BF5-6348A9E397F1}" destId="{A70FF7C5-81C1-404B-8E43-D14FC7C77750}" srcOrd="1" destOrd="0" presId="urn:microsoft.com/office/officeart/2005/8/layout/radial5"/>
    <dgm:cxn modelId="{F5587C00-6DB8-4BB5-A1B9-BE46F8682DBE}" type="presOf" srcId="{D7CA0297-5827-4715-8BF5-6348A9E397F1}" destId="{11CB87E3-2977-4B6D-B556-5D205A28B615}" srcOrd="0" destOrd="0" presId="urn:microsoft.com/office/officeart/2005/8/layout/radial5"/>
    <dgm:cxn modelId="{130FC156-A7C9-430E-8FEC-A88406A90365}" type="presOf" srcId="{08576AB9-9A7D-4EF8-AB83-F9DF058768A9}" destId="{A584D090-86DD-4D9C-BACF-1C8435B68E93}" srcOrd="1" destOrd="0" presId="urn:microsoft.com/office/officeart/2005/8/layout/radial5"/>
    <dgm:cxn modelId="{F8A3FECA-C947-4A17-9DB8-2E7F7E42F1F2}" type="presOf" srcId="{7A06F675-9606-4927-AB25-68C076E89BDC}" destId="{52DD1EB3-0CD0-414E-BAC2-D5EBAC85FC1A}" srcOrd="0" destOrd="0" presId="urn:microsoft.com/office/officeart/2005/8/layout/radial5"/>
    <dgm:cxn modelId="{462BD2F8-F146-4C71-952D-06B45B7816BE}" type="presOf" srcId="{1D2339B5-03E4-4877-A5E8-AE4B3B5F4D7D}" destId="{4AAF74C3-BDFA-4F21-B269-7DFC6E03E8ED}" srcOrd="0" destOrd="0" presId="urn:microsoft.com/office/officeart/2005/8/layout/radial5"/>
    <dgm:cxn modelId="{7BB9F819-E337-4F9D-9C3E-4CDCFE650A58}" type="presParOf" srcId="{4074C428-B422-4426-9A69-FA0A9B551916}" destId="{08556E62-BB4E-4613-86F8-DC53C8EDC68C}" srcOrd="0" destOrd="0" presId="urn:microsoft.com/office/officeart/2005/8/layout/radial5"/>
    <dgm:cxn modelId="{16C00DDA-3403-4F8C-BB51-50EF1F939A89}" type="presParOf" srcId="{4074C428-B422-4426-9A69-FA0A9B551916}" destId="{C7B76B88-667B-4B41-A3D4-11E66694D01F}" srcOrd="1" destOrd="0" presId="urn:microsoft.com/office/officeart/2005/8/layout/radial5"/>
    <dgm:cxn modelId="{FF261F13-7F04-48EC-9837-DE12FE6A8931}" type="presParOf" srcId="{C7B76B88-667B-4B41-A3D4-11E66694D01F}" destId="{A584D090-86DD-4D9C-BACF-1C8435B68E93}" srcOrd="0" destOrd="0" presId="urn:microsoft.com/office/officeart/2005/8/layout/radial5"/>
    <dgm:cxn modelId="{BD79E89C-6D58-474B-8046-DB513487422D}" type="presParOf" srcId="{4074C428-B422-4426-9A69-FA0A9B551916}" destId="{4AAF74C3-BDFA-4F21-B269-7DFC6E03E8ED}" srcOrd="2" destOrd="0" presId="urn:microsoft.com/office/officeart/2005/8/layout/radial5"/>
    <dgm:cxn modelId="{A93EC272-F987-4CA7-B9E5-2C87E728D769}" type="presParOf" srcId="{4074C428-B422-4426-9A69-FA0A9B551916}" destId="{11CB87E3-2977-4B6D-B556-5D205A28B615}" srcOrd="3" destOrd="0" presId="urn:microsoft.com/office/officeart/2005/8/layout/radial5"/>
    <dgm:cxn modelId="{F26A2B4F-96A9-4B25-A2D3-57EF6ADD8498}" type="presParOf" srcId="{11CB87E3-2977-4B6D-B556-5D205A28B615}" destId="{A70FF7C5-81C1-404B-8E43-D14FC7C77750}" srcOrd="0" destOrd="0" presId="urn:microsoft.com/office/officeart/2005/8/layout/radial5"/>
    <dgm:cxn modelId="{AF00D3FC-A115-4F8F-BEDD-0BBCCACA5497}" type="presParOf" srcId="{4074C428-B422-4426-9A69-FA0A9B551916}" destId="{3BBAC7EC-C73E-40F9-B7C7-9AD629844FF1}" srcOrd="4" destOrd="0" presId="urn:microsoft.com/office/officeart/2005/8/layout/radial5"/>
    <dgm:cxn modelId="{B8ECA15E-C064-48B6-8089-33D82E415C99}" type="presParOf" srcId="{4074C428-B422-4426-9A69-FA0A9B551916}" destId="{52DD1EB3-0CD0-414E-BAC2-D5EBAC85FC1A}" srcOrd="5" destOrd="0" presId="urn:microsoft.com/office/officeart/2005/8/layout/radial5"/>
    <dgm:cxn modelId="{51D3A2A6-14A1-45B7-9D4B-5E3092C5B84F}" type="presParOf" srcId="{52DD1EB3-0CD0-414E-BAC2-D5EBAC85FC1A}" destId="{92BA710E-E74E-4E63-9A1C-8DD60B4A9E46}" srcOrd="0" destOrd="0" presId="urn:microsoft.com/office/officeart/2005/8/layout/radial5"/>
    <dgm:cxn modelId="{23052CB4-9A59-48F6-8A3C-7C090B5E1999}" type="presParOf" srcId="{4074C428-B422-4426-9A69-FA0A9B551916}" destId="{4503E5BD-161C-4161-A512-EF7FD12911F0}"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pList2#4">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3.xml><?xml version="1.0" encoding="utf-8"?>
<dgm:layoutDef xmlns:dgm="http://schemas.openxmlformats.org/drawingml/2006/diagram" xmlns:a="http://schemas.openxmlformats.org/drawingml/2006/main" uniqueId="urn:microsoft.com/office/officeart/2005/8/layout/pList2#5">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5.xml><?xml version="1.0" encoding="utf-8"?>
<dgm:layoutDef xmlns:dgm="http://schemas.openxmlformats.org/drawingml/2006/diagram" xmlns:a="http://schemas.openxmlformats.org/drawingml/2006/main" uniqueId="urn:microsoft.com/office/officeart/2005/8/layout/pList2#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7.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D8F4F91-0AA0-4ABB-A8A7-FF8BA1FB82F9}" type="datetimeFigureOut">
              <a:rPr lang="ar-SA" smtClean="0"/>
              <a:pPr/>
              <a:t>10/10/1438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E17728D-2990-49A6-9C05-3057ED1C65E9}" type="slidenum">
              <a:rPr lang="ar-SA" smtClean="0"/>
              <a:pPr/>
              <a:t>‹#›</a:t>
            </a:fld>
            <a:endParaRPr lang="ar-SA"/>
          </a:p>
        </p:txBody>
      </p:sp>
    </p:spTree>
    <p:extLst>
      <p:ext uri="{BB962C8B-B14F-4D97-AF65-F5344CB8AC3E}">
        <p14:creationId xmlns:p14="http://schemas.microsoft.com/office/powerpoint/2010/main" val="21197808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D8443EF-4053-4360-B691-B075371443EF}" type="datetimeFigureOut">
              <a:rPr lang="ar-JO" smtClean="0"/>
              <a:pPr/>
              <a:t>10/10/1438</a:t>
            </a:fld>
            <a:endParaRPr lang="ar-JO"/>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JO"/>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A250516-A46B-4B84-97CE-878ABA5E831C}"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0A250516-A46B-4B84-97CE-878ABA5E831C}"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0A250516-A46B-4B84-97CE-878ABA5E831C}"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0A250516-A46B-4B84-97CE-878ABA5E831C}" type="slidenum">
              <a:rPr lang="ar-JO" smtClean="0"/>
              <a:pPr/>
              <a:t>‹#›</a:t>
            </a:fld>
            <a:endParaRPr lang="ar-JO"/>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0A250516-A46B-4B84-97CE-878ABA5E831C}" type="slidenum">
              <a:rPr lang="ar-JO" smtClean="0"/>
              <a:pPr/>
              <a:t>‹#›</a:t>
            </a:fld>
            <a:endParaRPr lang="ar-JO"/>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0A250516-A46B-4B84-97CE-878ABA5E831C}" type="slidenum">
              <a:rPr lang="ar-JO" smtClean="0"/>
              <a:pPr/>
              <a:t>‹#›</a:t>
            </a:fld>
            <a:endParaRPr lang="ar-JO"/>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8" name="Footer Placeholder 7"/>
          <p:cNvSpPr>
            <a:spLocks noGrp="1"/>
          </p:cNvSpPr>
          <p:nvPr>
            <p:ph type="ftr" sz="quarter" idx="11"/>
          </p:nvPr>
        </p:nvSpPr>
        <p:spPr/>
        <p:txBody>
          <a:bodyPr/>
          <a:lstStyle>
            <a:extLst/>
          </a:lstStyle>
          <a:p>
            <a:endParaRPr lang="ar-JO"/>
          </a:p>
        </p:txBody>
      </p:sp>
      <p:sp>
        <p:nvSpPr>
          <p:cNvPr id="9" name="Slide Number Placeholder 8"/>
          <p:cNvSpPr>
            <a:spLocks noGrp="1"/>
          </p:cNvSpPr>
          <p:nvPr>
            <p:ph type="sldNum" sz="quarter" idx="12"/>
          </p:nvPr>
        </p:nvSpPr>
        <p:spPr/>
        <p:txBody>
          <a:bodyPr/>
          <a:lstStyle>
            <a:extLst/>
          </a:lstStyle>
          <a:p>
            <a:fld id="{0A250516-A46B-4B84-97CE-878ABA5E831C}" type="slidenum">
              <a:rPr lang="ar-JO" smtClean="0"/>
              <a:pPr/>
              <a:t>‹#›</a:t>
            </a:fld>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4" name="Footer Placeholder 3"/>
          <p:cNvSpPr>
            <a:spLocks noGrp="1"/>
          </p:cNvSpPr>
          <p:nvPr>
            <p:ph type="ftr" sz="quarter" idx="11"/>
          </p:nvPr>
        </p:nvSpPr>
        <p:spPr/>
        <p:txBody>
          <a:bodyPr/>
          <a:lstStyle>
            <a:extLst/>
          </a:lstStyle>
          <a:p>
            <a:endParaRPr lang="ar-JO"/>
          </a:p>
        </p:txBody>
      </p:sp>
      <p:sp>
        <p:nvSpPr>
          <p:cNvPr id="5" name="Slide Number Placeholder 4"/>
          <p:cNvSpPr>
            <a:spLocks noGrp="1"/>
          </p:cNvSpPr>
          <p:nvPr>
            <p:ph type="sldNum" sz="quarter" idx="12"/>
          </p:nvPr>
        </p:nvSpPr>
        <p:spPr/>
        <p:txBody>
          <a:bodyPr/>
          <a:lstStyle>
            <a:extLst/>
          </a:lstStyle>
          <a:p>
            <a:fld id="{0A250516-A46B-4B84-97CE-878ABA5E831C}" type="slidenum">
              <a:rPr lang="ar-JO" smtClean="0"/>
              <a:pPr/>
              <a:t>‹#›</a:t>
            </a:fld>
            <a:endParaRPr lang="ar-JO"/>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D8443EF-4053-4360-B691-B075371443EF}" type="datetimeFigureOut">
              <a:rPr lang="ar-JO" smtClean="0"/>
              <a:pPr/>
              <a:t>10/10/1438</a:t>
            </a:fld>
            <a:endParaRPr lang="ar-JO"/>
          </a:p>
        </p:txBody>
      </p:sp>
      <p:sp>
        <p:nvSpPr>
          <p:cNvPr id="3" name="Footer Placeholder 2"/>
          <p:cNvSpPr>
            <a:spLocks noGrp="1"/>
          </p:cNvSpPr>
          <p:nvPr>
            <p:ph type="ftr" sz="quarter" idx="11"/>
          </p:nvPr>
        </p:nvSpPr>
        <p:spPr/>
        <p:txBody>
          <a:bodyPr/>
          <a:lstStyle>
            <a:extLst/>
          </a:lstStyle>
          <a:p>
            <a:endParaRPr lang="ar-JO"/>
          </a:p>
        </p:txBody>
      </p:sp>
      <p:sp>
        <p:nvSpPr>
          <p:cNvPr id="4" name="Slide Number Placeholder 3"/>
          <p:cNvSpPr>
            <a:spLocks noGrp="1"/>
          </p:cNvSpPr>
          <p:nvPr>
            <p:ph type="sldNum" sz="quarter" idx="12"/>
          </p:nvPr>
        </p:nvSpPr>
        <p:spPr/>
        <p:txBody>
          <a:bodyPr/>
          <a:lstStyle>
            <a:extLst/>
          </a:lstStyle>
          <a:p>
            <a:fld id="{0A250516-A46B-4B84-97CE-878ABA5E831C}"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D8443EF-4053-4360-B691-B075371443EF}" type="datetimeFigureOut">
              <a:rPr lang="ar-JO" smtClean="0"/>
              <a:pPr/>
              <a:t>10/10/1438</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0A250516-A46B-4B84-97CE-878ABA5E831C}" type="slidenum">
              <a:rPr lang="ar-JO" smtClean="0"/>
              <a:pPr/>
              <a:t>‹#›</a:t>
            </a:fld>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D8443EF-4053-4360-B691-B075371443EF}" type="datetimeFigureOut">
              <a:rPr lang="ar-JO" smtClean="0"/>
              <a:pPr/>
              <a:t>10/10/1438</a:t>
            </a:fld>
            <a:endParaRPr lang="ar-JO"/>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JO"/>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A250516-A46B-4B84-97CE-878ABA5E831C}" type="slidenum">
              <a:rPr lang="ar-JO" smtClean="0"/>
              <a:pPr/>
              <a:t>‹#›</a:t>
            </a:fld>
            <a:endParaRPr lang="ar-JO"/>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D8443EF-4053-4360-B691-B075371443EF}" type="datetimeFigureOut">
              <a:rPr lang="ar-JO" smtClean="0"/>
              <a:pPr/>
              <a:t>10/10/1438</a:t>
            </a:fld>
            <a:endParaRPr lang="ar-JO"/>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JO"/>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A250516-A46B-4B84-97CE-878ABA5E831C}"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4405" r:id="rId1"/>
    <p:sldLayoutId id="2147484406" r:id="rId2"/>
    <p:sldLayoutId id="2147484407" r:id="rId3"/>
    <p:sldLayoutId id="2147484408" r:id="rId4"/>
    <p:sldLayoutId id="2147484409" r:id="rId5"/>
    <p:sldLayoutId id="2147484410" r:id="rId6"/>
    <p:sldLayoutId id="2147484411" r:id="rId7"/>
    <p:sldLayoutId id="2147484412" r:id="rId8"/>
    <p:sldLayoutId id="2147484413" r:id="rId9"/>
    <p:sldLayoutId id="2147484414" r:id="rId10"/>
    <p:sldLayoutId id="214748441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Layout" Target="../diagrams/layout2.xml"/><Relationship Id="rId7" Type="http://schemas.openxmlformats.org/officeDocument/2006/relationships/image" Target="../media/image2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6.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44.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5.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48.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404664"/>
            <a:ext cx="7772400" cy="2016223"/>
          </a:xfrm>
        </p:spPr>
        <p:txBody>
          <a:bodyPr>
            <a:normAutofit fontScale="90000"/>
          </a:bodyPr>
          <a:lstStyle/>
          <a:p>
            <a:pPr algn="ctr" rtl="0"/>
            <a:r>
              <a:rPr lang="en-US" sz="3100" dirty="0">
                <a:solidFill>
                  <a:schemeClr val="tx1"/>
                </a:solidFill>
                <a:latin typeface="Arial Narrow" pitchFamily="34" charset="0"/>
              </a:rPr>
              <a:t>Assessment of Water Consumption for Different </a:t>
            </a:r>
            <a:r>
              <a:rPr lang="en-US" sz="3100" dirty="0" smtClean="0">
                <a:solidFill>
                  <a:schemeClr val="tx1"/>
                </a:solidFill>
                <a:latin typeface="Arial Narrow" pitchFamily="34" charset="0"/>
              </a:rPr>
              <a:t>Sectors</a:t>
            </a:r>
            <a:r>
              <a:rPr lang="en-US" sz="3100" dirty="0">
                <a:solidFill>
                  <a:schemeClr val="tx1"/>
                </a:solidFill>
                <a:latin typeface="Arial Narrow" pitchFamily="34" charset="0"/>
              </a:rPr>
              <a:t/>
            </a:r>
            <a:br>
              <a:rPr lang="en-US" sz="3100" dirty="0">
                <a:solidFill>
                  <a:schemeClr val="tx1"/>
                </a:solidFill>
                <a:latin typeface="Arial Narrow" pitchFamily="34" charset="0"/>
              </a:rPr>
            </a:br>
            <a:r>
              <a:rPr lang="en-US" sz="3100" dirty="0">
                <a:solidFill>
                  <a:schemeClr val="tx1"/>
                </a:solidFill>
                <a:latin typeface="Arial Narrow" pitchFamily="34" charset="0"/>
              </a:rPr>
              <a:t> In </a:t>
            </a:r>
            <a:r>
              <a:rPr lang="en-US" sz="3100" dirty="0" smtClean="0">
                <a:solidFill>
                  <a:schemeClr val="tx1"/>
                </a:solidFill>
                <a:latin typeface="Arial Narrow" pitchFamily="34" charset="0"/>
              </a:rPr>
              <a:t>Salfit Governorate</a:t>
            </a:r>
            <a:r>
              <a:rPr lang="en-US" dirty="0"/>
              <a:t/>
            </a:r>
            <a:br>
              <a:rPr lang="en-US" dirty="0"/>
            </a:br>
            <a:endParaRPr lang="ar-JO" dirty="0"/>
          </a:p>
        </p:txBody>
      </p:sp>
      <p:sp>
        <p:nvSpPr>
          <p:cNvPr id="5" name="Subtitle 4"/>
          <p:cNvSpPr>
            <a:spLocks noGrp="1"/>
          </p:cNvSpPr>
          <p:nvPr>
            <p:ph type="subTitle" idx="1"/>
          </p:nvPr>
        </p:nvSpPr>
        <p:spPr>
          <a:xfrm>
            <a:off x="685800" y="2564904"/>
            <a:ext cx="7772400" cy="2246407"/>
          </a:xfrm>
        </p:spPr>
        <p:txBody>
          <a:bodyPr>
            <a:normAutofit lnSpcReduction="10000"/>
          </a:bodyPr>
          <a:lstStyle/>
          <a:p>
            <a:pPr algn="ctr" rtl="0"/>
            <a:r>
              <a:rPr lang="en-US" b="1" dirty="0">
                <a:solidFill>
                  <a:schemeClr val="tx1"/>
                </a:solidFill>
                <a:latin typeface="Arial Narrow" pitchFamily="34" charset="0"/>
              </a:rPr>
              <a:t>P</a:t>
            </a:r>
            <a:r>
              <a:rPr lang="en-US" b="1" dirty="0" smtClean="0">
                <a:solidFill>
                  <a:schemeClr val="tx1"/>
                </a:solidFill>
                <a:latin typeface="Arial Narrow" pitchFamily="34" charset="0"/>
              </a:rPr>
              <a:t>repared BY:</a:t>
            </a:r>
          </a:p>
          <a:p>
            <a:pPr algn="ctr" rtl="0"/>
            <a:r>
              <a:rPr lang="en-US" b="1" dirty="0">
                <a:solidFill>
                  <a:schemeClr val="tx1"/>
                </a:solidFill>
                <a:latin typeface="Arial Narrow" pitchFamily="34" charset="0"/>
              </a:rPr>
              <a:t>Dana I. Alzeer-11210808</a:t>
            </a:r>
          </a:p>
          <a:p>
            <a:pPr algn="ctr" rtl="0"/>
            <a:r>
              <a:rPr lang="en-US" b="1" smtClean="0">
                <a:solidFill>
                  <a:schemeClr val="tx1"/>
                </a:solidFill>
                <a:latin typeface="Arial Narrow" pitchFamily="34" charset="0"/>
              </a:rPr>
              <a:t>Thana'a </a:t>
            </a:r>
            <a:r>
              <a:rPr lang="en-US" b="1" dirty="0">
                <a:solidFill>
                  <a:schemeClr val="tx1"/>
                </a:solidFill>
                <a:latin typeface="Arial Narrow" pitchFamily="34" charset="0"/>
              </a:rPr>
              <a:t>R. Bouzia-11214502</a:t>
            </a:r>
          </a:p>
          <a:p>
            <a:pPr algn="ctr" rtl="0"/>
            <a:endParaRPr lang="en-US" b="1" dirty="0">
              <a:solidFill>
                <a:schemeClr val="tx1"/>
              </a:solidFill>
              <a:latin typeface="Arial Narrow" pitchFamily="34" charset="0"/>
            </a:endParaRPr>
          </a:p>
          <a:p>
            <a:pPr algn="ctr" rtl="0"/>
            <a:r>
              <a:rPr lang="en-US" b="1" dirty="0">
                <a:solidFill>
                  <a:schemeClr val="tx1"/>
                </a:solidFill>
                <a:latin typeface="Arial Narrow" pitchFamily="34" charset="0"/>
              </a:rPr>
              <a:t>Under supervision of:  Dr. Mohammad N. Almasri</a:t>
            </a:r>
          </a:p>
          <a:p>
            <a:pPr algn="ctr" rtl="0"/>
            <a:endParaRPr lang="en-US" dirty="0"/>
          </a:p>
        </p:txBody>
      </p:sp>
    </p:spTree>
    <p:extLst>
      <p:ext uri="{BB962C8B-B14F-4D97-AF65-F5344CB8AC3E}">
        <p14:creationId xmlns:p14="http://schemas.microsoft.com/office/powerpoint/2010/main" val="2804976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l" rtl="0">
              <a:buNone/>
            </a:pPr>
            <a:r>
              <a:rPr lang="en-US" b="1" dirty="0">
                <a:latin typeface="Arial Narrow" pitchFamily="34" charset="0"/>
              </a:rPr>
              <a:t>Salfit is the largest affected of the Segregation Wall after Jerusalem, where </a:t>
            </a:r>
            <a:r>
              <a:rPr lang="en-US" b="1" dirty="0" smtClean="0">
                <a:latin typeface="Arial Narrow" pitchFamily="34" charset="0"/>
              </a:rPr>
              <a:t>It held on </a:t>
            </a:r>
            <a:r>
              <a:rPr lang="en-US" b="1" dirty="0">
                <a:latin typeface="Arial Narrow" pitchFamily="34" charset="0"/>
              </a:rPr>
              <a:t>approximately 27 km of the territory of the Governorate, which includes the fertile agricultural land, as well as many archeological sites and water springs.</a:t>
            </a:r>
            <a:endParaRPr lang="ar-JO" b="1" dirty="0">
              <a:latin typeface="Arial Narrow" pitchFamily="34" charset="0"/>
            </a:endParaRPr>
          </a:p>
        </p:txBody>
      </p:sp>
      <p:sp>
        <p:nvSpPr>
          <p:cNvPr id="3" name="Title 2"/>
          <p:cNvSpPr>
            <a:spLocks noGrp="1"/>
          </p:cNvSpPr>
          <p:nvPr>
            <p:ph type="title"/>
          </p:nvPr>
        </p:nvSpPr>
        <p:spPr/>
        <p:txBody>
          <a:bodyPr/>
          <a:lstStyle/>
          <a:p>
            <a:pPr algn="ctr"/>
            <a:r>
              <a:rPr lang="en-US" u="sng" dirty="0">
                <a:solidFill>
                  <a:schemeClr val="tx1"/>
                </a:solidFill>
                <a:latin typeface="Arial Narrow" pitchFamily="34" charset="0"/>
              </a:rPr>
              <a:t>Segregation Wall</a:t>
            </a:r>
            <a:endParaRPr lang="ar-JO" u="sng" dirty="0">
              <a:solidFill>
                <a:schemeClr val="tx1"/>
              </a:solidFill>
              <a:latin typeface="Arial Narrow"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1462" y="4647296"/>
            <a:ext cx="2095500" cy="2181225"/>
          </a:xfrm>
          <a:prstGeom prst="rect">
            <a:avLst/>
          </a:prstGeom>
        </p:spPr>
      </p:pic>
    </p:spTree>
    <p:extLst>
      <p:ext uri="{BB962C8B-B14F-4D97-AF65-F5344CB8AC3E}">
        <p14:creationId xmlns:p14="http://schemas.microsoft.com/office/powerpoint/2010/main" val="2256258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flipV="1">
            <a:off x="467544" y="-459432"/>
            <a:ext cx="8229600" cy="72008"/>
          </a:xfrm>
        </p:spPr>
        <p:txBody>
          <a:bodyPr>
            <a:normAutofit fontScale="90000"/>
          </a:bodyPr>
          <a:lstStyle/>
          <a:p>
            <a:endParaRPr lang="ar-JO" dirty="0"/>
          </a:p>
        </p:txBody>
      </p:sp>
      <p:pic>
        <p:nvPicPr>
          <p:cNvPr id="5" name="صورة 13" descr="15644411_696600590515987_378860862_n.jpg"/>
          <p:cNvPicPr>
            <a:picLocks noGrp="1"/>
          </p:cNvPicPr>
          <p:nvPr>
            <p:ph idx="1"/>
          </p:nvPr>
        </p:nvPicPr>
        <p:blipFill>
          <a:blip r:embed="rId2"/>
          <a:stretch>
            <a:fillRect/>
          </a:stretch>
        </p:blipFill>
        <p:spPr>
          <a:xfrm>
            <a:off x="1043609" y="260648"/>
            <a:ext cx="6840760" cy="5746452"/>
          </a:xfrm>
          <a:prstGeom prst="rect">
            <a:avLst/>
          </a:prstGeom>
        </p:spPr>
      </p:pic>
    </p:spTree>
    <p:extLst>
      <p:ext uri="{BB962C8B-B14F-4D97-AF65-F5344CB8AC3E}">
        <p14:creationId xmlns:p14="http://schemas.microsoft.com/office/powerpoint/2010/main" val="4160854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b="1" dirty="0">
                <a:latin typeface="Arial Narrow" pitchFamily="34" charset="0"/>
              </a:rPr>
              <a:t>The main source of water in Salfit is the Israeli company Mekorot, which pumps water from a well called Alzawiah </a:t>
            </a:r>
            <a:r>
              <a:rPr lang="en-US" b="1" dirty="0" smtClean="0">
                <a:latin typeface="Arial Narrow" pitchFamily="34" charset="0"/>
              </a:rPr>
              <a:t>well.</a:t>
            </a:r>
          </a:p>
          <a:p>
            <a:pPr algn="l" rtl="0"/>
            <a:endParaRPr lang="en-US" b="1" dirty="0">
              <a:latin typeface="Arial Narrow" pitchFamily="34" charset="0"/>
            </a:endParaRPr>
          </a:p>
          <a:p>
            <a:pPr algn="l" rtl="0"/>
            <a:r>
              <a:rPr lang="en-US" b="1" dirty="0">
                <a:latin typeface="Arial Narrow" pitchFamily="34" charset="0"/>
              </a:rPr>
              <a:t>The number of springs in Salfit 99  spring. Two of these springs are used only, which called Almatwee spring and Sekka spring.  Other springs are contaminated by the remnants of settlements, as was control of a large number of them behind the segregation wall by the occupation.</a:t>
            </a:r>
            <a:endParaRPr lang="ar-JO" b="1" dirty="0">
              <a:latin typeface="Arial Narrow" pitchFamily="34" charset="0"/>
            </a:endParaRPr>
          </a:p>
        </p:txBody>
      </p:sp>
      <p:sp>
        <p:nvSpPr>
          <p:cNvPr id="3" name="Title 2"/>
          <p:cNvSpPr>
            <a:spLocks noGrp="1"/>
          </p:cNvSpPr>
          <p:nvPr>
            <p:ph type="title"/>
          </p:nvPr>
        </p:nvSpPr>
        <p:spPr/>
        <p:txBody>
          <a:bodyPr/>
          <a:lstStyle/>
          <a:p>
            <a:pPr algn="ctr"/>
            <a:r>
              <a:rPr lang="en-US" u="sng" dirty="0">
                <a:solidFill>
                  <a:schemeClr val="tx1"/>
                </a:solidFill>
                <a:latin typeface="Arial Narrow" pitchFamily="34" charset="0"/>
              </a:rPr>
              <a:t>Water Resources</a:t>
            </a:r>
            <a:endParaRPr lang="ar-JO" u="sng" dirty="0">
              <a:solidFill>
                <a:schemeClr val="tx1"/>
              </a:solidFill>
              <a:latin typeface="Arial Narrow"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280" y="5157192"/>
            <a:ext cx="2085550" cy="1751798"/>
          </a:xfrm>
          <a:prstGeom prst="rect">
            <a:avLst/>
          </a:prstGeom>
        </p:spPr>
      </p:pic>
    </p:spTree>
    <p:extLst>
      <p:ext uri="{BB962C8B-B14F-4D97-AF65-F5344CB8AC3E}">
        <p14:creationId xmlns:p14="http://schemas.microsoft.com/office/powerpoint/2010/main" val="25154261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rtl="0"/>
            <a:r>
              <a:rPr lang="en-US" sz="3200" u="sng" dirty="0">
                <a:solidFill>
                  <a:schemeClr val="tx1"/>
                </a:solidFill>
              </a:rPr>
              <a:t>Al - </a:t>
            </a:r>
            <a:r>
              <a:rPr lang="en-US" sz="3200" u="sng" dirty="0" err="1" smtClean="0">
                <a:solidFill>
                  <a:schemeClr val="tx1"/>
                </a:solidFill>
              </a:rPr>
              <a:t>Matwee</a:t>
            </a:r>
            <a:r>
              <a:rPr lang="en-US" sz="3200" u="sng" dirty="0" smtClean="0">
                <a:solidFill>
                  <a:schemeClr val="tx1"/>
                </a:solidFill>
              </a:rPr>
              <a:t>, </a:t>
            </a:r>
            <a:r>
              <a:rPr lang="en-US" sz="3200" u="sng" dirty="0">
                <a:solidFill>
                  <a:schemeClr val="tx1"/>
                </a:solidFill>
              </a:rPr>
              <a:t>which is contaminated </a:t>
            </a:r>
            <a:r>
              <a:rPr lang="en-US" sz="3200" u="sng" dirty="0" smtClean="0">
                <a:solidFill>
                  <a:schemeClr val="tx1"/>
                </a:solidFill>
              </a:rPr>
              <a:t>with </a:t>
            </a:r>
            <a:r>
              <a:rPr lang="en-US" sz="3200" u="sng" dirty="0">
                <a:solidFill>
                  <a:schemeClr val="tx1"/>
                </a:solidFill>
              </a:rPr>
              <a:t>Israeli sewage</a:t>
            </a:r>
            <a:endParaRPr lang="ar-JO" sz="3200" u="sng"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1772816"/>
            <a:ext cx="5976664" cy="4032447"/>
          </a:xfrm>
        </p:spPr>
      </p:pic>
    </p:spTree>
    <p:extLst>
      <p:ext uri="{BB962C8B-B14F-4D97-AF65-F5344CB8AC3E}">
        <p14:creationId xmlns:p14="http://schemas.microsoft.com/office/powerpoint/2010/main" val="9362707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15645532_697937100382336_1156450160_n.jpg"/>
          <p:cNvPicPr>
            <a:picLocks noGrp="1" noChangeAspect="1"/>
          </p:cNvPicPr>
          <p:nvPr>
            <p:ph idx="1"/>
          </p:nvPr>
        </p:nvPicPr>
        <p:blipFill>
          <a:blip r:embed="rId2"/>
          <a:stretch>
            <a:fillRect/>
          </a:stretch>
        </p:blipFill>
        <p:spPr>
          <a:xfrm>
            <a:off x="1500166" y="1785926"/>
            <a:ext cx="6500858" cy="4143404"/>
          </a:xfrm>
        </p:spPr>
      </p:pic>
      <p:sp>
        <p:nvSpPr>
          <p:cNvPr id="3" name="عنوان 2"/>
          <p:cNvSpPr>
            <a:spLocks noGrp="1"/>
          </p:cNvSpPr>
          <p:nvPr>
            <p:ph type="title"/>
          </p:nvPr>
        </p:nvSpPr>
        <p:spPr>
          <a:xfrm>
            <a:off x="428596" y="428604"/>
            <a:ext cx="8229600" cy="1143000"/>
          </a:xfrm>
        </p:spPr>
        <p:txBody>
          <a:bodyPr>
            <a:normAutofit/>
          </a:bodyPr>
          <a:lstStyle/>
          <a:p>
            <a:pPr algn="ctr"/>
            <a:r>
              <a:rPr lang="en-US" sz="6600" dirty="0" smtClean="0">
                <a:latin typeface="Snap ITC" pitchFamily="82" charset="0"/>
                <a:cs typeface="ScriptC" pitchFamily="2" charset="0"/>
              </a:rPr>
              <a:t>Methodology </a:t>
            </a:r>
            <a:endParaRPr lang="ar-SA" sz="6600" dirty="0">
              <a:latin typeface="Snap ITC" pitchFamily="82" charset="0"/>
              <a:cs typeface="ScriptC" pitchFamily="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2910" y="285728"/>
            <a:ext cx="8229600" cy="1143000"/>
          </a:xfrm>
        </p:spPr>
        <p:txBody>
          <a:bodyPr>
            <a:normAutofit/>
          </a:bodyPr>
          <a:lstStyle/>
          <a:p>
            <a:pPr algn="ctr"/>
            <a:r>
              <a:rPr lang="en-US" sz="6000" dirty="0" smtClean="0">
                <a:solidFill>
                  <a:srgbClr val="0070C0"/>
                </a:solidFill>
                <a:latin typeface="Maiandra GD" pitchFamily="34" charset="0"/>
              </a:rPr>
              <a:t>Problem Identification </a:t>
            </a:r>
            <a:endParaRPr lang="ar-JO" sz="6000" dirty="0">
              <a:solidFill>
                <a:srgbClr val="0070C0"/>
              </a:solidFill>
              <a:latin typeface="Maiandra GD"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44025"/>
            <a:ext cx="1691680" cy="1766866"/>
          </a:xfrm>
          <a:prstGeom prst="rect">
            <a:avLst/>
          </a:prstGeom>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8550" y="4990397"/>
            <a:ext cx="169545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صورة 18" descr="15673081_697936947049018_1240502596_n.jpg"/>
          <p:cNvPicPr>
            <a:picLocks noChangeAspect="1"/>
          </p:cNvPicPr>
          <p:nvPr/>
        </p:nvPicPr>
        <p:blipFill>
          <a:blip r:embed="rId4"/>
          <a:stretch>
            <a:fillRect/>
          </a:stretch>
        </p:blipFill>
        <p:spPr>
          <a:xfrm>
            <a:off x="2285984" y="1428736"/>
            <a:ext cx="4929222" cy="4643470"/>
          </a:xfrm>
          <a:prstGeom prst="rect">
            <a:avLst/>
          </a:prstGeom>
        </p:spPr>
      </p:pic>
    </p:spTree>
    <p:extLst>
      <p:ext uri="{BB962C8B-B14F-4D97-AF65-F5344CB8AC3E}">
        <p14:creationId xmlns:p14="http://schemas.microsoft.com/office/powerpoint/2010/main" val="30262929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1472" y="142852"/>
            <a:ext cx="8229600" cy="1143000"/>
          </a:xfrm>
        </p:spPr>
        <p:txBody>
          <a:bodyPr>
            <a:normAutofit/>
          </a:bodyPr>
          <a:lstStyle/>
          <a:p>
            <a:pPr algn="ctr"/>
            <a:r>
              <a:rPr lang="en-US" sz="6000" dirty="0" smtClean="0">
                <a:solidFill>
                  <a:srgbClr val="0070C0"/>
                </a:solidFill>
                <a:latin typeface="Maiandra GD" pitchFamily="34" charset="0"/>
              </a:rPr>
              <a:t>Data Collection </a:t>
            </a:r>
            <a:endParaRPr lang="ar-JO" sz="6000" dirty="0">
              <a:solidFill>
                <a:srgbClr val="0070C0"/>
              </a:solidFill>
              <a:latin typeface="Maiandra GD" pitchFamily="34" charset="0"/>
            </a:endParaRPr>
          </a:p>
        </p:txBody>
      </p:sp>
      <p:pic>
        <p:nvPicPr>
          <p:cNvPr id="9" name="عنصر نائب للمحتوى 8" descr="15725395_697945983714781_2004489754_o.png"/>
          <p:cNvPicPr>
            <a:picLocks noGrp="1" noChangeAspect="1"/>
          </p:cNvPicPr>
          <p:nvPr>
            <p:ph idx="1"/>
          </p:nvPr>
        </p:nvPicPr>
        <p:blipFill>
          <a:blip r:embed="rId2"/>
          <a:stretch>
            <a:fillRect/>
          </a:stretch>
        </p:blipFill>
        <p:spPr>
          <a:xfrm>
            <a:off x="0" y="1428736"/>
            <a:ext cx="8229600" cy="3839460"/>
          </a:xfrm>
        </p:spPr>
      </p:pic>
      <p:pic>
        <p:nvPicPr>
          <p:cNvPr id="11" name="صورة 10" descr="15673310_697936910382355_320089443_n.jpg"/>
          <p:cNvPicPr>
            <a:picLocks noChangeAspect="1"/>
          </p:cNvPicPr>
          <p:nvPr/>
        </p:nvPicPr>
        <p:blipFill>
          <a:blip r:embed="rId3" cstate="print"/>
          <a:stretch>
            <a:fillRect/>
          </a:stretch>
        </p:blipFill>
        <p:spPr>
          <a:xfrm>
            <a:off x="7286644" y="5072074"/>
            <a:ext cx="1857356" cy="1785926"/>
          </a:xfrm>
          <a:prstGeom prst="rect">
            <a:avLst/>
          </a:prstGeom>
        </p:spPr>
      </p:pic>
    </p:spTree>
    <p:extLst>
      <p:ext uri="{BB962C8B-B14F-4D97-AF65-F5344CB8AC3E}">
        <p14:creationId xmlns:p14="http://schemas.microsoft.com/office/powerpoint/2010/main" val="35205537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en-US" sz="6000" dirty="0" smtClean="0">
                <a:solidFill>
                  <a:srgbClr val="0070C0"/>
                </a:solidFill>
                <a:latin typeface="Maiandra GD" pitchFamily="34" charset="0"/>
              </a:rPr>
              <a:t>Data Classification</a:t>
            </a:r>
            <a:endParaRPr lang="ar-SA" sz="6000" dirty="0">
              <a:solidFill>
                <a:srgbClr val="0070C0"/>
              </a:solidFill>
              <a:latin typeface="Maiandra GD" pitchFamily="34" charset="0"/>
            </a:endParaRPr>
          </a:p>
        </p:txBody>
      </p:sp>
      <p:pic>
        <p:nvPicPr>
          <p:cNvPr id="4" name="صورة 3" descr="15666367_697937377048975_1486276735_n.jpg"/>
          <p:cNvPicPr>
            <a:picLocks noChangeAspect="1"/>
          </p:cNvPicPr>
          <p:nvPr/>
        </p:nvPicPr>
        <p:blipFill>
          <a:blip r:embed="rId2"/>
          <a:stretch>
            <a:fillRect/>
          </a:stretch>
        </p:blipFill>
        <p:spPr>
          <a:xfrm>
            <a:off x="7000860" y="4850107"/>
            <a:ext cx="2143140" cy="2007893"/>
          </a:xfrm>
          <a:prstGeom prst="rect">
            <a:avLst/>
          </a:prstGeom>
        </p:spPr>
      </p:pic>
      <p:graphicFrame>
        <p:nvGraphicFramePr>
          <p:cNvPr id="5" name="Diagram 1"/>
          <p:cNvGraphicFramePr/>
          <p:nvPr/>
        </p:nvGraphicFramePr>
        <p:xfrm>
          <a:off x="1000100" y="1571612"/>
          <a:ext cx="7000924" cy="32861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00034" y="571480"/>
            <a:ext cx="8229600" cy="1143000"/>
          </a:xfrm>
        </p:spPr>
        <p:txBody>
          <a:bodyPr>
            <a:noAutofit/>
          </a:bodyPr>
          <a:lstStyle/>
          <a:p>
            <a:pPr algn="ctr"/>
            <a:r>
              <a:rPr lang="en-US" sz="6000" dirty="0" smtClean="0">
                <a:solidFill>
                  <a:srgbClr val="0070C0"/>
                </a:solidFill>
                <a:latin typeface="Maiandra GD" pitchFamily="34" charset="0"/>
              </a:rPr>
              <a:t>Data Analysis </a:t>
            </a:r>
            <a:br>
              <a:rPr lang="en-US" sz="6000" dirty="0" smtClean="0">
                <a:solidFill>
                  <a:srgbClr val="0070C0"/>
                </a:solidFill>
                <a:latin typeface="Maiandra GD" pitchFamily="34" charset="0"/>
              </a:rPr>
            </a:br>
            <a:endParaRPr lang="ar-SA" sz="6000" dirty="0">
              <a:latin typeface="Maiandra GD" pitchFamily="34" charset="0"/>
            </a:endParaRPr>
          </a:p>
        </p:txBody>
      </p:sp>
      <p:pic>
        <p:nvPicPr>
          <p:cNvPr id="5" name="عنصر نائب للمحتوى 3" descr="15696614_697946913714688_168791534_o.png"/>
          <p:cNvPicPr>
            <a:picLocks noGrp="1" noChangeAspect="1"/>
          </p:cNvPicPr>
          <p:nvPr>
            <p:ph idx="1"/>
          </p:nvPr>
        </p:nvPicPr>
        <p:blipFill>
          <a:blip r:embed="rId2"/>
          <a:stretch>
            <a:fillRect/>
          </a:stretch>
        </p:blipFill>
        <p:spPr>
          <a:xfrm>
            <a:off x="571472" y="1500174"/>
            <a:ext cx="8229600" cy="4286280"/>
          </a:xfrm>
        </p:spPr>
      </p:pic>
      <p:pic>
        <p:nvPicPr>
          <p:cNvPr id="6" name="صورة 5" descr="15673404_697942137048499_1059418691_n.png"/>
          <p:cNvPicPr>
            <a:picLocks noChangeAspect="1"/>
          </p:cNvPicPr>
          <p:nvPr/>
        </p:nvPicPr>
        <p:blipFill>
          <a:blip r:embed="rId3"/>
          <a:stretch>
            <a:fillRect/>
          </a:stretch>
        </p:blipFill>
        <p:spPr>
          <a:xfrm>
            <a:off x="6143636" y="3929042"/>
            <a:ext cx="3000364" cy="292895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28596" y="142852"/>
            <a:ext cx="8229600" cy="1143000"/>
          </a:xfrm>
        </p:spPr>
        <p:txBody>
          <a:bodyPr>
            <a:noAutofit/>
          </a:bodyPr>
          <a:lstStyle/>
          <a:p>
            <a:pPr algn="ctr"/>
            <a:r>
              <a:rPr lang="en-US" sz="6000" dirty="0" smtClean="0">
                <a:solidFill>
                  <a:srgbClr val="0070C0"/>
                </a:solidFill>
                <a:latin typeface="Maiandra GD" pitchFamily="34" charset="0"/>
              </a:rPr>
              <a:t>Domestic Consumption </a:t>
            </a:r>
            <a:endParaRPr lang="ar-SA" sz="6000" dirty="0">
              <a:solidFill>
                <a:srgbClr val="0070C0"/>
              </a:solidFill>
              <a:latin typeface="Maiandra GD" pitchFamily="34" charset="0"/>
            </a:endParaRPr>
          </a:p>
        </p:txBody>
      </p:sp>
      <p:graphicFrame>
        <p:nvGraphicFramePr>
          <p:cNvPr id="12" name="عنصر نائب للمحتوى 11"/>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descr="jj.png"/>
          <p:cNvPicPr>
            <a:picLocks noChangeAspect="1"/>
          </p:cNvPicPr>
          <p:nvPr/>
        </p:nvPicPr>
        <p:blipFill>
          <a:blip r:embed="rId7"/>
          <a:stretch>
            <a:fillRect/>
          </a:stretch>
        </p:blipFill>
        <p:spPr>
          <a:xfrm>
            <a:off x="0" y="1295966"/>
            <a:ext cx="9144000" cy="4266067"/>
          </a:xfrm>
          <a:prstGeom prst="rect">
            <a:avLst/>
          </a:prstGeom>
        </p:spPr>
      </p:pic>
      <p:pic>
        <p:nvPicPr>
          <p:cNvPr id="6" name="Picture 103"/>
          <p:cNvPicPr/>
          <p:nvPr/>
        </p:nvPicPr>
        <p:blipFill>
          <a:blip r:embed="rId8">
            <a:extLst>
              <a:ext uri="{28A0092B-C50C-407E-A947-70E740481C1C}">
                <a14:useLocalDpi xmlns:a14="http://schemas.microsoft.com/office/drawing/2010/main" val="0"/>
              </a:ext>
            </a:extLst>
          </a:blip>
          <a:stretch>
            <a:fillRect/>
          </a:stretch>
        </p:blipFill>
        <p:spPr>
          <a:xfrm>
            <a:off x="4429124" y="4214819"/>
            <a:ext cx="4714876" cy="264318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44824"/>
            <a:ext cx="8229600" cy="4162467"/>
          </a:xfrm>
        </p:spPr>
        <p:txBody>
          <a:bodyPr/>
          <a:lstStyle/>
          <a:p>
            <a:pPr algn="l" rtl="0"/>
            <a:r>
              <a:rPr lang="en-US" b="1" dirty="0" smtClean="0">
                <a:latin typeface="Arial Narrow" pitchFamily="34" charset="0"/>
              </a:rPr>
              <a:t>Background.</a:t>
            </a:r>
          </a:p>
          <a:p>
            <a:pPr algn="l" rtl="0"/>
            <a:r>
              <a:rPr lang="en-US" b="1" dirty="0">
                <a:latin typeface="Arial Narrow" pitchFamily="34" charset="0"/>
              </a:rPr>
              <a:t>Objectives</a:t>
            </a:r>
            <a:r>
              <a:rPr lang="en-US" b="1" dirty="0" smtClean="0">
                <a:latin typeface="Arial Narrow" pitchFamily="34" charset="0"/>
              </a:rPr>
              <a:t>.</a:t>
            </a:r>
          </a:p>
          <a:p>
            <a:pPr algn="l" rtl="0"/>
            <a:r>
              <a:rPr lang="en-US" b="1" dirty="0" smtClean="0">
                <a:latin typeface="Arial Narrow" pitchFamily="34" charset="0"/>
              </a:rPr>
              <a:t>Description </a:t>
            </a:r>
            <a:r>
              <a:rPr lang="en-US" b="1" dirty="0">
                <a:latin typeface="Arial Narrow" pitchFamily="34" charset="0"/>
              </a:rPr>
              <a:t>Of The Study </a:t>
            </a:r>
            <a:r>
              <a:rPr lang="en-US" b="1" dirty="0" smtClean="0">
                <a:latin typeface="Arial Narrow" pitchFamily="34" charset="0"/>
              </a:rPr>
              <a:t>Area.</a:t>
            </a:r>
          </a:p>
          <a:p>
            <a:pPr algn="l" rtl="0"/>
            <a:r>
              <a:rPr lang="en-US" b="1" dirty="0" smtClean="0">
                <a:latin typeface="Arial Narrow" pitchFamily="34" charset="0"/>
              </a:rPr>
              <a:t>Methodology.</a:t>
            </a:r>
          </a:p>
          <a:p>
            <a:pPr algn="l" rtl="0"/>
            <a:r>
              <a:rPr lang="en-US" b="1" dirty="0">
                <a:latin typeface="Arial Narrow" pitchFamily="34" charset="0"/>
              </a:rPr>
              <a:t>Patterns Of Water </a:t>
            </a:r>
            <a:r>
              <a:rPr lang="en-US" b="1" dirty="0" smtClean="0">
                <a:latin typeface="Arial Narrow" pitchFamily="34" charset="0"/>
              </a:rPr>
              <a:t>Consumption.</a:t>
            </a:r>
          </a:p>
          <a:p>
            <a:pPr algn="l" rtl="0"/>
            <a:r>
              <a:rPr lang="en-US" b="1" dirty="0" smtClean="0">
                <a:latin typeface="Arial Narrow" pitchFamily="34" charset="0"/>
              </a:rPr>
              <a:t>Results &amp; conclusion</a:t>
            </a:r>
            <a:r>
              <a:rPr lang="en-US" dirty="0" smtClean="0"/>
              <a:t>. </a:t>
            </a:r>
          </a:p>
          <a:p>
            <a:pPr marL="109728" indent="0" algn="l" rtl="0">
              <a:buNone/>
            </a:pPr>
            <a:endParaRPr lang="en-US" dirty="0"/>
          </a:p>
        </p:txBody>
      </p:sp>
      <p:sp>
        <p:nvSpPr>
          <p:cNvPr id="3" name="Title 2"/>
          <p:cNvSpPr>
            <a:spLocks noGrp="1"/>
          </p:cNvSpPr>
          <p:nvPr>
            <p:ph type="title"/>
          </p:nvPr>
        </p:nvSpPr>
        <p:spPr/>
        <p:txBody>
          <a:bodyPr>
            <a:normAutofit/>
          </a:bodyPr>
          <a:lstStyle/>
          <a:p>
            <a:pPr algn="l"/>
            <a:r>
              <a:rPr lang="ar-JO" u="sng" dirty="0" smtClean="0">
                <a:solidFill>
                  <a:schemeClr val="tx1"/>
                </a:solidFill>
                <a:latin typeface="Arial Narrow" pitchFamily="34" charset="0"/>
              </a:rPr>
              <a:t>:</a:t>
            </a:r>
            <a:r>
              <a:rPr lang="en-US" u="sng" dirty="0" smtClean="0">
                <a:solidFill>
                  <a:schemeClr val="tx1"/>
                </a:solidFill>
                <a:latin typeface="Arial Narrow" pitchFamily="34" charset="0"/>
              </a:rPr>
              <a:t>Out line</a:t>
            </a:r>
            <a:endParaRPr lang="ar-JO" u="sng" dirty="0">
              <a:solidFill>
                <a:schemeClr val="tx1"/>
              </a:solidFill>
              <a:latin typeface="Arial Narrow"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224" y="4515075"/>
            <a:ext cx="2555776" cy="2181225"/>
          </a:xfrm>
          <a:prstGeom prst="rect">
            <a:avLst/>
          </a:prstGeom>
        </p:spPr>
      </p:pic>
    </p:spTree>
    <p:extLst>
      <p:ext uri="{BB962C8B-B14F-4D97-AF65-F5344CB8AC3E}">
        <p14:creationId xmlns:p14="http://schemas.microsoft.com/office/powerpoint/2010/main" val="35835818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0" y="0"/>
            <a:ext cx="8229600" cy="1143000"/>
          </a:xfrm>
        </p:spPr>
        <p:txBody>
          <a:bodyPr>
            <a:normAutofit/>
          </a:bodyPr>
          <a:lstStyle/>
          <a:p>
            <a:r>
              <a:rPr lang="en-US" sz="6000" dirty="0" smtClean="0">
                <a:solidFill>
                  <a:srgbClr val="0070C0"/>
                </a:solidFill>
                <a:latin typeface="Maiandra GD" pitchFamily="34" charset="0"/>
              </a:rPr>
              <a:t>Medical Sector </a:t>
            </a:r>
            <a:endParaRPr lang="ar-SA" sz="6000" dirty="0">
              <a:solidFill>
                <a:srgbClr val="0070C0"/>
              </a:solidFill>
              <a:latin typeface="Maiandra GD" pitchFamily="34" charset="0"/>
            </a:endParaRPr>
          </a:p>
        </p:txBody>
      </p:sp>
      <p:pic>
        <p:nvPicPr>
          <p:cNvPr id="5" name="صورة 4" descr="15713042_697970743712305_150693616_n.jpg"/>
          <p:cNvPicPr>
            <a:picLocks noChangeAspect="1"/>
          </p:cNvPicPr>
          <p:nvPr/>
        </p:nvPicPr>
        <p:blipFill>
          <a:blip r:embed="rId2"/>
          <a:stretch>
            <a:fillRect/>
          </a:stretch>
        </p:blipFill>
        <p:spPr>
          <a:xfrm>
            <a:off x="7067550" y="4357694"/>
            <a:ext cx="2076450" cy="2200275"/>
          </a:xfrm>
          <a:prstGeom prst="rect">
            <a:avLst/>
          </a:prstGeom>
        </p:spPr>
      </p:pic>
      <p:graphicFrame>
        <p:nvGraphicFramePr>
          <p:cNvPr id="7" name="عنصر نائب للمحتوى 6"/>
          <p:cNvGraphicFramePr>
            <a:graphicFrameLocks noGrp="1"/>
          </p:cNvGraphicFramePr>
          <p:nvPr>
            <p:ph idx="1"/>
          </p:nvPr>
        </p:nvGraphicFramePr>
        <p:xfrm>
          <a:off x="214282" y="1214422"/>
          <a:ext cx="8229600" cy="50260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en-US" sz="6000" dirty="0" smtClean="0">
                <a:solidFill>
                  <a:srgbClr val="0070C0"/>
                </a:solidFill>
                <a:latin typeface="Maiandra GD" pitchFamily="34" charset="0"/>
              </a:rPr>
              <a:t>Industrial Sector</a:t>
            </a:r>
            <a:endParaRPr lang="ar-SA" sz="6000" dirty="0">
              <a:solidFill>
                <a:srgbClr val="0070C0"/>
              </a:solidFill>
              <a:latin typeface="Maiandra GD" pitchFamily="34" charset="0"/>
            </a:endParaRPr>
          </a:p>
        </p:txBody>
      </p:sp>
      <p:graphicFrame>
        <p:nvGraphicFramePr>
          <p:cNvPr id="4" name="Diagram 7"/>
          <p:cNvGraphicFramePr>
            <a:graphicFrameLocks noGrp="1"/>
          </p:cNvGraphicFramePr>
          <p:nvPr>
            <p:ph idx="1"/>
          </p:nvPr>
        </p:nvGraphicFramePr>
        <p:xfrm>
          <a:off x="642910" y="1643050"/>
          <a:ext cx="8229600" cy="2162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6"/>
          <p:cNvGraphicFramePr/>
          <p:nvPr>
            <p:extLst>
              <p:ext uri="{D42A27DB-BD31-4B8C-83A1-F6EECF244321}">
                <p14:modId xmlns:p14="http://schemas.microsoft.com/office/powerpoint/2010/main" val="2540200752"/>
              </p:ext>
            </p:extLst>
          </p:nvPr>
        </p:nvGraphicFramePr>
        <p:xfrm>
          <a:off x="714348" y="4143380"/>
          <a:ext cx="7929618" cy="15716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2"/>
          <p:cNvSpPr txBox="1">
            <a:spLocks/>
          </p:cNvSpPr>
          <p:nvPr/>
        </p:nvSpPr>
        <p:spPr>
          <a:xfrm>
            <a:off x="428596" y="285728"/>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0070C0"/>
                </a:solidFill>
                <a:effectLst>
                  <a:outerShdw blurRad="31750" dist="25400" dir="5400000" algn="tl" rotWithShape="0">
                    <a:srgbClr val="000000">
                      <a:alpha val="25000"/>
                    </a:srgbClr>
                  </a:outerShdw>
                </a:effectLst>
                <a:uLnTx/>
                <a:uFillTx/>
                <a:latin typeface="Maiandra GD" pitchFamily="34" charset="0"/>
                <a:ea typeface="+mj-ea"/>
                <a:cs typeface="+mj-cs"/>
              </a:rPr>
              <a:t>Commercial Sector</a:t>
            </a:r>
            <a:endParaRPr kumimoji="0" lang="ar-SA" sz="6000" b="1" i="0" u="none" strike="noStrike" kern="1200" cap="none" spc="0" normalizeH="0" baseline="0" noProof="0" dirty="0">
              <a:ln>
                <a:noFill/>
              </a:ln>
              <a:solidFill>
                <a:srgbClr val="0070C0"/>
              </a:solidFill>
              <a:effectLst>
                <a:outerShdw blurRad="31750" dist="25400" dir="5400000" algn="tl" rotWithShape="0">
                  <a:srgbClr val="000000">
                    <a:alpha val="25000"/>
                  </a:srgbClr>
                </a:outerShdw>
              </a:effectLst>
              <a:uLnTx/>
              <a:uFillTx/>
              <a:latin typeface="Maiandra GD" pitchFamily="34" charset="0"/>
              <a:ea typeface="+mj-ea"/>
              <a:cs typeface="+mj-cs"/>
            </a:endParaRPr>
          </a:p>
        </p:txBody>
      </p:sp>
      <p:pic>
        <p:nvPicPr>
          <p:cNvPr id="1026" name="Picture 2"/>
          <p:cNvPicPr>
            <a:picLocks noChangeAspect="1" noChangeArrowheads="1"/>
          </p:cNvPicPr>
          <p:nvPr/>
        </p:nvPicPr>
        <p:blipFill>
          <a:blip r:embed="rId2"/>
          <a:srcRect/>
          <a:stretch>
            <a:fillRect/>
          </a:stretch>
        </p:blipFill>
        <p:spPr bwMode="auto">
          <a:xfrm>
            <a:off x="857224" y="1785926"/>
            <a:ext cx="5638824" cy="3895740"/>
          </a:xfrm>
          <a:prstGeom prst="rect">
            <a:avLst/>
          </a:prstGeom>
          <a:noFill/>
          <a:ln w="9525">
            <a:noFill/>
            <a:miter lim="800000"/>
            <a:headEnd/>
            <a:tailEnd/>
          </a:ln>
          <a:effectLst/>
        </p:spPr>
      </p:pic>
      <p:sp>
        <p:nvSpPr>
          <p:cNvPr id="17" name="عنصر نائب للمحتوى 16"/>
          <p:cNvSpPr>
            <a:spLocks noGrp="1"/>
          </p:cNvSpPr>
          <p:nvPr>
            <p:ph idx="1"/>
          </p:nvPr>
        </p:nvSpPr>
        <p:spPr>
          <a:xfrm>
            <a:off x="457200" y="1628800"/>
            <a:ext cx="7715200" cy="4378491"/>
          </a:xfrm>
        </p:spPr>
        <p:txBody>
          <a:bodyPr/>
          <a:lstStyle/>
          <a:p>
            <a:pPr marL="109728" indent="0">
              <a:buNone/>
            </a:pPr>
            <a:endParaRPr lang="ar-SA" dirty="0"/>
          </a:p>
        </p:txBody>
      </p:sp>
      <p:pic>
        <p:nvPicPr>
          <p:cNvPr id="18" name="عنصر نائب للمحتوى 15" descr="15722670_697989680377078_1482633775_n (1).jpg"/>
          <p:cNvPicPr>
            <a:picLocks noChangeAspect="1"/>
          </p:cNvPicPr>
          <p:nvPr/>
        </p:nvPicPr>
        <p:blipFill>
          <a:blip r:embed="rId3"/>
          <a:stretch>
            <a:fillRect/>
          </a:stretch>
        </p:blipFill>
        <p:spPr>
          <a:xfrm>
            <a:off x="6083435" y="3933056"/>
            <a:ext cx="3034180" cy="2149209"/>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en-US" sz="6000" dirty="0" smtClean="0">
                <a:latin typeface="Juice ITC" pitchFamily="82" charset="0"/>
              </a:rPr>
              <a:t>Service Sector </a:t>
            </a:r>
            <a:endParaRPr lang="ar-SA" sz="6000" dirty="0">
              <a:latin typeface="Juice ITC" pitchFamily="82" charset="0"/>
            </a:endParaRPr>
          </a:p>
        </p:txBody>
      </p:sp>
      <p:pic>
        <p:nvPicPr>
          <p:cNvPr id="5" name="صورة 4" descr="15722468_697991653710214_857761360_n.jpg"/>
          <p:cNvPicPr>
            <a:picLocks noChangeAspect="1"/>
          </p:cNvPicPr>
          <p:nvPr/>
        </p:nvPicPr>
        <p:blipFill>
          <a:blip r:embed="rId2"/>
          <a:stretch>
            <a:fillRect/>
          </a:stretch>
        </p:blipFill>
        <p:spPr>
          <a:xfrm>
            <a:off x="6505575" y="5124450"/>
            <a:ext cx="2638425" cy="1733550"/>
          </a:xfrm>
          <a:prstGeom prst="rect">
            <a:avLst/>
          </a:prstGeom>
        </p:spPr>
      </p:pic>
      <p:sp>
        <p:nvSpPr>
          <p:cNvPr id="6" name="عنصر نائب للمحتوى 5"/>
          <p:cNvSpPr>
            <a:spLocks noGrp="1"/>
          </p:cNvSpPr>
          <p:nvPr>
            <p:ph idx="1"/>
          </p:nvPr>
        </p:nvSpPr>
        <p:spPr/>
        <p:txBody>
          <a:bodyPr/>
          <a:lstStyle/>
          <a:p>
            <a:endParaRPr lang="ar-SA" dirty="0"/>
          </a:p>
        </p:txBody>
      </p:sp>
      <p:pic>
        <p:nvPicPr>
          <p:cNvPr id="2051" name="Picture 3"/>
          <p:cNvPicPr>
            <a:picLocks noChangeAspect="1" noChangeArrowheads="1"/>
          </p:cNvPicPr>
          <p:nvPr/>
        </p:nvPicPr>
        <p:blipFill>
          <a:blip r:embed="rId3"/>
          <a:srcRect/>
          <a:stretch>
            <a:fillRect/>
          </a:stretch>
        </p:blipFill>
        <p:spPr bwMode="auto">
          <a:xfrm>
            <a:off x="714348" y="2204864"/>
            <a:ext cx="7429552" cy="22002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2"/>
          <p:cNvSpPr>
            <a:spLocks noGrp="1"/>
          </p:cNvSpPr>
          <p:nvPr>
            <p:ph type="title"/>
          </p:nvPr>
        </p:nvSpPr>
        <p:spPr/>
        <p:txBody>
          <a:bodyPr>
            <a:normAutofit/>
          </a:bodyPr>
          <a:lstStyle/>
          <a:p>
            <a:pPr algn="ctr"/>
            <a:r>
              <a:rPr lang="en-US" sz="6000" dirty="0" smtClean="0">
                <a:latin typeface="Juice ITC" pitchFamily="82" charset="0"/>
              </a:rPr>
              <a:t>Other Classification </a:t>
            </a:r>
            <a:endParaRPr lang="ar-SA" sz="6000" dirty="0">
              <a:latin typeface="Juice ITC" pitchFamily="82" charset="0"/>
            </a:endParaRPr>
          </a:p>
        </p:txBody>
      </p:sp>
      <p:graphicFrame>
        <p:nvGraphicFramePr>
          <p:cNvPr id="5" name="Diagram 21"/>
          <p:cNvGraphicFramePr>
            <a:graphicFrameLocks noGrp="1"/>
          </p:cNvGraphicFramePr>
          <p:nvPr>
            <p:ph idx="1"/>
          </p:nvPr>
        </p:nvGraphicFramePr>
        <p:xfrm>
          <a:off x="-2286048" y="1357298"/>
          <a:ext cx="9358346" cy="5019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صورة 6" descr="15683164_697993137043399_666835244_n.jpg"/>
          <p:cNvPicPr>
            <a:picLocks noChangeAspect="1"/>
          </p:cNvPicPr>
          <p:nvPr/>
        </p:nvPicPr>
        <p:blipFill>
          <a:blip r:embed="rId7"/>
          <a:stretch>
            <a:fillRect/>
          </a:stretch>
        </p:blipFill>
        <p:spPr>
          <a:xfrm>
            <a:off x="5786414" y="2819400"/>
            <a:ext cx="3357586" cy="40386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752" y="2492896"/>
            <a:ext cx="4104456" cy="2739504"/>
          </a:xfrm>
        </p:spPr>
      </p:pic>
      <p:sp>
        <p:nvSpPr>
          <p:cNvPr id="3" name="Title 2"/>
          <p:cNvSpPr>
            <a:spLocks noGrp="1"/>
          </p:cNvSpPr>
          <p:nvPr>
            <p:ph type="title"/>
          </p:nvPr>
        </p:nvSpPr>
        <p:spPr>
          <a:xfrm>
            <a:off x="323528" y="476672"/>
            <a:ext cx="8229600" cy="1143000"/>
          </a:xfrm>
        </p:spPr>
        <p:txBody>
          <a:bodyPr>
            <a:normAutofit fontScale="90000"/>
          </a:bodyPr>
          <a:lstStyle/>
          <a:p>
            <a:pPr rtl="0"/>
            <a:r>
              <a:rPr lang="en-US" sz="3600" dirty="0">
                <a:solidFill>
                  <a:schemeClr val="tx1"/>
                </a:solidFill>
              </a:rPr>
              <a:t>Comparison of consumption values in Palestine with consumption values in the United States and </a:t>
            </a:r>
            <a:r>
              <a:rPr lang="en-US" sz="3600" dirty="0" smtClean="0">
                <a:solidFill>
                  <a:schemeClr val="tx1"/>
                </a:solidFill>
              </a:rPr>
              <a:t>with provisions of  WHO.</a:t>
            </a:r>
            <a:endParaRPr lang="ar-JO" sz="3600" dirty="0">
              <a:solidFill>
                <a:schemeClr val="tx1"/>
              </a:solidFill>
            </a:endParaRPr>
          </a:p>
        </p:txBody>
      </p:sp>
    </p:spTree>
    <p:extLst>
      <p:ext uri="{BB962C8B-B14F-4D97-AF65-F5344CB8AC3E}">
        <p14:creationId xmlns:p14="http://schemas.microsoft.com/office/powerpoint/2010/main" val="32452163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2029619"/>
            <a:ext cx="4572000" cy="3429000"/>
          </a:xfrm>
        </p:spPr>
      </p:pic>
      <p:sp>
        <p:nvSpPr>
          <p:cNvPr id="3" name="Title 2"/>
          <p:cNvSpPr>
            <a:spLocks noGrp="1"/>
          </p:cNvSpPr>
          <p:nvPr>
            <p:ph type="title"/>
          </p:nvPr>
        </p:nvSpPr>
        <p:spPr>
          <a:xfrm>
            <a:off x="106471" y="399898"/>
            <a:ext cx="8229600" cy="1143000"/>
          </a:xfrm>
        </p:spPr>
        <p:txBody>
          <a:bodyPr>
            <a:normAutofit/>
          </a:bodyPr>
          <a:lstStyle/>
          <a:p>
            <a:pPr rtl="0"/>
            <a:r>
              <a:rPr lang="en-US" sz="3200" dirty="0">
                <a:solidFill>
                  <a:schemeClr val="tx1"/>
                </a:solidFill>
              </a:rPr>
              <a:t>Comparison of Palestinian consumption with Israeli </a:t>
            </a:r>
            <a:r>
              <a:rPr lang="en-US" sz="3200" dirty="0" smtClean="0">
                <a:solidFill>
                  <a:schemeClr val="tx1"/>
                </a:solidFill>
              </a:rPr>
              <a:t>consumption.</a:t>
            </a:r>
            <a:endParaRPr lang="ar-JO" sz="3200" dirty="0">
              <a:solidFill>
                <a:schemeClr val="tx1"/>
              </a:solidFill>
            </a:endParaRPr>
          </a:p>
        </p:txBody>
      </p:sp>
    </p:spTree>
    <p:extLst>
      <p:ext uri="{BB962C8B-B14F-4D97-AF65-F5344CB8AC3E}">
        <p14:creationId xmlns:p14="http://schemas.microsoft.com/office/powerpoint/2010/main" val="1822325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15713091_697936983715681_1894837849_n.jpg"/>
          <p:cNvPicPr>
            <a:picLocks noGrp="1" noChangeAspect="1"/>
          </p:cNvPicPr>
          <p:nvPr>
            <p:ph idx="1"/>
          </p:nvPr>
        </p:nvPicPr>
        <p:blipFill>
          <a:blip r:embed="rId2"/>
          <a:stretch>
            <a:fillRect/>
          </a:stretch>
        </p:blipFill>
        <p:spPr>
          <a:xfrm>
            <a:off x="4500562" y="1500174"/>
            <a:ext cx="4214841" cy="4756945"/>
          </a:xfrm>
        </p:spPr>
      </p:pic>
      <p:sp>
        <p:nvSpPr>
          <p:cNvPr id="3" name="عنوان 2"/>
          <p:cNvSpPr>
            <a:spLocks noGrp="1"/>
          </p:cNvSpPr>
          <p:nvPr>
            <p:ph type="title"/>
          </p:nvPr>
        </p:nvSpPr>
        <p:spPr/>
        <p:txBody>
          <a:bodyPr>
            <a:noAutofit/>
          </a:bodyPr>
          <a:lstStyle/>
          <a:p>
            <a:pPr algn="ctr"/>
            <a:r>
              <a:rPr lang="en-US" sz="6000" dirty="0" smtClean="0">
                <a:solidFill>
                  <a:srgbClr val="0070C0"/>
                </a:solidFill>
                <a:latin typeface="Juice ITC" pitchFamily="82" charset="0"/>
              </a:rPr>
              <a:t>Results and Discussion </a:t>
            </a:r>
            <a:endParaRPr lang="ar-SA" sz="6000" dirty="0">
              <a:solidFill>
                <a:srgbClr val="0070C0"/>
              </a:solidFill>
              <a:latin typeface="Juice ITC" pitchFamily="82" charset="0"/>
            </a:endParaRPr>
          </a:p>
        </p:txBody>
      </p:sp>
      <p:sp>
        <p:nvSpPr>
          <p:cNvPr id="5" name="مربع نص 4"/>
          <p:cNvSpPr txBox="1"/>
          <p:nvPr/>
        </p:nvSpPr>
        <p:spPr>
          <a:xfrm>
            <a:off x="785786" y="2183493"/>
            <a:ext cx="4000528" cy="2031325"/>
          </a:xfrm>
          <a:prstGeom prst="rect">
            <a:avLst/>
          </a:prstGeom>
          <a:noFill/>
        </p:spPr>
        <p:txBody>
          <a:bodyPr wrap="square" rtlCol="1">
            <a:spAutoFit/>
          </a:bodyPr>
          <a:lstStyle/>
          <a:p>
            <a:pPr algn="l"/>
            <a:r>
              <a:rPr lang="en-US" dirty="0" smtClean="0">
                <a:solidFill>
                  <a:schemeClr val="tx2"/>
                </a:solidFill>
              </a:rPr>
              <a:t>After analyzing the water consumption data for various sectors. We got a huge number of graphic curve.</a:t>
            </a:r>
          </a:p>
          <a:p>
            <a:pPr algn="l"/>
            <a:r>
              <a:rPr lang="en-US" dirty="0" smtClean="0">
                <a:solidFill>
                  <a:schemeClr val="tx2"/>
                </a:solidFill>
              </a:rPr>
              <a:t>We summarized some of this </a:t>
            </a:r>
            <a:endParaRPr lang="ar-SA" dirty="0" smtClean="0">
              <a:solidFill>
                <a:schemeClr val="tx2"/>
              </a:solidFill>
            </a:endParaRPr>
          </a:p>
          <a:p>
            <a:pPr algn="l"/>
            <a:r>
              <a:rPr lang="en-US" dirty="0" smtClean="0">
                <a:solidFill>
                  <a:schemeClr val="tx2"/>
                </a:solidFill>
              </a:rPr>
              <a:t>results as the following figures.</a:t>
            </a:r>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JO" dirty="0"/>
          </a:p>
        </p:txBody>
      </p:sp>
      <p:sp>
        <p:nvSpPr>
          <p:cNvPr id="3" name="Title 2"/>
          <p:cNvSpPr>
            <a:spLocks noGrp="1"/>
          </p:cNvSpPr>
          <p:nvPr>
            <p:ph type="title"/>
          </p:nvPr>
        </p:nvSpPr>
        <p:spPr/>
        <p:txBody>
          <a:bodyPr/>
          <a:lstStyle/>
          <a:p>
            <a:endParaRPr lang="ar-J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9"/>
            <a:ext cx="8263336" cy="5632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48952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JO" dirty="0"/>
          </a:p>
        </p:txBody>
      </p:sp>
      <p:sp>
        <p:nvSpPr>
          <p:cNvPr id="3" name="Title 2"/>
          <p:cNvSpPr>
            <a:spLocks noGrp="1"/>
          </p:cNvSpPr>
          <p:nvPr>
            <p:ph type="title"/>
          </p:nvPr>
        </p:nvSpPr>
        <p:spPr/>
        <p:txBody>
          <a:bodyPr/>
          <a:lstStyle/>
          <a:p>
            <a:endParaRPr lang="ar-JO"/>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631" y="404664"/>
            <a:ext cx="8626342"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8662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sz="2800" b="1" dirty="0">
                <a:latin typeface="Arial Narrow" pitchFamily="34" charset="0"/>
              </a:rPr>
              <a:t>Water is vital for people existence, since life itself is sustained by water through the fact that without water </a:t>
            </a:r>
            <a:r>
              <a:rPr lang="en-US" sz="2800" b="1" dirty="0" smtClean="0">
                <a:latin typeface="Arial Narrow" pitchFamily="34" charset="0"/>
              </a:rPr>
              <a:t>there is no development </a:t>
            </a:r>
            <a:r>
              <a:rPr lang="en-US" sz="2800" b="1" dirty="0">
                <a:latin typeface="Arial Narrow" pitchFamily="34" charset="0"/>
              </a:rPr>
              <a:t>or growth. therefore the needs for water increase closely with the development of the different aspects. And for the importance of knowing how water is consumed we have done this </a:t>
            </a:r>
            <a:r>
              <a:rPr lang="en-US" sz="2800" b="1" dirty="0" smtClean="0">
                <a:latin typeface="Arial Narrow" pitchFamily="34" charset="0"/>
              </a:rPr>
              <a:t>project.</a:t>
            </a:r>
          </a:p>
          <a:p>
            <a:pPr algn="l" rtl="0"/>
            <a:endParaRPr lang="en-US" b="1" dirty="0">
              <a:latin typeface="Arial Narrow" pitchFamily="34" charset="0"/>
            </a:endParaRPr>
          </a:p>
          <a:p>
            <a:pPr marL="109728" indent="0" algn="l" rtl="0">
              <a:buNone/>
            </a:pPr>
            <a:endParaRPr lang="en-US" b="1" dirty="0" smtClean="0">
              <a:latin typeface="Arial Narrow" pitchFamily="34" charset="0"/>
            </a:endParaRPr>
          </a:p>
          <a:p>
            <a:pPr algn="l" rtl="0"/>
            <a:endParaRPr lang="en-US" b="1" dirty="0">
              <a:latin typeface="Arial Narrow" pitchFamily="34" charset="0"/>
            </a:endParaRPr>
          </a:p>
          <a:p>
            <a:pPr algn="l" rtl="0"/>
            <a:endParaRPr lang="ar-JO" b="1" dirty="0">
              <a:latin typeface="Arial Narrow" pitchFamily="34" charset="0"/>
            </a:endParaRPr>
          </a:p>
        </p:txBody>
      </p:sp>
      <p:sp>
        <p:nvSpPr>
          <p:cNvPr id="3" name="Title 2"/>
          <p:cNvSpPr>
            <a:spLocks noGrp="1"/>
          </p:cNvSpPr>
          <p:nvPr>
            <p:ph type="title"/>
          </p:nvPr>
        </p:nvSpPr>
        <p:spPr>
          <a:xfrm>
            <a:off x="457200" y="116632"/>
            <a:ext cx="8229600" cy="1301006"/>
          </a:xfrm>
        </p:spPr>
        <p:txBody>
          <a:bodyPr>
            <a:normAutofit/>
          </a:bodyPr>
          <a:lstStyle/>
          <a:p>
            <a:pPr rtl="0"/>
            <a:r>
              <a:rPr lang="en-US" sz="4000" u="sng" dirty="0" smtClean="0">
                <a:solidFill>
                  <a:schemeClr val="tx1"/>
                </a:solidFill>
                <a:latin typeface="Arial Narrow" pitchFamily="34" charset="0"/>
              </a:rPr>
              <a:t>Background:</a:t>
            </a:r>
            <a:endParaRPr lang="ar-JO" sz="4000" u="sng" dirty="0">
              <a:solidFill>
                <a:schemeClr val="tx1"/>
              </a:solidFill>
              <a:latin typeface="Arial Narrow"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4437112"/>
            <a:ext cx="3178696" cy="2132856"/>
          </a:xfrm>
          <a:prstGeom prst="rect">
            <a:avLst/>
          </a:prstGeom>
          <a:ln>
            <a:noFill/>
          </a:ln>
          <a:effectLst>
            <a:softEdge rad="112500"/>
          </a:effectLst>
        </p:spPr>
      </p:pic>
    </p:spTree>
    <p:extLst>
      <p:ext uri="{BB962C8B-B14F-4D97-AF65-F5344CB8AC3E}">
        <p14:creationId xmlns:p14="http://schemas.microsoft.com/office/powerpoint/2010/main" val="3187728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JO" dirty="0"/>
          </a:p>
        </p:txBody>
      </p:sp>
      <p:sp>
        <p:nvSpPr>
          <p:cNvPr id="3" name="Title 2"/>
          <p:cNvSpPr>
            <a:spLocks noGrp="1"/>
          </p:cNvSpPr>
          <p:nvPr>
            <p:ph type="title"/>
          </p:nvPr>
        </p:nvSpPr>
        <p:spPr/>
        <p:txBody>
          <a:bodyPr/>
          <a:lstStyle/>
          <a:p>
            <a:endParaRPr lang="ar-JO"/>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88640"/>
            <a:ext cx="8605870" cy="5854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89249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nvPr>
        </p:nvGraphicFramePr>
        <p:xfrm>
          <a:off x="0" y="0"/>
          <a:ext cx="9144000" cy="6215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10-Point Star 3"/>
          <p:cNvSpPr>
            <a:spLocks/>
          </p:cNvSpPr>
          <p:nvPr/>
        </p:nvSpPr>
        <p:spPr bwMode="auto">
          <a:xfrm>
            <a:off x="642910" y="214290"/>
            <a:ext cx="2559053" cy="1571636"/>
          </a:xfrm>
          <a:custGeom>
            <a:avLst/>
            <a:gdLst>
              <a:gd name="T0" fmla="*/ -2 w 2059305"/>
              <a:gd name="T1" fmla="*/ 384584 h 1113155"/>
              <a:gd name="T2" fmla="*/ 284580 w 2059305"/>
              <a:gd name="T3" fmla="*/ 278283 h 1113155"/>
              <a:gd name="T4" fmla="*/ 393288 w 2059305"/>
              <a:gd name="T5" fmla="*/ 106295 h 1113155"/>
              <a:gd name="T6" fmla="*/ 745058 w 2059305"/>
              <a:gd name="T7" fmla="*/ 106290 h 1113155"/>
              <a:gd name="T8" fmla="*/ 1029653 w 2059305"/>
              <a:gd name="T9" fmla="*/ 0 h 1113155"/>
              <a:gd name="T10" fmla="*/ 1314247 w 2059305"/>
              <a:gd name="T11" fmla="*/ 106290 h 1113155"/>
              <a:gd name="T12" fmla="*/ 1666017 w 2059305"/>
              <a:gd name="T13" fmla="*/ 106295 h 1113155"/>
              <a:gd name="T14" fmla="*/ 1774725 w 2059305"/>
              <a:gd name="T15" fmla="*/ 278283 h 1113155"/>
              <a:gd name="T16" fmla="*/ 2059307 w 2059305"/>
              <a:gd name="T17" fmla="*/ 384584 h 1113155"/>
              <a:gd name="T18" fmla="*/ 1950610 w 2059305"/>
              <a:gd name="T19" fmla="*/ 556578 h 1113155"/>
              <a:gd name="T20" fmla="*/ 2059307 w 2059305"/>
              <a:gd name="T21" fmla="*/ 728571 h 1113155"/>
              <a:gd name="T22" fmla="*/ 1774725 w 2059305"/>
              <a:gd name="T23" fmla="*/ 834872 h 1113155"/>
              <a:gd name="T24" fmla="*/ 1666017 w 2059305"/>
              <a:gd name="T25" fmla="*/ 1006860 h 1113155"/>
              <a:gd name="T26" fmla="*/ 1314247 w 2059305"/>
              <a:gd name="T27" fmla="*/ 1006865 h 1113155"/>
              <a:gd name="T28" fmla="*/ 1029653 w 2059305"/>
              <a:gd name="T29" fmla="*/ 1113155 h 1113155"/>
              <a:gd name="T30" fmla="*/ 745058 w 2059305"/>
              <a:gd name="T31" fmla="*/ 1006865 h 1113155"/>
              <a:gd name="T32" fmla="*/ 393288 w 2059305"/>
              <a:gd name="T33" fmla="*/ 1006860 h 1113155"/>
              <a:gd name="T34" fmla="*/ 284580 w 2059305"/>
              <a:gd name="T35" fmla="*/ 834872 h 1113155"/>
              <a:gd name="T36" fmla="*/ -2 w 2059305"/>
              <a:gd name="T37" fmla="*/ 728571 h 1113155"/>
              <a:gd name="T38" fmla="*/ 108695 w 2059305"/>
              <a:gd name="T39" fmla="*/ 556578 h 1113155"/>
              <a:gd name="T40" fmla="*/ -2 w 2059305"/>
              <a:gd name="T41" fmla="*/ 384584 h 11131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59305"/>
              <a:gd name="T64" fmla="*/ 0 h 1113155"/>
              <a:gd name="T65" fmla="*/ 2059305 w 2059305"/>
              <a:gd name="T66" fmla="*/ 1113155 h 11131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59305" h="1113155">
                <a:moveTo>
                  <a:pt x="-2" y="384584"/>
                </a:moveTo>
                <a:lnTo>
                  <a:pt x="284580" y="278283"/>
                </a:lnTo>
                <a:lnTo>
                  <a:pt x="393288" y="106295"/>
                </a:lnTo>
                <a:lnTo>
                  <a:pt x="745058" y="106290"/>
                </a:lnTo>
                <a:lnTo>
                  <a:pt x="1029653" y="0"/>
                </a:lnTo>
                <a:lnTo>
                  <a:pt x="1314247" y="106290"/>
                </a:lnTo>
                <a:lnTo>
                  <a:pt x="1666017" y="106295"/>
                </a:lnTo>
                <a:lnTo>
                  <a:pt x="1774725" y="278283"/>
                </a:lnTo>
                <a:lnTo>
                  <a:pt x="2059307" y="384584"/>
                </a:lnTo>
                <a:lnTo>
                  <a:pt x="1950610" y="556578"/>
                </a:lnTo>
                <a:lnTo>
                  <a:pt x="2059307" y="728571"/>
                </a:lnTo>
                <a:lnTo>
                  <a:pt x="1774725" y="834872"/>
                </a:lnTo>
                <a:lnTo>
                  <a:pt x="1666017" y="1006860"/>
                </a:lnTo>
                <a:lnTo>
                  <a:pt x="1314247" y="1006865"/>
                </a:lnTo>
                <a:lnTo>
                  <a:pt x="1029653" y="1113155"/>
                </a:lnTo>
                <a:lnTo>
                  <a:pt x="745058" y="1006865"/>
                </a:lnTo>
                <a:lnTo>
                  <a:pt x="393288" y="1006860"/>
                </a:lnTo>
                <a:lnTo>
                  <a:pt x="284580" y="834872"/>
                </a:lnTo>
                <a:lnTo>
                  <a:pt x="-2" y="728571"/>
                </a:lnTo>
                <a:lnTo>
                  <a:pt x="108695" y="556578"/>
                </a:lnTo>
                <a:lnTo>
                  <a:pt x="-2" y="384584"/>
                </a:lnTo>
                <a:close/>
              </a:path>
            </a:pathLst>
          </a:custGeom>
          <a:solidFill>
            <a:srgbClr val="FBE4D5"/>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Arial" pitchFamily="34" charset="0"/>
                <a:cs typeface="Arial" pitchFamily="34" charset="0"/>
              </a:rPr>
              <a:t>School Of Girl</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0981030"/>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4"/>
          <p:cNvPicPr/>
          <p:nvPr/>
        </p:nvPicPr>
        <p:blipFill>
          <a:blip r:embed="rId7">
            <a:extLst>
              <a:ext uri="{28A0092B-C50C-407E-A947-70E740481C1C}">
                <a14:useLocalDpi xmlns:a14="http://schemas.microsoft.com/office/drawing/2010/main" val="0"/>
              </a:ext>
            </a:extLst>
          </a:blip>
          <a:stretch>
            <a:fillRect/>
          </a:stretch>
        </p:blipFill>
        <p:spPr>
          <a:xfrm>
            <a:off x="7000892" y="214290"/>
            <a:ext cx="1971675" cy="245745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a:p>
        </p:txBody>
      </p:sp>
      <p:graphicFrame>
        <p:nvGraphicFramePr>
          <p:cNvPr id="6" name="Diagram 8"/>
          <p:cNvGraphicFramePr/>
          <p:nvPr>
            <p:extLst>
              <p:ext uri="{D42A27DB-BD31-4B8C-83A1-F6EECF244321}">
                <p14:modId xmlns:p14="http://schemas.microsoft.com/office/powerpoint/2010/main" val="3013879565"/>
              </p:ext>
            </p:extLst>
          </p:nvPr>
        </p:nvGraphicFramePr>
        <p:xfrm>
          <a:off x="3286116" y="2500306"/>
          <a:ext cx="527431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50" name="7-Point Star 6"/>
          <p:cNvSpPr>
            <a:spLocks/>
          </p:cNvSpPr>
          <p:nvPr/>
        </p:nvSpPr>
        <p:spPr bwMode="auto">
          <a:xfrm>
            <a:off x="4572000" y="0"/>
            <a:ext cx="2928958" cy="1909762"/>
          </a:xfrm>
          <a:custGeom>
            <a:avLst/>
            <a:gdLst>
              <a:gd name="T0" fmla="*/ -6 w 2464435"/>
              <a:gd name="T1" fmla="*/ 1228794 h 1910715"/>
              <a:gd name="T2" fmla="*/ 379494 w 2464435"/>
              <a:gd name="T3" fmla="*/ 850353 h 1910715"/>
              <a:gd name="T4" fmla="*/ 244055 w 2464435"/>
              <a:gd name="T5" fmla="*/ 378442 h 1910715"/>
              <a:gd name="T6" fmla="*/ 852724 w 2464435"/>
              <a:gd name="T7" fmla="*/ 378443 h 1910715"/>
              <a:gd name="T8" fmla="*/ 1232218 w 2464435"/>
              <a:gd name="T9" fmla="*/ 0 h 1910715"/>
              <a:gd name="T10" fmla="*/ 1611711 w 2464435"/>
              <a:gd name="T11" fmla="*/ 378443 h 1910715"/>
              <a:gd name="T12" fmla="*/ 2220380 w 2464435"/>
              <a:gd name="T13" fmla="*/ 378442 h 1910715"/>
              <a:gd name="T14" fmla="*/ 2084941 w 2464435"/>
              <a:gd name="T15" fmla="*/ 850353 h 1910715"/>
              <a:gd name="T16" fmla="*/ 2464441 w 2464435"/>
              <a:gd name="T17" fmla="*/ 1228794 h 1910715"/>
              <a:gd name="T18" fmla="*/ 1916046 w 2464435"/>
              <a:gd name="T19" fmla="*/ 1438813 h 1910715"/>
              <a:gd name="T20" fmla="*/ 1780603 w 2464435"/>
              <a:gd name="T21" fmla="*/ 1910725 h 1910715"/>
              <a:gd name="T22" fmla="*/ 1232218 w 2464435"/>
              <a:gd name="T23" fmla="*/ 1700703 h 1910715"/>
              <a:gd name="T24" fmla="*/ 683832 w 2464435"/>
              <a:gd name="T25" fmla="*/ 1910725 h 1910715"/>
              <a:gd name="T26" fmla="*/ 548389 w 2464435"/>
              <a:gd name="T27" fmla="*/ 1438813 h 1910715"/>
              <a:gd name="T28" fmla="*/ -6 w 2464435"/>
              <a:gd name="T29" fmla="*/ 1228794 h 19107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64435"/>
              <a:gd name="T46" fmla="*/ 0 h 1910715"/>
              <a:gd name="T47" fmla="*/ 2464435 w 2464435"/>
              <a:gd name="T48" fmla="*/ 1910715 h 19107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64435" h="1910715">
                <a:moveTo>
                  <a:pt x="-6" y="1228794"/>
                </a:moveTo>
                <a:lnTo>
                  <a:pt x="379494" y="850353"/>
                </a:lnTo>
                <a:lnTo>
                  <a:pt x="244055" y="378442"/>
                </a:lnTo>
                <a:lnTo>
                  <a:pt x="852724" y="378443"/>
                </a:lnTo>
                <a:lnTo>
                  <a:pt x="1232218" y="0"/>
                </a:lnTo>
                <a:lnTo>
                  <a:pt x="1611711" y="378443"/>
                </a:lnTo>
                <a:lnTo>
                  <a:pt x="2220380" y="378442"/>
                </a:lnTo>
                <a:lnTo>
                  <a:pt x="2084941" y="850353"/>
                </a:lnTo>
                <a:lnTo>
                  <a:pt x="2464441" y="1228794"/>
                </a:lnTo>
                <a:lnTo>
                  <a:pt x="1916046" y="1438813"/>
                </a:lnTo>
                <a:lnTo>
                  <a:pt x="1780603" y="1910725"/>
                </a:lnTo>
                <a:lnTo>
                  <a:pt x="1232218" y="1700703"/>
                </a:lnTo>
                <a:lnTo>
                  <a:pt x="683832" y="1910725"/>
                </a:lnTo>
                <a:lnTo>
                  <a:pt x="548389" y="1438813"/>
                </a:lnTo>
                <a:lnTo>
                  <a:pt x="-6" y="1228794"/>
                </a:lnTo>
                <a:close/>
              </a:path>
            </a:pathLst>
          </a:custGeom>
          <a:solidFill>
            <a:srgbClr val="B4C6E7"/>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ea typeface="Arial" pitchFamily="34" charset="0"/>
                <a:cs typeface="Arial" pitchFamily="34" charset="0"/>
              </a:rPr>
              <a:t>Boy School</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7" name="Picture 9"/>
          <p:cNvPicPr/>
          <p:nvPr/>
        </p:nvPicPr>
        <p:blipFill>
          <a:blip r:embed="rId7">
            <a:extLst>
              <a:ext uri="{28A0092B-C50C-407E-A947-70E740481C1C}">
                <a14:useLocalDpi xmlns:a14="http://schemas.microsoft.com/office/drawing/2010/main" val="0"/>
              </a:ext>
            </a:extLst>
          </a:blip>
          <a:stretch>
            <a:fillRect/>
          </a:stretch>
        </p:blipFill>
        <p:spPr>
          <a:xfrm>
            <a:off x="1071538" y="2000240"/>
            <a:ext cx="2000264" cy="307183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maxresdefault.jpg"/>
          <p:cNvPicPr>
            <a:picLocks noGrp="1" noChangeAspect="1"/>
          </p:cNvPicPr>
          <p:nvPr>
            <p:ph idx="1"/>
          </p:nvPr>
        </p:nvPicPr>
        <p:blipFill>
          <a:blip r:embed="rId2"/>
          <a:stretch>
            <a:fillRect/>
          </a:stretch>
        </p:blipFill>
        <p:spPr>
          <a:xfrm>
            <a:off x="4572000" y="3929066"/>
            <a:ext cx="4572000" cy="2928934"/>
          </a:xfrm>
        </p:spPr>
      </p:pic>
      <p:graphicFrame>
        <p:nvGraphicFramePr>
          <p:cNvPr id="5" name="Diagram 11"/>
          <p:cNvGraphicFramePr/>
          <p:nvPr>
            <p:extLst>
              <p:ext uri="{D42A27DB-BD31-4B8C-83A1-F6EECF244321}">
                <p14:modId xmlns:p14="http://schemas.microsoft.com/office/powerpoint/2010/main" val="2943770636"/>
              </p:ext>
            </p:extLst>
          </p:nvPr>
        </p:nvGraphicFramePr>
        <p:xfrm>
          <a:off x="-571536" y="1142984"/>
          <a:ext cx="5274310" cy="3076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4" name="Down Ribbon 10"/>
          <p:cNvSpPr>
            <a:spLocks noChangeArrowheads="1"/>
          </p:cNvSpPr>
          <p:nvPr/>
        </p:nvSpPr>
        <p:spPr bwMode="auto">
          <a:xfrm>
            <a:off x="4143372" y="714356"/>
            <a:ext cx="4783151" cy="1428760"/>
          </a:xfrm>
          <a:prstGeom prst="ribbon">
            <a:avLst>
              <a:gd name="adj1" fmla="val 12500"/>
              <a:gd name="adj2" fmla="val 50000"/>
            </a:avLst>
          </a:prstGeom>
          <a:solidFill>
            <a:srgbClr val="A5A5A5"/>
          </a:solidFill>
          <a:ln w="38100">
            <a:solidFill>
              <a:srgbClr val="000000"/>
            </a:solidFill>
            <a:round/>
            <a:headEnd/>
            <a:tailEnd/>
          </a:ln>
          <a:effectLst>
            <a:outerShdw dist="28398" dir="3806097" algn="ctr" rotWithShape="0">
              <a:srgbClr val="525252">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Domestic</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15"/>
          <p:cNvGraphicFramePr>
            <a:graphicFrameLocks noGrp="1"/>
          </p:cNvGraphicFramePr>
          <p:nvPr>
            <p:ph idx="1"/>
            <p:extLst>
              <p:ext uri="{D42A27DB-BD31-4B8C-83A1-F6EECF244321}">
                <p14:modId xmlns:p14="http://schemas.microsoft.com/office/powerpoint/2010/main" val="2905413067"/>
              </p:ext>
            </p:extLst>
          </p:nvPr>
        </p:nvGraphicFramePr>
        <p:xfrm>
          <a:off x="2357422" y="23320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8" name="10-Point Star 16"/>
          <p:cNvSpPr>
            <a:spLocks/>
          </p:cNvSpPr>
          <p:nvPr/>
        </p:nvSpPr>
        <p:spPr bwMode="auto">
          <a:xfrm>
            <a:off x="2214546" y="676275"/>
            <a:ext cx="2643204" cy="1252527"/>
          </a:xfrm>
          <a:custGeom>
            <a:avLst/>
            <a:gdLst>
              <a:gd name="T0" fmla="*/ -2 w 1948070"/>
              <a:gd name="T1" fmla="*/ 332370 h 914400"/>
              <a:gd name="T2" fmla="*/ 269223 w 1948070"/>
              <a:gd name="T3" fmla="*/ 240502 h 914400"/>
              <a:gd name="T4" fmla="*/ 372066 w 1948070"/>
              <a:gd name="T5" fmla="*/ 91864 h 914400"/>
              <a:gd name="T6" fmla="*/ 704853 w 1948070"/>
              <a:gd name="T7" fmla="*/ 91860 h 914400"/>
              <a:gd name="T8" fmla="*/ 974090 w 1948070"/>
              <a:gd name="T9" fmla="*/ 0 h 914400"/>
              <a:gd name="T10" fmla="*/ 1243327 w 1948070"/>
              <a:gd name="T11" fmla="*/ 91860 h 914400"/>
              <a:gd name="T12" fmla="*/ 1576114 w 1948070"/>
              <a:gd name="T13" fmla="*/ 91864 h 914400"/>
              <a:gd name="T14" fmla="*/ 1678957 w 1948070"/>
              <a:gd name="T15" fmla="*/ 240502 h 914400"/>
              <a:gd name="T16" fmla="*/ 1948182 w 1948070"/>
              <a:gd name="T17" fmla="*/ 332370 h 914400"/>
              <a:gd name="T18" fmla="*/ 1845350 w 1948070"/>
              <a:gd name="T19" fmla="*/ 481012 h 914400"/>
              <a:gd name="T20" fmla="*/ 1948182 w 1948070"/>
              <a:gd name="T21" fmla="*/ 629655 h 914400"/>
              <a:gd name="T22" fmla="*/ 1678957 w 1948070"/>
              <a:gd name="T23" fmla="*/ 721523 h 914400"/>
              <a:gd name="T24" fmla="*/ 1576114 w 1948070"/>
              <a:gd name="T25" fmla="*/ 870161 h 914400"/>
              <a:gd name="T26" fmla="*/ 1243327 w 1948070"/>
              <a:gd name="T27" fmla="*/ 870165 h 914400"/>
              <a:gd name="T28" fmla="*/ 974090 w 1948070"/>
              <a:gd name="T29" fmla="*/ 962025 h 914400"/>
              <a:gd name="T30" fmla="*/ 704853 w 1948070"/>
              <a:gd name="T31" fmla="*/ 870165 h 914400"/>
              <a:gd name="T32" fmla="*/ 372066 w 1948070"/>
              <a:gd name="T33" fmla="*/ 870161 h 914400"/>
              <a:gd name="T34" fmla="*/ 269223 w 1948070"/>
              <a:gd name="T35" fmla="*/ 721523 h 914400"/>
              <a:gd name="T36" fmla="*/ -2 w 1948070"/>
              <a:gd name="T37" fmla="*/ 629655 h 914400"/>
              <a:gd name="T38" fmla="*/ 102830 w 1948070"/>
              <a:gd name="T39" fmla="*/ 481012 h 914400"/>
              <a:gd name="T40" fmla="*/ -2 w 1948070"/>
              <a:gd name="T41" fmla="*/ 332370 h 9144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48070"/>
              <a:gd name="T64" fmla="*/ 0 h 914400"/>
              <a:gd name="T65" fmla="*/ 1948070 w 1948070"/>
              <a:gd name="T66" fmla="*/ 914400 h 9144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48070" h="914400">
                <a:moveTo>
                  <a:pt x="-2" y="315916"/>
                </a:moveTo>
                <a:lnTo>
                  <a:pt x="269208" y="228596"/>
                </a:lnTo>
                <a:lnTo>
                  <a:pt x="372045" y="87316"/>
                </a:lnTo>
                <a:lnTo>
                  <a:pt x="704813" y="87312"/>
                </a:lnTo>
                <a:lnTo>
                  <a:pt x="974035" y="0"/>
                </a:lnTo>
                <a:lnTo>
                  <a:pt x="1243257" y="87312"/>
                </a:lnTo>
                <a:lnTo>
                  <a:pt x="1576025" y="87316"/>
                </a:lnTo>
                <a:lnTo>
                  <a:pt x="1678862" y="228596"/>
                </a:lnTo>
                <a:lnTo>
                  <a:pt x="1948072" y="315916"/>
                </a:lnTo>
                <a:lnTo>
                  <a:pt x="1845246" y="457200"/>
                </a:lnTo>
                <a:lnTo>
                  <a:pt x="1948072" y="598484"/>
                </a:lnTo>
                <a:lnTo>
                  <a:pt x="1678862" y="685804"/>
                </a:lnTo>
                <a:lnTo>
                  <a:pt x="1576025" y="827084"/>
                </a:lnTo>
                <a:lnTo>
                  <a:pt x="1243257" y="827088"/>
                </a:lnTo>
                <a:lnTo>
                  <a:pt x="974035" y="914400"/>
                </a:lnTo>
                <a:lnTo>
                  <a:pt x="704813" y="827088"/>
                </a:lnTo>
                <a:lnTo>
                  <a:pt x="372045" y="827084"/>
                </a:lnTo>
                <a:lnTo>
                  <a:pt x="269208" y="685804"/>
                </a:lnTo>
                <a:lnTo>
                  <a:pt x="-2" y="598484"/>
                </a:lnTo>
                <a:lnTo>
                  <a:pt x="102824" y="457200"/>
                </a:lnTo>
                <a:lnTo>
                  <a:pt x="-2" y="315916"/>
                </a:lnTo>
                <a:close/>
              </a:path>
            </a:pathLst>
          </a:custGeom>
          <a:solidFill>
            <a:srgbClr val="FFC000"/>
          </a:solidFill>
          <a:ln w="38100">
            <a:solidFill>
              <a:srgbClr val="000000"/>
            </a:solidFill>
            <a:miter lim="800000"/>
            <a:headEnd/>
            <a:tailEnd/>
          </a:ln>
          <a:effectLst>
            <a:outerShdw dist="28398" dir="3806097" algn="ctr" rotWithShape="0">
              <a:srgbClr val="7F5F00">
                <a:alpha val="50000"/>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Commercial</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14"/>
          <p:cNvPicPr/>
          <p:nvPr/>
        </p:nvPicPr>
        <p:blipFill>
          <a:blip r:embed="rId7" cstate="print">
            <a:extLst>
              <a:ext uri="{28A0092B-C50C-407E-A947-70E740481C1C}">
                <a14:useLocalDpi xmlns:a14="http://schemas.microsoft.com/office/drawing/2010/main" val="0"/>
              </a:ext>
            </a:extLst>
          </a:blip>
          <a:stretch>
            <a:fillRect/>
          </a:stretch>
        </p:blipFill>
        <p:spPr>
          <a:xfrm>
            <a:off x="1285852" y="2571744"/>
            <a:ext cx="2794000" cy="214314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xplosion 2 96"/>
          <p:cNvSpPr>
            <a:spLocks/>
          </p:cNvSpPr>
          <p:nvPr/>
        </p:nvSpPr>
        <p:spPr bwMode="auto">
          <a:xfrm>
            <a:off x="714348" y="0"/>
            <a:ext cx="3124205" cy="2286016"/>
          </a:xfrm>
          <a:prstGeom prst="irregularSeal2">
            <a:avLst/>
          </a:prstGeom>
          <a:solidFill>
            <a:srgbClr val="BDD6EE"/>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Medical</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Diagram 108"/>
          <p:cNvGraphicFramePr>
            <a:graphicFrameLocks noGrp="1"/>
          </p:cNvGraphicFramePr>
          <p:nvPr>
            <p:ph idx="1"/>
            <p:extLst>
              <p:ext uri="{D42A27DB-BD31-4B8C-83A1-F6EECF244321}">
                <p14:modId xmlns:p14="http://schemas.microsoft.com/office/powerpoint/2010/main" val="789021638"/>
              </p:ext>
            </p:extLst>
          </p:nvPr>
        </p:nvGraphicFramePr>
        <p:xfrm>
          <a:off x="571472" y="2285992"/>
          <a:ext cx="8229600" cy="4071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Oval Callout 109"/>
          <p:cNvSpPr>
            <a:spLocks/>
          </p:cNvSpPr>
          <p:nvPr/>
        </p:nvSpPr>
        <p:spPr bwMode="auto">
          <a:xfrm>
            <a:off x="1000100" y="428604"/>
            <a:ext cx="2162175" cy="1079500"/>
          </a:xfrm>
          <a:prstGeom prst="wedgeEllipseCallout">
            <a:avLst>
              <a:gd name="adj1" fmla="val -20833"/>
              <a:gd name="adj2" fmla="val 62500"/>
            </a:avLst>
          </a:prstGeom>
          <a:solidFill>
            <a:srgbClr val="FDEADA"/>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Arial" pitchFamily="34" charset="0"/>
                <a:cs typeface="Arial" pitchFamily="34" charset="0"/>
              </a:rPr>
              <a:t>Industrial</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11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143636" y="1000108"/>
            <a:ext cx="2362200" cy="1933575"/>
          </a:xfrm>
          <a:prstGeom prst="rect">
            <a:avLst/>
          </a:prstGeom>
        </p:spPr>
      </p:pic>
      <p:graphicFrame>
        <p:nvGraphicFramePr>
          <p:cNvPr id="6" name="Diagram 112"/>
          <p:cNvGraphicFramePr/>
          <p:nvPr>
            <p:extLst>
              <p:ext uri="{D42A27DB-BD31-4B8C-83A1-F6EECF244321}">
                <p14:modId xmlns:p14="http://schemas.microsoft.com/office/powerpoint/2010/main" val="853997571"/>
              </p:ext>
            </p:extLst>
          </p:nvPr>
        </p:nvGraphicFramePr>
        <p:xfrm>
          <a:off x="1857356" y="1928802"/>
          <a:ext cx="5276850" cy="4181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50271864"/>
              </p:ext>
            </p:extLst>
          </p:nvPr>
        </p:nvGraphicFramePr>
        <p:xfrm>
          <a:off x="1331640" y="1628797"/>
          <a:ext cx="6768752" cy="4032447"/>
        </p:xfrm>
        <a:graphic>
          <a:graphicData uri="http://schemas.openxmlformats.org/drawingml/2006/table">
            <a:tbl>
              <a:tblPr rtl="1" firstRow="1" firstCol="1" bandRow="1"/>
              <a:tblGrid>
                <a:gridCol w="1581969"/>
                <a:gridCol w="5186783"/>
              </a:tblGrid>
              <a:tr h="733173">
                <a:tc>
                  <a:txBody>
                    <a:bodyPr/>
                    <a:lstStyle/>
                    <a:p>
                      <a:pPr algn="l" rtl="0">
                        <a:lnSpc>
                          <a:spcPct val="115000"/>
                        </a:lnSpc>
                        <a:spcAft>
                          <a:spcPts val="0"/>
                        </a:spcAft>
                      </a:pPr>
                      <a:r>
                        <a:rPr lang="en-US" sz="1800" b="1" dirty="0">
                          <a:solidFill>
                            <a:srgbClr val="000000"/>
                          </a:solidFill>
                          <a:effectLst/>
                          <a:latin typeface="Arial"/>
                          <a:ea typeface="Times New Roman"/>
                          <a:cs typeface="Arial"/>
                        </a:rPr>
                        <a:t>Percentage </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l" rtl="0">
                        <a:lnSpc>
                          <a:spcPct val="115000"/>
                        </a:lnSpc>
                        <a:spcAft>
                          <a:spcPts val="0"/>
                        </a:spcAft>
                      </a:pPr>
                      <a:r>
                        <a:rPr lang="en-US" sz="1800" b="1" dirty="0">
                          <a:solidFill>
                            <a:srgbClr val="000000"/>
                          </a:solidFill>
                          <a:effectLst/>
                          <a:latin typeface="Arial"/>
                          <a:ea typeface="Times New Roman"/>
                          <a:cs typeface="Arial"/>
                        </a:rPr>
                        <a:t>Consumption Sectors </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78.70%</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Domestic</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2.53%</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Military</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3.41%</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Services</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4.15%</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Industrial</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2.40%</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Agricultural</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1.44%</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Commercial</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0.11%</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Tanks</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r>
              <a:tr h="366586">
                <a:tc>
                  <a:txBody>
                    <a:bodyPr/>
                    <a:lstStyle/>
                    <a:p>
                      <a:pPr algn="ctr" rtl="0">
                        <a:lnSpc>
                          <a:spcPct val="115000"/>
                        </a:lnSpc>
                        <a:spcAft>
                          <a:spcPts val="0"/>
                        </a:spcAft>
                      </a:pPr>
                      <a:r>
                        <a:rPr lang="en-US" sz="1800">
                          <a:solidFill>
                            <a:srgbClr val="000000"/>
                          </a:solidFill>
                          <a:effectLst/>
                          <a:latin typeface="Arial"/>
                          <a:ea typeface="Times New Roman"/>
                          <a:cs typeface="Arial"/>
                        </a:rPr>
                        <a:t>7.62%</a:t>
                      </a:r>
                      <a:endParaRPr lang="en-US" sz="180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Village Gathering </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366586">
                <a:tc>
                  <a:txBody>
                    <a:bodyPr/>
                    <a:lstStyle/>
                    <a:p>
                      <a:pPr algn="ctr" rtl="0">
                        <a:lnSpc>
                          <a:spcPct val="115000"/>
                        </a:lnSpc>
                        <a:spcAft>
                          <a:spcPts val="0"/>
                        </a:spcAft>
                      </a:pPr>
                      <a:r>
                        <a:rPr lang="en-US" sz="1800" dirty="0">
                          <a:solidFill>
                            <a:srgbClr val="000000"/>
                          </a:solidFill>
                          <a:effectLst/>
                          <a:latin typeface="Arial"/>
                          <a:ea typeface="Times New Roman"/>
                          <a:cs typeface="Arial"/>
                        </a:rPr>
                        <a:t>15%</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l" rtl="0">
                        <a:lnSpc>
                          <a:spcPct val="115000"/>
                        </a:lnSpc>
                        <a:spcAft>
                          <a:spcPts val="0"/>
                        </a:spcAft>
                      </a:pPr>
                      <a:r>
                        <a:rPr lang="en-US" sz="1800" dirty="0">
                          <a:solidFill>
                            <a:srgbClr val="000000"/>
                          </a:solidFill>
                          <a:effectLst/>
                          <a:latin typeface="Arial"/>
                          <a:ea typeface="Times New Roman"/>
                          <a:cs typeface="Arial"/>
                        </a:rPr>
                        <a:t>Losses</a:t>
                      </a:r>
                      <a:endParaRPr lang="en-US" sz="1800" dirty="0">
                        <a:effectLst/>
                        <a:latin typeface="Calibri"/>
                        <a:ea typeface="Calibri"/>
                        <a:cs typeface="Arial"/>
                      </a:endParaRPr>
                    </a:p>
                  </a:txBody>
                  <a:tcPr marL="68580" marR="68580" marT="0" marB="0" anchor="b">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r>
            </a:tbl>
          </a:graphicData>
        </a:graphic>
      </p:graphicFrame>
      <p:sp>
        <p:nvSpPr>
          <p:cNvPr id="3" name="Title 2"/>
          <p:cNvSpPr>
            <a:spLocks noGrp="1"/>
          </p:cNvSpPr>
          <p:nvPr>
            <p:ph type="title"/>
          </p:nvPr>
        </p:nvSpPr>
        <p:spPr/>
        <p:txBody>
          <a:bodyPr>
            <a:normAutofit/>
          </a:bodyPr>
          <a:lstStyle/>
          <a:p>
            <a:pPr algn="ctr"/>
            <a:r>
              <a:rPr lang="en-US" sz="3200" u="sng" dirty="0">
                <a:solidFill>
                  <a:schemeClr val="tx1"/>
                </a:solidFill>
              </a:rPr>
              <a:t>Water Consumption Sectors In </a:t>
            </a:r>
            <a:r>
              <a:rPr lang="en-US" sz="3200" u="sng" dirty="0" err="1">
                <a:solidFill>
                  <a:schemeClr val="tx1"/>
                </a:solidFill>
              </a:rPr>
              <a:t>Salfeet</a:t>
            </a:r>
            <a:r>
              <a:rPr lang="en-US" sz="3200" u="sng" dirty="0">
                <a:solidFill>
                  <a:schemeClr val="tx1"/>
                </a:solidFill>
              </a:rPr>
              <a:t> 2016</a:t>
            </a:r>
            <a:endParaRPr lang="ar-JO" sz="3200" u="sng" dirty="0">
              <a:solidFill>
                <a:schemeClr val="tx1"/>
              </a:solidFill>
            </a:endParaRPr>
          </a:p>
        </p:txBody>
      </p:sp>
    </p:spTree>
    <p:extLst>
      <p:ext uri="{BB962C8B-B14F-4D97-AF65-F5344CB8AC3E}">
        <p14:creationId xmlns:p14="http://schemas.microsoft.com/office/powerpoint/2010/main" val="7978760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171491299"/>
                  </p:ext>
                </p:extLst>
              </p:nvPr>
            </p:nvGraphicFramePr>
            <p:xfrm>
              <a:off x="755576" y="1916834"/>
              <a:ext cx="7539355" cy="3325420"/>
            </p:xfrm>
            <a:graphic>
              <a:graphicData uri="http://schemas.openxmlformats.org/drawingml/2006/table">
                <a:tbl>
                  <a:tblPr firstRow="1" firstCol="1" bandRow="1"/>
                  <a:tblGrid>
                    <a:gridCol w="1087755"/>
                    <a:gridCol w="1411605"/>
                    <a:gridCol w="1270318"/>
                    <a:gridCol w="1249997"/>
                    <a:gridCol w="1259840"/>
                    <a:gridCol w="1259840"/>
                  </a:tblGrid>
                  <a:tr h="525795">
                    <a:tc>
                      <a:txBody>
                        <a:bodyPr/>
                        <a:lstStyle/>
                        <a:p>
                          <a:pPr algn="l" rtl="0">
                            <a:lnSpc>
                              <a:spcPct val="115000"/>
                            </a:lnSpc>
                            <a:spcAft>
                              <a:spcPts val="0"/>
                            </a:spcAft>
                          </a:pPr>
                          <a:r>
                            <a:rPr lang="en-US" sz="1100" b="1">
                              <a:solidFill>
                                <a:srgbClr val="000000"/>
                              </a:solidFill>
                              <a:effectLst/>
                              <a:latin typeface="Cambria"/>
                              <a:ea typeface="Times New Roman"/>
                              <a:cs typeface="Times New Roman"/>
                            </a:rPr>
                            <a:t> </a:t>
                          </a:r>
                          <a:endParaRPr lang="en-US" sz="110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solidFill>
                          <a:srgbClr val="FFFFFF"/>
                        </a:solid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Hospital(  </a:t>
                          </a:r>
                          <a14:m>
                            <m:oMath xmlns:m="http://schemas.openxmlformats.org/officeDocument/2006/math">
                              <m:sSup>
                                <m:sSupPr>
                                  <m:ctrlPr>
                                    <a:rPr lang="en-US" sz="1800" b="0" i="1">
                                      <a:solidFill>
                                        <a:srgbClr val="000000"/>
                                      </a:solidFill>
                                      <a:effectLst/>
                                      <a:latin typeface="Cambria Math"/>
                                      <a:ea typeface="Cambria"/>
                                      <a:cs typeface="Times New Roman"/>
                                    </a:rPr>
                                  </m:ctrlPr>
                                </m:sSupPr>
                                <m:e>
                                  <m:r>
                                    <a:rPr lang="en-US" sz="1800" b="1" i="1">
                                      <a:solidFill>
                                        <a:srgbClr val="000000"/>
                                      </a:solidFill>
                                      <a:effectLst/>
                                      <a:latin typeface="Cambria Math"/>
                                      <a:ea typeface="Cambria"/>
                                      <a:cs typeface="Times New Roman"/>
                                    </a:rPr>
                                    <m:t>𝒎</m:t>
                                  </m:r>
                                </m:e>
                                <m:sup>
                                  <m:r>
                                    <a:rPr lang="en-US" sz="1800" b="1" i="1">
                                      <a:solidFill>
                                        <a:srgbClr val="000000"/>
                                      </a:solidFill>
                                      <a:effectLst/>
                                      <a:latin typeface="Cambria Math"/>
                                      <a:ea typeface="Cambria"/>
                                      <a:cs typeface="Times New Roman"/>
                                    </a:rPr>
                                    <m:t>𝟑</m:t>
                                  </m:r>
                                </m:sup>
                              </m:sSup>
                            </m:oMath>
                          </a14:m>
                          <a:r>
                            <a:rPr lang="en-US" sz="1800" b="1" dirty="0">
                              <a:solidFill>
                                <a:srgbClr val="000000"/>
                              </a:solidFill>
                              <a:effectLst/>
                              <a:latin typeface="Cambria"/>
                              <a:ea typeface="Cambria"/>
                              <a:cs typeface="Times New Roman"/>
                            </a:rPr>
                            <a:t>/day)</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School(  </a:t>
                          </a:r>
                          <a14:m>
                            <m:oMath xmlns:m="http://schemas.openxmlformats.org/officeDocument/2006/math">
                              <m:sSup>
                                <m:sSupPr>
                                  <m:ctrlPr>
                                    <a:rPr lang="en-US" sz="1800" b="0" i="1">
                                      <a:solidFill>
                                        <a:srgbClr val="000000"/>
                                      </a:solidFill>
                                      <a:effectLst/>
                                      <a:latin typeface="Cambria Math"/>
                                      <a:ea typeface="Cambria"/>
                                      <a:cs typeface="Times New Roman"/>
                                    </a:rPr>
                                  </m:ctrlPr>
                                </m:sSupPr>
                                <m:e>
                                  <m:r>
                                    <a:rPr lang="en-US" sz="1800" b="1" i="1">
                                      <a:solidFill>
                                        <a:srgbClr val="000000"/>
                                      </a:solidFill>
                                      <a:effectLst/>
                                      <a:latin typeface="Cambria Math"/>
                                      <a:ea typeface="Cambria"/>
                                      <a:cs typeface="Times New Roman"/>
                                    </a:rPr>
                                    <m:t>𝒎</m:t>
                                  </m:r>
                                </m:e>
                                <m:sup>
                                  <m:r>
                                    <a:rPr lang="en-US" sz="1800" b="1" i="1">
                                      <a:solidFill>
                                        <a:srgbClr val="000000"/>
                                      </a:solidFill>
                                      <a:effectLst/>
                                      <a:latin typeface="Cambria Math"/>
                                      <a:ea typeface="Cambria"/>
                                      <a:cs typeface="Times New Roman"/>
                                    </a:rPr>
                                    <m:t>𝟑</m:t>
                                  </m:r>
                                </m:sup>
                              </m:sSup>
                            </m:oMath>
                          </a14:m>
                          <a:r>
                            <a:rPr lang="en-US" sz="1800" b="1" dirty="0">
                              <a:solidFill>
                                <a:srgbClr val="000000"/>
                              </a:solidFill>
                              <a:effectLst/>
                              <a:latin typeface="Cambria"/>
                              <a:ea typeface="Cambria"/>
                              <a:cs typeface="Times New Roman"/>
                            </a:rPr>
                            <a:t>/day)</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Student (L/day)</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Home (</a:t>
                          </a:r>
                          <a14:m>
                            <m:oMath xmlns:m="http://schemas.openxmlformats.org/officeDocument/2006/math">
                              <m:sSup>
                                <m:sSupPr>
                                  <m:ctrlPr>
                                    <a:rPr lang="en-US" sz="1800" b="0" i="1">
                                      <a:solidFill>
                                        <a:srgbClr val="000000"/>
                                      </a:solidFill>
                                      <a:effectLst/>
                                      <a:latin typeface="Cambria Math"/>
                                      <a:ea typeface="Cambria"/>
                                      <a:cs typeface="Times New Roman"/>
                                    </a:rPr>
                                  </m:ctrlPr>
                                </m:sSupPr>
                                <m:e>
                                  <m:r>
                                    <a:rPr lang="en-US" sz="1800" b="1" i="1">
                                      <a:solidFill>
                                        <a:srgbClr val="000000"/>
                                      </a:solidFill>
                                      <a:effectLst/>
                                      <a:latin typeface="Cambria Math"/>
                                      <a:ea typeface="Cambria"/>
                                      <a:cs typeface="Times New Roman"/>
                                    </a:rPr>
                                    <m:t>𝒎</m:t>
                                  </m:r>
                                </m:e>
                                <m:sup>
                                  <m:r>
                                    <a:rPr lang="en-US" sz="1800" b="1" i="1">
                                      <a:solidFill>
                                        <a:srgbClr val="000000"/>
                                      </a:solidFill>
                                      <a:effectLst/>
                                      <a:latin typeface="Cambria Math"/>
                                      <a:ea typeface="Cambria"/>
                                      <a:cs typeface="Times New Roman"/>
                                    </a:rPr>
                                    <m:t>𝟑</m:t>
                                  </m:r>
                                </m:sup>
                              </m:sSup>
                            </m:oMath>
                          </a14:m>
                          <a:r>
                            <a:rPr lang="en-US" sz="1800" b="1" dirty="0">
                              <a:solidFill>
                                <a:srgbClr val="000000"/>
                              </a:solidFill>
                              <a:effectLst/>
                              <a:latin typeface="Cambria"/>
                              <a:ea typeface="Cambria"/>
                              <a:cs typeface="Times New Roman"/>
                            </a:rPr>
                            <a:t>/day</a:t>
                          </a:r>
                          <a:r>
                            <a:rPr lang="en-US" sz="1800" b="1" dirty="0">
                              <a:solidFill>
                                <a:srgbClr val="000000"/>
                              </a:solidFill>
                              <a:effectLst/>
                              <a:latin typeface="Cambria"/>
                              <a:ea typeface="Times New Roman"/>
                              <a:cs typeface="Times New Roman"/>
                            </a:rPr>
                            <a:t>)</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Person (L/day )</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r>
                  <a:tr h="514109">
                    <a:tc>
                      <a:txBody>
                        <a:bodyPr/>
                        <a:lstStyle/>
                        <a:p>
                          <a:pPr algn="l" rtl="0">
                            <a:lnSpc>
                              <a:spcPct val="115000"/>
                            </a:lnSpc>
                            <a:spcAft>
                              <a:spcPts val="0"/>
                            </a:spcAft>
                          </a:pPr>
                          <a:r>
                            <a:rPr lang="en-US" sz="1800" b="1" dirty="0" err="1">
                              <a:solidFill>
                                <a:srgbClr val="000000"/>
                              </a:solidFill>
                              <a:effectLst/>
                              <a:latin typeface="Cambria"/>
                              <a:ea typeface="Times New Roman"/>
                              <a:cs typeface="Times New Roman"/>
                            </a:rPr>
                            <a:t>Salfeet</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15</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1.7</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13.4</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0.56</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91</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r>
                  <a:tr h="514109">
                    <a:tc>
                      <a:txBody>
                        <a:bodyPr/>
                        <a:lstStyle/>
                        <a:p>
                          <a:pPr algn="l" rtl="0">
                            <a:lnSpc>
                              <a:spcPct val="115000"/>
                            </a:lnSpc>
                            <a:spcAft>
                              <a:spcPts val="0"/>
                            </a:spcAft>
                          </a:pPr>
                          <a:r>
                            <a:rPr lang="en-US" sz="1800" b="1" dirty="0" err="1">
                              <a:solidFill>
                                <a:srgbClr val="000000"/>
                              </a:solidFill>
                              <a:effectLst/>
                              <a:latin typeface="Cambria"/>
                              <a:ea typeface="Times New Roman"/>
                              <a:cs typeface="Times New Roman"/>
                            </a:rPr>
                            <a:t>Bedia</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3.4</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7.1</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0.6</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83.5</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514109">
                    <a:tc>
                      <a:txBody>
                        <a:bodyPr/>
                        <a:lstStyle/>
                        <a:p>
                          <a:pPr algn="l" rtl="0">
                            <a:lnSpc>
                              <a:spcPct val="115000"/>
                            </a:lnSpc>
                            <a:spcAft>
                              <a:spcPts val="0"/>
                            </a:spcAft>
                          </a:pPr>
                          <a:r>
                            <a:rPr lang="en-US" sz="1800" b="1" dirty="0" err="1">
                              <a:solidFill>
                                <a:srgbClr val="000000"/>
                              </a:solidFill>
                              <a:effectLst/>
                              <a:latin typeface="Cambria"/>
                              <a:ea typeface="Times New Roman"/>
                              <a:cs typeface="Times New Roman"/>
                            </a:rPr>
                            <a:t>Kifil</a:t>
                          </a:r>
                          <a:r>
                            <a:rPr lang="en-US" sz="1800" b="1" dirty="0">
                              <a:solidFill>
                                <a:srgbClr val="000000"/>
                              </a:solidFill>
                              <a:effectLst/>
                              <a:latin typeface="Cambria"/>
                              <a:ea typeface="Times New Roman"/>
                              <a:cs typeface="Times New Roman"/>
                            </a:rPr>
                            <a:t> Hares</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0.95</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3.3</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0.44</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87.5</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r>
                  <a:tr h="514109">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USA</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184_824</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98.1</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69</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2</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325_440</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514109">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WHO</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a:noFill/>
                        </a:lnB>
                        <a:solidFill>
                          <a:srgbClr val="FFFFFF"/>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_</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100</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171491299"/>
                  </p:ext>
                </p:extLst>
              </p:nvPr>
            </p:nvGraphicFramePr>
            <p:xfrm>
              <a:off x="755576" y="1916834"/>
              <a:ext cx="7539355" cy="3282812"/>
            </p:xfrm>
            <a:graphic>
              <a:graphicData uri="http://schemas.openxmlformats.org/drawingml/2006/table">
                <a:tbl>
                  <a:tblPr firstRow="1" firstCol="1" bandRow="1"/>
                  <a:tblGrid>
                    <a:gridCol w="1087755"/>
                    <a:gridCol w="1411605"/>
                    <a:gridCol w="1270318"/>
                    <a:gridCol w="1249997"/>
                    <a:gridCol w="1259840"/>
                    <a:gridCol w="1259840"/>
                  </a:tblGrid>
                  <a:tr h="615760">
                    <a:tc>
                      <a:txBody>
                        <a:bodyPr/>
                        <a:lstStyle/>
                        <a:p>
                          <a:pPr algn="l" rtl="0">
                            <a:lnSpc>
                              <a:spcPct val="115000"/>
                            </a:lnSpc>
                            <a:spcAft>
                              <a:spcPts val="0"/>
                            </a:spcAft>
                          </a:pPr>
                          <a:r>
                            <a:rPr lang="en-US" sz="1100" b="1">
                              <a:solidFill>
                                <a:srgbClr val="000000"/>
                              </a:solidFill>
                              <a:effectLst/>
                              <a:latin typeface="Cambria"/>
                              <a:ea typeface="Times New Roman"/>
                              <a:cs typeface="Times New Roman"/>
                            </a:rPr>
                            <a:t> </a:t>
                          </a:r>
                          <a:endParaRPr lang="en-US" sz="110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a:noFill/>
                        </a:lnT>
                        <a:lnB w="12700" cap="flat" cmpd="sng" algn="ctr">
                          <a:solidFill>
                            <a:srgbClr val="C0504D"/>
                          </a:solidFill>
                          <a:prstDash val="solid"/>
                          <a:round/>
                          <a:headEnd type="none" w="med" len="med"/>
                          <a:tailEnd type="none" w="med" len="med"/>
                        </a:lnB>
                        <a:solidFill>
                          <a:srgbClr val="FFFFFF"/>
                        </a:solidFill>
                      </a:tcPr>
                    </a:tc>
                    <a:tc>
                      <a:txBody>
                        <a:bodyPr/>
                        <a:lstStyle/>
                        <a:p>
                          <a:endParaRPr lang="ar-JO"/>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blipFill rotWithShape="1">
                          <a:blip r:embed="rId2"/>
                          <a:stretch>
                            <a:fillRect l="-77155" t="-9901" r="-356466" b="-433663"/>
                          </a:stretch>
                        </a:blipFill>
                      </a:tcPr>
                    </a:tc>
                    <a:tc>
                      <a:txBody>
                        <a:bodyPr/>
                        <a:lstStyle/>
                        <a:p>
                          <a:endParaRPr lang="ar-JO"/>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blipFill rotWithShape="1">
                          <a:blip r:embed="rId2"/>
                          <a:stretch>
                            <a:fillRect l="-196651" t="-9901" r="-295694" b="-433663"/>
                          </a:stretch>
                        </a:blip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Student (L/day)</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c>
                      <a:txBody>
                        <a:bodyPr/>
                        <a:lstStyle/>
                        <a:p>
                          <a:endParaRPr lang="ar-JO"/>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blipFill rotWithShape="1">
                          <a:blip r:embed="rId2"/>
                          <a:stretch>
                            <a:fillRect l="-400485" t="-9901" r="-100485" b="-433663"/>
                          </a:stretch>
                        </a:blipFill>
                      </a:tcPr>
                    </a:tc>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Person (L/day )</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tr>
                  <a:tr h="514109">
                    <a:tc>
                      <a:txBody>
                        <a:bodyPr/>
                        <a:lstStyle/>
                        <a:p>
                          <a:pPr algn="l" rtl="0">
                            <a:lnSpc>
                              <a:spcPct val="115000"/>
                            </a:lnSpc>
                            <a:spcAft>
                              <a:spcPts val="0"/>
                            </a:spcAft>
                          </a:pPr>
                          <a:r>
                            <a:rPr lang="en-US" sz="1800" b="1" dirty="0" err="1">
                              <a:solidFill>
                                <a:srgbClr val="000000"/>
                              </a:solidFill>
                              <a:effectLst/>
                              <a:latin typeface="Cambria"/>
                              <a:ea typeface="Times New Roman"/>
                              <a:cs typeface="Times New Roman"/>
                            </a:rPr>
                            <a:t>Salfeet</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15</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1.7</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13.4</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0.56</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91</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r>
                  <a:tr h="514109">
                    <a:tc>
                      <a:txBody>
                        <a:bodyPr/>
                        <a:lstStyle/>
                        <a:p>
                          <a:pPr algn="l" rtl="0">
                            <a:lnSpc>
                              <a:spcPct val="115000"/>
                            </a:lnSpc>
                            <a:spcAft>
                              <a:spcPts val="0"/>
                            </a:spcAft>
                          </a:pPr>
                          <a:r>
                            <a:rPr lang="en-US" sz="1800" b="1" dirty="0" err="1">
                              <a:solidFill>
                                <a:srgbClr val="000000"/>
                              </a:solidFill>
                              <a:effectLst/>
                              <a:latin typeface="Cambria"/>
                              <a:ea typeface="Times New Roman"/>
                              <a:cs typeface="Times New Roman"/>
                            </a:rPr>
                            <a:t>Bedia</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3.4</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7.1</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0.6</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83.5</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610616">
                    <a:tc>
                      <a:txBody>
                        <a:bodyPr/>
                        <a:lstStyle/>
                        <a:p>
                          <a:pPr algn="l" rtl="0">
                            <a:lnSpc>
                              <a:spcPct val="115000"/>
                            </a:lnSpc>
                            <a:spcAft>
                              <a:spcPts val="0"/>
                            </a:spcAft>
                          </a:pPr>
                          <a:r>
                            <a:rPr lang="en-US" sz="1800" b="1" dirty="0" err="1">
                              <a:solidFill>
                                <a:srgbClr val="000000"/>
                              </a:solidFill>
                              <a:effectLst/>
                              <a:latin typeface="Cambria"/>
                              <a:ea typeface="Times New Roman"/>
                              <a:cs typeface="Times New Roman"/>
                            </a:rPr>
                            <a:t>Kifil</a:t>
                          </a:r>
                          <a:r>
                            <a:rPr lang="en-US" sz="1800" b="1" dirty="0">
                              <a:solidFill>
                                <a:srgbClr val="000000"/>
                              </a:solidFill>
                              <a:effectLst/>
                              <a:latin typeface="Cambria"/>
                              <a:ea typeface="Times New Roman"/>
                              <a:cs typeface="Times New Roman"/>
                            </a:rPr>
                            <a:t> Hares</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0.95</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3.3</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0.44</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87.5</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r>
                  <a:tr h="514109">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USA</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184_824</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98.1</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69</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2</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325_440</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514109">
                    <a:tc>
                      <a:txBody>
                        <a:bodyPr/>
                        <a:lstStyle/>
                        <a:p>
                          <a:pPr algn="l" rtl="0">
                            <a:lnSpc>
                              <a:spcPct val="115000"/>
                            </a:lnSpc>
                            <a:spcAft>
                              <a:spcPts val="0"/>
                            </a:spcAft>
                          </a:pPr>
                          <a:r>
                            <a:rPr lang="en-US" sz="1800" b="1" dirty="0">
                              <a:solidFill>
                                <a:srgbClr val="000000"/>
                              </a:solidFill>
                              <a:effectLst/>
                              <a:latin typeface="Cambria"/>
                              <a:ea typeface="Times New Roman"/>
                              <a:cs typeface="Times New Roman"/>
                            </a:rPr>
                            <a:t>WHO</a:t>
                          </a:r>
                          <a:endParaRPr lang="en-US" sz="1800" dirty="0">
                            <a:solidFill>
                              <a:srgbClr val="000000"/>
                            </a:solidFill>
                            <a:effectLst/>
                            <a:latin typeface="Calibri"/>
                            <a:ea typeface="Calibri"/>
                            <a:cs typeface="Arial"/>
                          </a:endParaRPr>
                        </a:p>
                      </a:txBody>
                      <a:tcPr marL="68580" marR="68580" marT="0" marB="0">
                        <a:lnL>
                          <a:noFill/>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a:noFill/>
                        </a:lnB>
                        <a:solidFill>
                          <a:srgbClr val="FFFFFF"/>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a:solidFill>
                                <a:srgbClr val="000000"/>
                              </a:solidFill>
                              <a:effectLst/>
                              <a:latin typeface="Cambria"/>
                              <a:ea typeface="Times New Roman"/>
                              <a:cs typeface="Times New Roman"/>
                            </a:rPr>
                            <a:t>_</a:t>
                          </a:r>
                          <a:endParaRPr lang="en-US" sz="18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_</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0">
                            <a:lnSpc>
                              <a:spcPct val="115000"/>
                            </a:lnSpc>
                            <a:spcAft>
                              <a:spcPts val="0"/>
                            </a:spcAft>
                          </a:pPr>
                          <a:r>
                            <a:rPr lang="en-US" sz="1800" b="1" dirty="0">
                              <a:solidFill>
                                <a:srgbClr val="000000"/>
                              </a:solidFill>
                              <a:effectLst/>
                              <a:latin typeface="Cambria"/>
                              <a:ea typeface="Times New Roman"/>
                              <a:cs typeface="Times New Roman"/>
                            </a:rPr>
                            <a:t>100</a:t>
                          </a:r>
                          <a:endParaRPr lang="en-US" sz="18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r>
                </a:tbl>
              </a:graphicData>
            </a:graphic>
          </p:graphicFrame>
        </mc:Fallback>
      </mc:AlternateContent>
      <p:sp>
        <p:nvSpPr>
          <p:cNvPr id="3" name="Title 2"/>
          <p:cNvSpPr>
            <a:spLocks noGrp="1"/>
          </p:cNvSpPr>
          <p:nvPr>
            <p:ph type="title"/>
          </p:nvPr>
        </p:nvSpPr>
        <p:spPr/>
        <p:txBody>
          <a:bodyPr>
            <a:normAutofit fontScale="90000"/>
          </a:bodyPr>
          <a:lstStyle/>
          <a:p>
            <a:r>
              <a:rPr lang="en-US" sz="3200" dirty="0">
                <a:solidFill>
                  <a:prstClr val="black"/>
                </a:solidFill>
              </a:rPr>
              <a:t>Comparison of consumption values in Palestine with consumption values in the United States and with provisions of  </a:t>
            </a:r>
            <a:r>
              <a:rPr lang="en-US" sz="3200" dirty="0" smtClean="0">
                <a:solidFill>
                  <a:prstClr val="black"/>
                </a:solidFill>
              </a:rPr>
              <a:t>WHO.</a:t>
            </a:r>
            <a:endParaRPr lang="ar-JO" dirty="0"/>
          </a:p>
        </p:txBody>
      </p:sp>
    </p:spTree>
    <p:extLst>
      <p:ext uri="{BB962C8B-B14F-4D97-AF65-F5344CB8AC3E}">
        <p14:creationId xmlns:p14="http://schemas.microsoft.com/office/powerpoint/2010/main" val="4192142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92696"/>
            <a:ext cx="8229600" cy="5832648"/>
          </a:xfrm>
        </p:spPr>
        <p:txBody>
          <a:bodyPr>
            <a:normAutofit/>
          </a:bodyPr>
          <a:lstStyle/>
          <a:p>
            <a:pPr algn="l" rtl="0"/>
            <a:r>
              <a:rPr lang="en-US" b="1" dirty="0" smtClean="0">
                <a:latin typeface="Arial Narrow" pitchFamily="34" charset="0"/>
              </a:rPr>
              <a:t>Water </a:t>
            </a:r>
            <a:r>
              <a:rPr lang="en-US" b="1" dirty="0">
                <a:latin typeface="Arial Narrow" pitchFamily="34" charset="0"/>
              </a:rPr>
              <a:t>is one of the biggest problems that Palestinian face. This is not for scarcity of water sources, but because of controls of Israeli occupation on the greater part of these </a:t>
            </a:r>
            <a:r>
              <a:rPr lang="en-US" b="1" dirty="0" smtClean="0">
                <a:latin typeface="Arial Narrow" pitchFamily="34" charset="0"/>
              </a:rPr>
              <a:t>sources.</a:t>
            </a:r>
          </a:p>
          <a:p>
            <a:pPr algn="l" rtl="0"/>
            <a:endParaRPr lang="en-US" b="1" dirty="0">
              <a:latin typeface="Arial Narrow" pitchFamily="34" charset="0"/>
            </a:endParaRPr>
          </a:p>
          <a:p>
            <a:pPr algn="l" rtl="0"/>
            <a:r>
              <a:rPr lang="en-US" b="1" dirty="0" smtClean="0">
                <a:latin typeface="Arial Narrow" pitchFamily="34" charset="0"/>
              </a:rPr>
              <a:t>we </a:t>
            </a:r>
            <a:r>
              <a:rPr lang="en-US" b="1" dirty="0">
                <a:latin typeface="Arial Narrow" pitchFamily="34" charset="0"/>
              </a:rPr>
              <a:t>have selected the city of </a:t>
            </a:r>
            <a:r>
              <a:rPr lang="en-US" b="1" dirty="0" smtClean="0">
                <a:latin typeface="Arial Narrow" pitchFamily="34" charset="0"/>
              </a:rPr>
              <a:t>Salfit </a:t>
            </a:r>
            <a:r>
              <a:rPr lang="en-US" b="1" dirty="0">
                <a:latin typeface="Arial Narrow" pitchFamily="34" charset="0"/>
              </a:rPr>
              <a:t>and two villages which called (Bidia, Kifil Hares) to study the different consumption patterns in the </a:t>
            </a:r>
            <a:r>
              <a:rPr lang="en-US" b="1" dirty="0" smtClean="0">
                <a:latin typeface="Arial Narrow" pitchFamily="34" charset="0"/>
              </a:rPr>
              <a:t>Governorate.</a:t>
            </a:r>
          </a:p>
          <a:p>
            <a:pPr marL="109728" indent="0" algn="l" rtl="0">
              <a:buNone/>
            </a:pPr>
            <a:endParaRPr lang="ar-JO" dirty="0">
              <a:latin typeface="Arial Narrow" pitchFamily="34" charset="0"/>
            </a:endParaRPr>
          </a:p>
        </p:txBody>
      </p:sp>
      <p:sp>
        <p:nvSpPr>
          <p:cNvPr id="3" name="Title 2"/>
          <p:cNvSpPr>
            <a:spLocks noGrp="1"/>
          </p:cNvSpPr>
          <p:nvPr>
            <p:ph type="title"/>
          </p:nvPr>
        </p:nvSpPr>
        <p:spPr>
          <a:xfrm flipV="1">
            <a:off x="457200" y="-747464"/>
            <a:ext cx="8229600" cy="504056"/>
          </a:xfrm>
        </p:spPr>
        <p:txBody>
          <a:bodyPr>
            <a:normAutofit fontScale="90000"/>
          </a:bodyPr>
          <a:lstStyle/>
          <a:p>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4509120"/>
            <a:ext cx="2095500" cy="2181225"/>
          </a:xfrm>
          <a:prstGeom prst="rect">
            <a:avLst/>
          </a:prstGeom>
        </p:spPr>
      </p:pic>
    </p:spTree>
    <p:extLst>
      <p:ext uri="{BB962C8B-B14F-4D97-AF65-F5344CB8AC3E}">
        <p14:creationId xmlns:p14="http://schemas.microsoft.com/office/powerpoint/2010/main" val="39647329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752" y="2276872"/>
            <a:ext cx="4572000" cy="3429000"/>
          </a:xfrm>
        </p:spPr>
      </p:pic>
      <p:sp>
        <p:nvSpPr>
          <p:cNvPr id="3" name="Title 2"/>
          <p:cNvSpPr>
            <a:spLocks noGrp="1"/>
          </p:cNvSpPr>
          <p:nvPr>
            <p:ph type="title"/>
          </p:nvPr>
        </p:nvSpPr>
        <p:spPr>
          <a:xfrm>
            <a:off x="457200" y="620688"/>
            <a:ext cx="8229600" cy="796950"/>
          </a:xfrm>
        </p:spPr>
        <p:txBody>
          <a:bodyPr>
            <a:normAutofit fontScale="90000"/>
          </a:bodyPr>
          <a:lstStyle/>
          <a:p>
            <a:r>
              <a:rPr lang="en-US" sz="3600" dirty="0">
                <a:solidFill>
                  <a:schemeClr val="tx1"/>
                </a:solidFill>
              </a:rPr>
              <a:t>Israeli citizen consumes 4 times what the Palestinian citizen consumes. Israeli </a:t>
            </a:r>
            <a:r>
              <a:rPr lang="en-US" sz="3600" dirty="0" smtClean="0">
                <a:solidFill>
                  <a:schemeClr val="tx1"/>
                </a:solidFill>
              </a:rPr>
              <a:t>settler consumes </a:t>
            </a:r>
            <a:r>
              <a:rPr lang="en-US" sz="3600" dirty="0">
                <a:solidFill>
                  <a:schemeClr val="tx1"/>
                </a:solidFill>
              </a:rPr>
              <a:t>7to9 times more than what the Palestinian citizen consumes</a:t>
            </a:r>
            <a:r>
              <a:rPr lang="en-US" dirty="0">
                <a:solidFill>
                  <a:schemeClr val="tx1"/>
                </a:solidFill>
              </a:rPr>
              <a:t>.</a:t>
            </a:r>
            <a:endParaRPr lang="ar-JO" dirty="0">
              <a:solidFill>
                <a:schemeClr val="tx1"/>
              </a:solidFill>
            </a:endParaRPr>
          </a:p>
        </p:txBody>
      </p:sp>
    </p:spTree>
    <p:extLst>
      <p:ext uri="{BB962C8B-B14F-4D97-AF65-F5344CB8AC3E}">
        <p14:creationId xmlns:p14="http://schemas.microsoft.com/office/powerpoint/2010/main" val="18370828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1412776"/>
            <a:ext cx="6491830" cy="4507235"/>
          </a:xfrm>
        </p:spPr>
      </p:pic>
      <p:sp>
        <p:nvSpPr>
          <p:cNvPr id="5" name="عنوان 2"/>
          <p:cNvSpPr>
            <a:spLocks noGrp="1"/>
          </p:cNvSpPr>
          <p:nvPr>
            <p:ph type="title"/>
          </p:nvPr>
        </p:nvSpPr>
        <p:spPr/>
        <p:txBody>
          <a:bodyPr>
            <a:normAutofit/>
          </a:bodyPr>
          <a:lstStyle/>
          <a:p>
            <a:pPr algn="ctr"/>
            <a:r>
              <a:rPr lang="en-US" sz="6000" dirty="0" smtClean="0">
                <a:solidFill>
                  <a:srgbClr val="0070C0"/>
                </a:solidFill>
                <a:latin typeface="Juice ITC" pitchFamily="82" charset="0"/>
              </a:rPr>
              <a:t>Conclusion</a:t>
            </a:r>
            <a:endParaRPr lang="ar-SA" sz="6000" dirty="0">
              <a:solidFill>
                <a:srgbClr val="0070C0"/>
              </a:solidFill>
              <a:latin typeface="Juice ITC" pitchFamily="82" charset="0"/>
            </a:endParaRPr>
          </a:p>
        </p:txBody>
      </p:sp>
      <p:pic>
        <p:nvPicPr>
          <p:cNvPr id="6" name="Picture 114"/>
          <p:cNvPicPr>
            <a:picLocks/>
          </p:cNvPicPr>
          <p:nvPr/>
        </p:nvPicPr>
        <p:blipFill>
          <a:blip r:embed="rId3">
            <a:extLst>
              <a:ext uri="{28A0092B-C50C-407E-A947-70E740481C1C}">
                <a14:useLocalDpi xmlns:a14="http://schemas.microsoft.com/office/drawing/2010/main" val="0"/>
              </a:ext>
            </a:extLst>
          </a:blip>
          <a:stretch>
            <a:fillRect/>
          </a:stretch>
        </p:blipFill>
        <p:spPr>
          <a:xfrm>
            <a:off x="7429520" y="5143512"/>
            <a:ext cx="1714480" cy="1714488"/>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descr="thank-you-clothesline-752x483.jpg"/>
          <p:cNvPicPr>
            <a:picLocks noGrp="1" noChangeAspect="1"/>
          </p:cNvPicPr>
          <p:nvPr>
            <p:ph idx="1"/>
          </p:nvPr>
        </p:nvPicPr>
        <p:blipFill>
          <a:blip r:embed="rId2"/>
          <a:stretch>
            <a:fillRect/>
          </a:stretch>
        </p:blipFill>
        <p:spPr>
          <a:xfrm>
            <a:off x="0" y="1785926"/>
            <a:ext cx="9144000" cy="452596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908720"/>
            <a:ext cx="8229600" cy="4813995"/>
          </a:xfrm>
        </p:spPr>
        <p:txBody>
          <a:bodyPr>
            <a:normAutofit/>
          </a:bodyPr>
          <a:lstStyle/>
          <a:p>
            <a:pPr algn="l" rtl="0"/>
            <a:r>
              <a:rPr lang="en-US" b="1" dirty="0" smtClean="0">
                <a:latin typeface="Arial Narrow" pitchFamily="34" charset="0"/>
              </a:rPr>
              <a:t>Assessment </a:t>
            </a:r>
            <a:r>
              <a:rPr lang="en-US" b="1" dirty="0">
                <a:latin typeface="Arial Narrow" pitchFamily="34" charset="0"/>
              </a:rPr>
              <a:t>of the current situation of water in the Governorate according to the </a:t>
            </a:r>
            <a:r>
              <a:rPr lang="en-US" b="1" dirty="0" smtClean="0">
                <a:latin typeface="Arial Narrow" pitchFamily="34" charset="0"/>
              </a:rPr>
              <a:t>consumption.</a:t>
            </a:r>
          </a:p>
          <a:p>
            <a:pPr algn="l" rtl="0"/>
            <a:endParaRPr lang="en-US" b="1" dirty="0">
              <a:latin typeface="Arial Narrow" pitchFamily="34" charset="0"/>
            </a:endParaRPr>
          </a:p>
          <a:p>
            <a:pPr algn="l" rtl="0"/>
            <a:r>
              <a:rPr lang="en-US" b="1" dirty="0" smtClean="0">
                <a:latin typeface="Arial Narrow" pitchFamily="34" charset="0"/>
              </a:rPr>
              <a:t>Determine </a:t>
            </a:r>
            <a:r>
              <a:rPr lang="en-US" b="1" dirty="0">
                <a:latin typeface="Arial Narrow" pitchFamily="34" charset="0"/>
              </a:rPr>
              <a:t>if we have gap between consumption and supply, and if we have a gap  how we can solve this </a:t>
            </a:r>
            <a:r>
              <a:rPr lang="en-US" b="1" dirty="0" smtClean="0">
                <a:latin typeface="Arial Narrow" pitchFamily="34" charset="0"/>
              </a:rPr>
              <a:t>problem.</a:t>
            </a:r>
          </a:p>
          <a:p>
            <a:pPr marL="109728" indent="0" algn="l" rtl="0">
              <a:buNone/>
            </a:pPr>
            <a:endParaRPr lang="en-US" b="1" dirty="0">
              <a:latin typeface="Arial Narrow" pitchFamily="34" charset="0"/>
            </a:endParaRPr>
          </a:p>
          <a:p>
            <a:pPr algn="l" rtl="0"/>
            <a:r>
              <a:rPr lang="en-US" b="1" dirty="0" smtClean="0">
                <a:latin typeface="Arial Narrow" pitchFamily="34" charset="0"/>
              </a:rPr>
              <a:t>Compare </a:t>
            </a:r>
            <a:r>
              <a:rPr lang="en-US" b="1" dirty="0">
                <a:latin typeface="Arial Narrow" pitchFamily="34" charset="0"/>
              </a:rPr>
              <a:t>the current water consumption for different sectors in the governorate with standard one and with consumption for the same sectors in other governorates</a:t>
            </a:r>
            <a:r>
              <a:rPr lang="en-US" b="1" dirty="0" smtClean="0">
                <a:latin typeface="Arial Narrow" pitchFamily="34" charset="0"/>
              </a:rPr>
              <a:t>.</a:t>
            </a:r>
          </a:p>
          <a:p>
            <a:pPr marL="109728" indent="0" algn="l" rtl="0">
              <a:buNone/>
            </a:pPr>
            <a:endParaRPr lang="ar-JO" b="1" dirty="0">
              <a:latin typeface="Arial Narrow" pitchFamily="34" charset="0"/>
            </a:endParaRPr>
          </a:p>
        </p:txBody>
      </p:sp>
      <p:sp>
        <p:nvSpPr>
          <p:cNvPr id="3" name="Title 2"/>
          <p:cNvSpPr>
            <a:spLocks noGrp="1"/>
          </p:cNvSpPr>
          <p:nvPr>
            <p:ph type="title"/>
          </p:nvPr>
        </p:nvSpPr>
        <p:spPr/>
        <p:txBody>
          <a:bodyPr>
            <a:normAutofit fontScale="90000"/>
          </a:bodyPr>
          <a:lstStyle/>
          <a:p>
            <a:r>
              <a:rPr lang="ar-JO" sz="4000" dirty="0" smtClean="0">
                <a:solidFill>
                  <a:schemeClr val="tx1"/>
                </a:solidFill>
                <a:latin typeface="Arial Narrow" pitchFamily="34" charset="0"/>
              </a:rPr>
              <a:t>:</a:t>
            </a:r>
            <a:r>
              <a:rPr lang="en-US" sz="4000" u="sng" dirty="0" smtClean="0">
                <a:solidFill>
                  <a:schemeClr val="tx1"/>
                </a:solidFill>
                <a:latin typeface="Arial Narrow" pitchFamily="34" charset="0"/>
              </a:rPr>
              <a:t>Objectives</a:t>
            </a:r>
            <a:r>
              <a:rPr lang="en-US" dirty="0"/>
              <a:t/>
            </a:r>
            <a:br>
              <a:rPr lang="en-US" dirty="0"/>
            </a:br>
            <a:endParaRPr lang="ar-JO"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320" y="5321426"/>
            <a:ext cx="1478869" cy="1539368"/>
          </a:xfrm>
          <a:prstGeom prst="rect">
            <a:avLst/>
          </a:prstGeom>
        </p:spPr>
      </p:pic>
    </p:spTree>
    <p:extLst>
      <p:ext uri="{BB962C8B-B14F-4D97-AF65-F5344CB8AC3E}">
        <p14:creationId xmlns:p14="http://schemas.microsoft.com/office/powerpoint/2010/main" val="1404381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458611"/>
          </a:xfrm>
        </p:spPr>
        <p:txBody>
          <a:bodyPr/>
          <a:lstStyle/>
          <a:p>
            <a:pPr algn="l" rtl="0"/>
            <a:r>
              <a:rPr lang="en-US" b="1" dirty="0">
                <a:latin typeface="Arial Narrow" pitchFamily="34" charset="0"/>
              </a:rPr>
              <a:t>Compare the current water consumption for different sectors in the governorate </a:t>
            </a:r>
            <a:r>
              <a:rPr lang="en-US" b="1" dirty="0" smtClean="0">
                <a:latin typeface="Arial Narrow" pitchFamily="34" charset="0"/>
              </a:rPr>
              <a:t>with consumption </a:t>
            </a:r>
            <a:r>
              <a:rPr lang="en-US" b="1" dirty="0">
                <a:latin typeface="Arial Narrow" pitchFamily="34" charset="0"/>
              </a:rPr>
              <a:t>for Israeli citizens and Israeli </a:t>
            </a:r>
            <a:r>
              <a:rPr lang="en-US" b="1" dirty="0" smtClean="0">
                <a:latin typeface="Arial Narrow" pitchFamily="34" charset="0"/>
              </a:rPr>
              <a:t>settlers.</a:t>
            </a:r>
          </a:p>
          <a:p>
            <a:pPr algn="l" rtl="0"/>
            <a:endParaRPr lang="en-US" b="1" dirty="0">
              <a:latin typeface="Arial Narrow" pitchFamily="34" charset="0"/>
            </a:endParaRPr>
          </a:p>
          <a:p>
            <a:pPr marL="109728" indent="0" algn="l" rtl="0">
              <a:buNone/>
            </a:pPr>
            <a:endParaRPr lang="ar-JO" dirty="0"/>
          </a:p>
        </p:txBody>
      </p:sp>
      <p:sp>
        <p:nvSpPr>
          <p:cNvPr id="3" name="Title 2"/>
          <p:cNvSpPr>
            <a:spLocks noGrp="1"/>
          </p:cNvSpPr>
          <p:nvPr>
            <p:ph type="title"/>
          </p:nvPr>
        </p:nvSpPr>
        <p:spPr>
          <a:xfrm>
            <a:off x="755576" y="6597352"/>
            <a:ext cx="8229600" cy="1143000"/>
          </a:xfrm>
        </p:spPr>
        <p:txBody>
          <a:bodyPr/>
          <a:lstStyle/>
          <a:p>
            <a:endParaRPr lang="ar-J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4062" y="3573016"/>
            <a:ext cx="2554287" cy="2176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6116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en-US" u="sng" dirty="0" smtClean="0">
                <a:solidFill>
                  <a:schemeClr val="tx1"/>
                </a:solidFill>
                <a:latin typeface="Arial Narrow" pitchFamily="34" charset="0"/>
              </a:rPr>
              <a:t>Description Of The Study Area:</a:t>
            </a:r>
            <a:br>
              <a:rPr lang="en-US" u="sng" dirty="0" smtClean="0">
                <a:solidFill>
                  <a:schemeClr val="tx1"/>
                </a:solidFill>
                <a:latin typeface="Arial Narrow" pitchFamily="34" charset="0"/>
              </a:rPr>
            </a:br>
            <a:endParaRPr lang="ar-SA"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75656" y="1124744"/>
            <a:ext cx="5472608" cy="496855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1628800"/>
            <a:ext cx="7111167" cy="4525962"/>
          </a:xfrm>
        </p:spPr>
      </p:pic>
      <p:sp>
        <p:nvSpPr>
          <p:cNvPr id="3" name="Title 2"/>
          <p:cNvSpPr>
            <a:spLocks noGrp="1"/>
          </p:cNvSpPr>
          <p:nvPr>
            <p:ph type="title"/>
          </p:nvPr>
        </p:nvSpPr>
        <p:spPr>
          <a:xfrm>
            <a:off x="357158" y="500042"/>
            <a:ext cx="8229600" cy="1143000"/>
          </a:xfrm>
        </p:spPr>
        <p:txBody>
          <a:bodyPr>
            <a:normAutofit/>
          </a:bodyPr>
          <a:lstStyle/>
          <a:p>
            <a:pPr algn="ctr"/>
            <a:r>
              <a:rPr lang="en-US" sz="3600" u="sng" dirty="0">
                <a:solidFill>
                  <a:schemeClr val="tx1"/>
                </a:solidFill>
                <a:latin typeface="Arial Narrow" pitchFamily="34" charset="0"/>
              </a:rPr>
              <a:t>study area map</a:t>
            </a:r>
            <a:endParaRPr lang="ar-JO" sz="3600" u="sng" dirty="0">
              <a:solidFill>
                <a:schemeClr val="tx1"/>
              </a:solidFill>
              <a:latin typeface="Arial Narrow" pitchFamily="34" charset="0"/>
            </a:endParaRPr>
          </a:p>
        </p:txBody>
      </p:sp>
    </p:spTree>
    <p:extLst>
      <p:ext uri="{BB962C8B-B14F-4D97-AF65-F5344CB8AC3E}">
        <p14:creationId xmlns:p14="http://schemas.microsoft.com/office/powerpoint/2010/main" val="1473567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66523"/>
          </a:xfrm>
        </p:spPr>
        <p:txBody>
          <a:bodyPr/>
          <a:lstStyle/>
          <a:p>
            <a:pPr algn="l" rtl="0"/>
            <a:r>
              <a:rPr lang="en-US" b="1" dirty="0">
                <a:latin typeface="Arial Narrow" pitchFamily="34" charset="0"/>
              </a:rPr>
              <a:t>Salfit Governorate area is 204 km²or about 3.6% of the total West Bank </a:t>
            </a:r>
            <a:r>
              <a:rPr lang="en-US" b="1" dirty="0" smtClean="0">
                <a:latin typeface="Arial Narrow" pitchFamily="34" charset="0"/>
              </a:rPr>
              <a:t>area.</a:t>
            </a:r>
            <a:endParaRPr lang="en-US" b="1" dirty="0">
              <a:latin typeface="Arial Narrow" pitchFamily="34" charset="0"/>
            </a:endParaRPr>
          </a:p>
          <a:p>
            <a:pPr algn="l" rtl="0"/>
            <a:r>
              <a:rPr lang="en-US" b="1" dirty="0">
                <a:latin typeface="Arial Narrow" pitchFamily="34" charset="0"/>
              </a:rPr>
              <a:t>Cultivated </a:t>
            </a:r>
            <a:r>
              <a:rPr lang="en-US" b="1" dirty="0" smtClean="0">
                <a:latin typeface="Arial Narrow" pitchFamily="34" charset="0"/>
              </a:rPr>
              <a:t>Area : total </a:t>
            </a:r>
            <a:r>
              <a:rPr lang="en-US" b="1" dirty="0">
                <a:latin typeface="Arial Narrow" pitchFamily="34" charset="0"/>
              </a:rPr>
              <a:t>land area planted with olive trees in the Salfit region is about 73,000 acres</a:t>
            </a:r>
            <a:r>
              <a:rPr lang="en-US" b="1" dirty="0" smtClean="0">
                <a:latin typeface="Arial Narrow" pitchFamily="34" charset="0"/>
              </a:rPr>
              <a:t>.</a:t>
            </a:r>
          </a:p>
          <a:p>
            <a:pPr algn="l" rtl="0"/>
            <a:r>
              <a:rPr lang="en-US" b="1" dirty="0">
                <a:latin typeface="Arial Narrow" pitchFamily="34" charset="0"/>
              </a:rPr>
              <a:t>Palestinian Built-up Areas  : </a:t>
            </a:r>
            <a:r>
              <a:rPr lang="en-US" b="1" dirty="0" smtClean="0">
                <a:latin typeface="Arial Narrow" pitchFamily="34" charset="0"/>
              </a:rPr>
              <a:t>there </a:t>
            </a:r>
            <a:r>
              <a:rPr lang="en-US" b="1" dirty="0">
                <a:latin typeface="Arial Narrow" pitchFamily="34" charset="0"/>
              </a:rPr>
              <a:t>are 19 Palestine built-up areas in the </a:t>
            </a:r>
            <a:r>
              <a:rPr lang="en-US" b="1" dirty="0" smtClean="0">
                <a:latin typeface="Arial Narrow" pitchFamily="34" charset="0"/>
              </a:rPr>
              <a:t>Governorate.</a:t>
            </a:r>
          </a:p>
          <a:p>
            <a:pPr algn="l" rtl="0"/>
            <a:r>
              <a:rPr lang="en-US" b="1" dirty="0">
                <a:latin typeface="Arial Narrow" pitchFamily="34" charset="0"/>
              </a:rPr>
              <a:t>Israeli Settlements : </a:t>
            </a:r>
            <a:r>
              <a:rPr lang="en-US" b="1" dirty="0" smtClean="0">
                <a:latin typeface="Arial Narrow" pitchFamily="34" charset="0"/>
              </a:rPr>
              <a:t>there </a:t>
            </a:r>
            <a:r>
              <a:rPr lang="en-US" b="1" dirty="0">
                <a:latin typeface="Arial Narrow" pitchFamily="34" charset="0"/>
              </a:rPr>
              <a:t>are 24 Israeli settlements on the Salfit </a:t>
            </a:r>
            <a:r>
              <a:rPr lang="en-US" b="1" dirty="0" smtClean="0">
                <a:latin typeface="Arial Narrow" pitchFamily="34" charset="0"/>
              </a:rPr>
              <a:t>Governorate.</a:t>
            </a:r>
          </a:p>
          <a:p>
            <a:pPr marL="109728" indent="0" algn="l" rtl="0">
              <a:buNone/>
            </a:pPr>
            <a:endParaRPr lang="en-US" b="1" dirty="0" smtClean="0">
              <a:latin typeface="Arial Narrow" pitchFamily="34" charset="0"/>
            </a:endParaRPr>
          </a:p>
        </p:txBody>
      </p:sp>
      <p:sp>
        <p:nvSpPr>
          <p:cNvPr id="3" name="Title 2"/>
          <p:cNvSpPr>
            <a:spLocks noGrp="1"/>
          </p:cNvSpPr>
          <p:nvPr>
            <p:ph type="title"/>
          </p:nvPr>
        </p:nvSpPr>
        <p:spPr/>
        <p:txBody>
          <a:bodyPr/>
          <a:lstStyle/>
          <a:p>
            <a:pPr algn="ctr"/>
            <a:r>
              <a:rPr lang="en-US" u="sng" dirty="0" smtClean="0">
                <a:solidFill>
                  <a:schemeClr val="tx1"/>
                </a:solidFill>
                <a:latin typeface="Arial Narrow" pitchFamily="34" charset="0"/>
              </a:rPr>
              <a:t>Land </a:t>
            </a:r>
            <a:r>
              <a:rPr lang="en-US" u="sng" dirty="0">
                <a:solidFill>
                  <a:schemeClr val="tx1"/>
                </a:solidFill>
                <a:latin typeface="Arial Narrow" pitchFamily="34" charset="0"/>
              </a:rPr>
              <a:t>Use</a:t>
            </a:r>
            <a:endParaRPr lang="ar-JO" u="sng" dirty="0">
              <a:solidFill>
                <a:schemeClr val="tx1"/>
              </a:solidFill>
              <a:latin typeface="Arial Narrow"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2850" y="5038725"/>
            <a:ext cx="1581150" cy="1819275"/>
          </a:xfrm>
          <a:prstGeom prst="rect">
            <a:avLst/>
          </a:prstGeom>
        </p:spPr>
      </p:pic>
    </p:spTree>
    <p:extLst>
      <p:ext uri="{BB962C8B-B14F-4D97-AF65-F5344CB8AC3E}">
        <p14:creationId xmlns:p14="http://schemas.microsoft.com/office/powerpoint/2010/main" val="11623252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1792</TotalTime>
  <Words>778</Words>
  <Application>Microsoft Office PowerPoint</Application>
  <PresentationFormat>On-screen Show (4:3)</PresentationFormat>
  <Paragraphs>183</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Concourse</vt:lpstr>
      <vt:lpstr>Assessment of Water Consumption for Different Sectors  In Salfit Governorate </vt:lpstr>
      <vt:lpstr>:Out line</vt:lpstr>
      <vt:lpstr>Background:</vt:lpstr>
      <vt:lpstr>PowerPoint Presentation</vt:lpstr>
      <vt:lpstr>:Objectives </vt:lpstr>
      <vt:lpstr>PowerPoint Presentation</vt:lpstr>
      <vt:lpstr>Description Of The Study Area: </vt:lpstr>
      <vt:lpstr>study area map</vt:lpstr>
      <vt:lpstr>Land Use</vt:lpstr>
      <vt:lpstr>Segregation Wall</vt:lpstr>
      <vt:lpstr>PowerPoint Presentation</vt:lpstr>
      <vt:lpstr>Water Resources</vt:lpstr>
      <vt:lpstr>Al - Matwee, which is contaminated with Israeli sewage</vt:lpstr>
      <vt:lpstr>Methodology </vt:lpstr>
      <vt:lpstr>Problem Identification </vt:lpstr>
      <vt:lpstr>Data Collection </vt:lpstr>
      <vt:lpstr>Data Classification</vt:lpstr>
      <vt:lpstr>Data Analysis  </vt:lpstr>
      <vt:lpstr>Domestic Consumption </vt:lpstr>
      <vt:lpstr>Medical Sector </vt:lpstr>
      <vt:lpstr>Industrial Sector</vt:lpstr>
      <vt:lpstr>PowerPoint Presentation</vt:lpstr>
      <vt:lpstr>Service Sector </vt:lpstr>
      <vt:lpstr>Other Classification </vt:lpstr>
      <vt:lpstr>Comparison of consumption values in Palestine with consumption values in the United States and with provisions of  WHO.</vt:lpstr>
      <vt:lpstr>Comparison of Palestinian consumption with Israeli consumption.</vt:lpstr>
      <vt:lpstr>Results and Discussion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Water Consumption Sectors In Salfeet 2016</vt:lpstr>
      <vt:lpstr>Comparison of consumption values in Palestine with consumption values in the United States and with provisions of  WHO.</vt:lpstr>
      <vt:lpstr>Israeli citizen consumes 4 times what the Palestinian citizen consumes. Israeli settler consumes 7to9 times more than what the Palestinian citizen consumes.</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dc:creator>
  <cp:lastModifiedBy>ar</cp:lastModifiedBy>
  <cp:revision>148</cp:revision>
  <dcterms:created xsi:type="dcterms:W3CDTF">2016-12-21T17:16:29Z</dcterms:created>
  <dcterms:modified xsi:type="dcterms:W3CDTF">2017-07-03T21:08:24Z</dcterms:modified>
</cp:coreProperties>
</file>