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3E8-B5E9-457C-AE92-0C54C9068F2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6D80-2F18-4265-9A1E-9DB5B72D8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4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3E8-B5E9-457C-AE92-0C54C9068F2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6D80-2F18-4265-9A1E-9DB5B72D8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27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3E8-B5E9-457C-AE92-0C54C9068F2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6D80-2F18-4265-9A1E-9DB5B72D8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8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3E8-B5E9-457C-AE92-0C54C9068F2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6D80-2F18-4265-9A1E-9DB5B72D8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557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3E8-B5E9-457C-AE92-0C54C9068F2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6D80-2F18-4265-9A1E-9DB5B72D8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37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3E8-B5E9-457C-AE92-0C54C9068F2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6D80-2F18-4265-9A1E-9DB5B72D8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906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3E8-B5E9-457C-AE92-0C54C9068F2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6D80-2F18-4265-9A1E-9DB5B72D8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4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3E8-B5E9-457C-AE92-0C54C9068F2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6D80-2F18-4265-9A1E-9DB5B72D8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305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3E8-B5E9-457C-AE92-0C54C9068F2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6D80-2F18-4265-9A1E-9DB5B72D8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05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3E8-B5E9-457C-AE92-0C54C9068F2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6D80-2F18-4265-9A1E-9DB5B72D8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43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3E8-B5E9-457C-AE92-0C54C9068F2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26D80-2F18-4265-9A1E-9DB5B72D8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68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BB3E8-B5E9-457C-AE92-0C54C9068F2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26D80-2F18-4265-9A1E-9DB5B72D8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51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13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05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06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3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59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15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933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12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44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06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92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618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91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07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677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11</cp:revision>
  <dcterms:created xsi:type="dcterms:W3CDTF">2023-06-21T06:36:09Z</dcterms:created>
  <dcterms:modified xsi:type="dcterms:W3CDTF">2023-06-21T06:45:02Z</dcterms:modified>
</cp:coreProperties>
</file>