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3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B3E8-B5E9-457C-AE92-0C54C9068F2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6D80-2F18-4265-9A1E-9DB5B72D8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14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B3E8-B5E9-457C-AE92-0C54C9068F2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6D80-2F18-4265-9A1E-9DB5B72D8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273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B3E8-B5E9-457C-AE92-0C54C9068F2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6D80-2F18-4265-9A1E-9DB5B72D8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84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B3E8-B5E9-457C-AE92-0C54C9068F2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6D80-2F18-4265-9A1E-9DB5B72D8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557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B3E8-B5E9-457C-AE92-0C54C9068F2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6D80-2F18-4265-9A1E-9DB5B72D8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371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B3E8-B5E9-457C-AE92-0C54C9068F2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6D80-2F18-4265-9A1E-9DB5B72D8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906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B3E8-B5E9-457C-AE92-0C54C9068F2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6D80-2F18-4265-9A1E-9DB5B72D8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542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B3E8-B5E9-457C-AE92-0C54C9068F2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6D80-2F18-4265-9A1E-9DB5B72D8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305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B3E8-B5E9-457C-AE92-0C54C9068F2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6D80-2F18-4265-9A1E-9DB5B72D8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905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B3E8-B5E9-457C-AE92-0C54C9068F2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6D80-2F18-4265-9A1E-9DB5B72D8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432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B3E8-B5E9-457C-AE92-0C54C9068F2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6D80-2F18-4265-9A1E-9DB5B72D8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68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BB3E8-B5E9-457C-AE92-0C54C9068F25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26D80-2F18-4265-9A1E-9DB5B72D8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512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713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8053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706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63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8590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215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933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912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344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806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092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618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691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907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677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11</cp:revision>
  <dcterms:created xsi:type="dcterms:W3CDTF">2023-06-21T06:36:09Z</dcterms:created>
  <dcterms:modified xsi:type="dcterms:W3CDTF">2023-06-21T06:45:02Z</dcterms:modified>
</cp:coreProperties>
</file>