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0" r:id="rId3"/>
    <p:sldId id="279" r:id="rId4"/>
    <p:sldId id="278" r:id="rId5"/>
    <p:sldId id="277" r:id="rId6"/>
    <p:sldId id="276" r:id="rId7"/>
    <p:sldId id="275" r:id="rId8"/>
    <p:sldId id="274" r:id="rId9"/>
    <p:sldId id="273" r:id="rId10"/>
    <p:sldId id="272" r:id="rId11"/>
    <p:sldId id="271" r:id="rId12"/>
    <p:sldId id="269" r:id="rId13"/>
    <p:sldId id="270" r:id="rId14"/>
    <p:sldId id="268" r:id="rId15"/>
    <p:sldId id="267" r:id="rId16"/>
    <p:sldId id="258" r:id="rId17"/>
    <p:sldId id="266" r:id="rId18"/>
    <p:sldId id="265" r:id="rId19"/>
    <p:sldId id="264" r:id="rId20"/>
    <p:sldId id="263" r:id="rId21"/>
    <p:sldId id="262" r:id="rId22"/>
    <p:sldId id="259" r:id="rId23"/>
    <p:sldId id="260" r:id="rId24"/>
    <p:sldId id="261" r:id="rId25"/>
    <p:sldId id="257" r:id="rId26"/>
    <p:sldId id="282" r:id="rId27"/>
  </p:sldIdLst>
  <p:sldSz cx="12192000" cy="6858000"/>
  <p:notesSz cx="6858000" cy="9144000"/>
  <p:photoAlbum layout="1pic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91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hmoud Shaban" userId="ffa070146580701c" providerId="LiveId" clId="{176C7DEA-8C5D-4A37-B34D-4AAC161D3D4A}"/>
    <pc:docChg chg="modSld">
      <pc:chgData name="Mahmoud Shaban" userId="ffa070146580701c" providerId="LiveId" clId="{176C7DEA-8C5D-4A37-B34D-4AAC161D3D4A}" dt="2022-02-16T08:55:56.021" v="2" actId="1035"/>
      <pc:docMkLst>
        <pc:docMk/>
      </pc:docMkLst>
      <pc:sldChg chg="modSp mod">
        <pc:chgData name="Mahmoud Shaban" userId="ffa070146580701c" providerId="LiveId" clId="{176C7DEA-8C5D-4A37-B34D-4AAC161D3D4A}" dt="2022-02-16T08:55:56.021" v="2" actId="1035"/>
        <pc:sldMkLst>
          <pc:docMk/>
          <pc:sldMk cId="2696345729" sldId="257"/>
        </pc:sldMkLst>
        <pc:picChg chg="mod">
          <ac:chgData name="Mahmoud Shaban" userId="ffa070146580701c" providerId="LiveId" clId="{176C7DEA-8C5D-4A37-B34D-4AAC161D3D4A}" dt="2022-02-16T08:55:56.021" v="2" actId="1035"/>
          <ac:picMkLst>
            <pc:docMk/>
            <pc:sldMk cId="2696345729" sldId="257"/>
            <ac:picMk id="3" creationId="{DBB55F26-CBDD-4133-83DB-92985814DCE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B1A39-B74E-47BC-91D2-351EFAC7B8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91B516-4918-4FEB-8F91-403B46C2F3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9483F-BDD5-4694-B044-B5EC0E31B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1E4E0-0C87-479D-9B01-14271708DB68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D0A0B-4023-47CA-984C-8F94D1F42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01ABE-ED83-41D9-9903-815BF3798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C4DB-5299-4589-AE43-BD78775F3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913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9B6E2-D6B5-44EC-B122-79112B607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A7D7A0-611D-4835-98BC-0247524F91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75224-E438-4D34-84AB-07177BB5B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1E4E0-0C87-479D-9B01-14271708DB68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76F88-315A-4E3C-9B7A-6068DD382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BBBC4E-0CDF-4867-A5A3-045A773E8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C4DB-5299-4589-AE43-BD78775F3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572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9A568D-51A6-48D2-98BF-4D1E3391F6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3F322A-274B-4B39-B2CE-5BF5F5BE09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2B09F-79A7-43F4-9BFC-AFAADEB62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1E4E0-0C87-479D-9B01-14271708DB68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C3C4CD-DA69-49A2-ADA3-F42536F69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CC235-424A-469A-AF2E-ADD824BCF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C4DB-5299-4589-AE43-BD78775F3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283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BE09A-839B-4059-9C4B-C2B169237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92DE6A-4FA6-4652-B68B-7AF6595B91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89B71C-B633-43A4-9520-6B6B71BB6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1E4E0-0C87-479D-9B01-14271708DB68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DF6204-DE49-423C-9D7F-5B159F582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C13D91-52B3-47A6-9094-9D4215DB9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C4DB-5299-4589-AE43-BD78775F3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46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F0624-7A73-4A6B-9074-276AAC7DC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ABFA59-AD32-40AD-A1E8-4B714F9F0A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4FBD7-041C-4309-B033-34D5B8F57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1E4E0-0C87-479D-9B01-14271708DB68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CEEB77-57BD-4FC1-BA96-2ED17EFC4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1056E3-7A91-4251-8125-41B71BA8F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C4DB-5299-4589-AE43-BD78775F3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58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FA3EF-3CB8-40EA-9054-8946BE87B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609441-3EF3-4EE1-8DD7-C7F277882F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713AA4-25ED-4730-80BF-B97DF7C8D8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4607D6-5D28-4987-A2AF-C540E6667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1E4E0-0C87-479D-9B01-14271708DB68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4B902B-4BE1-4E7F-831D-5CA14BE91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6D9070-183F-4780-B282-DC546E924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C4DB-5299-4589-AE43-BD78775F3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340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037DD-C312-4878-99EA-0A6982B49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FEECC-1415-45A1-95E8-5994AC9BE0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BDD7A6-3D5B-4B28-87EA-4FC2E5357C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230A23-AD99-4CBF-86BD-8FB4F9C61D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3283FE-F260-47B3-977F-E4BDA3E164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146015-F63C-4A01-A352-0898C293C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1E4E0-0C87-479D-9B01-14271708DB68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E09D23-EBD4-4AD6-9CDC-9B666F44A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FB62F1-A9A4-41BC-A99E-006B65D2A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C4DB-5299-4589-AE43-BD78775F3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725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05884-1549-4C2A-8F5D-C574087B8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72934F-E1F3-4554-B2C1-92D2B25D2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1E4E0-0C87-479D-9B01-14271708DB68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207910-5327-43FA-8138-E84D7CCC3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CBC43E-38D7-4C2F-BADE-B85C28D8A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C4DB-5299-4589-AE43-BD78775F3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13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9445D1-67DF-42CB-9867-B89A0AFFE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1E4E0-0C87-479D-9B01-14271708DB68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1F4A93-CDF2-4C7E-976E-FF7D7DBCE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45E1E-5B50-443B-BA8B-690054ED3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C4DB-5299-4589-AE43-BD78775F3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215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D98ED-F79E-4E7A-A2D3-796F66E8D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F8FF7-826C-4B01-89C5-0D286C4CB6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62D48C-4050-4A52-A44C-E6A4ECF4A2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510D45-4AA5-4E3A-A9AD-C86F6000B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1E4E0-0C87-479D-9B01-14271708DB68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9CD494-1F10-497C-90CC-E6A495ECF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E7735-E938-45F6-9BDE-66D18B25D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C4DB-5299-4589-AE43-BD78775F3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67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0C716-A5D9-4964-A1CC-C48F84F86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70D31F-54CA-4141-9F89-2F22AEBA9E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92077A-948C-4D2B-B501-424ED39514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774FCB-C02D-4638-960B-8122D932C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1E4E0-0C87-479D-9B01-14271708DB68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6442B5-DABE-499C-BB2B-900A69AB0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13C9BB-1DC5-4C8E-A2CC-2D21F9849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C4DB-5299-4589-AE43-BD78775F3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621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640A1B-9851-4EED-AE0F-D54C31AE9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A60B7A-26ED-4D71-B79E-8766454259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CA1356-7BD8-444C-88AC-1DBCA94BDF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1E4E0-0C87-479D-9B01-14271708DB68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C2C86-BC9C-49B6-BE2A-DBC2107290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1C293-478C-4B30-8AE8-1FDD5D6976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6C4DB-5299-4589-AE43-BD78775F3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3152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25)">
            <a:extLst>
              <a:ext uri="{FF2B5EF4-FFF2-40B4-BE49-F238E27FC236}">
                <a16:creationId xmlns:a16="http://schemas.microsoft.com/office/drawing/2014/main" id="{2B6EB261-F838-4ED2-A5C1-AE222CEBF75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711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16)">
            <a:extLst>
              <a:ext uri="{FF2B5EF4-FFF2-40B4-BE49-F238E27FC236}">
                <a16:creationId xmlns:a16="http://schemas.microsoft.com/office/drawing/2014/main" id="{DAB03C5A-9E1B-471F-8E9D-E2EB99D1038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802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15)">
            <a:extLst>
              <a:ext uri="{FF2B5EF4-FFF2-40B4-BE49-F238E27FC236}">
                <a16:creationId xmlns:a16="http://schemas.microsoft.com/office/drawing/2014/main" id="{1AB6F2D0-4403-4CC7-9BE8-30F710E7695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540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13)">
            <a:extLst>
              <a:ext uri="{FF2B5EF4-FFF2-40B4-BE49-F238E27FC236}">
                <a16:creationId xmlns:a16="http://schemas.microsoft.com/office/drawing/2014/main" id="{3EAF6240-9791-4060-94A4-F9DDD0DBE9B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144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14)">
            <a:extLst>
              <a:ext uri="{FF2B5EF4-FFF2-40B4-BE49-F238E27FC236}">
                <a16:creationId xmlns:a16="http://schemas.microsoft.com/office/drawing/2014/main" id="{C49FA8D3-438F-4D80-B291-A72F9F47871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073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12)">
            <a:extLst>
              <a:ext uri="{FF2B5EF4-FFF2-40B4-BE49-F238E27FC236}">
                <a16:creationId xmlns:a16="http://schemas.microsoft.com/office/drawing/2014/main" id="{64C679A2-4303-41CC-8607-568E1157692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221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11)">
            <a:extLst>
              <a:ext uri="{FF2B5EF4-FFF2-40B4-BE49-F238E27FC236}">
                <a16:creationId xmlns:a16="http://schemas.microsoft.com/office/drawing/2014/main" id="{60546FD3-51DA-496A-8475-AAFA567571F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3683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2)">
            <a:extLst>
              <a:ext uri="{FF2B5EF4-FFF2-40B4-BE49-F238E27FC236}">
                <a16:creationId xmlns:a16="http://schemas.microsoft.com/office/drawing/2014/main" id="{43FAED23-B4B9-4BBA-A536-FBC9982D9B9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586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10)">
            <a:extLst>
              <a:ext uri="{FF2B5EF4-FFF2-40B4-BE49-F238E27FC236}">
                <a16:creationId xmlns:a16="http://schemas.microsoft.com/office/drawing/2014/main" id="{CF79029F-F8AF-4724-A863-24AE5BFB816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9052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9)">
            <a:extLst>
              <a:ext uri="{FF2B5EF4-FFF2-40B4-BE49-F238E27FC236}">
                <a16:creationId xmlns:a16="http://schemas.microsoft.com/office/drawing/2014/main" id="{60DC25A3-9368-4D57-B33F-B34A27AE544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870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8)">
            <a:extLst>
              <a:ext uri="{FF2B5EF4-FFF2-40B4-BE49-F238E27FC236}">
                <a16:creationId xmlns:a16="http://schemas.microsoft.com/office/drawing/2014/main" id="{67886161-C4A6-41FE-9ECA-FCF873EDE6D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14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24)">
            <a:extLst>
              <a:ext uri="{FF2B5EF4-FFF2-40B4-BE49-F238E27FC236}">
                <a16:creationId xmlns:a16="http://schemas.microsoft.com/office/drawing/2014/main" id="{DE6185FA-4AA5-4C5B-9600-7E82D6484E4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6280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7)">
            <a:extLst>
              <a:ext uri="{FF2B5EF4-FFF2-40B4-BE49-F238E27FC236}">
                <a16:creationId xmlns:a16="http://schemas.microsoft.com/office/drawing/2014/main" id="{AAE4C2A8-1E60-4F38-870E-2B092E94F6F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0115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6)">
            <a:extLst>
              <a:ext uri="{FF2B5EF4-FFF2-40B4-BE49-F238E27FC236}">
                <a16:creationId xmlns:a16="http://schemas.microsoft.com/office/drawing/2014/main" id="{AA4AF482-DDEA-4F41-A073-E57C0EB682F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1415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3)">
            <a:extLst>
              <a:ext uri="{FF2B5EF4-FFF2-40B4-BE49-F238E27FC236}">
                <a16:creationId xmlns:a16="http://schemas.microsoft.com/office/drawing/2014/main" id="{21D2B8C7-973F-4988-A908-0BBBA79E256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1742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4)">
            <a:extLst>
              <a:ext uri="{FF2B5EF4-FFF2-40B4-BE49-F238E27FC236}">
                <a16:creationId xmlns:a16="http://schemas.microsoft.com/office/drawing/2014/main" id="{7164C1B4-6241-495D-A6D6-E56BFC16EC7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5588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5)">
            <a:extLst>
              <a:ext uri="{FF2B5EF4-FFF2-40B4-BE49-F238E27FC236}">
                <a16:creationId xmlns:a16="http://schemas.microsoft.com/office/drawing/2014/main" id="{2135DC31-9582-48DF-BC31-F12C19B0B52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2310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1)">
            <a:extLst>
              <a:ext uri="{FF2B5EF4-FFF2-40B4-BE49-F238E27FC236}">
                <a16:creationId xmlns:a16="http://schemas.microsoft.com/office/drawing/2014/main" id="{DBB55F26-CBDD-4133-83DB-92985814DCE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5628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3457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">
            <a:extLst>
              <a:ext uri="{FF2B5EF4-FFF2-40B4-BE49-F238E27FC236}">
                <a16:creationId xmlns:a16="http://schemas.microsoft.com/office/drawing/2014/main" id="{552CE742-995D-4770-B6D1-B4047210E6F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314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23)">
            <a:extLst>
              <a:ext uri="{FF2B5EF4-FFF2-40B4-BE49-F238E27FC236}">
                <a16:creationId xmlns:a16="http://schemas.microsoft.com/office/drawing/2014/main" id="{0C49CD75-E057-49A8-B487-A2FB84A713A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526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22)">
            <a:extLst>
              <a:ext uri="{FF2B5EF4-FFF2-40B4-BE49-F238E27FC236}">
                <a16:creationId xmlns:a16="http://schemas.microsoft.com/office/drawing/2014/main" id="{3A3C6C84-7A35-456E-AF2F-47CC4558E16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7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21)">
            <a:extLst>
              <a:ext uri="{FF2B5EF4-FFF2-40B4-BE49-F238E27FC236}">
                <a16:creationId xmlns:a16="http://schemas.microsoft.com/office/drawing/2014/main" id="{FC5F62CF-9302-4581-B415-838E9B6CE50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96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20)">
            <a:extLst>
              <a:ext uri="{FF2B5EF4-FFF2-40B4-BE49-F238E27FC236}">
                <a16:creationId xmlns:a16="http://schemas.microsoft.com/office/drawing/2014/main" id="{0EB61600-CC4E-40A8-9FFA-3265A16DE6D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649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19)">
            <a:extLst>
              <a:ext uri="{FF2B5EF4-FFF2-40B4-BE49-F238E27FC236}">
                <a16:creationId xmlns:a16="http://schemas.microsoft.com/office/drawing/2014/main" id="{32C32248-08A3-444D-889D-7299C300C87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88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18)">
            <a:extLst>
              <a:ext uri="{FF2B5EF4-FFF2-40B4-BE49-F238E27FC236}">
                <a16:creationId xmlns:a16="http://schemas.microsoft.com/office/drawing/2014/main" id="{B29840B8-3D51-4BEB-8C95-9CB86396CFE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193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2-02-16 at 12.40.58 PM (17)">
            <a:extLst>
              <a:ext uri="{FF2B5EF4-FFF2-40B4-BE49-F238E27FC236}">
                <a16:creationId xmlns:a16="http://schemas.microsoft.com/office/drawing/2014/main" id="{5472DC7C-4B1D-4CDA-8023-908DC0E56DF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90575"/>
            <a:ext cx="10820400" cy="527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60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Widescreen</PresentationFormat>
  <Paragraphs>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Mahmoud Shaban</dc:creator>
  <cp:lastModifiedBy>Mahmoud Shaban</cp:lastModifiedBy>
  <cp:revision>1</cp:revision>
  <dcterms:created xsi:type="dcterms:W3CDTF">2022-02-16T08:47:39Z</dcterms:created>
  <dcterms:modified xsi:type="dcterms:W3CDTF">2022-02-16T08:56:05Z</dcterms:modified>
</cp:coreProperties>
</file>