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4" r:id="rId4"/>
    <p:sldId id="276" r:id="rId5"/>
    <p:sldId id="277" r:id="rId6"/>
    <p:sldId id="278" r:id="rId7"/>
    <p:sldId id="279" r:id="rId8"/>
    <p:sldId id="265" r:id="rId9"/>
    <p:sldId id="270" r:id="rId10"/>
    <p:sldId id="261" r:id="rId11"/>
    <p:sldId id="273" r:id="rId12"/>
    <p:sldId id="271" r:id="rId13"/>
    <p:sldId id="274" r:id="rId14"/>
    <p:sldId id="275" r:id="rId15"/>
    <p:sldId id="269" r:id="rId16"/>
    <p:sldId id="267" r:id="rId17"/>
    <p:sldId id="268" r:id="rId18"/>
    <p:sldId id="266" r:id="rId19"/>
    <p:sldId id="262" r:id="rId20"/>
    <p:sldId id="281" r:id="rId21"/>
    <p:sldId id="282" r:id="rId22"/>
    <p:sldId id="283" r:id="rId23"/>
    <p:sldId id="28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B78A697-9D75-4DE8-8C28-1296A6CF43C1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075A-B3CA-4308-8288-4AA3FDE33D80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4B8D-FEEF-4ACC-AE11-BD533592BCDC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006-7E0B-4944-9FC8-8FFECA54B11C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3413-B80B-4905-8668-7292F4C8B0D5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662-C6A4-45F9-A235-129F0C1DEF43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B764-976A-4040-BDCA-252C91CEE939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C935-CE77-4008-BAD9-6108F00BE393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562D5-4244-4B26-B385-E71032EABECD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D967-1B7E-40AA-AAF7-BA98E0E039F7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490F-3E6A-4544-9694-22B6007FE3C6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620-38BC-4982-922B-C904A70C41DD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6FC6-E80E-40CB-B83C-A6FFE3EF0BA6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863F-52DC-41B2-9D00-5A4E5632AC32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5614-3909-43DC-A067-7F9842F8B81D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9323-6A73-409C-86A6-9EAF0F851121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0176-F1D3-49EC-82F4-0915A3AC4184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0172865-FBF0-458A-BAFF-4F75173770F5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327144">
            <a:off x="394811" y="1198234"/>
            <a:ext cx="9755187" cy="2766528"/>
          </a:xfrm>
        </p:spPr>
        <p:txBody>
          <a:bodyPr/>
          <a:lstStyle/>
          <a:p>
            <a:pPr algn="ctr"/>
            <a:r>
              <a:rPr lang="en-US" dirty="0" smtClean="0"/>
              <a:t>General </a:t>
            </a:r>
            <a:r>
              <a:rPr lang="en-US" dirty="0"/>
              <a:t>Purpose Mobile Robot</a:t>
            </a:r>
          </a:p>
        </p:txBody>
      </p:sp>
    </p:spTree>
    <p:extLst>
      <p:ext uri="{BB962C8B-B14F-4D97-AF65-F5344CB8AC3E}">
        <p14:creationId xmlns:p14="http://schemas.microsoft.com/office/powerpoint/2010/main" val="17092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none" dirty="0">
                <a:latin typeface="Times New Roman" charset="0"/>
                <a:ea typeface="Times New Roman" charset="0"/>
                <a:cs typeface="Times New Roman" charset="0"/>
              </a:rPr>
              <a:t>W</a:t>
            </a:r>
            <a:r>
              <a:rPr lang="en-US" sz="4000" cap="none" dirty="0" smtClean="0">
                <a:latin typeface="Times New Roman" charset="0"/>
                <a:ea typeface="Times New Roman" charset="0"/>
                <a:cs typeface="Times New Roman" charset="0"/>
              </a:rPr>
              <a:t>heel friction on different surfaces:</a:t>
            </a:r>
            <a:endParaRPr lang="en-US" sz="4000" cap="none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b="1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68" y="1879599"/>
            <a:ext cx="12056532" cy="397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20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16" y="1"/>
            <a:ext cx="12078983" cy="6996700"/>
          </a:xfrm>
        </p:spPr>
      </p:pic>
    </p:spTree>
    <p:extLst>
      <p:ext uri="{BB962C8B-B14F-4D97-AF65-F5344CB8AC3E}">
        <p14:creationId xmlns:p14="http://schemas.microsoft.com/office/powerpoint/2010/main" val="194021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745930" y="5375275"/>
            <a:ext cx="57952" cy="4445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250" y="1066800"/>
            <a:ext cx="6159500" cy="4724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650" y="1219200"/>
            <a:ext cx="6159500" cy="4724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5800"/>
            <a:ext cx="5882080" cy="6172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4198" y="660399"/>
            <a:ext cx="6357802" cy="619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36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85800" y="1061546"/>
                <a:ext cx="10394707" cy="4313040"/>
              </a:xfrm>
            </p:spPr>
            <p:txBody>
              <a:bodyPr>
                <a:normAutofit/>
              </a:bodyPr>
              <a:lstStyle/>
              <a:p>
                <a:pPr marL="0" indent="0" rtl="1">
                  <a:buNone/>
                </a:pPr>
                <a:r>
                  <a:rPr lang="en-US" cap="none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Maximum force before slipping (Horizontal plane):</a:t>
                </a:r>
              </a:p>
              <a:p>
                <a:pPr marL="0" indent="0" rtl="1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𝐹</m:t>
                        </m:r>
                      </m:e>
                      <m:sub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Times New Roman" charset="0"/>
                        <a:cs typeface="Times New Roman" charset="0"/>
                      </a:rPr>
                      <m:t> </m:t>
                    </m:r>
                  </m:oMath>
                </a14:m>
                <a:r>
                  <a:rPr lang="mr-I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 smtClean="0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mr-I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𝑚∗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  <m:t>𝑎</m:t>
                        </m:r>
                      </m:e>
                      <m:sub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𝑚𝑎𝑥</m:t>
                        </m:r>
                      </m:sub>
                    </m:sSub>
                  </m:oMath>
                </a14:m>
                <a:endParaRPr lang="en-US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0" indent="0" rtl="1">
                  <a:buNone/>
                </a:pP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         </a:t>
                </a:r>
                <a:r>
                  <a:rPr lang="mr-I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mr-I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𝑚∗2</a:t>
                </a:r>
                <a:r>
                  <a:rPr lang="mr-IN" dirty="0">
                    <a:latin typeface="Times New Roman" charset="0"/>
                    <a:ea typeface="Times New Roman" charset="0"/>
                    <a:cs typeface="Times New Roman" charset="0"/>
                  </a:rPr>
                  <a:t>∗𝑔∗</a:t>
                </a:r>
                <a:r>
                  <a:rPr lang="mr-IN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μ</a:t>
                </a: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</a:p>
              <a:p>
                <a:pPr marL="0" indent="0" rtl="1">
                  <a:buNone/>
                </a:pPr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         </a:t>
                </a:r>
                <a:r>
                  <a:rPr lang="mr-I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=</a:t>
                </a:r>
                <a:r>
                  <a:rPr lang="mr-IN" dirty="0">
                    <a:latin typeface="Times New Roman" charset="0"/>
                    <a:ea typeface="Times New Roman" charset="0"/>
                    <a:cs typeface="Times New Roman" charset="0"/>
                  </a:rPr>
                  <a:t>3∗𝑚∗𝑔∗</a:t>
                </a:r>
                <a:r>
                  <a:rPr lang="mr-IN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μ</a:t>
                </a:r>
                <a:endParaRPr lang="en-US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0" indent="0" rtl="1">
                  <a:buNone/>
                </a:pPr>
                <a:r>
                  <a:rPr lang="en-US" cap="none" dirty="0">
                    <a:latin typeface="Times New Roman" charset="0"/>
                    <a:ea typeface="Times New Roman" charset="0"/>
                    <a:cs typeface="Times New Roman" charset="0"/>
                  </a:rPr>
                  <a:t>W</a:t>
                </a:r>
                <a:r>
                  <a:rPr lang="en-US" cap="none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here:</a:t>
                </a:r>
              </a:p>
              <a:p>
                <a:pPr marL="0" indent="0" rtl="1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𝑎</m:t>
                        </m:r>
                      </m:e>
                      <m:sub>
                        <m:r>
                          <m:rPr>
                            <m:nor/>
                          </m:rPr>
                          <a:rPr lang="mr-IN" sz="1800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mr-IN" dirty="0">
                    <a:latin typeface="Times New Roman" charset="0"/>
                    <a:ea typeface="Times New Roman" charset="0"/>
                    <a:cs typeface="Times New Roman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𝐹𝑟𝑚𝑎𝑥</m:t>
                        </m:r>
                      </m:num>
                      <m:den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𝑀</m:t>
                        </m:r>
                      </m:den>
                    </m:f>
                  </m:oMath>
                </a14:m>
                <a:r>
                  <a:rPr lang="mr-IN" dirty="0">
                    <a:latin typeface="Times New Roman" charset="0"/>
                    <a:ea typeface="Times New Roman" charset="0"/>
                    <a:cs typeface="Times New Roman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𝑀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𝑔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𝜇</m:t>
                        </m:r>
                      </m:num>
                      <m:den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𝑀</m:t>
                        </m:r>
                      </m:den>
                    </m:f>
                  </m:oMath>
                </a14:m>
                <a:endParaRPr lang="en-US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85800" y="1061546"/>
                <a:ext cx="10394707" cy="4313040"/>
              </a:xfrm>
              <a:blipFill rotWithShape="0">
                <a:blip r:embed="rId2"/>
                <a:stretch>
                  <a:fillRect l="-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45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85800" y="-462336"/>
                <a:ext cx="10394707" cy="583692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cap="none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Maximum force before slipping (inclined plane):</a:t>
                </a:r>
                <a:endParaRPr lang="en-US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𝐹</m:t>
                        </m:r>
                      </m:e>
                      <m:sub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mr-I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mr-IN" dirty="0">
                    <a:latin typeface="Times New Roman" charset="0"/>
                    <a:ea typeface="Times New Roman" charset="0"/>
                    <a:cs typeface="Times New Roman" charset="0"/>
                  </a:rPr>
                  <a:t>𝑚∗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𝑎</m:t>
                        </m:r>
                      </m:e>
                      <m:sub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𝑚𝑎𝑥</m:t>
                        </m:r>
                      </m:sub>
                    </m:sSub>
                  </m:oMath>
                </a14:m>
                <a:endParaRPr lang="en-US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         </a:t>
                </a:r>
                <a:r>
                  <a:rPr lang="mr-I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mr-IN" dirty="0">
                    <a:latin typeface="Times New Roman" charset="0"/>
                    <a:ea typeface="Times New Roman" charset="0"/>
                    <a:cs typeface="Times New Roman" charset="0"/>
                  </a:rPr>
                  <a:t>𝑚∗2∗𝑔∗</a:t>
                </a:r>
                <a:r>
                  <a:rPr lang="mr-IN" dirty="0" err="1">
                    <a:latin typeface="Times New Roman" charset="0"/>
                    <a:ea typeface="Times New Roman" charset="0"/>
                    <a:cs typeface="Times New Roman" charset="0"/>
                  </a:rPr>
                  <a:t>μ</a:t>
                </a:r>
                <a:r>
                  <a:rPr lang="mr-IN" dirty="0">
                    <a:latin typeface="Times New Roman" charset="0"/>
                    <a:ea typeface="Times New Roman" charset="0"/>
                    <a:cs typeface="Times New Roman" charset="0"/>
                  </a:rPr>
                  <a:t>∗𝑐𝑜𝑠𝜃</a:t>
                </a: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          =</a:t>
                </a:r>
                <a:r>
                  <a:rPr lang="el-GR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3</a:t>
                </a:r>
                <a:r>
                  <a:rPr lang="el-GR" dirty="0">
                    <a:latin typeface="Times New Roman" charset="0"/>
                    <a:ea typeface="Times New Roman" charset="0"/>
                    <a:cs typeface="Times New Roman" charset="0"/>
                  </a:rPr>
                  <a:t>∗𝑚∗𝑔∗μ∗</a:t>
                </a:r>
                <a:r>
                  <a:rPr lang="el-GR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𝑐𝑜𝑠𝜃</a:t>
                </a:r>
                <a:endParaRPr lang="en-US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0" indent="0">
                  <a:buNone/>
                </a:pPr>
                <a:r>
                  <a:rPr lang="en-US" cap="none" dirty="0">
                    <a:latin typeface="Times New Roman" charset="0"/>
                    <a:ea typeface="Times New Roman" charset="0"/>
                    <a:cs typeface="Times New Roman" charset="0"/>
                  </a:rPr>
                  <a:t>W</a:t>
                </a:r>
                <a:r>
                  <a:rPr lang="en-US" cap="none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here: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𝑎</m:t>
                        </m:r>
                      </m:e>
                      <m:sub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mr-IN" dirty="0">
                    <a:latin typeface="Times New Roman" charset="0"/>
                    <a:ea typeface="Times New Roman" charset="0"/>
                    <a:cs typeface="Times New Roman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𝐹𝑟𝑚𝑎𝑥</m:t>
                        </m:r>
                      </m:num>
                      <m:den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𝑀</m:t>
                        </m:r>
                      </m:den>
                    </m:f>
                  </m:oMath>
                </a14:m>
                <a:r>
                  <a:rPr lang="mr-IN" dirty="0">
                    <a:latin typeface="Times New Roman" charset="0"/>
                    <a:ea typeface="Times New Roman" charset="0"/>
                    <a:cs typeface="Times New Roman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𝑀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𝑔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𝜇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𝑐𝑜𝑠</m:t>
                        </m:r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𝜃</m:t>
                        </m:r>
                      </m:num>
                      <m:den>
                        <m:r>
                          <m:rPr>
                            <m:nor/>
                          </m:rPr>
                          <a:rPr lang="mr-IN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𝑀</m:t>
                        </m:r>
                      </m:den>
                    </m:f>
                  </m:oMath>
                </a14:m>
                <a:endParaRPr lang="en-US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cap="none" smtClean="0">
                            <a:latin typeface="Cambria Math" charset="0"/>
                          </a:rPr>
                          <m:t>tan</m:t>
                        </m:r>
                      </m:fName>
                      <m:e>
                        <m:r>
                          <m:rPr>
                            <m:nor/>
                          </m:rPr>
                          <a:rPr lang="mr-IN" dirty="0"/>
                          <m:t>𝜃</m:t>
                        </m:r>
                      </m:e>
                    </m:func>
                  </m:oMath>
                </a14:m>
                <a:r>
                  <a:rPr lang="mr-IN" dirty="0" smtClean="0"/>
                  <a:t> </a:t>
                </a:r>
                <a:r>
                  <a:rPr lang="mr-IN" dirty="0"/>
                  <a:t>= 3* 𝜇</a:t>
                </a:r>
                <a:endParaRPr lang="en-US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85800" y="-462336"/>
                <a:ext cx="10394707" cy="5836922"/>
              </a:xfrm>
              <a:blipFill rotWithShape="0">
                <a:blip r:embed="rId2"/>
                <a:stretch>
                  <a:fillRect l="-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903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028" y="2146738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Modules Used:</a:t>
            </a:r>
            <a:endParaRPr lang="en-US" sz="50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58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611351"/>
          </a:xfrm>
        </p:spPr>
        <p:txBody>
          <a:bodyPr>
            <a:normAutofit/>
          </a:bodyPr>
          <a:lstStyle/>
          <a:p>
            <a:r>
              <a:rPr lang="en-US" sz="3000" dirty="0" smtClean="0">
                <a:latin typeface="Times New Roman" charset="0"/>
                <a:ea typeface="Times New Roman" charset="0"/>
                <a:cs typeface="Times New Roman" charset="0"/>
              </a:rPr>
              <a:t>modules used:</a:t>
            </a:r>
            <a:br>
              <a:rPr lang="en-US" sz="30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3000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sz="3000" dirty="0" smtClean="0">
                <a:latin typeface="Times New Roman" charset="0"/>
                <a:ea typeface="Times New Roman" charset="0"/>
                <a:cs typeface="Times New Roman" charset="0"/>
              </a:rPr>
            </a:br>
            <a:endParaRPr lang="en-US" sz="3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263" y="-178420"/>
            <a:ext cx="8411737" cy="74824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210" y="-178420"/>
            <a:ext cx="4170556" cy="720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2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961" y="0"/>
            <a:ext cx="5474049" cy="373565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2956" y="-31759"/>
            <a:ext cx="6556917" cy="37674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239" y="3060392"/>
            <a:ext cx="6727133" cy="328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08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lang="en-US" sz="3500" cap="none" dirty="0" smtClean="0">
                <a:latin typeface="Times New Roman" charset="0"/>
                <a:ea typeface="Times New Roman" charset="0"/>
                <a:cs typeface="Times New Roman" charset="0"/>
              </a:rPr>
              <a:t>ensor fusion:</a:t>
            </a:r>
            <a:endParaRPr lang="en-US" sz="3500" cap="none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>ntegrating the data from all sensors and incorporating them in one single program to yield the </a:t>
            </a:r>
            <a:r>
              <a:rPr lang="en-US" cap="none" dirty="0">
                <a:latin typeface="Times New Roman" charset="0"/>
                <a:ea typeface="Times New Roman" charset="0"/>
                <a:cs typeface="Times New Roman" charset="0"/>
              </a:rPr>
              <a:t>most accurate reading of the surrounding environment </a:t>
            </a: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>and arrive to the final goal while avoiding all obstacles along the way.</a:t>
            </a:r>
            <a:endParaRPr lang="en-US" cap="none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94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Differential Drive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3750"/>
            <a:ext cx="12192000" cy="4794250"/>
          </a:xfrm>
        </p:spPr>
      </p:pic>
    </p:spTree>
    <p:extLst>
      <p:ext uri="{BB962C8B-B14F-4D97-AF65-F5344CB8AC3E}">
        <p14:creationId xmlns:p14="http://schemas.microsoft.com/office/powerpoint/2010/main" val="61981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O</a:t>
            </a:r>
            <a:r>
              <a:rPr lang="en-US" cap="none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verview</a:t>
            </a:r>
            <a:endParaRPr lang="en-US" cap="none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cap="none" dirty="0">
                <a:latin typeface="Times New Roman" charset="0"/>
                <a:ea typeface="Times New Roman" charset="0"/>
                <a:cs typeface="Times New Roman" charset="0"/>
              </a:rPr>
              <a:t>T</a:t>
            </a: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>he project evolved over many steps reaching its final shape. in the beginning it was made out of wood, then it was changed to ALCABOUND. The project was built on a Raspberry Pi microprocessor, allowing many processes to work simultaneously leading to the integration of all sensor’s data to be used in real-time in one main program.</a:t>
            </a:r>
            <a:endParaRPr lang="en-US" cap="none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44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52740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77731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1" y="2024208"/>
            <a:ext cx="10394707" cy="331118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58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625" y="2436223"/>
            <a:ext cx="10396882" cy="1151965"/>
          </a:xfrm>
        </p:spPr>
        <p:txBody>
          <a:bodyPr/>
          <a:lstStyle/>
          <a:p>
            <a:pPr algn="ctr"/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3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none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D</a:t>
            </a:r>
            <a:r>
              <a:rPr lang="en-US" sz="4000" cap="none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ead reckoning</a:t>
            </a:r>
            <a:endParaRPr lang="en-US" sz="4000" cap="none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cap="none" dirty="0"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>n navigation, dead reckoning is the process of calculating one's current position by using a previously determined position, or fix, and advancing that position based upon known or estimated speeds over elapsed time and course. The corresponding term in other sciences is path integration.</a:t>
            </a:r>
            <a:endParaRPr lang="en-US" cap="none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51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47" y="572151"/>
            <a:ext cx="10396882" cy="1151965"/>
          </a:xfrm>
        </p:spPr>
        <p:txBody>
          <a:bodyPr/>
          <a:lstStyle/>
          <a:p>
            <a:r>
              <a:rPr lang="en-US" b="1" dirty="0"/>
              <a:t>Indoor positioning system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4116"/>
            <a:ext cx="11665131" cy="4676684"/>
          </a:xfrm>
        </p:spPr>
      </p:pic>
    </p:spTree>
    <p:extLst>
      <p:ext uri="{BB962C8B-B14F-4D97-AF65-F5344CB8AC3E}">
        <p14:creationId xmlns:p14="http://schemas.microsoft.com/office/powerpoint/2010/main" val="28140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926389" cy="6374674"/>
          </a:xfrm>
        </p:spPr>
      </p:pic>
    </p:spTree>
    <p:extLst>
      <p:ext uri="{BB962C8B-B14F-4D97-AF65-F5344CB8AC3E}">
        <p14:creationId xmlns:p14="http://schemas.microsoft.com/office/powerpoint/2010/main" val="55895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0989" y="124097"/>
            <a:ext cx="10396882" cy="1151965"/>
          </a:xfrm>
        </p:spPr>
        <p:txBody>
          <a:bodyPr/>
          <a:lstStyle/>
          <a:p>
            <a:r>
              <a:rPr lang="en-US" dirty="0" smtClean="0"/>
              <a:t>Dead reckoning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8" y="1001742"/>
            <a:ext cx="9966959" cy="4393218"/>
          </a:xfrm>
        </p:spPr>
      </p:pic>
    </p:spTree>
    <p:extLst>
      <p:ext uri="{BB962C8B-B14F-4D97-AF65-F5344CB8AC3E}">
        <p14:creationId xmlns:p14="http://schemas.microsoft.com/office/powerpoint/2010/main" val="140810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458" y="-91440"/>
            <a:ext cx="5421085" cy="566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31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cap="none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O</a:t>
            </a:r>
            <a:r>
              <a:rPr lang="en-US" sz="4000" cap="none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bjectives</a:t>
            </a:r>
            <a:endParaRPr lang="en-US" sz="40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>1.Obtain velocity and distance information from odometer data, and obstacle distances from ultrasonic sensor. </a:t>
            </a:r>
            <a:b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>2.Combine localization information from odometers and ultrasonic sensors to produce a single representation of the robot’s position and orientation.</a:t>
            </a:r>
            <a:b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>3.Obtain velocity profiles and an overall trajectory of motion for a given instruction</a:t>
            </a:r>
            <a:b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>4.Utilize localization information to maintain robot’s trajectory.</a:t>
            </a:r>
            <a:b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>5.Develop a PID control system to maintain wheel velocities at the appropriate levels.</a:t>
            </a:r>
            <a:b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cap="none" dirty="0" smtClean="0">
                <a:latin typeface="Times New Roman" charset="0"/>
                <a:ea typeface="Times New Roman" charset="0"/>
                <a:cs typeface="Times New Roman" charset="0"/>
              </a:rPr>
              <a:t>6.Incorporate MPU 9250, optical encoder and obstacle distances data in a collision avoidance system so that the robot can react to a dynamic environment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289857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4101957"/>
          </a:xfrm>
        </p:spPr>
        <p:txBody>
          <a:bodyPr/>
          <a:lstStyle/>
          <a:p>
            <a:pPr algn="ctr"/>
            <a:r>
              <a:rPr lang="en-US" dirty="0"/>
              <a:t>Mechanical Analysis</a:t>
            </a:r>
          </a:p>
        </p:txBody>
      </p:sp>
    </p:spTree>
    <p:extLst>
      <p:ext uri="{BB962C8B-B14F-4D97-AF65-F5344CB8AC3E}">
        <p14:creationId xmlns:p14="http://schemas.microsoft.com/office/powerpoint/2010/main" val="15096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E3530EC-BA5B-407C-9B36-00820F39551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853</TotalTime>
  <Words>167</Words>
  <Application>Microsoft Office PowerPoint</Application>
  <PresentationFormat>Widescreen</PresentationFormat>
  <Paragraphs>31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Cambria Math</vt:lpstr>
      <vt:lpstr>Impact</vt:lpstr>
      <vt:lpstr>Mangal</vt:lpstr>
      <vt:lpstr>Times New Roman</vt:lpstr>
      <vt:lpstr>Main Event</vt:lpstr>
      <vt:lpstr>General Purpose Mobile Robot</vt:lpstr>
      <vt:lpstr>Overview</vt:lpstr>
      <vt:lpstr>Dead reckoning</vt:lpstr>
      <vt:lpstr>Indoor positioning system</vt:lpstr>
      <vt:lpstr>PowerPoint Presentation</vt:lpstr>
      <vt:lpstr>Dead reckoning</vt:lpstr>
      <vt:lpstr>PowerPoint Presentation</vt:lpstr>
      <vt:lpstr>Objectives</vt:lpstr>
      <vt:lpstr>Mechanical Analysis</vt:lpstr>
      <vt:lpstr>Wheel friction on different surfaces:</vt:lpstr>
      <vt:lpstr>PowerPoint Presentation</vt:lpstr>
      <vt:lpstr>PowerPoint Presentation</vt:lpstr>
      <vt:lpstr>PowerPoint Presentation</vt:lpstr>
      <vt:lpstr>PowerPoint Presentation</vt:lpstr>
      <vt:lpstr>Modules Used:</vt:lpstr>
      <vt:lpstr>modules used:  </vt:lpstr>
      <vt:lpstr>PowerPoint Presentation</vt:lpstr>
      <vt:lpstr>Sensor fusion:</vt:lpstr>
      <vt:lpstr>Differential Drive</vt:lpstr>
      <vt:lpstr>PowerPoint Presentation</vt:lpstr>
      <vt:lpstr>PowerPoint Presentation</vt:lpstr>
      <vt:lpstr>video</vt:lpstr>
      <vt:lpstr>Future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Purpose Mobile Robot</dc:title>
  <dc:creator>YAZAN HAMDAN</dc:creator>
  <cp:lastModifiedBy>YAZAN HAMDAN</cp:lastModifiedBy>
  <cp:revision>29</cp:revision>
  <dcterms:created xsi:type="dcterms:W3CDTF">2017-12-18T18:12:12Z</dcterms:created>
  <dcterms:modified xsi:type="dcterms:W3CDTF">2017-12-20T19:59:29Z</dcterms:modified>
</cp:coreProperties>
</file>