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9" r:id="rId1"/>
  </p:sldMasterIdLst>
  <p:notesMasterIdLst>
    <p:notesMasterId r:id="rId10"/>
  </p:notesMasterIdLst>
  <p:sldIdLst>
    <p:sldId id="256" r:id="rId2"/>
    <p:sldId id="269" r:id="rId3"/>
    <p:sldId id="272" r:id="rId4"/>
    <p:sldId id="275" r:id="rId5"/>
    <p:sldId id="276" r:id="rId6"/>
    <p:sldId id="277" r:id="rId7"/>
    <p:sldId id="274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di" initials="Eng." lastIdx="1" clrIdx="0">
    <p:extLst>
      <p:ext uri="{19B8F6BF-5375-455C-9EA6-DF929625EA0E}">
        <p15:presenceInfo xmlns:p15="http://schemas.microsoft.com/office/powerpoint/2012/main" userId="Had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1D0A"/>
    <a:srgbClr val="A0104E"/>
    <a:srgbClr val="F599C1"/>
    <a:srgbClr val="634F3B"/>
    <a:srgbClr val="797979"/>
    <a:srgbClr val="AF9479"/>
    <a:srgbClr val="3D3D3D"/>
    <a:srgbClr val="A53010"/>
    <a:srgbClr val="3B3729"/>
    <a:srgbClr val="5F5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141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EBAFF-14CE-4815-9985-C686A674C79E}" type="datetimeFigureOut">
              <a:rPr lang="en-US" smtClean="0"/>
              <a:t>13/5/2014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78939-BA9F-4F86-A42D-8E4963950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4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78939-BA9F-4F86-A42D-8E49639504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9EB78B16-AB6F-4256-9E89-75617A6D35E5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58003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1E362-B846-45C3-8505-4DD47FDB69EE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68557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1E362-B846-45C3-8505-4DD47FDB69EE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4586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1E362-B846-45C3-8505-4DD47FDB69EE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1261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1E362-B846-45C3-8505-4DD47FDB69EE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536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1E362-B846-45C3-8505-4DD47FDB69EE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9937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1E362-B846-45C3-8505-4DD47FDB69EE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084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57E5F-95A7-47A0-A150-98826F7FFFE6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95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0913-4F3C-45D1-984F-BC77BEA31374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4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368F4C2C-45D7-449A-9CAA-C2031A4EF298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1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D129-974D-42F6-AFFD-84676477B168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43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59FE-FF1D-4DB6-A7D3-73F30ABA2994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9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6A3C-2684-49F8-8869-7920A66D3FE0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81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D8CC4-4167-464F-B8D3-47F63A33F138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9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916E6-6E2C-4317-85D2-953DEA14634A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28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8152-C7B8-4AD6-AA2D-D457E265537A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36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24963-2E1E-4B60-8FE4-874C9F8130BF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51E362-B846-45C3-8505-4DD47FDB69EE}" type="datetime1">
              <a:rPr lang="en-US" smtClean="0"/>
              <a:t>13/5/2014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94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0441" y="2300828"/>
            <a:ext cx="6600451" cy="66860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5F5943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Pickled Olive Filing Machine</a:t>
            </a:r>
            <a:endParaRPr lang="en-US" sz="3600" dirty="0">
              <a:solidFill>
                <a:srgbClr val="5F5943"/>
              </a:solidFill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5422" y="181902"/>
            <a:ext cx="6600451" cy="6797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A53010"/>
                </a:solidFill>
                <a:latin typeface="Cambria" panose="02040503050406030204" pitchFamily="18" charset="0"/>
                <a:ea typeface="Adobe Heiti Std R" panose="020B0400000000000000" pitchFamily="34" charset="-128"/>
              </a:rPr>
              <a:t>An-Najah National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25107" y="1594615"/>
            <a:ext cx="694107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</a:pPr>
            <a:r>
              <a:rPr lang="en-US" sz="2800" b="1" dirty="0">
                <a:solidFill>
                  <a:srgbClr val="A53010"/>
                </a:solidFill>
                <a:latin typeface="Cambria" panose="02040503050406030204" pitchFamily="18" charset="0"/>
                <a:ea typeface="Adobe Heiti Std R" panose="020B0400000000000000" pitchFamily="34" charset="-128"/>
              </a:rPr>
              <a:t>Mechanical Engineering Department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78204" y="795903"/>
            <a:ext cx="543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</a:pPr>
            <a:r>
              <a:rPr lang="en-US" sz="3600" b="1" dirty="0">
                <a:solidFill>
                  <a:srgbClr val="A53010"/>
                </a:solidFill>
                <a:latin typeface="Cambria" panose="02040503050406030204" pitchFamily="18" charset="0"/>
                <a:ea typeface="Adobe Heiti Std R" panose="020B0400000000000000" pitchFamily="34" charset="-128"/>
              </a:rPr>
              <a:t>Faculty of Engineering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3057095" y="3034822"/>
            <a:ext cx="29471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Prepared by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Ahmad 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Istaitieh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Farah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Salameh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Hadi Sawalha</a:t>
            </a:r>
          </a:p>
          <a:p>
            <a:pPr algn="ctr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Juman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CENA" panose="02000000000000000000" pitchFamily="2" charset="0"/>
              </a:rPr>
              <a:t>Jaroun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 CENA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7979" y="5589246"/>
            <a:ext cx="3465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621D0A"/>
                </a:solidFill>
                <a:latin typeface="Hobo Std" panose="020B0803040709020204" pitchFamily="34" charset="0"/>
              </a:rPr>
              <a:t>Submitted to Dr. </a:t>
            </a:r>
            <a:r>
              <a:rPr lang="en-US" sz="2000" dirty="0" err="1" smtClean="0">
                <a:solidFill>
                  <a:srgbClr val="621D0A"/>
                </a:solidFill>
                <a:latin typeface="Hobo Std" panose="020B0803040709020204" pitchFamily="34" charset="0"/>
              </a:rPr>
              <a:t>Iyad</a:t>
            </a:r>
            <a:r>
              <a:rPr lang="en-US" sz="2000" dirty="0" smtClean="0">
                <a:solidFill>
                  <a:srgbClr val="621D0A"/>
                </a:solidFill>
                <a:latin typeface="Hobo Std" panose="020B0803040709020204" pitchFamily="34" charset="0"/>
              </a:rPr>
              <a:t> </a:t>
            </a:r>
            <a:r>
              <a:rPr lang="en-US" sz="2000" dirty="0" err="1" smtClean="0">
                <a:solidFill>
                  <a:srgbClr val="621D0A"/>
                </a:solidFill>
                <a:latin typeface="Hobo Std" panose="020B0803040709020204" pitchFamily="34" charset="0"/>
              </a:rPr>
              <a:t>Assaf</a:t>
            </a:r>
            <a:endParaRPr lang="en-US" sz="2000" dirty="0">
              <a:solidFill>
                <a:srgbClr val="621D0A"/>
              </a:solidFill>
              <a:latin typeface="Hobo Std" panose="020B0803040709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67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810" y="197617"/>
            <a:ext cx="6589199" cy="58030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Caslon Pro Bold" panose="0205070206050A020403" pitchFamily="18" charset="0"/>
              </a:rPr>
              <a:t>Outline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Caslon Pro Bold" panose="0205070206050A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821" y="947244"/>
            <a:ext cx="8457179" cy="5283959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Introduction.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Constraints.</a:t>
            </a:r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Parts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description.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Results and d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iscussion.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Conclusion and recommendation.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Acknowledgment.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8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658597" y="201029"/>
            <a:ext cx="6589199" cy="740666"/>
          </a:xfrm>
        </p:spPr>
        <p:txBody>
          <a:bodyPr/>
          <a:lstStyle/>
          <a:p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Caslon Pro Bold" panose="0205070206050A020403" pitchFamily="18" charset="0"/>
              </a:rPr>
              <a:t>Introduction :</a:t>
            </a:r>
            <a:endParaRPr lang="ar-SA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382857" y="1078172"/>
            <a:ext cx="6864939" cy="5283959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Problem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Objective of the project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Project design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Expected results.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3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99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Machine’s parts.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72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Results and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1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658597" y="201029"/>
            <a:ext cx="6589199" cy="74066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Conclusion and recommendation</a:t>
            </a:r>
            <a:endParaRPr lang="ar-SA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98657" y="1370272"/>
            <a:ext cx="8345343" cy="548772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As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we are facing Renewable problems, we are always able to find renewable solutions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Machine cost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(15000-20000 USD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).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International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similar versions (45000-50000 USD)</a:t>
            </a:r>
            <a:endParaRPr lang="en-US" sz="2800" b="1" dirty="0" smtClean="0">
              <a:solidFill>
                <a:schemeClr val="tx1"/>
              </a:solidFill>
              <a:latin typeface="Times New Roman" panose="02020603050405020304" pitchFamily="18" charset="0"/>
              <a:ea typeface="Adobe Heiti Std R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9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167867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gerian" panose="04020705040A02060702" pitchFamily="82" charset="0"/>
              </a:rPr>
              <a:t>Thanks for your attention</a:t>
            </a:r>
            <a:endParaRPr lang="en-US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64395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 BLANCA" panose="02000000000000000000" pitchFamily="2" charset="0"/>
              </a:rPr>
              <a:t>Any Questions  ???</a:t>
            </a: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 BLANCA" panose="02000000000000000000" pitchFamily="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7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997</TotalTime>
  <Words>117</Words>
  <Application>Microsoft Office PowerPoint</Application>
  <PresentationFormat>On-screen Show (4:3)</PresentationFormat>
  <Paragraphs>40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Adobe Fangsong Std R</vt:lpstr>
      <vt:lpstr>Adobe Heiti Std R</vt:lpstr>
      <vt:lpstr>Adobe Caslon Pro Bold</vt:lpstr>
      <vt:lpstr>Algerian</vt:lpstr>
      <vt:lpstr>AR BLANCA</vt:lpstr>
      <vt:lpstr>AR CENA</vt:lpstr>
      <vt:lpstr>Arial</vt:lpstr>
      <vt:lpstr>Calibri</vt:lpstr>
      <vt:lpstr>Cambria</vt:lpstr>
      <vt:lpstr>Corbel</vt:lpstr>
      <vt:lpstr>Hobo Std</vt:lpstr>
      <vt:lpstr>Tahoma</vt:lpstr>
      <vt:lpstr>Times New Roman</vt:lpstr>
      <vt:lpstr>Parallax</vt:lpstr>
      <vt:lpstr>Pickled Olive Filing Machine</vt:lpstr>
      <vt:lpstr>Outline</vt:lpstr>
      <vt:lpstr>Introduction :</vt:lpstr>
      <vt:lpstr>Constraints</vt:lpstr>
      <vt:lpstr>Machine’s parts.</vt:lpstr>
      <vt:lpstr>Results and Discussion</vt:lpstr>
      <vt:lpstr>Conclusion and recommendation</vt:lpstr>
      <vt:lpstr>PowerPoint Presentation</vt:lpstr>
    </vt:vector>
  </TitlesOfParts>
  <Company>SSSSS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Design (I)</dc:title>
  <dc:creator>Hadi</dc:creator>
  <cp:lastModifiedBy>Hadi</cp:lastModifiedBy>
  <cp:revision>124</cp:revision>
  <dcterms:created xsi:type="dcterms:W3CDTF">2012-12-19T09:22:58Z</dcterms:created>
  <dcterms:modified xsi:type="dcterms:W3CDTF">2014-05-13T09:45:40Z</dcterms:modified>
</cp:coreProperties>
</file>