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  <p:sldMasterId id="2147483651" r:id="rId5"/>
    <p:sldMasterId id="214748365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3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6" roundtripDataSignature="AMtx7miZi6Bbk+O+8VgM/Z9EeUYDZEjQ3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36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6" Type="http://customschemas.google.com/relationships/presentationmetadata" Target="meta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4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layout">
  <p:cSld name="Cover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Contents slide layout">
  <p:cSld name="9_Contents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Contents slide layout">
  <p:cSld name="11_Contents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Contents slide layout">
  <p:cSld name="10_Contents slide layou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37;p23"/>
          <p:cNvGrpSpPr/>
          <p:nvPr/>
        </p:nvGrpSpPr>
        <p:grpSpPr>
          <a:xfrm>
            <a:off x="8295412" y="1658804"/>
            <a:ext cx="3174949" cy="4282922"/>
            <a:chOff x="5745956" y="3501865"/>
            <a:chExt cx="2146216" cy="2895189"/>
          </a:xfrm>
        </p:grpSpPr>
        <p:sp>
          <p:nvSpPr>
            <p:cNvPr id="38" name="Google Shape;38;p23"/>
            <p:cNvSpPr/>
            <p:nvPr/>
          </p:nvSpPr>
          <p:spPr>
            <a:xfrm>
              <a:off x="7498806" y="3501865"/>
              <a:ext cx="157347" cy="62939"/>
            </a:xfrm>
            <a:custGeom>
              <a:rect b="b" l="l" r="r" t="t"/>
              <a:pathLst>
                <a:path extrusionOk="0" h="19050" w="47625">
                  <a:moveTo>
                    <a:pt x="45244" y="13811"/>
                  </a:moveTo>
                  <a:lnTo>
                    <a:pt x="45244" y="13811"/>
                  </a:lnTo>
                  <a:cubicBezTo>
                    <a:pt x="45244" y="17621"/>
                    <a:pt x="42386" y="20479"/>
                    <a:pt x="38576" y="20479"/>
                  </a:cubicBezTo>
                  <a:lnTo>
                    <a:pt x="13811" y="20479"/>
                  </a:lnTo>
                  <a:cubicBezTo>
                    <a:pt x="10001" y="20479"/>
                    <a:pt x="7144" y="17621"/>
                    <a:pt x="7144" y="13811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38576" y="7144"/>
                  </a:lnTo>
                  <a:cubicBezTo>
                    <a:pt x="42386" y="8096"/>
                    <a:pt x="45244" y="10954"/>
                    <a:pt x="45244" y="1381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23"/>
            <p:cNvSpPr/>
            <p:nvPr/>
          </p:nvSpPr>
          <p:spPr>
            <a:xfrm>
              <a:off x="7829233" y="3977052"/>
              <a:ext cx="62939" cy="157347"/>
            </a:xfrm>
            <a:custGeom>
              <a:rect b="b" l="l" r="r" t="t"/>
              <a:pathLst>
                <a:path extrusionOk="0" h="47625" w="19050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23"/>
            <p:cNvSpPr/>
            <p:nvPr/>
          </p:nvSpPr>
          <p:spPr>
            <a:xfrm>
              <a:off x="7829233" y="3838586"/>
              <a:ext cx="62939" cy="157347"/>
            </a:xfrm>
            <a:custGeom>
              <a:rect b="b" l="l" r="r" t="t"/>
              <a:pathLst>
                <a:path extrusionOk="0" h="47625" w="19050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23"/>
            <p:cNvSpPr/>
            <p:nvPr/>
          </p:nvSpPr>
          <p:spPr>
            <a:xfrm>
              <a:off x="5745956" y="3523892"/>
              <a:ext cx="2139922" cy="2863720"/>
            </a:xfrm>
            <a:custGeom>
              <a:rect b="b" l="l" r="r" t="t"/>
              <a:pathLst>
                <a:path extrusionOk="0" h="866775" w="647700">
                  <a:moveTo>
                    <a:pt x="611029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31056"/>
                  </a:lnTo>
                  <a:cubicBezTo>
                    <a:pt x="7144" y="850106"/>
                    <a:pt x="22384" y="865346"/>
                    <a:pt x="40481" y="865346"/>
                  </a:cubicBezTo>
                  <a:lnTo>
                    <a:pt x="611029" y="865346"/>
                  </a:lnTo>
                  <a:cubicBezTo>
                    <a:pt x="629126" y="865346"/>
                    <a:pt x="644366" y="850106"/>
                    <a:pt x="644366" y="831056"/>
                  </a:cubicBezTo>
                  <a:lnTo>
                    <a:pt x="644366" y="41434"/>
                  </a:lnTo>
                  <a:cubicBezTo>
                    <a:pt x="644366" y="23336"/>
                    <a:pt x="629126" y="7144"/>
                    <a:pt x="611029" y="7144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23"/>
            <p:cNvSpPr/>
            <p:nvPr/>
          </p:nvSpPr>
          <p:spPr>
            <a:xfrm>
              <a:off x="5755398" y="3533334"/>
              <a:ext cx="2108453" cy="2863720"/>
            </a:xfrm>
            <a:custGeom>
              <a:rect b="b" l="l" r="r" t="t"/>
              <a:pathLst>
                <a:path extrusionOk="0" h="866775" w="638175">
                  <a:moveTo>
                    <a:pt x="605314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26294"/>
                  </a:lnTo>
                  <a:cubicBezTo>
                    <a:pt x="7144" y="845344"/>
                    <a:pt x="22384" y="860584"/>
                    <a:pt x="40481" y="860584"/>
                  </a:cubicBezTo>
                  <a:lnTo>
                    <a:pt x="604361" y="860584"/>
                  </a:lnTo>
                  <a:cubicBezTo>
                    <a:pt x="622459" y="860584"/>
                    <a:pt x="637699" y="845344"/>
                    <a:pt x="637699" y="826294"/>
                  </a:cubicBezTo>
                  <a:lnTo>
                    <a:pt x="637699" y="41434"/>
                  </a:lnTo>
                  <a:cubicBezTo>
                    <a:pt x="637699" y="22384"/>
                    <a:pt x="623411" y="7144"/>
                    <a:pt x="605314" y="7144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23"/>
            <p:cNvSpPr/>
            <p:nvPr/>
          </p:nvSpPr>
          <p:spPr>
            <a:xfrm>
              <a:off x="5972536" y="3781941"/>
              <a:ext cx="1699350" cy="2360208"/>
            </a:xfrm>
            <a:custGeom>
              <a:rect b="b" l="l" r="r" t="t"/>
              <a:pathLst>
                <a:path extrusionOk="0" h="714375" w="514350">
                  <a:moveTo>
                    <a:pt x="7144" y="7144"/>
                  </a:moveTo>
                  <a:lnTo>
                    <a:pt x="508159" y="7144"/>
                  </a:lnTo>
                  <a:lnTo>
                    <a:pt x="508159" y="711041"/>
                  </a:lnTo>
                  <a:lnTo>
                    <a:pt x="7144" y="71104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23"/>
            <p:cNvSpPr/>
            <p:nvPr/>
          </p:nvSpPr>
          <p:spPr>
            <a:xfrm>
              <a:off x="6537278" y="3804313"/>
              <a:ext cx="1119116" cy="2330356"/>
            </a:xfrm>
            <a:custGeom>
              <a:rect b="b" l="l" r="r" t="t"/>
              <a:pathLst>
                <a:path extrusionOk="0" h="2330356" w="111911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5" name="Google Shape;45;p23"/>
            <p:cNvGrpSpPr/>
            <p:nvPr/>
          </p:nvGrpSpPr>
          <p:grpSpPr>
            <a:xfrm>
              <a:off x="6752948" y="6198983"/>
              <a:ext cx="113352" cy="113352"/>
              <a:chOff x="6768693" y="6038239"/>
              <a:chExt cx="147969" cy="147969"/>
            </a:xfrm>
          </p:grpSpPr>
          <p:sp>
            <p:nvSpPr>
              <p:cNvPr id="46" name="Google Shape;46;p23"/>
              <p:cNvSpPr/>
              <p:nvPr/>
            </p:nvSpPr>
            <p:spPr>
              <a:xfrm>
                <a:off x="6768693" y="6038239"/>
                <a:ext cx="147969" cy="147969"/>
              </a:xfrm>
              <a:prstGeom prst="ellipse">
                <a:avLst/>
              </a:prstGeom>
              <a:solidFill>
                <a:srgbClr val="A5A5A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Google Shape;47;p23"/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rgbClr val="D8D8D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8" name="Google Shape;48;p23"/>
          <p:cNvGrpSpPr/>
          <p:nvPr/>
        </p:nvGrpSpPr>
        <p:grpSpPr>
          <a:xfrm>
            <a:off x="6823319" y="3202196"/>
            <a:ext cx="1656867" cy="2912686"/>
            <a:chOff x="7182034" y="5192864"/>
            <a:chExt cx="825553" cy="1451279"/>
          </a:xfrm>
        </p:grpSpPr>
        <p:grpSp>
          <p:nvGrpSpPr>
            <p:cNvPr id="49" name="Google Shape;49;p23"/>
            <p:cNvGrpSpPr/>
            <p:nvPr/>
          </p:nvGrpSpPr>
          <p:grpSpPr>
            <a:xfrm>
              <a:off x="7182034" y="5192864"/>
              <a:ext cx="825553" cy="1451279"/>
              <a:chOff x="445712" y="1449040"/>
              <a:chExt cx="2113018" cy="3924176"/>
            </a:xfrm>
          </p:grpSpPr>
          <p:sp>
            <p:nvSpPr>
              <p:cNvPr id="50" name="Google Shape;50;p23"/>
              <p:cNvSpPr/>
              <p:nvPr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fmla="val 13580" name="adj"/>
                </a:avLst>
              </a:prstGeom>
              <a:solidFill>
                <a:srgbClr val="26262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" name="Google Shape;51;p23"/>
              <p:cNvSpPr/>
              <p:nvPr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52" name="Google Shape;52;p23"/>
              <p:cNvGrpSpPr/>
              <p:nvPr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53" name="Google Shape;53;p23"/>
                <p:cNvSpPr/>
                <p:nvPr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>
                  <a:gsLst>
                    <a:gs pos="0">
                      <a:srgbClr val="0F0F0F"/>
                    </a:gs>
                    <a:gs pos="56000">
                      <a:srgbClr val="595959"/>
                    </a:gs>
                    <a:gs pos="91000">
                      <a:srgbClr val="7F7F7F"/>
                    </a:gs>
                    <a:gs pos="100000">
                      <a:srgbClr val="BFBFBF"/>
                    </a:gs>
                  </a:gsLst>
                  <a:lin ang="10800000" scaled="0"/>
                </a:gradFill>
                <a:ln cap="flat" cmpd="sng" w="12700">
                  <a:solidFill>
                    <a:srgbClr val="262626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4" name="Google Shape;54;p23"/>
                <p:cNvSpPr/>
                <p:nvPr/>
              </p:nvSpPr>
              <p:spPr>
                <a:xfrm>
                  <a:off x="1634225" y="5796647"/>
                  <a:ext cx="142969" cy="144016"/>
                </a:xfrm>
                <a:prstGeom prst="roundRect">
                  <a:avLst>
                    <a:gd fmla="val 16667" name="adj"/>
                  </a:avLst>
                </a:prstGeom>
                <a:solidFill>
                  <a:srgbClr val="737373"/>
                </a:solidFill>
                <a:ln cap="flat" cmpd="sng" w="9525">
                  <a:solidFill>
                    <a:srgbClr val="B0B0B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55" name="Google Shape;55;p23"/>
            <p:cNvGrpSpPr/>
            <p:nvPr/>
          </p:nvGrpSpPr>
          <p:grpSpPr>
            <a:xfrm>
              <a:off x="7210904" y="5333460"/>
              <a:ext cx="734603" cy="1136247"/>
              <a:chOff x="7224494" y="5344134"/>
              <a:chExt cx="734603" cy="1189257"/>
            </a:xfrm>
          </p:grpSpPr>
          <p:sp>
            <p:nvSpPr>
              <p:cNvPr id="56" name="Google Shape;56;p23"/>
              <p:cNvSpPr/>
              <p:nvPr/>
            </p:nvSpPr>
            <p:spPr>
              <a:xfrm>
                <a:off x="7224494" y="5344134"/>
                <a:ext cx="734603" cy="1189257"/>
              </a:xfrm>
              <a:custGeom>
                <a:rect b="b" l="l" r="r" t="t"/>
                <a:pathLst>
                  <a:path extrusionOk="0" h="590550" w="333375">
                    <a:moveTo>
                      <a:pt x="7144" y="7144"/>
                    </a:moveTo>
                    <a:lnTo>
                      <a:pt x="331946" y="7144"/>
                    </a:lnTo>
                    <a:lnTo>
                      <a:pt x="331946" y="586264"/>
                    </a:lnTo>
                    <a:lnTo>
                      <a:pt x="7144" y="586264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Google Shape;57;p23"/>
              <p:cNvSpPr/>
              <p:nvPr/>
            </p:nvSpPr>
            <p:spPr>
              <a:xfrm>
                <a:off x="7353653" y="5363515"/>
                <a:ext cx="604560" cy="1150499"/>
              </a:xfrm>
              <a:custGeom>
                <a:rect b="b" l="l" r="r" t="t"/>
                <a:pathLst>
                  <a:path extrusionOk="0" h="2330356" w="1119116">
                    <a:moveTo>
                      <a:pt x="614149" y="0"/>
                    </a:moveTo>
                    <a:lnTo>
                      <a:pt x="1115704" y="3412"/>
                    </a:lnTo>
                    <a:cubicBezTo>
                      <a:pt x="1116841" y="777923"/>
                      <a:pt x="1117979" y="1555845"/>
                      <a:pt x="1119116" y="2330356"/>
                    </a:cubicBezTo>
                    <a:lnTo>
                      <a:pt x="0" y="2330356"/>
                    </a:lnTo>
                    <a:lnTo>
                      <a:pt x="614149" y="0"/>
                    </a:lnTo>
                    <a:close/>
                  </a:path>
                </a:pathLst>
              </a:custGeom>
              <a:solidFill>
                <a:srgbClr val="999999">
                  <a:alpha val="9803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8" name="Google Shape;58;p23"/>
          <p:cNvSpPr/>
          <p:nvPr>
            <p:ph idx="2" type="pic"/>
          </p:nvPr>
        </p:nvSpPr>
        <p:spPr>
          <a:xfrm>
            <a:off x="8609452" y="2064430"/>
            <a:ext cx="2535033" cy="350020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23"/>
          <p:cNvSpPr/>
          <p:nvPr>
            <p:ph idx="3" type="pic"/>
          </p:nvPr>
        </p:nvSpPr>
        <p:spPr>
          <a:xfrm>
            <a:off x="6906381" y="3455576"/>
            <a:ext cx="1484457" cy="233064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60" name="Google Shape;60;p23"/>
          <p:cNvSpPr txBox="1"/>
          <p:nvPr>
            <p:ph idx="1" type="body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b="0" i="0" sz="54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Contents slide layout">
  <p:cSld name="13_Contents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_Contents slide layout">
  <p:cSld name="14_Contents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_Contents slide layout">
  <p:cSld name="15_Contents slide layou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6"/>
          <p:cNvSpPr/>
          <p:nvPr/>
        </p:nvSpPr>
        <p:spPr>
          <a:xfrm>
            <a:off x="6908167" y="5662484"/>
            <a:ext cx="4431324" cy="448874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" name="Google Shape;65;p26"/>
          <p:cNvGrpSpPr/>
          <p:nvPr/>
        </p:nvGrpSpPr>
        <p:grpSpPr>
          <a:xfrm>
            <a:off x="7079704" y="2354198"/>
            <a:ext cx="4354942" cy="3514972"/>
            <a:chOff x="2444748" y="555045"/>
            <a:chExt cx="7282048" cy="5727454"/>
          </a:xfrm>
        </p:grpSpPr>
        <p:sp>
          <p:nvSpPr>
            <p:cNvPr id="66" name="Google Shape;66;p26"/>
            <p:cNvSpPr/>
            <p:nvPr/>
          </p:nvSpPr>
          <p:spPr>
            <a:xfrm>
              <a:off x="4964693" y="5443837"/>
              <a:ext cx="2168250" cy="818208"/>
            </a:xfrm>
            <a:custGeom>
              <a:rect b="b" l="l" r="r" t="t"/>
              <a:pathLst>
                <a:path extrusionOk="0" h="818207" w="2168250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rgbClr val="BFBFBF"/>
                </a:gs>
                <a:gs pos="52999">
                  <a:srgbClr val="D8D8D8"/>
                </a:gs>
                <a:gs pos="83000">
                  <a:srgbClr val="BFBFBF"/>
                </a:gs>
                <a:gs pos="100000">
                  <a:srgbClr val="BFBFBF"/>
                </a:gs>
              </a:gsLst>
              <a:lin ang="162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26"/>
            <p:cNvSpPr/>
            <p:nvPr/>
          </p:nvSpPr>
          <p:spPr>
            <a:xfrm>
              <a:off x="2444748" y="555045"/>
              <a:ext cx="7282048" cy="4950157"/>
            </a:xfrm>
            <a:custGeom>
              <a:rect b="b" l="l" r="r" t="t"/>
              <a:pathLst>
                <a:path extrusionOk="0" h="4950157" w="7282048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26"/>
            <p:cNvSpPr/>
            <p:nvPr/>
          </p:nvSpPr>
          <p:spPr>
            <a:xfrm>
              <a:off x="8706599" y="5435655"/>
              <a:ext cx="490925" cy="81821"/>
            </a:xfrm>
            <a:custGeom>
              <a:rect b="b" l="l" r="r" t="t"/>
              <a:pathLst>
                <a:path extrusionOk="0" h="81820" w="490924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26"/>
            <p:cNvSpPr/>
            <p:nvPr/>
          </p:nvSpPr>
          <p:spPr>
            <a:xfrm>
              <a:off x="2481568" y="595956"/>
              <a:ext cx="7200228" cy="4336501"/>
            </a:xfrm>
            <a:custGeom>
              <a:rect b="b" l="l" r="r" t="t"/>
              <a:pathLst>
                <a:path extrusionOk="0" h="4336501" w="7200227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26"/>
            <p:cNvSpPr/>
            <p:nvPr/>
          </p:nvSpPr>
          <p:spPr>
            <a:xfrm>
              <a:off x="4968919" y="6159768"/>
              <a:ext cx="2168250" cy="122731"/>
            </a:xfrm>
            <a:custGeom>
              <a:rect b="b" l="l" r="r" t="t"/>
              <a:pathLst>
                <a:path extrusionOk="0" h="122731" w="2168250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26"/>
            <p:cNvSpPr/>
            <p:nvPr/>
          </p:nvSpPr>
          <p:spPr>
            <a:xfrm>
              <a:off x="2481568" y="4903820"/>
              <a:ext cx="7200228" cy="572745"/>
            </a:xfrm>
            <a:custGeom>
              <a:rect b="b" l="l" r="r" t="t"/>
              <a:pathLst>
                <a:path extrusionOk="0" h="572745" w="7200227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26"/>
            <p:cNvSpPr/>
            <p:nvPr/>
          </p:nvSpPr>
          <p:spPr>
            <a:xfrm>
              <a:off x="2747714" y="910966"/>
              <a:ext cx="6676116" cy="3763756"/>
            </a:xfrm>
            <a:custGeom>
              <a:rect b="b" l="l" r="r" t="t"/>
              <a:pathLst>
                <a:path extrusionOk="0" h="3763755" w="6586571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26"/>
            <p:cNvSpPr/>
            <p:nvPr/>
          </p:nvSpPr>
          <p:spPr>
            <a:xfrm>
              <a:off x="5654591" y="939518"/>
              <a:ext cx="3769239" cy="3736342"/>
            </a:xfrm>
            <a:custGeom>
              <a:rect b="b" l="l" r="r" t="t"/>
              <a:pathLst>
                <a:path extrusionOk="0" h="4035268" w="3976489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" name="Google Shape;74;p26"/>
          <p:cNvSpPr/>
          <p:nvPr>
            <p:ph idx="2" type="pic"/>
          </p:nvPr>
        </p:nvSpPr>
        <p:spPr>
          <a:xfrm>
            <a:off x="7200473" y="2541394"/>
            <a:ext cx="4108512" cy="237230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75" name="Google Shape;75;p26"/>
          <p:cNvSpPr txBox="1"/>
          <p:nvPr>
            <p:ph idx="1" type="body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b="0" i="0" sz="54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6_Contents slide layout">
  <p:cSld name="16_Contents slide layout">
    <p:bg>
      <p:bgPr>
        <a:solidFill>
          <a:schemeClr val="dk1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Contents slide layout">
  <p:cSld name="17_Contents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NG sets layout">
  <p:cSld name="PNG sets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/>
          <p:nvPr>
            <p:ph idx="1" type="body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b="0" i="0" sz="54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con sets layout">
  <p:cSld name="1_Icon sets layou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0"/>
          <p:cNvSpPr txBox="1"/>
          <p:nvPr>
            <p:ph idx="1" type="body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b="0" i="0" sz="54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p30"/>
          <p:cNvSpPr/>
          <p:nvPr/>
        </p:nvSpPr>
        <p:spPr>
          <a:xfrm>
            <a:off x="354010" y="1131591"/>
            <a:ext cx="3560767" cy="5402561"/>
          </a:xfrm>
          <a:prstGeom prst="roundRect">
            <a:avLst>
              <a:gd fmla="val 3968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0"/>
          <p:cNvSpPr/>
          <p:nvPr/>
        </p:nvSpPr>
        <p:spPr>
          <a:xfrm>
            <a:off x="531933" y="1347500"/>
            <a:ext cx="153868" cy="5015200"/>
          </a:xfrm>
          <a:prstGeom prst="roundRect">
            <a:avLst>
              <a:gd fmla="val 50000" name="adj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30"/>
          <p:cNvSpPr/>
          <p:nvPr/>
        </p:nvSpPr>
        <p:spPr>
          <a:xfrm rot="5400000">
            <a:off x="3057177" y="1276653"/>
            <a:ext cx="685849" cy="685148"/>
          </a:xfrm>
          <a:prstGeom prst="halfFrame">
            <a:avLst>
              <a:gd fmla="val 23728" name="adj1"/>
              <a:gd fmla="val 24642" name="adj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1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30"/>
          <p:cNvSpPr txBox="1"/>
          <p:nvPr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 can Resize without losing quality</a:t>
            </a:r>
            <a:endParaRPr b="1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30"/>
          <p:cNvSpPr txBox="1"/>
          <p:nvPr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 can Change Fill Color &amp;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Line Color</a:t>
            </a:r>
            <a:endParaRPr b="1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30"/>
          <p:cNvSpPr txBox="1"/>
          <p:nvPr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www.allppt.com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30"/>
          <p:cNvSpPr txBox="1"/>
          <p:nvPr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FREE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PPT TEMPLATES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 layout">
  <p:cSld name="End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Slide layout">
  <p:cSld name="Section Break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Agenda slide layout">
  <p:cSld name="3_Agenda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 slide layout">
  <p:cSld name="Contents slide layou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5"/>
          <p:cNvSpPr txBox="1"/>
          <p:nvPr>
            <p:ph idx="1" type="body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b="0" i="0" sz="54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IMAGES LAYOUT">
  <p:cSld name="11_IMAGES LAYOU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6"/>
          <p:cNvSpPr/>
          <p:nvPr/>
        </p:nvSpPr>
        <p:spPr>
          <a:xfrm>
            <a:off x="0" y="1631633"/>
            <a:ext cx="12192000" cy="32681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6"/>
          <p:cNvSpPr/>
          <p:nvPr>
            <p:ph idx="2" type="pic"/>
          </p:nvPr>
        </p:nvSpPr>
        <p:spPr>
          <a:xfrm>
            <a:off x="5486631" y="1787843"/>
            <a:ext cx="1883635" cy="135828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1" name="Google Shape;21;p16"/>
          <p:cNvSpPr/>
          <p:nvPr>
            <p:ph idx="3" type="pic"/>
          </p:nvPr>
        </p:nvSpPr>
        <p:spPr>
          <a:xfrm>
            <a:off x="7542257" y="1787843"/>
            <a:ext cx="1883635" cy="135828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2" name="Google Shape;22;p16"/>
          <p:cNvSpPr/>
          <p:nvPr>
            <p:ph idx="4" type="pic"/>
          </p:nvPr>
        </p:nvSpPr>
        <p:spPr>
          <a:xfrm>
            <a:off x="9597883" y="1787843"/>
            <a:ext cx="1883635" cy="135828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3" name="Google Shape;23;p16"/>
          <p:cNvSpPr/>
          <p:nvPr>
            <p:ph idx="5" type="pic"/>
          </p:nvPr>
        </p:nvSpPr>
        <p:spPr>
          <a:xfrm>
            <a:off x="5486631" y="3351282"/>
            <a:ext cx="1883635" cy="135828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4" name="Google Shape;24;p16"/>
          <p:cNvSpPr/>
          <p:nvPr>
            <p:ph idx="6" type="pic"/>
          </p:nvPr>
        </p:nvSpPr>
        <p:spPr>
          <a:xfrm>
            <a:off x="7542257" y="3351282"/>
            <a:ext cx="1883635" cy="135828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5" name="Google Shape;25;p16"/>
          <p:cNvSpPr/>
          <p:nvPr>
            <p:ph idx="7" type="pic"/>
          </p:nvPr>
        </p:nvSpPr>
        <p:spPr>
          <a:xfrm>
            <a:off x="9597883" y="3351282"/>
            <a:ext cx="1883635" cy="135828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6" name="Google Shape;26;p16"/>
          <p:cNvSpPr/>
          <p:nvPr/>
        </p:nvSpPr>
        <p:spPr>
          <a:xfrm>
            <a:off x="0" y="4986069"/>
            <a:ext cx="12192000" cy="176841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6"/>
          <p:cNvSpPr txBox="1"/>
          <p:nvPr>
            <p:ph idx="1" type="body"/>
          </p:nvPr>
        </p:nvSpPr>
        <p:spPr>
          <a:xfrm>
            <a:off x="0" y="287254"/>
            <a:ext cx="11896725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b="0" i="0" sz="54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ntents slide layout">
  <p:cSld name="2_Contents slide layou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aam slide layout">
  <p:cSld name="4_Taam slide layou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/>
          <p:nvPr>
            <p:ph idx="1" type="body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b="0" i="0" sz="54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19"/>
          <p:cNvSpPr/>
          <p:nvPr/>
        </p:nvSpPr>
        <p:spPr>
          <a:xfrm rot="-3154419">
            <a:off x="8182359" y="1955261"/>
            <a:ext cx="2703820" cy="2703820"/>
          </a:xfrm>
          <a:prstGeom prst="roundRect">
            <a:avLst>
              <a:gd fmla="val 8219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9"/>
          <p:cNvSpPr/>
          <p:nvPr>
            <p:ph idx="2" type="pic"/>
          </p:nvPr>
        </p:nvSpPr>
        <p:spPr>
          <a:xfrm>
            <a:off x="7647164" y="1420039"/>
            <a:ext cx="3774210" cy="3774264"/>
          </a:xfrm>
          <a:prstGeom prst="diamond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Contents slide layout">
  <p:cSld name="8_Contents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7" Type="http://schemas.openxmlformats.org/officeDocument/2006/relationships/theme" Target="../theme/theme4.xml"/><Relationship Id="rId1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5.png"/><Relationship Id="rId9" Type="http://schemas.openxmlformats.org/officeDocument/2006/relationships/image" Target="../media/image4.png"/><Relationship Id="rId5" Type="http://schemas.openxmlformats.org/officeDocument/2006/relationships/image" Target="../media/image19.png"/><Relationship Id="rId6" Type="http://schemas.openxmlformats.org/officeDocument/2006/relationships/image" Target="../media/image18.png"/><Relationship Id="rId7" Type="http://schemas.openxmlformats.org/officeDocument/2006/relationships/image" Target="../media/image6.png"/><Relationship Id="rId8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"/>
          <p:cNvSpPr txBox="1"/>
          <p:nvPr/>
        </p:nvSpPr>
        <p:spPr>
          <a:xfrm>
            <a:off x="5773842" y="1379782"/>
            <a:ext cx="5741457" cy="923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SEMSARK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5773842" y="3022300"/>
            <a:ext cx="5741388" cy="3796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67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Easier way to your Real estate</a:t>
            </a:r>
            <a:endParaRPr b="0" i="0" sz="1867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5" name="Google Shape;95;p1"/>
          <p:cNvGrpSpPr/>
          <p:nvPr/>
        </p:nvGrpSpPr>
        <p:grpSpPr>
          <a:xfrm>
            <a:off x="9958827" y="2748572"/>
            <a:ext cx="1428206" cy="210411"/>
            <a:chOff x="4798423" y="1698171"/>
            <a:chExt cx="2009787" cy="296092"/>
          </a:xfrm>
        </p:grpSpPr>
        <p:sp>
          <p:nvSpPr>
            <p:cNvPr id="96" name="Google Shape;96;p1"/>
            <p:cNvSpPr/>
            <p:nvPr/>
          </p:nvSpPr>
          <p:spPr>
            <a:xfrm>
              <a:off x="4798423" y="1698171"/>
              <a:ext cx="296092" cy="29609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1"/>
            <p:cNvSpPr/>
            <p:nvPr/>
          </p:nvSpPr>
          <p:spPr>
            <a:xfrm>
              <a:off x="5141162" y="1698171"/>
              <a:ext cx="296092" cy="296092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1"/>
            <p:cNvSpPr/>
            <p:nvPr/>
          </p:nvSpPr>
          <p:spPr>
            <a:xfrm>
              <a:off x="5483901" y="1698171"/>
              <a:ext cx="296092" cy="296092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1"/>
            <p:cNvSpPr/>
            <p:nvPr/>
          </p:nvSpPr>
          <p:spPr>
            <a:xfrm>
              <a:off x="5826640" y="1698171"/>
              <a:ext cx="296092" cy="296092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1"/>
            <p:cNvSpPr/>
            <p:nvPr/>
          </p:nvSpPr>
          <p:spPr>
            <a:xfrm>
              <a:off x="6169379" y="1698171"/>
              <a:ext cx="296092" cy="296092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p1"/>
            <p:cNvSpPr/>
            <p:nvPr/>
          </p:nvSpPr>
          <p:spPr>
            <a:xfrm>
              <a:off x="6512118" y="1698171"/>
              <a:ext cx="296092" cy="296092"/>
            </a:xfrm>
            <a:prstGeom prst="diamond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"/>
          <p:cNvSpPr txBox="1"/>
          <p:nvPr/>
        </p:nvSpPr>
        <p:spPr>
          <a:xfrm>
            <a:off x="3186260" y="3960159"/>
            <a:ext cx="5590096" cy="6463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SEMSARK?</a:t>
            </a:r>
            <a:endParaRPr b="1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" name="Google Shape;107;p2"/>
          <p:cNvGrpSpPr/>
          <p:nvPr/>
        </p:nvGrpSpPr>
        <p:grpSpPr>
          <a:xfrm>
            <a:off x="4795223" y="2323016"/>
            <a:ext cx="2604318" cy="1332622"/>
            <a:chOff x="130630" y="113212"/>
            <a:chExt cx="2604318" cy="1332622"/>
          </a:xfrm>
        </p:grpSpPr>
        <p:sp>
          <p:nvSpPr>
            <p:cNvPr id="108" name="Google Shape;108;p2"/>
            <p:cNvSpPr/>
            <p:nvPr/>
          </p:nvSpPr>
          <p:spPr>
            <a:xfrm>
              <a:off x="617248" y="821449"/>
              <a:ext cx="36846" cy="36846"/>
            </a:xfrm>
            <a:custGeom>
              <a:rect b="b" l="l" r="r" t="t"/>
              <a:pathLst>
                <a:path extrusionOk="0" h="36846" w="36846">
                  <a:moveTo>
                    <a:pt x="0" y="0"/>
                  </a:moveTo>
                  <a:lnTo>
                    <a:pt x="36846" y="0"/>
                  </a:lnTo>
                  <a:lnTo>
                    <a:pt x="36846" y="36846"/>
                  </a:lnTo>
                  <a:lnTo>
                    <a:pt x="0" y="368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678207" y="821449"/>
              <a:ext cx="36846" cy="36846"/>
            </a:xfrm>
            <a:custGeom>
              <a:rect b="b" l="l" r="r" t="t"/>
              <a:pathLst>
                <a:path extrusionOk="0" h="36846" w="36846">
                  <a:moveTo>
                    <a:pt x="0" y="0"/>
                  </a:moveTo>
                  <a:lnTo>
                    <a:pt x="36846" y="0"/>
                  </a:lnTo>
                  <a:lnTo>
                    <a:pt x="36846" y="36846"/>
                  </a:lnTo>
                  <a:lnTo>
                    <a:pt x="0" y="368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678207" y="874788"/>
              <a:ext cx="36846" cy="36846"/>
            </a:xfrm>
            <a:custGeom>
              <a:rect b="b" l="l" r="r" t="t"/>
              <a:pathLst>
                <a:path extrusionOk="0" h="36846" w="36846">
                  <a:moveTo>
                    <a:pt x="0" y="0"/>
                  </a:moveTo>
                  <a:lnTo>
                    <a:pt x="36846" y="0"/>
                  </a:lnTo>
                  <a:lnTo>
                    <a:pt x="36846" y="36846"/>
                  </a:lnTo>
                  <a:lnTo>
                    <a:pt x="0" y="368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617248" y="874788"/>
              <a:ext cx="36846" cy="36846"/>
            </a:xfrm>
            <a:custGeom>
              <a:rect b="b" l="l" r="r" t="t"/>
              <a:pathLst>
                <a:path extrusionOk="0" h="36846" w="36846">
                  <a:moveTo>
                    <a:pt x="0" y="0"/>
                  </a:moveTo>
                  <a:lnTo>
                    <a:pt x="36846" y="0"/>
                  </a:lnTo>
                  <a:lnTo>
                    <a:pt x="36846" y="36846"/>
                  </a:lnTo>
                  <a:lnTo>
                    <a:pt x="0" y="368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2156452" y="821449"/>
              <a:ext cx="36846" cy="36846"/>
            </a:xfrm>
            <a:custGeom>
              <a:rect b="b" l="l" r="r" t="t"/>
              <a:pathLst>
                <a:path extrusionOk="0" h="36846" w="36846">
                  <a:moveTo>
                    <a:pt x="0" y="0"/>
                  </a:moveTo>
                  <a:lnTo>
                    <a:pt x="36846" y="0"/>
                  </a:lnTo>
                  <a:lnTo>
                    <a:pt x="36846" y="36846"/>
                  </a:lnTo>
                  <a:lnTo>
                    <a:pt x="0" y="368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2217411" y="821449"/>
              <a:ext cx="36846" cy="36846"/>
            </a:xfrm>
            <a:custGeom>
              <a:rect b="b" l="l" r="r" t="t"/>
              <a:pathLst>
                <a:path extrusionOk="0" h="36846" w="36846">
                  <a:moveTo>
                    <a:pt x="0" y="0"/>
                  </a:moveTo>
                  <a:lnTo>
                    <a:pt x="36846" y="0"/>
                  </a:lnTo>
                  <a:lnTo>
                    <a:pt x="36846" y="36846"/>
                  </a:lnTo>
                  <a:lnTo>
                    <a:pt x="0" y="368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2217411" y="874788"/>
              <a:ext cx="36846" cy="36846"/>
            </a:xfrm>
            <a:custGeom>
              <a:rect b="b" l="l" r="r" t="t"/>
              <a:pathLst>
                <a:path extrusionOk="0" h="36846" w="36846">
                  <a:moveTo>
                    <a:pt x="0" y="0"/>
                  </a:moveTo>
                  <a:lnTo>
                    <a:pt x="36846" y="0"/>
                  </a:lnTo>
                  <a:lnTo>
                    <a:pt x="36846" y="36846"/>
                  </a:lnTo>
                  <a:lnTo>
                    <a:pt x="0" y="368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2156452" y="874788"/>
              <a:ext cx="36846" cy="36846"/>
            </a:xfrm>
            <a:custGeom>
              <a:rect b="b" l="l" r="r" t="t"/>
              <a:pathLst>
                <a:path extrusionOk="0" h="36846" w="36846">
                  <a:moveTo>
                    <a:pt x="0" y="0"/>
                  </a:moveTo>
                  <a:lnTo>
                    <a:pt x="36846" y="0"/>
                  </a:lnTo>
                  <a:lnTo>
                    <a:pt x="36846" y="36846"/>
                  </a:lnTo>
                  <a:lnTo>
                    <a:pt x="0" y="368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1351291" y="402358"/>
              <a:ext cx="62245" cy="62245"/>
            </a:xfrm>
            <a:custGeom>
              <a:rect b="b" l="l" r="r" t="t"/>
              <a:pathLst>
                <a:path extrusionOk="0" h="62245" w="62245">
                  <a:moveTo>
                    <a:pt x="0" y="0"/>
                  </a:moveTo>
                  <a:lnTo>
                    <a:pt x="62246" y="0"/>
                  </a:lnTo>
                  <a:lnTo>
                    <a:pt x="62246" y="62245"/>
                  </a:lnTo>
                  <a:lnTo>
                    <a:pt x="0" y="622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1454345" y="402358"/>
              <a:ext cx="62245" cy="62245"/>
            </a:xfrm>
            <a:custGeom>
              <a:rect b="b" l="l" r="r" t="t"/>
              <a:pathLst>
                <a:path extrusionOk="0" h="62245" w="62245">
                  <a:moveTo>
                    <a:pt x="0" y="0"/>
                  </a:moveTo>
                  <a:lnTo>
                    <a:pt x="62245" y="0"/>
                  </a:lnTo>
                  <a:lnTo>
                    <a:pt x="62245" y="62245"/>
                  </a:lnTo>
                  <a:lnTo>
                    <a:pt x="0" y="622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1454345" y="492476"/>
              <a:ext cx="62245" cy="62245"/>
            </a:xfrm>
            <a:custGeom>
              <a:rect b="b" l="l" r="r" t="t"/>
              <a:pathLst>
                <a:path extrusionOk="0" h="62245" w="62245">
                  <a:moveTo>
                    <a:pt x="0" y="0"/>
                  </a:moveTo>
                  <a:lnTo>
                    <a:pt x="62245" y="0"/>
                  </a:lnTo>
                  <a:lnTo>
                    <a:pt x="62245" y="62245"/>
                  </a:lnTo>
                  <a:lnTo>
                    <a:pt x="0" y="622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1351291" y="492476"/>
              <a:ext cx="62245" cy="62245"/>
            </a:xfrm>
            <a:custGeom>
              <a:rect b="b" l="l" r="r" t="t"/>
              <a:pathLst>
                <a:path extrusionOk="0" h="62245" w="62245">
                  <a:moveTo>
                    <a:pt x="0" y="0"/>
                  </a:moveTo>
                  <a:lnTo>
                    <a:pt x="62246" y="0"/>
                  </a:lnTo>
                  <a:lnTo>
                    <a:pt x="62246" y="62245"/>
                  </a:lnTo>
                  <a:lnTo>
                    <a:pt x="0" y="622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130630" y="113212"/>
              <a:ext cx="2604318" cy="1332622"/>
            </a:xfrm>
            <a:custGeom>
              <a:rect b="b" l="l" r="r" t="t"/>
              <a:pathLst>
                <a:path extrusionOk="0" h="1332622" w="2604318">
                  <a:moveTo>
                    <a:pt x="2600493" y="1300044"/>
                  </a:moveTo>
                  <a:cubicBezTo>
                    <a:pt x="2596057" y="1282908"/>
                    <a:pt x="2566187" y="1238442"/>
                    <a:pt x="2514779" y="1236545"/>
                  </a:cubicBezTo>
                  <a:cubicBezTo>
                    <a:pt x="2484096" y="1235394"/>
                    <a:pt x="2323640" y="1235902"/>
                    <a:pt x="2323640" y="1235902"/>
                  </a:cubicBezTo>
                  <a:lnTo>
                    <a:pt x="2323640" y="871403"/>
                  </a:lnTo>
                  <a:lnTo>
                    <a:pt x="2341419" y="887286"/>
                  </a:lnTo>
                  <a:lnTo>
                    <a:pt x="2426524" y="887286"/>
                  </a:lnTo>
                  <a:lnTo>
                    <a:pt x="2074725" y="530001"/>
                  </a:lnTo>
                  <a:lnTo>
                    <a:pt x="1970994" y="633292"/>
                  </a:lnTo>
                  <a:lnTo>
                    <a:pt x="1970994" y="612973"/>
                  </a:lnTo>
                  <a:lnTo>
                    <a:pt x="1922295" y="589470"/>
                  </a:lnTo>
                  <a:lnTo>
                    <a:pt x="1891816" y="626316"/>
                  </a:lnTo>
                  <a:lnTo>
                    <a:pt x="1920195" y="617646"/>
                  </a:lnTo>
                  <a:lnTo>
                    <a:pt x="1920195" y="684091"/>
                  </a:lnTo>
                  <a:lnTo>
                    <a:pt x="1722859" y="886575"/>
                  </a:lnTo>
                  <a:lnTo>
                    <a:pt x="1806135" y="886643"/>
                  </a:lnTo>
                  <a:lnTo>
                    <a:pt x="1820799" y="869507"/>
                  </a:lnTo>
                  <a:lnTo>
                    <a:pt x="1820731" y="1235258"/>
                  </a:lnTo>
                  <a:lnTo>
                    <a:pt x="1720387" y="1235258"/>
                  </a:lnTo>
                  <a:lnTo>
                    <a:pt x="1720387" y="562817"/>
                  </a:lnTo>
                  <a:lnTo>
                    <a:pt x="1749579" y="590892"/>
                  </a:lnTo>
                  <a:lnTo>
                    <a:pt x="1891409" y="589266"/>
                  </a:lnTo>
                  <a:lnTo>
                    <a:pt x="1303193" y="0"/>
                  </a:lnTo>
                  <a:lnTo>
                    <a:pt x="1029523" y="277700"/>
                  </a:lnTo>
                  <a:lnTo>
                    <a:pt x="1029523" y="220569"/>
                  </a:lnTo>
                  <a:lnTo>
                    <a:pt x="962197" y="188802"/>
                  </a:lnTo>
                  <a:lnTo>
                    <a:pt x="922811" y="239601"/>
                  </a:lnTo>
                  <a:lnTo>
                    <a:pt x="962197" y="224362"/>
                  </a:lnTo>
                  <a:lnTo>
                    <a:pt x="962197" y="343739"/>
                  </a:lnTo>
                  <a:lnTo>
                    <a:pt x="713927" y="592653"/>
                  </a:lnTo>
                  <a:lnTo>
                    <a:pt x="858026" y="590215"/>
                  </a:lnTo>
                  <a:lnTo>
                    <a:pt x="885999" y="564104"/>
                  </a:lnTo>
                  <a:lnTo>
                    <a:pt x="886643" y="1235292"/>
                  </a:lnTo>
                  <a:lnTo>
                    <a:pt x="785045" y="1235292"/>
                  </a:lnTo>
                  <a:lnTo>
                    <a:pt x="784774" y="872589"/>
                  </a:lnTo>
                  <a:lnTo>
                    <a:pt x="795848" y="887286"/>
                  </a:lnTo>
                  <a:lnTo>
                    <a:pt x="885051" y="883798"/>
                  </a:lnTo>
                  <a:lnTo>
                    <a:pt x="532981" y="530408"/>
                  </a:lnTo>
                  <a:lnTo>
                    <a:pt x="422477" y="643452"/>
                  </a:lnTo>
                  <a:lnTo>
                    <a:pt x="422477" y="611686"/>
                  </a:lnTo>
                  <a:lnTo>
                    <a:pt x="371678" y="588826"/>
                  </a:lnTo>
                  <a:lnTo>
                    <a:pt x="343739" y="626925"/>
                  </a:lnTo>
                  <a:lnTo>
                    <a:pt x="371678" y="619915"/>
                  </a:lnTo>
                  <a:lnTo>
                    <a:pt x="371678" y="692964"/>
                  </a:lnTo>
                  <a:lnTo>
                    <a:pt x="177356" y="886643"/>
                  </a:lnTo>
                  <a:lnTo>
                    <a:pt x="266287" y="887286"/>
                  </a:lnTo>
                  <a:lnTo>
                    <a:pt x="283424" y="865680"/>
                  </a:lnTo>
                  <a:lnTo>
                    <a:pt x="283424" y="1235868"/>
                  </a:lnTo>
                  <a:cubicBezTo>
                    <a:pt x="283424" y="1235868"/>
                    <a:pt x="122764" y="1236511"/>
                    <a:pt x="92285" y="1236511"/>
                  </a:cubicBezTo>
                  <a:cubicBezTo>
                    <a:pt x="47819" y="1236511"/>
                    <a:pt x="13242" y="1279656"/>
                    <a:pt x="7180" y="1300010"/>
                  </a:cubicBezTo>
                  <a:cubicBezTo>
                    <a:pt x="3420" y="1312710"/>
                    <a:pt x="0" y="1332623"/>
                    <a:pt x="0" y="1332623"/>
                  </a:cubicBezTo>
                  <a:lnTo>
                    <a:pt x="988884" y="1332623"/>
                  </a:lnTo>
                  <a:lnTo>
                    <a:pt x="990983" y="599020"/>
                  </a:lnTo>
                  <a:lnTo>
                    <a:pt x="1617502" y="597733"/>
                  </a:lnTo>
                  <a:lnTo>
                    <a:pt x="1617062" y="1332623"/>
                  </a:lnTo>
                  <a:lnTo>
                    <a:pt x="2604286" y="1332623"/>
                  </a:lnTo>
                  <a:cubicBezTo>
                    <a:pt x="2604286" y="1332623"/>
                    <a:pt x="2604930" y="1317146"/>
                    <a:pt x="2600493" y="1300044"/>
                  </a:cubicBezTo>
                  <a:close/>
                  <a:moveTo>
                    <a:pt x="720937" y="1241185"/>
                  </a:moveTo>
                  <a:lnTo>
                    <a:pt x="343739" y="1241185"/>
                  </a:lnTo>
                  <a:lnTo>
                    <a:pt x="343739" y="889826"/>
                  </a:lnTo>
                  <a:lnTo>
                    <a:pt x="720937" y="889826"/>
                  </a:lnTo>
                  <a:lnTo>
                    <a:pt x="720937" y="1241185"/>
                  </a:lnTo>
                  <a:close/>
                  <a:moveTo>
                    <a:pt x="535521" y="833338"/>
                  </a:moveTo>
                  <a:lnTo>
                    <a:pt x="324740" y="833338"/>
                  </a:lnTo>
                  <a:lnTo>
                    <a:pt x="430131" y="726627"/>
                  </a:lnTo>
                  <a:lnTo>
                    <a:pt x="535521" y="619915"/>
                  </a:lnTo>
                  <a:lnTo>
                    <a:pt x="640912" y="726627"/>
                  </a:lnTo>
                  <a:lnTo>
                    <a:pt x="746302" y="833338"/>
                  </a:lnTo>
                  <a:lnTo>
                    <a:pt x="535521" y="833338"/>
                  </a:lnTo>
                  <a:close/>
                  <a:moveTo>
                    <a:pt x="1304480" y="499996"/>
                  </a:moveTo>
                  <a:lnTo>
                    <a:pt x="953358" y="499996"/>
                  </a:lnTo>
                  <a:lnTo>
                    <a:pt x="1128919" y="322810"/>
                  </a:lnTo>
                  <a:lnTo>
                    <a:pt x="1304480" y="145623"/>
                  </a:lnTo>
                  <a:lnTo>
                    <a:pt x="1480041" y="322810"/>
                  </a:lnTo>
                  <a:lnTo>
                    <a:pt x="1655601" y="499996"/>
                  </a:lnTo>
                  <a:lnTo>
                    <a:pt x="1304480" y="499996"/>
                  </a:lnTo>
                  <a:close/>
                  <a:moveTo>
                    <a:pt x="2259938" y="1241185"/>
                  </a:moveTo>
                  <a:lnTo>
                    <a:pt x="1882740" y="1241185"/>
                  </a:lnTo>
                  <a:lnTo>
                    <a:pt x="1882740" y="889826"/>
                  </a:lnTo>
                  <a:lnTo>
                    <a:pt x="2259938" y="889826"/>
                  </a:lnTo>
                  <a:lnTo>
                    <a:pt x="2259938" y="1241185"/>
                  </a:lnTo>
                  <a:close/>
                  <a:moveTo>
                    <a:pt x="2074725" y="833338"/>
                  </a:moveTo>
                  <a:lnTo>
                    <a:pt x="1863944" y="833338"/>
                  </a:lnTo>
                  <a:lnTo>
                    <a:pt x="1969335" y="726627"/>
                  </a:lnTo>
                  <a:lnTo>
                    <a:pt x="2074725" y="619915"/>
                  </a:lnTo>
                  <a:lnTo>
                    <a:pt x="2180116" y="726627"/>
                  </a:lnTo>
                  <a:lnTo>
                    <a:pt x="2285507" y="833338"/>
                  </a:lnTo>
                  <a:lnTo>
                    <a:pt x="2074725" y="8333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" name="Google Shape;121;p2"/>
          <p:cNvGrpSpPr/>
          <p:nvPr/>
        </p:nvGrpSpPr>
        <p:grpSpPr>
          <a:xfrm>
            <a:off x="5381897" y="3770085"/>
            <a:ext cx="1428206" cy="210411"/>
            <a:chOff x="4798423" y="1698171"/>
            <a:chExt cx="2009787" cy="296092"/>
          </a:xfrm>
        </p:grpSpPr>
        <p:sp>
          <p:nvSpPr>
            <p:cNvPr id="122" name="Google Shape;122;p2"/>
            <p:cNvSpPr/>
            <p:nvPr/>
          </p:nvSpPr>
          <p:spPr>
            <a:xfrm>
              <a:off x="4798423" y="1698171"/>
              <a:ext cx="296092" cy="29609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5141162" y="1698171"/>
              <a:ext cx="296092" cy="296092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5483901" y="1698171"/>
              <a:ext cx="296092" cy="296092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5826640" y="1698171"/>
              <a:ext cx="296092" cy="296092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6169379" y="1698171"/>
              <a:ext cx="296092" cy="296092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6512118" y="1698171"/>
              <a:ext cx="296092" cy="296092"/>
            </a:xfrm>
            <a:prstGeom prst="diamond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"/>
          <p:cNvSpPr txBox="1"/>
          <p:nvPr/>
        </p:nvSpPr>
        <p:spPr>
          <a:xfrm>
            <a:off x="555267" y="5716427"/>
            <a:ext cx="5329218" cy="923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OUTLINES</a:t>
            </a:r>
            <a:endParaRPr sz="5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" name="Google Shape;133;p3"/>
          <p:cNvGrpSpPr/>
          <p:nvPr/>
        </p:nvGrpSpPr>
        <p:grpSpPr>
          <a:xfrm>
            <a:off x="4319810" y="511057"/>
            <a:ext cx="3439004" cy="1263095"/>
            <a:chOff x="3846616" y="872817"/>
            <a:chExt cx="3439004" cy="1263095"/>
          </a:xfrm>
        </p:grpSpPr>
        <p:sp>
          <p:nvSpPr>
            <p:cNvPr id="134" name="Google Shape;134;p3"/>
            <p:cNvSpPr/>
            <p:nvPr/>
          </p:nvSpPr>
          <p:spPr>
            <a:xfrm>
              <a:off x="3846616" y="872817"/>
              <a:ext cx="799368" cy="799366"/>
            </a:xfrm>
            <a:prstGeom prst="diamond">
              <a:avLst/>
            </a:prstGeom>
            <a:noFill/>
            <a:ln cap="flat" cmpd="sng" w="444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3"/>
            <p:cNvSpPr txBox="1"/>
            <p:nvPr/>
          </p:nvSpPr>
          <p:spPr>
            <a:xfrm>
              <a:off x="4760242" y="1041668"/>
              <a:ext cx="2411120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Motivation</a:t>
              </a:r>
              <a:endPara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3"/>
            <p:cNvSpPr txBox="1"/>
            <p:nvPr/>
          </p:nvSpPr>
          <p:spPr>
            <a:xfrm>
              <a:off x="4645984" y="1858913"/>
              <a:ext cx="263963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0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    Why SEMSARK?</a:t>
              </a:r>
              <a:endParaRPr/>
            </a:p>
          </p:txBody>
        </p:sp>
        <p:sp>
          <p:nvSpPr>
            <p:cNvPr id="137" name="Google Shape;137;p3"/>
            <p:cNvSpPr txBox="1"/>
            <p:nvPr/>
          </p:nvSpPr>
          <p:spPr>
            <a:xfrm>
              <a:off x="3960874" y="1041668"/>
              <a:ext cx="570852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  <a:endPara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8" name="Google Shape;138;p3"/>
          <p:cNvGrpSpPr/>
          <p:nvPr/>
        </p:nvGrpSpPr>
        <p:grpSpPr>
          <a:xfrm>
            <a:off x="8198776" y="511057"/>
            <a:ext cx="3439004" cy="1263095"/>
            <a:chOff x="3846616" y="872817"/>
            <a:chExt cx="3439004" cy="1263095"/>
          </a:xfrm>
        </p:grpSpPr>
        <p:sp>
          <p:nvSpPr>
            <p:cNvPr id="139" name="Google Shape;139;p3"/>
            <p:cNvSpPr/>
            <p:nvPr/>
          </p:nvSpPr>
          <p:spPr>
            <a:xfrm>
              <a:off x="3846616" y="872817"/>
              <a:ext cx="799368" cy="799366"/>
            </a:xfrm>
            <a:prstGeom prst="diamond">
              <a:avLst/>
            </a:prstGeom>
            <a:noFill/>
            <a:ln cap="flat" cmpd="sng" w="444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3"/>
            <p:cNvSpPr txBox="1"/>
            <p:nvPr/>
          </p:nvSpPr>
          <p:spPr>
            <a:xfrm>
              <a:off x="4760242" y="1041668"/>
              <a:ext cx="2525378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Tools, Programming Languages and Technology</a:t>
              </a:r>
              <a:endPara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3"/>
            <p:cNvSpPr txBox="1"/>
            <p:nvPr/>
          </p:nvSpPr>
          <p:spPr>
            <a:xfrm>
              <a:off x="4645984" y="1858913"/>
              <a:ext cx="263963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0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3960874" y="1041668"/>
              <a:ext cx="570852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03</a:t>
              </a:r>
              <a:endPara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3" name="Google Shape;143;p3"/>
          <p:cNvGrpSpPr/>
          <p:nvPr/>
        </p:nvGrpSpPr>
        <p:grpSpPr>
          <a:xfrm>
            <a:off x="4319810" y="2306597"/>
            <a:ext cx="3439004" cy="799366"/>
            <a:chOff x="3846616" y="872817"/>
            <a:chExt cx="3439004" cy="799366"/>
          </a:xfrm>
        </p:grpSpPr>
        <p:sp>
          <p:nvSpPr>
            <p:cNvPr id="144" name="Google Shape;144;p3"/>
            <p:cNvSpPr/>
            <p:nvPr/>
          </p:nvSpPr>
          <p:spPr>
            <a:xfrm>
              <a:off x="3846616" y="872817"/>
              <a:ext cx="799368" cy="799366"/>
            </a:xfrm>
            <a:prstGeom prst="diamond">
              <a:avLst/>
            </a:prstGeom>
            <a:noFill/>
            <a:ln cap="flat" cmpd="sng" w="444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4760242" y="1041668"/>
              <a:ext cx="2525378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Features</a:t>
              </a:r>
              <a:endPara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3"/>
            <p:cNvSpPr txBox="1"/>
            <p:nvPr/>
          </p:nvSpPr>
          <p:spPr>
            <a:xfrm>
              <a:off x="3960874" y="1041668"/>
              <a:ext cx="570852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02</a:t>
              </a:r>
              <a:endPara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7" name="Google Shape;147;p3"/>
          <p:cNvGrpSpPr/>
          <p:nvPr/>
        </p:nvGrpSpPr>
        <p:grpSpPr>
          <a:xfrm>
            <a:off x="8198776" y="2306597"/>
            <a:ext cx="3324746" cy="799366"/>
            <a:chOff x="3846616" y="872817"/>
            <a:chExt cx="3324746" cy="799366"/>
          </a:xfrm>
        </p:grpSpPr>
        <p:sp>
          <p:nvSpPr>
            <p:cNvPr id="148" name="Google Shape;148;p3"/>
            <p:cNvSpPr/>
            <p:nvPr/>
          </p:nvSpPr>
          <p:spPr>
            <a:xfrm>
              <a:off x="3846616" y="872817"/>
              <a:ext cx="799368" cy="799366"/>
            </a:xfrm>
            <a:prstGeom prst="diamond">
              <a:avLst/>
            </a:prstGeom>
            <a:noFill/>
            <a:ln cap="flat" cmpd="sng" w="444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4760242" y="1041668"/>
              <a:ext cx="2411120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Future Work</a:t>
              </a:r>
              <a:endPara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3"/>
            <p:cNvSpPr txBox="1"/>
            <p:nvPr/>
          </p:nvSpPr>
          <p:spPr>
            <a:xfrm>
              <a:off x="3960874" y="1041668"/>
              <a:ext cx="570852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04</a:t>
              </a:r>
              <a:endPara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1" name="Google Shape;151;p3"/>
          <p:cNvGrpSpPr/>
          <p:nvPr/>
        </p:nvGrpSpPr>
        <p:grpSpPr>
          <a:xfrm>
            <a:off x="775490" y="5563791"/>
            <a:ext cx="1428206" cy="210411"/>
            <a:chOff x="4798423" y="1698171"/>
            <a:chExt cx="2009787" cy="296092"/>
          </a:xfrm>
        </p:grpSpPr>
        <p:sp>
          <p:nvSpPr>
            <p:cNvPr id="152" name="Google Shape;152;p3"/>
            <p:cNvSpPr/>
            <p:nvPr/>
          </p:nvSpPr>
          <p:spPr>
            <a:xfrm>
              <a:off x="4798423" y="1698171"/>
              <a:ext cx="296092" cy="29609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5141162" y="1698171"/>
              <a:ext cx="296092" cy="296092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5483901" y="1698171"/>
              <a:ext cx="296092" cy="296092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5826640" y="1698171"/>
              <a:ext cx="296092" cy="296092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6169379" y="1698171"/>
              <a:ext cx="296092" cy="296092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6512118" y="1698171"/>
              <a:ext cx="296092" cy="296092"/>
            </a:xfrm>
            <a:prstGeom prst="diamond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"/>
          <p:cNvSpPr/>
          <p:nvPr/>
        </p:nvSpPr>
        <p:spPr>
          <a:xfrm>
            <a:off x="327308" y="1878101"/>
            <a:ext cx="3497352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Tools and Programming Languages </a:t>
            </a:r>
            <a:endParaRPr/>
          </a:p>
        </p:txBody>
      </p:sp>
      <p:pic>
        <p:nvPicPr>
          <p:cNvPr id="163" name="Google Shape;16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8362" y="1959534"/>
            <a:ext cx="810657" cy="794453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5"/>
          <p:cNvSpPr txBox="1"/>
          <p:nvPr/>
        </p:nvSpPr>
        <p:spPr>
          <a:xfrm>
            <a:off x="5778631" y="2903456"/>
            <a:ext cx="131032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Flutter</a:t>
            </a:r>
            <a:endParaRPr/>
          </a:p>
        </p:txBody>
      </p:sp>
      <p:pic>
        <p:nvPicPr>
          <p:cNvPr id="165" name="Google Shape;16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26285" y="2104235"/>
            <a:ext cx="1256434" cy="623529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5"/>
          <p:cNvSpPr txBox="1"/>
          <p:nvPr/>
        </p:nvSpPr>
        <p:spPr>
          <a:xfrm>
            <a:off x="7626285" y="2835535"/>
            <a:ext cx="141664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MySQL</a:t>
            </a:r>
            <a:endParaRPr/>
          </a:p>
        </p:txBody>
      </p:sp>
      <p:pic>
        <p:nvPicPr>
          <p:cNvPr id="167" name="Google Shape;167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174347" y="2166889"/>
            <a:ext cx="498220" cy="4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5"/>
          <p:cNvSpPr txBox="1"/>
          <p:nvPr/>
        </p:nvSpPr>
        <p:spPr>
          <a:xfrm>
            <a:off x="9902827" y="2821266"/>
            <a:ext cx="118777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VScode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p5"/>
          <p:cNvPicPr preferRelativeResize="0"/>
          <p:nvPr/>
        </p:nvPicPr>
        <p:blipFill rotWithShape="1">
          <a:blip r:embed="rId6">
            <a:alphaModFix/>
          </a:blip>
          <a:srcRect b="0" l="0" r="53926" t="0"/>
          <a:stretch/>
        </p:blipFill>
        <p:spPr>
          <a:xfrm>
            <a:off x="6090125" y="3429000"/>
            <a:ext cx="668894" cy="919939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5"/>
          <p:cNvSpPr txBox="1"/>
          <p:nvPr/>
        </p:nvSpPr>
        <p:spPr>
          <a:xfrm>
            <a:off x="5948362" y="4128269"/>
            <a:ext cx="167797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Android Studio</a:t>
            </a:r>
            <a:endParaRPr/>
          </a:p>
        </p:txBody>
      </p:sp>
      <p:pic>
        <p:nvPicPr>
          <p:cNvPr id="171" name="Google Shape;171;p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684588" y="2099959"/>
            <a:ext cx="894020" cy="765597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5"/>
          <p:cNvSpPr txBox="1"/>
          <p:nvPr/>
        </p:nvSpPr>
        <p:spPr>
          <a:xfrm>
            <a:off x="4747551" y="2923916"/>
            <a:ext cx="116801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PHP</a:t>
            </a:r>
            <a:endParaRPr/>
          </a:p>
        </p:txBody>
      </p:sp>
      <p:pic>
        <p:nvPicPr>
          <p:cNvPr id="173" name="Google Shape;173;p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779439" y="3449391"/>
            <a:ext cx="694085" cy="765597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5"/>
          <p:cNvSpPr txBox="1"/>
          <p:nvPr/>
        </p:nvSpPr>
        <p:spPr>
          <a:xfrm>
            <a:off x="4651527" y="4298725"/>
            <a:ext cx="99977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CSS</a:t>
            </a:r>
            <a:endParaRPr/>
          </a:p>
        </p:txBody>
      </p:sp>
      <p:pic>
        <p:nvPicPr>
          <p:cNvPr id="175" name="Google Shape;175;p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768096" y="3465895"/>
            <a:ext cx="1373575" cy="664344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5"/>
          <p:cNvSpPr txBox="1"/>
          <p:nvPr/>
        </p:nvSpPr>
        <p:spPr>
          <a:xfrm>
            <a:off x="7768096" y="4207849"/>
            <a:ext cx="141664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Firebase</a:t>
            </a:r>
            <a:endParaRPr/>
          </a:p>
        </p:txBody>
      </p:sp>
      <p:pic>
        <p:nvPicPr>
          <p:cNvPr id="177" name="Google Shape;177;p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0003852" y="3265493"/>
            <a:ext cx="985728" cy="949496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5"/>
          <p:cNvSpPr txBox="1"/>
          <p:nvPr/>
        </p:nvSpPr>
        <p:spPr>
          <a:xfrm>
            <a:off x="9973559" y="4348939"/>
            <a:ext cx="118777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HTML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"/>
          <p:cNvSpPr txBox="1"/>
          <p:nvPr>
            <p:ph idx="1" type="body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None/>
            </a:pPr>
            <a:r>
              <a:rPr lang="en-US"/>
              <a:t>Application Features</a:t>
            </a:r>
            <a:endParaRPr/>
          </a:p>
        </p:txBody>
      </p:sp>
      <p:grpSp>
        <p:nvGrpSpPr>
          <p:cNvPr id="184" name="Google Shape;184;p4"/>
          <p:cNvGrpSpPr/>
          <p:nvPr/>
        </p:nvGrpSpPr>
        <p:grpSpPr>
          <a:xfrm>
            <a:off x="1104512" y="1439423"/>
            <a:ext cx="9159582" cy="4701092"/>
            <a:chOff x="1000004" y="1439423"/>
            <a:chExt cx="9159582" cy="4701092"/>
          </a:xfrm>
        </p:grpSpPr>
        <p:cxnSp>
          <p:nvCxnSpPr>
            <p:cNvPr id="185" name="Google Shape;185;p4"/>
            <p:cNvCxnSpPr/>
            <p:nvPr/>
          </p:nvCxnSpPr>
          <p:spPr>
            <a:xfrm>
              <a:off x="5804573" y="3914204"/>
              <a:ext cx="897411" cy="2204084"/>
            </a:xfrm>
            <a:prstGeom prst="straightConnector1">
              <a:avLst/>
            </a:prstGeom>
            <a:noFill/>
            <a:ln cap="flat" cmpd="sng" w="25400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86" name="Google Shape;186;p4"/>
            <p:cNvCxnSpPr/>
            <p:nvPr/>
          </p:nvCxnSpPr>
          <p:spPr>
            <a:xfrm>
              <a:off x="8654326" y="3924280"/>
              <a:ext cx="749879" cy="2204009"/>
            </a:xfrm>
            <a:prstGeom prst="straightConnector1">
              <a:avLst/>
            </a:prstGeom>
            <a:noFill/>
            <a:ln cap="flat" cmpd="sng" w="25400">
              <a:solidFill>
                <a:schemeClr val="accent3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87" name="Google Shape;187;p4"/>
            <p:cNvCxnSpPr/>
            <p:nvPr/>
          </p:nvCxnSpPr>
          <p:spPr>
            <a:xfrm>
              <a:off x="2992442" y="3936506"/>
              <a:ext cx="749879" cy="2204009"/>
            </a:xfrm>
            <a:prstGeom prst="straightConnector1">
              <a:avLst/>
            </a:prstGeom>
            <a:noFill/>
            <a:ln cap="flat" cmpd="sng" w="25400">
              <a:solidFill>
                <a:schemeClr val="accent5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88" name="Google Shape;188;p4"/>
            <p:cNvCxnSpPr/>
            <p:nvPr/>
          </p:nvCxnSpPr>
          <p:spPr>
            <a:xfrm>
              <a:off x="6347662" y="1732422"/>
              <a:ext cx="897411" cy="2204084"/>
            </a:xfrm>
            <a:prstGeom prst="straightConnector1">
              <a:avLst/>
            </a:prstGeom>
            <a:noFill/>
            <a:ln cap="flat" cmpd="sng" w="25400">
              <a:solidFill>
                <a:schemeClr val="accent2"/>
              </a:solidFill>
              <a:prstDash val="solid"/>
              <a:miter lim="800000"/>
              <a:headEnd len="med" w="med" type="triangle"/>
              <a:tailEnd len="sm" w="sm" type="none"/>
            </a:ln>
          </p:spPr>
        </p:cxnSp>
        <p:cxnSp>
          <p:nvCxnSpPr>
            <p:cNvPr id="189" name="Google Shape;189;p4"/>
            <p:cNvCxnSpPr/>
            <p:nvPr/>
          </p:nvCxnSpPr>
          <p:spPr>
            <a:xfrm>
              <a:off x="9156245" y="1689960"/>
              <a:ext cx="897411" cy="2204084"/>
            </a:xfrm>
            <a:prstGeom prst="straightConnector1">
              <a:avLst/>
            </a:prstGeom>
            <a:noFill/>
            <a:ln cap="flat" cmpd="sng" w="25400">
              <a:solidFill>
                <a:schemeClr val="accent4"/>
              </a:solidFill>
              <a:prstDash val="solid"/>
              <a:miter lim="800000"/>
              <a:headEnd len="med" w="med" type="triangle"/>
              <a:tailEnd len="sm" w="sm" type="none"/>
            </a:ln>
          </p:spPr>
        </p:cxnSp>
        <p:sp>
          <p:nvSpPr>
            <p:cNvPr id="190" name="Google Shape;190;p4"/>
            <p:cNvSpPr/>
            <p:nvPr/>
          </p:nvSpPr>
          <p:spPr>
            <a:xfrm rot="4185827">
              <a:off x="4676614" y="3275697"/>
              <a:ext cx="962103" cy="1285157"/>
            </a:xfrm>
            <a:prstGeom prst="parallelogram">
              <a:avLst>
                <a:gd fmla="val 48341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4"/>
            <p:cNvSpPr/>
            <p:nvPr/>
          </p:nvSpPr>
          <p:spPr>
            <a:xfrm rot="4185827">
              <a:off x="6085329" y="3275698"/>
              <a:ext cx="962103" cy="1285157"/>
            </a:xfrm>
            <a:prstGeom prst="parallelogram">
              <a:avLst>
                <a:gd fmla="val 48341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4"/>
            <p:cNvSpPr/>
            <p:nvPr/>
          </p:nvSpPr>
          <p:spPr>
            <a:xfrm rot="4185827">
              <a:off x="7497279" y="3275698"/>
              <a:ext cx="962103" cy="1285157"/>
            </a:xfrm>
            <a:prstGeom prst="parallelogram">
              <a:avLst>
                <a:gd fmla="val 48341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4"/>
            <p:cNvSpPr/>
            <p:nvPr/>
          </p:nvSpPr>
          <p:spPr>
            <a:xfrm rot="4185827">
              <a:off x="8909228" y="3275698"/>
              <a:ext cx="962103" cy="1285157"/>
            </a:xfrm>
            <a:prstGeom prst="parallelogram">
              <a:avLst>
                <a:gd fmla="val 48341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4"/>
            <p:cNvSpPr/>
            <p:nvPr/>
          </p:nvSpPr>
          <p:spPr>
            <a:xfrm rot="4185827">
              <a:off x="1836420" y="3277849"/>
              <a:ext cx="962103" cy="1285157"/>
            </a:xfrm>
            <a:prstGeom prst="parallelogram">
              <a:avLst>
                <a:gd fmla="val 48341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4"/>
            <p:cNvSpPr/>
            <p:nvPr/>
          </p:nvSpPr>
          <p:spPr>
            <a:xfrm>
              <a:off x="4730526" y="3729729"/>
              <a:ext cx="8404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Five</a:t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4"/>
            <p:cNvSpPr txBox="1"/>
            <p:nvPr/>
          </p:nvSpPr>
          <p:spPr>
            <a:xfrm>
              <a:off x="6135969" y="3729729"/>
              <a:ext cx="8530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Two</a:t>
              </a:r>
              <a:endPara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4"/>
            <p:cNvSpPr txBox="1"/>
            <p:nvPr/>
          </p:nvSpPr>
          <p:spPr>
            <a:xfrm>
              <a:off x="7553988" y="3729729"/>
              <a:ext cx="8530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Six</a:t>
              </a:r>
              <a:endPara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4"/>
            <p:cNvSpPr txBox="1"/>
            <p:nvPr/>
          </p:nvSpPr>
          <p:spPr>
            <a:xfrm>
              <a:off x="8972007" y="3729729"/>
              <a:ext cx="8530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Three</a:t>
              </a:r>
              <a:endPara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4"/>
            <p:cNvSpPr txBox="1"/>
            <p:nvPr/>
          </p:nvSpPr>
          <p:spPr>
            <a:xfrm>
              <a:off x="1905269" y="3731880"/>
              <a:ext cx="8530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Four</a:t>
              </a:r>
              <a:endPara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4"/>
            <p:cNvSpPr txBox="1"/>
            <p:nvPr/>
          </p:nvSpPr>
          <p:spPr>
            <a:xfrm rot="-1294922">
              <a:off x="7194020" y="2034654"/>
              <a:ext cx="19062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accent4"/>
                  </a:solidFill>
                  <a:latin typeface="Arial"/>
                  <a:ea typeface="Arial"/>
                  <a:cs typeface="Arial"/>
                  <a:sym typeface="Arial"/>
                </a:rPr>
                <a:t>Languages </a:t>
              </a:r>
              <a:endParaRPr b="1" sz="1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4"/>
            <p:cNvSpPr txBox="1"/>
            <p:nvPr/>
          </p:nvSpPr>
          <p:spPr>
            <a:xfrm rot="-1294922">
              <a:off x="3899084" y="1851247"/>
              <a:ext cx="2415177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Search with filter</a:t>
              </a:r>
              <a:endParaRPr/>
            </a:p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(rent or sale , City, Type of real estate)  </a:t>
              </a:r>
              <a:endParaRPr b="1"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4"/>
            <p:cNvSpPr txBox="1"/>
            <p:nvPr/>
          </p:nvSpPr>
          <p:spPr>
            <a:xfrm rot="-1101542">
              <a:off x="6498177" y="4456363"/>
              <a:ext cx="2309002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Edit or Delete User account</a:t>
              </a:r>
              <a:endParaRPr b="1" sz="1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4"/>
            <p:cNvSpPr txBox="1"/>
            <p:nvPr/>
          </p:nvSpPr>
          <p:spPr>
            <a:xfrm rot="-1313446">
              <a:off x="3697217" y="4378188"/>
              <a:ext cx="2283637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Like , Comment , Rate , Chatting and Calling</a:t>
              </a:r>
              <a:endParaRPr b="1"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4"/>
            <p:cNvSpPr txBox="1"/>
            <p:nvPr/>
          </p:nvSpPr>
          <p:spPr>
            <a:xfrm rot="-1101542">
              <a:off x="1050238" y="4531443"/>
              <a:ext cx="19062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accent5"/>
                  </a:solidFill>
                  <a:latin typeface="Arial"/>
                  <a:ea typeface="Arial"/>
                  <a:cs typeface="Arial"/>
                  <a:sym typeface="Arial"/>
                </a:rPr>
                <a:t>Notifications</a:t>
              </a:r>
              <a:endParaRPr b="1" sz="1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05" name="Google Shape;205;p4"/>
            <p:cNvCxnSpPr/>
            <p:nvPr/>
          </p:nvCxnSpPr>
          <p:spPr>
            <a:xfrm>
              <a:off x="3526179" y="1738426"/>
              <a:ext cx="897411" cy="2204084"/>
            </a:xfrm>
            <a:prstGeom prst="straightConnector1">
              <a:avLst/>
            </a:prstGeom>
            <a:noFill/>
            <a:ln cap="flat" cmpd="sng" w="25400">
              <a:solidFill>
                <a:schemeClr val="accent6"/>
              </a:solidFill>
              <a:prstDash val="solid"/>
              <a:miter lim="800000"/>
              <a:headEnd len="med" w="med" type="triangle"/>
              <a:tailEnd len="sm" w="sm" type="none"/>
            </a:ln>
          </p:spPr>
        </p:cxnSp>
        <p:sp>
          <p:nvSpPr>
            <p:cNvPr id="206" name="Google Shape;206;p4"/>
            <p:cNvSpPr/>
            <p:nvPr/>
          </p:nvSpPr>
          <p:spPr>
            <a:xfrm rot="4185827">
              <a:off x="3263846" y="3281702"/>
              <a:ext cx="962103" cy="1285157"/>
            </a:xfrm>
            <a:prstGeom prst="parallelogram">
              <a:avLst>
                <a:gd fmla="val 48341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4"/>
            <p:cNvSpPr txBox="1"/>
            <p:nvPr/>
          </p:nvSpPr>
          <p:spPr>
            <a:xfrm>
              <a:off x="3314486" y="3735733"/>
              <a:ext cx="8530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One</a:t>
              </a:r>
              <a:endPara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4"/>
            <p:cNvSpPr txBox="1"/>
            <p:nvPr/>
          </p:nvSpPr>
          <p:spPr>
            <a:xfrm rot="-1294922">
              <a:off x="1031597" y="2047151"/>
              <a:ext cx="2489806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Add post, edit and delete</a:t>
              </a:r>
              <a:endParaRPr b="1" sz="18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9" name="Google Shape;209;p4"/>
          <p:cNvSpPr txBox="1"/>
          <p:nvPr/>
        </p:nvSpPr>
        <p:spPr>
          <a:xfrm>
            <a:off x="9260753" y="4374037"/>
            <a:ext cx="127857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30C8D1"/>
                </a:solidFill>
                <a:latin typeface="Arial"/>
                <a:ea typeface="Arial"/>
                <a:cs typeface="Arial"/>
                <a:sym typeface="Arial"/>
              </a:rPr>
              <a:t>Guest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6"/>
          <p:cNvSpPr txBox="1"/>
          <p:nvPr>
            <p:ph idx="1" type="body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None/>
            </a:pPr>
            <a:r>
              <a:rPr lang="en-US"/>
              <a:t>Future Works </a:t>
            </a:r>
            <a:endParaRPr/>
          </a:p>
        </p:txBody>
      </p:sp>
      <p:sp>
        <p:nvSpPr>
          <p:cNvPr id="215" name="Google Shape;215;p6"/>
          <p:cNvSpPr txBox="1"/>
          <p:nvPr/>
        </p:nvSpPr>
        <p:spPr>
          <a:xfrm>
            <a:off x="440605" y="5467062"/>
            <a:ext cx="1855907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1.Develop Website and Mobile Application to serve both admin and users.</a:t>
            </a:r>
            <a:endParaRPr b="1" sz="12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6" name="Google Shape;216;p6"/>
          <p:cNvGrpSpPr/>
          <p:nvPr/>
        </p:nvGrpSpPr>
        <p:grpSpPr>
          <a:xfrm rot="8935246">
            <a:off x="3764058" y="3724276"/>
            <a:ext cx="234910" cy="1315030"/>
            <a:chOff x="1403648" y="3356992"/>
            <a:chExt cx="234910" cy="1315030"/>
          </a:xfrm>
        </p:grpSpPr>
        <p:sp>
          <p:nvSpPr>
            <p:cNvPr id="217" name="Google Shape;217;p6"/>
            <p:cNvSpPr/>
            <p:nvPr/>
          </p:nvSpPr>
          <p:spPr>
            <a:xfrm>
              <a:off x="1403648" y="4437112"/>
              <a:ext cx="234910" cy="2349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1403648" y="407707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1403648" y="371703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1403648" y="3356992"/>
              <a:ext cx="234910" cy="23491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1" name="Google Shape;221;p6"/>
          <p:cNvGrpSpPr/>
          <p:nvPr/>
        </p:nvGrpSpPr>
        <p:grpSpPr>
          <a:xfrm rot="3537961">
            <a:off x="5079710" y="3229352"/>
            <a:ext cx="234910" cy="2006104"/>
            <a:chOff x="1405139" y="2657468"/>
            <a:chExt cx="234910" cy="2014554"/>
          </a:xfrm>
        </p:grpSpPr>
        <p:sp>
          <p:nvSpPr>
            <p:cNvPr id="222" name="Google Shape;222;p6"/>
            <p:cNvSpPr/>
            <p:nvPr/>
          </p:nvSpPr>
          <p:spPr>
            <a:xfrm>
              <a:off x="1405139" y="443711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1405139" y="407707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1405139" y="371703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1405139" y="335699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1405139" y="299695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1405139" y="2657468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8" name="Google Shape;228;p6"/>
          <p:cNvGrpSpPr/>
          <p:nvPr/>
        </p:nvGrpSpPr>
        <p:grpSpPr>
          <a:xfrm rot="3195195">
            <a:off x="7884681" y="2442229"/>
            <a:ext cx="238181" cy="2359800"/>
            <a:chOff x="1401868" y="2657468"/>
            <a:chExt cx="238181" cy="2369740"/>
          </a:xfrm>
        </p:grpSpPr>
        <p:sp>
          <p:nvSpPr>
            <p:cNvPr id="229" name="Google Shape;229;p6"/>
            <p:cNvSpPr/>
            <p:nvPr/>
          </p:nvSpPr>
          <p:spPr>
            <a:xfrm>
              <a:off x="1405139" y="443711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1405139" y="407707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1405139" y="371703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1405139" y="335699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1405139" y="299695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1405139" y="2657468"/>
              <a:ext cx="234910" cy="23491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1401868" y="4792298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6" name="Google Shape;236;p6"/>
          <p:cNvSpPr txBox="1"/>
          <p:nvPr/>
        </p:nvSpPr>
        <p:spPr>
          <a:xfrm>
            <a:off x="1771450" y="3342527"/>
            <a:ext cx="1855905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2.Add a booking system between users.</a:t>
            </a:r>
            <a:endParaRPr b="1" sz="12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6"/>
          <p:cNvSpPr txBox="1"/>
          <p:nvPr/>
        </p:nvSpPr>
        <p:spPr>
          <a:xfrm>
            <a:off x="4635492" y="2678347"/>
            <a:ext cx="185590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4.Add more than two languages</a:t>
            </a:r>
            <a:endParaRPr b="1" sz="12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6"/>
          <p:cNvSpPr txBox="1"/>
          <p:nvPr/>
        </p:nvSpPr>
        <p:spPr>
          <a:xfrm>
            <a:off x="3487722" y="5162481"/>
            <a:ext cx="1855906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3.Add image processing techniques to improve owner's ownership</a:t>
            </a:r>
            <a:endParaRPr b="1" sz="12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6"/>
          <p:cNvSpPr txBox="1"/>
          <p:nvPr/>
        </p:nvSpPr>
        <p:spPr>
          <a:xfrm>
            <a:off x="6051172" y="4656841"/>
            <a:ext cx="185590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5. Add advertisement system to the application.</a:t>
            </a:r>
            <a:endParaRPr b="1" sz="12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6"/>
          <p:cNvSpPr txBox="1"/>
          <p:nvPr/>
        </p:nvSpPr>
        <p:spPr>
          <a:xfrm>
            <a:off x="9170360" y="3103860"/>
            <a:ext cx="2095827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6. show the distance between the user and real estate which chose using Google Map. </a:t>
            </a:r>
            <a:endParaRPr b="1" sz="120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1" name="Google Shape;241;p6"/>
          <p:cNvGrpSpPr/>
          <p:nvPr/>
        </p:nvGrpSpPr>
        <p:grpSpPr>
          <a:xfrm rot="3400690">
            <a:off x="2457628" y="3607347"/>
            <a:ext cx="234910" cy="2006104"/>
            <a:chOff x="1405139" y="2657468"/>
            <a:chExt cx="234910" cy="2014554"/>
          </a:xfrm>
        </p:grpSpPr>
        <p:sp>
          <p:nvSpPr>
            <p:cNvPr id="242" name="Google Shape;242;p6"/>
            <p:cNvSpPr/>
            <p:nvPr/>
          </p:nvSpPr>
          <p:spPr>
            <a:xfrm>
              <a:off x="1405139" y="4437112"/>
              <a:ext cx="234910" cy="23491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1405139" y="407707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6"/>
            <p:cNvSpPr/>
            <p:nvPr/>
          </p:nvSpPr>
          <p:spPr>
            <a:xfrm>
              <a:off x="1405139" y="371703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6"/>
            <p:cNvSpPr/>
            <p:nvPr/>
          </p:nvSpPr>
          <p:spPr>
            <a:xfrm>
              <a:off x="1405139" y="335699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6"/>
            <p:cNvSpPr/>
            <p:nvPr/>
          </p:nvSpPr>
          <p:spPr>
            <a:xfrm>
              <a:off x="1405139" y="299695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1405139" y="2657468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8" name="Google Shape;248;p6"/>
          <p:cNvGrpSpPr/>
          <p:nvPr/>
        </p:nvGrpSpPr>
        <p:grpSpPr>
          <a:xfrm rot="-2100000">
            <a:off x="6440166" y="3365606"/>
            <a:ext cx="234910" cy="1294474"/>
            <a:chOff x="1405139" y="2657468"/>
            <a:chExt cx="234910" cy="1294474"/>
          </a:xfrm>
        </p:grpSpPr>
        <p:sp>
          <p:nvSpPr>
            <p:cNvPr id="249" name="Google Shape;249;p6"/>
            <p:cNvSpPr/>
            <p:nvPr/>
          </p:nvSpPr>
          <p:spPr>
            <a:xfrm>
              <a:off x="1405139" y="3717032"/>
              <a:ext cx="234910" cy="2349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6"/>
            <p:cNvSpPr/>
            <p:nvPr/>
          </p:nvSpPr>
          <p:spPr>
            <a:xfrm>
              <a:off x="1405139" y="335699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6"/>
            <p:cNvSpPr/>
            <p:nvPr/>
          </p:nvSpPr>
          <p:spPr>
            <a:xfrm>
              <a:off x="1405139" y="2996952"/>
              <a:ext cx="234910" cy="2349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6"/>
            <p:cNvSpPr/>
            <p:nvPr/>
          </p:nvSpPr>
          <p:spPr>
            <a:xfrm>
              <a:off x="1405139" y="2657468"/>
              <a:ext cx="234910" cy="2349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3" name="Google Shape;253;p6"/>
          <p:cNvSpPr/>
          <p:nvPr/>
        </p:nvSpPr>
        <p:spPr>
          <a:xfrm rot="3227829">
            <a:off x="9553532" y="1461326"/>
            <a:ext cx="652379" cy="1598550"/>
          </a:xfrm>
          <a:custGeom>
            <a:rect b="b" l="l" r="r" t="t"/>
            <a:pathLst>
              <a:path extrusionOk="0" h="2598393" w="106042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7"/>
          <p:cNvSpPr txBox="1"/>
          <p:nvPr/>
        </p:nvSpPr>
        <p:spPr>
          <a:xfrm>
            <a:off x="235670" y="989814"/>
            <a:ext cx="11858920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Our Team</a:t>
            </a:r>
            <a:endParaRPr/>
          </a:p>
        </p:txBody>
      </p:sp>
      <p:sp>
        <p:nvSpPr>
          <p:cNvPr id="259" name="Google Shape;259;p7"/>
          <p:cNvSpPr/>
          <p:nvPr/>
        </p:nvSpPr>
        <p:spPr>
          <a:xfrm rot="10800000">
            <a:off x="3402853" y="1901857"/>
            <a:ext cx="1207078" cy="2705492"/>
          </a:xfrm>
          <a:custGeom>
            <a:rect b="b" l="l" r="r" t="t"/>
            <a:pathLst>
              <a:path extrusionOk="0" h="3959924" w="1856332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7"/>
          <p:cNvSpPr/>
          <p:nvPr/>
        </p:nvSpPr>
        <p:spPr>
          <a:xfrm rot="10800000">
            <a:off x="7564565" y="1835869"/>
            <a:ext cx="1207078" cy="2705492"/>
          </a:xfrm>
          <a:custGeom>
            <a:rect b="b" l="l" r="r" t="t"/>
            <a:pathLst>
              <a:path extrusionOk="0" h="3959924" w="1856332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7"/>
          <p:cNvSpPr txBox="1"/>
          <p:nvPr/>
        </p:nvSpPr>
        <p:spPr>
          <a:xfrm>
            <a:off x="2837467" y="4914080"/>
            <a:ext cx="205504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Hala Shehada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7"/>
          <p:cNvSpPr txBox="1"/>
          <p:nvPr/>
        </p:nvSpPr>
        <p:spPr>
          <a:xfrm>
            <a:off x="7220932" y="4817097"/>
            <a:ext cx="22655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Nuha Tahseen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Google Shape;267;p8"/>
          <p:cNvGrpSpPr/>
          <p:nvPr/>
        </p:nvGrpSpPr>
        <p:grpSpPr>
          <a:xfrm>
            <a:off x="8805858" y="487212"/>
            <a:ext cx="3277116" cy="6867018"/>
            <a:chOff x="6996245" y="-612601"/>
            <a:chExt cx="4663269" cy="8098632"/>
          </a:xfrm>
        </p:grpSpPr>
        <p:grpSp>
          <p:nvGrpSpPr>
            <p:cNvPr id="268" name="Google Shape;268;p8"/>
            <p:cNvGrpSpPr/>
            <p:nvPr/>
          </p:nvGrpSpPr>
          <p:grpSpPr>
            <a:xfrm>
              <a:off x="8733315" y="-612601"/>
              <a:ext cx="2926198" cy="3901247"/>
              <a:chOff x="8733315" y="-612601"/>
              <a:chExt cx="2926198" cy="3901247"/>
            </a:xfrm>
          </p:grpSpPr>
          <p:sp>
            <p:nvSpPr>
              <p:cNvPr id="269" name="Google Shape;269;p8"/>
              <p:cNvSpPr/>
              <p:nvPr/>
            </p:nvSpPr>
            <p:spPr>
              <a:xfrm flipH="1">
                <a:off x="8733315" y="1188581"/>
                <a:ext cx="1611676" cy="2100065"/>
              </a:xfrm>
              <a:custGeom>
                <a:rect b="b" l="l" r="r" t="t"/>
                <a:pathLst>
                  <a:path extrusionOk="0" h="1245697" w="955999">
                    <a:moveTo>
                      <a:pt x="423157" y="0"/>
                    </a:moveTo>
                    <a:lnTo>
                      <a:pt x="424060" y="126376"/>
                    </a:lnTo>
                    <a:cubicBezTo>
                      <a:pt x="496612" y="172926"/>
                      <a:pt x="521507" y="192671"/>
                      <a:pt x="635759" y="280920"/>
                    </a:cubicBezTo>
                    <a:cubicBezTo>
                      <a:pt x="722619" y="368600"/>
                      <a:pt x="879196" y="512513"/>
                      <a:pt x="945219" y="652458"/>
                    </a:cubicBezTo>
                    <a:cubicBezTo>
                      <a:pt x="978508" y="820638"/>
                      <a:pt x="926346" y="1182657"/>
                      <a:pt x="901509" y="1216665"/>
                    </a:cubicBezTo>
                    <a:cubicBezTo>
                      <a:pt x="889853" y="1228727"/>
                      <a:pt x="849506" y="1123222"/>
                      <a:pt x="818070" y="1089783"/>
                    </a:cubicBezTo>
                    <a:cubicBezTo>
                      <a:pt x="820510" y="1166363"/>
                      <a:pt x="797939" y="1232054"/>
                      <a:pt x="784721" y="1244620"/>
                    </a:cubicBezTo>
                    <a:cubicBezTo>
                      <a:pt x="768324" y="1256390"/>
                      <a:pt x="710502" y="1168988"/>
                      <a:pt x="679834" y="1114766"/>
                    </a:cubicBezTo>
                    <a:cubicBezTo>
                      <a:pt x="671051" y="1169879"/>
                      <a:pt x="585499" y="1236792"/>
                      <a:pt x="573232" y="1245047"/>
                    </a:cubicBezTo>
                    <a:cubicBezTo>
                      <a:pt x="497826" y="1117526"/>
                      <a:pt x="589837" y="1019478"/>
                      <a:pt x="626827" y="835340"/>
                    </a:cubicBezTo>
                    <a:cubicBezTo>
                      <a:pt x="552831" y="690483"/>
                      <a:pt x="459321" y="625640"/>
                      <a:pt x="396893" y="624933"/>
                    </a:cubicBezTo>
                    <a:cubicBezTo>
                      <a:pt x="335864" y="636418"/>
                      <a:pt x="353658" y="702559"/>
                      <a:pt x="360608" y="775532"/>
                    </a:cubicBezTo>
                    <a:cubicBezTo>
                      <a:pt x="376985" y="858952"/>
                      <a:pt x="469539" y="898639"/>
                      <a:pt x="486104" y="962937"/>
                    </a:cubicBezTo>
                    <a:cubicBezTo>
                      <a:pt x="553304" y="1101697"/>
                      <a:pt x="552214" y="1204517"/>
                      <a:pt x="500090" y="1156861"/>
                    </a:cubicBezTo>
                    <a:cubicBezTo>
                      <a:pt x="466423" y="1156087"/>
                      <a:pt x="236464" y="953014"/>
                      <a:pt x="99042" y="711312"/>
                    </a:cubicBezTo>
                    <a:cubicBezTo>
                      <a:pt x="31436" y="563338"/>
                      <a:pt x="56171" y="409395"/>
                      <a:pt x="30537" y="267514"/>
                    </a:cubicBezTo>
                    <a:cubicBezTo>
                      <a:pt x="-4031" y="131591"/>
                      <a:pt x="84482" y="295894"/>
                      <a:pt x="0" y="156541"/>
                    </a:cubicBezTo>
                    <a:lnTo>
                      <a:pt x="423157" y="0"/>
                    </a:lnTo>
                    <a:close/>
                  </a:path>
                </a:pathLst>
              </a:custGeom>
              <a:solidFill>
                <a:srgbClr val="FDCBA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8"/>
              <p:cNvSpPr/>
              <p:nvPr/>
            </p:nvSpPr>
            <p:spPr>
              <a:xfrm rot="2072551">
                <a:off x="9632227" y="1072838"/>
                <a:ext cx="905452" cy="499004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70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8"/>
              <p:cNvSpPr/>
              <p:nvPr/>
            </p:nvSpPr>
            <p:spPr>
              <a:xfrm rot="2072551">
                <a:off x="10107665" y="-453438"/>
                <a:ext cx="1131634" cy="1834034"/>
              </a:xfrm>
              <a:custGeom>
                <a:rect b="b" l="l" r="r" t="t"/>
                <a:pathLst>
                  <a:path extrusionOk="0" h="1260511" w="777759">
                    <a:moveTo>
                      <a:pt x="14603" y="489196"/>
                    </a:moveTo>
                    <a:cubicBezTo>
                      <a:pt x="247753" y="342600"/>
                      <a:pt x="457890" y="189437"/>
                      <a:pt x="741348" y="0"/>
                    </a:cubicBezTo>
                    <a:lnTo>
                      <a:pt x="777759" y="1260511"/>
                    </a:lnTo>
                    <a:lnTo>
                      <a:pt x="0" y="1260511"/>
                    </a:lnTo>
                    <a:cubicBezTo>
                      <a:pt x="125" y="1008941"/>
                      <a:pt x="14478" y="740766"/>
                      <a:pt x="14603" y="489196"/>
                    </a:cubicBez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70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2" name="Google Shape;272;p8"/>
            <p:cNvGrpSpPr/>
            <p:nvPr/>
          </p:nvGrpSpPr>
          <p:grpSpPr>
            <a:xfrm>
              <a:off x="6996245" y="4802192"/>
              <a:ext cx="3549894" cy="2683839"/>
              <a:chOff x="6996245" y="4802192"/>
              <a:chExt cx="3549894" cy="2683839"/>
            </a:xfrm>
          </p:grpSpPr>
          <p:grpSp>
            <p:nvGrpSpPr>
              <p:cNvPr id="273" name="Google Shape;273;p8"/>
              <p:cNvGrpSpPr/>
              <p:nvPr/>
            </p:nvGrpSpPr>
            <p:grpSpPr>
              <a:xfrm flipH="1">
                <a:off x="8174074" y="4802192"/>
                <a:ext cx="2372065" cy="1048970"/>
                <a:chOff x="2194561" y="1435364"/>
                <a:chExt cx="4680414" cy="2069764"/>
              </a:xfrm>
            </p:grpSpPr>
            <p:sp>
              <p:nvSpPr>
                <p:cNvPr id="274" name="Google Shape;274;p8"/>
                <p:cNvSpPr/>
                <p:nvPr/>
              </p:nvSpPr>
              <p:spPr>
                <a:xfrm>
                  <a:off x="2987823" y="1757889"/>
                  <a:ext cx="3887152" cy="1747239"/>
                </a:xfrm>
                <a:custGeom>
                  <a:rect b="b" l="l" r="r" t="t"/>
                  <a:pathLst>
                    <a:path extrusionOk="0" h="1747240" w="3887153">
                      <a:moveTo>
                        <a:pt x="1435225" y="376690"/>
                      </a:moveTo>
                      <a:cubicBezTo>
                        <a:pt x="921041" y="355486"/>
                        <a:pt x="168317" y="374040"/>
                        <a:pt x="59649" y="527765"/>
                      </a:cubicBezTo>
                      <a:cubicBezTo>
                        <a:pt x="-282257" y="890874"/>
                        <a:pt x="926341" y="920030"/>
                        <a:pt x="1634007" y="949184"/>
                      </a:cubicBezTo>
                      <a:cubicBezTo>
                        <a:pt x="1755927" y="988940"/>
                        <a:pt x="2020972" y="1004844"/>
                        <a:pt x="2142892" y="1044600"/>
                      </a:cubicBezTo>
                      <a:lnTo>
                        <a:pt x="2476846" y="1378554"/>
                      </a:lnTo>
                      <a:lnTo>
                        <a:pt x="2806187" y="1747240"/>
                      </a:lnTo>
                      <a:lnTo>
                        <a:pt x="3887153" y="784714"/>
                      </a:lnTo>
                      <a:cubicBezTo>
                        <a:pt x="3502840" y="495816"/>
                        <a:pt x="3512746" y="372650"/>
                        <a:pt x="2842606" y="18881"/>
                      </a:cubicBezTo>
                      <a:cubicBezTo>
                        <a:pt x="2541783" y="-38103"/>
                        <a:pt x="2417210" y="44060"/>
                        <a:pt x="2166745" y="130200"/>
                      </a:cubicBezTo>
                      <a:cubicBezTo>
                        <a:pt x="1932182" y="184534"/>
                        <a:pt x="1811587" y="315730"/>
                        <a:pt x="1435225" y="376690"/>
                      </a:cubicBezTo>
                      <a:close/>
                    </a:path>
                  </a:pathLst>
                </a:custGeom>
                <a:solidFill>
                  <a:srgbClr val="FDCBA3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5" name="Google Shape;275;p8"/>
                <p:cNvSpPr/>
                <p:nvPr/>
              </p:nvSpPr>
              <p:spPr>
                <a:xfrm>
                  <a:off x="2194561" y="1435364"/>
                  <a:ext cx="3753016" cy="1929647"/>
                </a:xfrm>
                <a:custGeom>
                  <a:rect b="b" l="l" r="r" t="t"/>
                  <a:pathLst>
                    <a:path extrusionOk="0" h="1929647" w="3753016">
                      <a:moveTo>
                        <a:pt x="1311965" y="671729"/>
                      </a:moveTo>
                      <a:cubicBezTo>
                        <a:pt x="1166191" y="480897"/>
                        <a:pt x="893195" y="-35936"/>
                        <a:pt x="699714" y="99235"/>
                      </a:cubicBezTo>
                      <a:cubicBezTo>
                        <a:pt x="667909" y="136342"/>
                        <a:pt x="636104" y="-73042"/>
                        <a:pt x="453224" y="27675"/>
                      </a:cubicBezTo>
                      <a:cubicBezTo>
                        <a:pt x="360459" y="32976"/>
                        <a:pt x="331304" y="-57141"/>
                        <a:pt x="127221" y="67430"/>
                      </a:cubicBezTo>
                      <a:cubicBezTo>
                        <a:pt x="74212" y="88634"/>
                        <a:pt x="188181" y="128392"/>
                        <a:pt x="166977" y="154897"/>
                      </a:cubicBezTo>
                      <a:cubicBezTo>
                        <a:pt x="145773" y="181402"/>
                        <a:pt x="70236" y="131041"/>
                        <a:pt x="0" y="226457"/>
                      </a:cubicBezTo>
                      <a:cubicBezTo>
                        <a:pt x="272995" y="600168"/>
                        <a:pt x="673210" y="1283981"/>
                        <a:pt x="818984" y="1347591"/>
                      </a:cubicBezTo>
                      <a:cubicBezTo>
                        <a:pt x="1216549" y="1541073"/>
                        <a:pt x="1741336" y="1885630"/>
                        <a:pt x="2011680" y="1928037"/>
                      </a:cubicBezTo>
                      <a:cubicBezTo>
                        <a:pt x="2266121" y="1954542"/>
                        <a:pt x="3172571" y="1647090"/>
                        <a:pt x="3753016" y="1506617"/>
                      </a:cubicBezTo>
                      <a:cubicBezTo>
                        <a:pt x="3697357" y="1407226"/>
                        <a:pt x="3208351" y="1168688"/>
                        <a:pt x="2409244" y="1299884"/>
                      </a:cubicBezTo>
                      <a:cubicBezTo>
                        <a:pt x="489003" y="1295909"/>
                        <a:pt x="734169" y="972555"/>
                        <a:pt x="755373" y="878464"/>
                      </a:cubicBezTo>
                      <a:cubicBezTo>
                        <a:pt x="816333" y="727390"/>
                        <a:pt x="1115833" y="695583"/>
                        <a:pt x="1311965" y="671729"/>
                      </a:cubicBezTo>
                      <a:close/>
                    </a:path>
                  </a:pathLst>
                </a:custGeom>
                <a:solidFill>
                  <a:srgbClr val="FDCBA3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276" name="Google Shape;276;p8"/>
              <p:cNvSpPr/>
              <p:nvPr/>
            </p:nvSpPr>
            <p:spPr>
              <a:xfrm rot="2072551">
                <a:off x="8046148" y="5406171"/>
                <a:ext cx="858268" cy="393378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70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" name="Google Shape;277;p8"/>
              <p:cNvSpPr/>
              <p:nvPr/>
            </p:nvSpPr>
            <p:spPr>
              <a:xfrm rot="-8685661">
                <a:off x="7389302" y="5621066"/>
                <a:ext cx="1087289" cy="1707760"/>
              </a:xfrm>
              <a:custGeom>
                <a:rect b="b" l="l" r="r" t="t"/>
                <a:pathLst>
                  <a:path extrusionOk="0" h="2213675" w="947935">
                    <a:moveTo>
                      <a:pt x="0" y="989084"/>
                    </a:moveTo>
                    <a:lnTo>
                      <a:pt x="947935" y="0"/>
                    </a:lnTo>
                    <a:cubicBezTo>
                      <a:pt x="945071" y="448266"/>
                      <a:pt x="941220" y="1728998"/>
                      <a:pt x="938356" y="2177264"/>
                    </a:cubicBezTo>
                    <a:lnTo>
                      <a:pt x="70808" y="2213675"/>
                    </a:lnTo>
                    <a:lnTo>
                      <a:pt x="0" y="989084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70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78" name="Google Shape;278;p8"/>
            <p:cNvSpPr/>
            <p:nvPr/>
          </p:nvSpPr>
          <p:spPr>
            <a:xfrm>
              <a:off x="8969259" y="2795823"/>
              <a:ext cx="1115695" cy="1764664"/>
            </a:xfrm>
            <a:custGeom>
              <a:rect b="b" l="l" r="r" t="t"/>
              <a:pathLst>
                <a:path extrusionOk="0" h="1764664" w="1115695">
                  <a:moveTo>
                    <a:pt x="502892" y="913254"/>
                  </a:moveTo>
                  <a:cubicBezTo>
                    <a:pt x="495690" y="923900"/>
                    <a:pt x="489115" y="933294"/>
                    <a:pt x="479251" y="947385"/>
                  </a:cubicBezTo>
                  <a:cubicBezTo>
                    <a:pt x="495847" y="946289"/>
                    <a:pt x="507903" y="945506"/>
                    <a:pt x="524186" y="944411"/>
                  </a:cubicBezTo>
                  <a:cubicBezTo>
                    <a:pt x="515574" y="931729"/>
                    <a:pt x="509625" y="923117"/>
                    <a:pt x="502892" y="913254"/>
                  </a:cubicBezTo>
                  <a:close/>
                  <a:moveTo>
                    <a:pt x="296068" y="857673"/>
                  </a:moveTo>
                  <a:cubicBezTo>
                    <a:pt x="300608" y="888986"/>
                    <a:pt x="315952" y="904956"/>
                    <a:pt x="345386" y="908713"/>
                  </a:cubicBezTo>
                  <a:cubicBezTo>
                    <a:pt x="340689" y="867380"/>
                    <a:pt x="340689" y="867380"/>
                    <a:pt x="296068" y="857673"/>
                  </a:cubicBezTo>
                  <a:close/>
                  <a:moveTo>
                    <a:pt x="701732" y="834970"/>
                  </a:moveTo>
                  <a:cubicBezTo>
                    <a:pt x="685293" y="843268"/>
                    <a:pt x="668853" y="851566"/>
                    <a:pt x="652883" y="859551"/>
                  </a:cubicBezTo>
                  <a:cubicBezTo>
                    <a:pt x="652257" y="873486"/>
                    <a:pt x="651474" y="886637"/>
                    <a:pt x="650535" y="901981"/>
                  </a:cubicBezTo>
                  <a:cubicBezTo>
                    <a:pt x="689050" y="892900"/>
                    <a:pt x="708778" y="866440"/>
                    <a:pt x="701732" y="834970"/>
                  </a:cubicBezTo>
                  <a:close/>
                  <a:moveTo>
                    <a:pt x="424139" y="0"/>
                  </a:moveTo>
                  <a:cubicBezTo>
                    <a:pt x="459837" y="0"/>
                    <a:pt x="495690" y="0"/>
                    <a:pt x="531388" y="0"/>
                  </a:cubicBezTo>
                  <a:cubicBezTo>
                    <a:pt x="593231" y="12212"/>
                    <a:pt x="653979" y="27869"/>
                    <a:pt x="707838" y="62157"/>
                  </a:cubicBezTo>
                  <a:cubicBezTo>
                    <a:pt x="866910" y="163612"/>
                    <a:pt x="939401" y="309846"/>
                    <a:pt x="923431" y="496473"/>
                  </a:cubicBezTo>
                  <a:cubicBezTo>
                    <a:pt x="914506" y="599337"/>
                    <a:pt x="868632" y="688424"/>
                    <a:pt x="795046" y="761854"/>
                  </a:cubicBezTo>
                  <a:cubicBezTo>
                    <a:pt x="784243" y="772657"/>
                    <a:pt x="780798" y="781425"/>
                    <a:pt x="785026" y="797238"/>
                  </a:cubicBezTo>
                  <a:cubicBezTo>
                    <a:pt x="801152" y="856733"/>
                    <a:pt x="782364" y="907461"/>
                    <a:pt x="726157" y="962103"/>
                  </a:cubicBezTo>
                  <a:cubicBezTo>
                    <a:pt x="778450" y="1111467"/>
                    <a:pt x="831056" y="1261302"/>
                    <a:pt x="884133" y="1412702"/>
                  </a:cubicBezTo>
                  <a:cubicBezTo>
                    <a:pt x="935956" y="1394540"/>
                    <a:pt x="985118" y="1377318"/>
                    <a:pt x="1036315" y="1359312"/>
                  </a:cubicBezTo>
                  <a:cubicBezTo>
                    <a:pt x="1040699" y="1370742"/>
                    <a:pt x="1044457" y="1380762"/>
                    <a:pt x="1049154" y="1392974"/>
                  </a:cubicBezTo>
                  <a:cubicBezTo>
                    <a:pt x="1018623" y="1404090"/>
                    <a:pt x="989502" y="1414580"/>
                    <a:pt x="958971" y="1425697"/>
                  </a:cubicBezTo>
                  <a:cubicBezTo>
                    <a:pt x="961946" y="1435560"/>
                    <a:pt x="964451" y="1443389"/>
                    <a:pt x="967583" y="1453565"/>
                  </a:cubicBezTo>
                  <a:cubicBezTo>
                    <a:pt x="993260" y="1444954"/>
                    <a:pt x="1017684" y="1436813"/>
                    <a:pt x="1043831" y="1427889"/>
                  </a:cubicBezTo>
                  <a:cubicBezTo>
                    <a:pt x="1047901" y="1439631"/>
                    <a:pt x="1051659" y="1450434"/>
                    <a:pt x="1055886" y="1462960"/>
                  </a:cubicBezTo>
                  <a:cubicBezTo>
                    <a:pt x="1030366" y="1472354"/>
                    <a:pt x="1006724" y="1481121"/>
                    <a:pt x="980891" y="1490515"/>
                  </a:cubicBezTo>
                  <a:cubicBezTo>
                    <a:pt x="984022" y="1499126"/>
                    <a:pt x="986684" y="1506642"/>
                    <a:pt x="990128" y="1516349"/>
                  </a:cubicBezTo>
                  <a:cubicBezTo>
                    <a:pt x="1020502" y="1506015"/>
                    <a:pt x="1049154" y="1496308"/>
                    <a:pt x="1080937" y="1485662"/>
                  </a:cubicBezTo>
                  <a:cubicBezTo>
                    <a:pt x="1085321" y="1497717"/>
                    <a:pt x="1089235" y="1508364"/>
                    <a:pt x="1093775" y="1520576"/>
                  </a:cubicBezTo>
                  <a:cubicBezTo>
                    <a:pt x="1062932" y="1531849"/>
                    <a:pt x="1033810" y="1542495"/>
                    <a:pt x="1002967" y="1553768"/>
                  </a:cubicBezTo>
                  <a:cubicBezTo>
                    <a:pt x="1006255" y="1563006"/>
                    <a:pt x="1009229" y="1571460"/>
                    <a:pt x="1013144" y="1582733"/>
                  </a:cubicBezTo>
                  <a:cubicBezTo>
                    <a:pt x="1043048" y="1572556"/>
                    <a:pt x="1071543" y="1562849"/>
                    <a:pt x="1102700" y="1552359"/>
                  </a:cubicBezTo>
                  <a:cubicBezTo>
                    <a:pt x="1106927" y="1562379"/>
                    <a:pt x="1110998" y="1571930"/>
                    <a:pt x="1115695" y="1582890"/>
                  </a:cubicBezTo>
                  <a:cubicBezTo>
                    <a:pt x="1036785" y="1610602"/>
                    <a:pt x="960224" y="1637531"/>
                    <a:pt x="881627" y="1665087"/>
                  </a:cubicBezTo>
                  <a:cubicBezTo>
                    <a:pt x="854698" y="1588056"/>
                    <a:pt x="828395" y="1513061"/>
                    <a:pt x="802092" y="1438065"/>
                  </a:cubicBezTo>
                  <a:cubicBezTo>
                    <a:pt x="752773" y="1297312"/>
                    <a:pt x="703298" y="1156559"/>
                    <a:pt x="654136" y="1015648"/>
                  </a:cubicBezTo>
                  <a:cubicBezTo>
                    <a:pt x="649126" y="1001244"/>
                    <a:pt x="646151" y="988406"/>
                    <a:pt x="625328" y="986684"/>
                  </a:cubicBezTo>
                  <a:cubicBezTo>
                    <a:pt x="603721" y="984961"/>
                    <a:pt x="592762" y="998739"/>
                    <a:pt x="579454" y="1009386"/>
                  </a:cubicBezTo>
                  <a:cubicBezTo>
                    <a:pt x="576635" y="1011578"/>
                    <a:pt x="579454" y="1021911"/>
                    <a:pt x="581019" y="1028174"/>
                  </a:cubicBezTo>
                  <a:cubicBezTo>
                    <a:pt x="637383" y="1250812"/>
                    <a:pt x="693904" y="1473293"/>
                    <a:pt x="750268" y="1695931"/>
                  </a:cubicBezTo>
                  <a:cubicBezTo>
                    <a:pt x="750581" y="1697496"/>
                    <a:pt x="749955" y="1699219"/>
                    <a:pt x="749485" y="1704855"/>
                  </a:cubicBezTo>
                  <a:cubicBezTo>
                    <a:pt x="672454" y="1724583"/>
                    <a:pt x="594014" y="1744623"/>
                    <a:pt x="516044" y="1764664"/>
                  </a:cubicBezTo>
                  <a:cubicBezTo>
                    <a:pt x="500231" y="1735542"/>
                    <a:pt x="500387" y="1735229"/>
                    <a:pt x="529509" y="1727244"/>
                  </a:cubicBezTo>
                  <a:cubicBezTo>
                    <a:pt x="551428" y="1721138"/>
                    <a:pt x="573347" y="1715032"/>
                    <a:pt x="596676" y="1708456"/>
                  </a:cubicBezTo>
                  <a:cubicBezTo>
                    <a:pt x="594327" y="1697966"/>
                    <a:pt x="592292" y="1689198"/>
                    <a:pt x="590100" y="1678865"/>
                  </a:cubicBezTo>
                  <a:cubicBezTo>
                    <a:pt x="558161" y="1686693"/>
                    <a:pt x="528100" y="1694052"/>
                    <a:pt x="496317" y="1701724"/>
                  </a:cubicBezTo>
                  <a:cubicBezTo>
                    <a:pt x="493029" y="1689512"/>
                    <a:pt x="490211" y="1678395"/>
                    <a:pt x="486766" y="1665713"/>
                  </a:cubicBezTo>
                  <a:cubicBezTo>
                    <a:pt x="517297" y="1657572"/>
                    <a:pt x="546575" y="1649744"/>
                    <a:pt x="578201" y="1641289"/>
                  </a:cubicBezTo>
                  <a:cubicBezTo>
                    <a:pt x="577105" y="1632991"/>
                    <a:pt x="576009" y="1625163"/>
                    <a:pt x="574443" y="1614360"/>
                  </a:cubicBezTo>
                  <a:cubicBezTo>
                    <a:pt x="547201" y="1620622"/>
                    <a:pt x="521994" y="1626415"/>
                    <a:pt x="495377" y="1632678"/>
                  </a:cubicBezTo>
                  <a:cubicBezTo>
                    <a:pt x="491933" y="1620622"/>
                    <a:pt x="488958" y="1610445"/>
                    <a:pt x="485357" y="1597450"/>
                  </a:cubicBezTo>
                  <a:cubicBezTo>
                    <a:pt x="504458" y="1592127"/>
                    <a:pt x="522620" y="1584768"/>
                    <a:pt x="541564" y="1582107"/>
                  </a:cubicBezTo>
                  <a:cubicBezTo>
                    <a:pt x="567711" y="1578662"/>
                    <a:pt x="565519" y="1567076"/>
                    <a:pt x="553620" y="1548288"/>
                  </a:cubicBezTo>
                  <a:cubicBezTo>
                    <a:pt x="524499" y="1555490"/>
                    <a:pt x="495064" y="1562849"/>
                    <a:pt x="464064" y="1570521"/>
                  </a:cubicBezTo>
                  <a:cubicBezTo>
                    <a:pt x="460776" y="1559405"/>
                    <a:pt x="457801" y="1549384"/>
                    <a:pt x="453730" y="1535920"/>
                  </a:cubicBezTo>
                  <a:cubicBezTo>
                    <a:pt x="497256" y="1524803"/>
                    <a:pt x="539216" y="1512748"/>
                    <a:pt x="581959" y="1503510"/>
                  </a:cubicBezTo>
                  <a:cubicBezTo>
                    <a:pt x="605287" y="1498500"/>
                    <a:pt x="610767" y="1490828"/>
                    <a:pt x="604191" y="1466091"/>
                  </a:cubicBezTo>
                  <a:cubicBezTo>
                    <a:pt x="567868" y="1329252"/>
                    <a:pt x="533580" y="1191943"/>
                    <a:pt x="499605" y="1054634"/>
                  </a:cubicBezTo>
                  <a:cubicBezTo>
                    <a:pt x="495534" y="1038351"/>
                    <a:pt x="488332" y="1031775"/>
                    <a:pt x="471892" y="1027547"/>
                  </a:cubicBezTo>
                  <a:cubicBezTo>
                    <a:pt x="450129" y="1022068"/>
                    <a:pt x="429150" y="1011891"/>
                    <a:pt x="408796" y="1002027"/>
                  </a:cubicBezTo>
                  <a:cubicBezTo>
                    <a:pt x="388599" y="992163"/>
                    <a:pt x="378265" y="994982"/>
                    <a:pt x="374038" y="1016431"/>
                  </a:cubicBezTo>
                  <a:cubicBezTo>
                    <a:pt x="353215" y="1123836"/>
                    <a:pt x="332861" y="1231397"/>
                    <a:pt x="312194" y="1338802"/>
                  </a:cubicBezTo>
                  <a:cubicBezTo>
                    <a:pt x="289179" y="1458576"/>
                    <a:pt x="266164" y="1578349"/>
                    <a:pt x="242522" y="1701567"/>
                  </a:cubicBezTo>
                  <a:cubicBezTo>
                    <a:pt x="195082" y="1692486"/>
                    <a:pt x="148895" y="1683562"/>
                    <a:pt x="102708" y="1675107"/>
                  </a:cubicBezTo>
                  <a:cubicBezTo>
                    <a:pt x="68576" y="1668845"/>
                    <a:pt x="34288" y="1663208"/>
                    <a:pt x="0" y="1657259"/>
                  </a:cubicBezTo>
                  <a:cubicBezTo>
                    <a:pt x="0" y="1650370"/>
                    <a:pt x="0" y="1643638"/>
                    <a:pt x="0" y="1636749"/>
                  </a:cubicBezTo>
                  <a:cubicBezTo>
                    <a:pt x="3914" y="1626102"/>
                    <a:pt x="9081" y="1621718"/>
                    <a:pt x="22232" y="1625163"/>
                  </a:cubicBezTo>
                  <a:cubicBezTo>
                    <a:pt x="47283" y="1631582"/>
                    <a:pt x="73273" y="1634557"/>
                    <a:pt x="100203" y="1639254"/>
                  </a:cubicBezTo>
                  <a:cubicBezTo>
                    <a:pt x="102395" y="1627668"/>
                    <a:pt x="104117" y="1619057"/>
                    <a:pt x="105996" y="1609349"/>
                  </a:cubicBezTo>
                  <a:cubicBezTo>
                    <a:pt x="73117" y="1602774"/>
                    <a:pt x="42743" y="1596668"/>
                    <a:pt x="12369" y="1590561"/>
                  </a:cubicBezTo>
                  <a:cubicBezTo>
                    <a:pt x="14561" y="1577410"/>
                    <a:pt x="16440" y="1566763"/>
                    <a:pt x="18631" y="1553925"/>
                  </a:cubicBezTo>
                  <a:cubicBezTo>
                    <a:pt x="50414" y="1559561"/>
                    <a:pt x="80945" y="1565041"/>
                    <a:pt x="113354" y="1570677"/>
                  </a:cubicBezTo>
                  <a:cubicBezTo>
                    <a:pt x="115390" y="1561127"/>
                    <a:pt x="116955" y="1553299"/>
                    <a:pt x="118834" y="1544218"/>
                  </a:cubicBezTo>
                  <a:cubicBezTo>
                    <a:pt x="91748" y="1538268"/>
                    <a:pt x="67167" y="1532945"/>
                    <a:pt x="40081" y="1526995"/>
                  </a:cubicBezTo>
                  <a:cubicBezTo>
                    <a:pt x="42743" y="1514627"/>
                    <a:pt x="45091" y="1503510"/>
                    <a:pt x="47753" y="1491298"/>
                  </a:cubicBezTo>
                  <a:cubicBezTo>
                    <a:pt x="74682" y="1495995"/>
                    <a:pt x="99576" y="1500222"/>
                    <a:pt x="126193" y="1504919"/>
                  </a:cubicBezTo>
                  <a:cubicBezTo>
                    <a:pt x="127758" y="1495212"/>
                    <a:pt x="129324" y="1487384"/>
                    <a:pt x="131203" y="1477364"/>
                  </a:cubicBezTo>
                  <a:cubicBezTo>
                    <a:pt x="98794" y="1470318"/>
                    <a:pt x="67793" y="1463586"/>
                    <a:pt x="36793" y="1457010"/>
                  </a:cubicBezTo>
                  <a:cubicBezTo>
                    <a:pt x="39611" y="1444015"/>
                    <a:pt x="41960" y="1433682"/>
                    <a:pt x="44465" y="1422409"/>
                  </a:cubicBezTo>
                  <a:cubicBezTo>
                    <a:pt x="97854" y="1432586"/>
                    <a:pt x="149208" y="1442293"/>
                    <a:pt x="201971" y="1452313"/>
                  </a:cubicBezTo>
                  <a:cubicBezTo>
                    <a:pt x="206512" y="1431490"/>
                    <a:pt x="210895" y="1412545"/>
                    <a:pt x="214496" y="1393601"/>
                  </a:cubicBezTo>
                  <a:cubicBezTo>
                    <a:pt x="239077" y="1264589"/>
                    <a:pt x="263032" y="1135422"/>
                    <a:pt x="288709" y="1006568"/>
                  </a:cubicBezTo>
                  <a:cubicBezTo>
                    <a:pt x="292467" y="988093"/>
                    <a:pt x="288239" y="979795"/>
                    <a:pt x="273835" y="969305"/>
                  </a:cubicBezTo>
                  <a:cubicBezTo>
                    <a:pt x="224986" y="933921"/>
                    <a:pt x="203850" y="884445"/>
                    <a:pt x="210895" y="825107"/>
                  </a:cubicBezTo>
                  <a:cubicBezTo>
                    <a:pt x="212931" y="808354"/>
                    <a:pt x="208234" y="801622"/>
                    <a:pt x="197118" y="792071"/>
                  </a:cubicBezTo>
                  <a:cubicBezTo>
                    <a:pt x="102121" y="709051"/>
                    <a:pt x="47107" y="610356"/>
                    <a:pt x="36502" y="495654"/>
                  </a:cubicBezTo>
                  <a:lnTo>
                    <a:pt x="35597" y="462054"/>
                  </a:lnTo>
                  <a:lnTo>
                    <a:pt x="52806" y="491006"/>
                  </a:lnTo>
                  <a:cubicBezTo>
                    <a:pt x="59717" y="495967"/>
                    <a:pt x="70993" y="490478"/>
                    <a:pt x="84826" y="478027"/>
                  </a:cubicBezTo>
                  <a:lnTo>
                    <a:pt x="120200" y="437136"/>
                  </a:lnTo>
                  <a:lnTo>
                    <a:pt x="119367" y="470583"/>
                  </a:lnTo>
                  <a:cubicBezTo>
                    <a:pt x="124109" y="570754"/>
                    <a:pt x="172224" y="657737"/>
                    <a:pt x="257239" y="730540"/>
                  </a:cubicBezTo>
                  <a:cubicBezTo>
                    <a:pt x="308437" y="687954"/>
                    <a:pt x="365114" y="674490"/>
                    <a:pt x="424139" y="702985"/>
                  </a:cubicBezTo>
                  <a:cubicBezTo>
                    <a:pt x="452478" y="716606"/>
                    <a:pt x="478625" y="726157"/>
                    <a:pt x="509312" y="721146"/>
                  </a:cubicBezTo>
                  <a:cubicBezTo>
                    <a:pt x="521054" y="719268"/>
                    <a:pt x="533893" y="716606"/>
                    <a:pt x="543287" y="710187"/>
                  </a:cubicBezTo>
                  <a:cubicBezTo>
                    <a:pt x="596676" y="673863"/>
                    <a:pt x="651944" y="668540"/>
                    <a:pt x="709091" y="698601"/>
                  </a:cubicBezTo>
                  <a:cubicBezTo>
                    <a:pt x="723182" y="705959"/>
                    <a:pt x="730541" y="705333"/>
                    <a:pt x="741030" y="693747"/>
                  </a:cubicBezTo>
                  <a:cubicBezTo>
                    <a:pt x="824637" y="601843"/>
                    <a:pt x="855794" y="493811"/>
                    <a:pt x="831996" y="373255"/>
                  </a:cubicBezTo>
                  <a:cubicBezTo>
                    <a:pt x="793324" y="177703"/>
                    <a:pt x="603095" y="51824"/>
                    <a:pt x="407230" y="93314"/>
                  </a:cubicBezTo>
                  <a:lnTo>
                    <a:pt x="406507" y="93565"/>
                  </a:lnTo>
                  <a:lnTo>
                    <a:pt x="378205" y="1228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9" name="Google Shape;279;p8"/>
          <p:cNvGrpSpPr/>
          <p:nvPr/>
        </p:nvGrpSpPr>
        <p:grpSpPr>
          <a:xfrm>
            <a:off x="289486" y="672462"/>
            <a:ext cx="1746155" cy="1803199"/>
            <a:chOff x="4794869" y="2803448"/>
            <a:chExt cx="2781228" cy="2493501"/>
          </a:xfrm>
        </p:grpSpPr>
        <p:sp>
          <p:nvSpPr>
            <p:cNvPr id="280" name="Google Shape;280;p8"/>
            <p:cNvSpPr/>
            <p:nvPr/>
          </p:nvSpPr>
          <p:spPr>
            <a:xfrm>
              <a:off x="5190891" y="3445703"/>
              <a:ext cx="1873170" cy="1692747"/>
            </a:xfrm>
            <a:custGeom>
              <a:rect b="b" l="l" r="r" t="t"/>
              <a:pathLst>
                <a:path extrusionOk="0" h="1692747" w="1873170">
                  <a:moveTo>
                    <a:pt x="1663345" y="829592"/>
                  </a:moveTo>
                  <a:cubicBezTo>
                    <a:pt x="1718594" y="832625"/>
                    <a:pt x="1770809" y="876391"/>
                    <a:pt x="1782942" y="932506"/>
                  </a:cubicBezTo>
                  <a:cubicBezTo>
                    <a:pt x="1795942" y="993605"/>
                    <a:pt x="1766909" y="1059253"/>
                    <a:pt x="1697795" y="1086336"/>
                  </a:cubicBezTo>
                  <a:cubicBezTo>
                    <a:pt x="1707977" y="1095219"/>
                    <a:pt x="1718811" y="1103452"/>
                    <a:pt x="1727910" y="1113202"/>
                  </a:cubicBezTo>
                  <a:cubicBezTo>
                    <a:pt x="1761926" y="1149168"/>
                    <a:pt x="1784026" y="1192716"/>
                    <a:pt x="1802442" y="1237999"/>
                  </a:cubicBezTo>
                  <a:cubicBezTo>
                    <a:pt x="1844907" y="1342429"/>
                    <a:pt x="1869173" y="1451193"/>
                    <a:pt x="1873074" y="1564074"/>
                  </a:cubicBezTo>
                  <a:cubicBezTo>
                    <a:pt x="1873290" y="1568407"/>
                    <a:pt x="1873074" y="1572524"/>
                    <a:pt x="1873074" y="1577724"/>
                  </a:cubicBezTo>
                  <a:cubicBezTo>
                    <a:pt x="1825408" y="1577724"/>
                    <a:pt x="1779043" y="1577724"/>
                    <a:pt x="1731593" y="1577724"/>
                  </a:cubicBezTo>
                  <a:lnTo>
                    <a:pt x="1731593" y="1692747"/>
                  </a:lnTo>
                  <a:lnTo>
                    <a:pt x="1577114" y="1692747"/>
                  </a:lnTo>
                  <a:lnTo>
                    <a:pt x="1577114" y="1578374"/>
                  </a:lnTo>
                  <a:cubicBezTo>
                    <a:pt x="1530532" y="1578374"/>
                    <a:pt x="1483733" y="1578374"/>
                    <a:pt x="1436934" y="1578374"/>
                  </a:cubicBezTo>
                  <a:cubicBezTo>
                    <a:pt x="1436934" y="1560391"/>
                    <a:pt x="1435634" y="1543491"/>
                    <a:pt x="1437151" y="1526809"/>
                  </a:cubicBezTo>
                  <a:cubicBezTo>
                    <a:pt x="1446034" y="1421511"/>
                    <a:pt x="1470083" y="1319680"/>
                    <a:pt x="1512332" y="1222616"/>
                  </a:cubicBezTo>
                  <a:cubicBezTo>
                    <a:pt x="1527715" y="1187517"/>
                    <a:pt x="1545481" y="1153501"/>
                    <a:pt x="1570614" y="1124251"/>
                  </a:cubicBezTo>
                  <a:cubicBezTo>
                    <a:pt x="1582531" y="1110385"/>
                    <a:pt x="1596613" y="1098469"/>
                    <a:pt x="1609830" y="1085686"/>
                  </a:cubicBezTo>
                  <a:cubicBezTo>
                    <a:pt x="1573864" y="1071603"/>
                    <a:pt x="1546348" y="1046687"/>
                    <a:pt x="1531398" y="1008988"/>
                  </a:cubicBezTo>
                  <a:cubicBezTo>
                    <a:pt x="1520565" y="981472"/>
                    <a:pt x="1519699" y="953522"/>
                    <a:pt x="1527499" y="925140"/>
                  </a:cubicBezTo>
                  <a:cubicBezTo>
                    <a:pt x="1542231" y="871408"/>
                    <a:pt x="1595097" y="825909"/>
                    <a:pt x="1663345" y="829592"/>
                  </a:cubicBezTo>
                  <a:close/>
                  <a:moveTo>
                    <a:pt x="231945" y="502840"/>
                  </a:moveTo>
                  <a:cubicBezTo>
                    <a:pt x="280125" y="502975"/>
                    <a:pt x="328278" y="522475"/>
                    <a:pt x="364243" y="561365"/>
                  </a:cubicBezTo>
                  <a:cubicBezTo>
                    <a:pt x="438125" y="641096"/>
                    <a:pt x="425342" y="787126"/>
                    <a:pt x="311378" y="843458"/>
                  </a:cubicBezTo>
                  <a:cubicBezTo>
                    <a:pt x="324811" y="848875"/>
                    <a:pt x="339327" y="853641"/>
                    <a:pt x="352760" y="859925"/>
                  </a:cubicBezTo>
                  <a:cubicBezTo>
                    <a:pt x="379843" y="872708"/>
                    <a:pt x="401076" y="892641"/>
                    <a:pt x="416892" y="917990"/>
                  </a:cubicBezTo>
                  <a:cubicBezTo>
                    <a:pt x="419059" y="921673"/>
                    <a:pt x="420142" y="927523"/>
                    <a:pt x="418842" y="931639"/>
                  </a:cubicBezTo>
                  <a:cubicBezTo>
                    <a:pt x="390892" y="1018304"/>
                    <a:pt x="369443" y="1106485"/>
                    <a:pt x="355360" y="1196400"/>
                  </a:cubicBezTo>
                  <a:cubicBezTo>
                    <a:pt x="344310" y="1265948"/>
                    <a:pt x="337377" y="1335929"/>
                    <a:pt x="338894" y="1406561"/>
                  </a:cubicBezTo>
                  <a:cubicBezTo>
                    <a:pt x="338894" y="1408295"/>
                    <a:pt x="339111" y="1410028"/>
                    <a:pt x="339327" y="1413278"/>
                  </a:cubicBezTo>
                  <a:cubicBezTo>
                    <a:pt x="361210" y="1413278"/>
                    <a:pt x="383093" y="1413278"/>
                    <a:pt x="407142" y="1413278"/>
                  </a:cubicBezTo>
                  <a:cubicBezTo>
                    <a:pt x="404975" y="1418261"/>
                    <a:pt x="404109" y="1421511"/>
                    <a:pt x="402376" y="1424328"/>
                  </a:cubicBezTo>
                  <a:cubicBezTo>
                    <a:pt x="385693" y="1450760"/>
                    <a:pt x="368576" y="1476976"/>
                    <a:pt x="351894" y="1503625"/>
                  </a:cubicBezTo>
                  <a:cubicBezTo>
                    <a:pt x="349293" y="1507742"/>
                    <a:pt x="346044" y="1512292"/>
                    <a:pt x="346044" y="1516842"/>
                  </a:cubicBezTo>
                  <a:lnTo>
                    <a:pt x="345833" y="1692747"/>
                  </a:lnTo>
                  <a:lnTo>
                    <a:pt x="117464" y="1692747"/>
                  </a:lnTo>
                  <a:lnTo>
                    <a:pt x="117249" y="1518575"/>
                  </a:lnTo>
                  <a:cubicBezTo>
                    <a:pt x="117249" y="1514459"/>
                    <a:pt x="116383" y="1509476"/>
                    <a:pt x="113999" y="1506659"/>
                  </a:cubicBezTo>
                  <a:cubicBezTo>
                    <a:pt x="66767" y="1451627"/>
                    <a:pt x="40118" y="1386412"/>
                    <a:pt x="23001" y="1317297"/>
                  </a:cubicBezTo>
                  <a:cubicBezTo>
                    <a:pt x="-615" y="1222183"/>
                    <a:pt x="-6464" y="1125551"/>
                    <a:pt x="7402" y="1028270"/>
                  </a:cubicBezTo>
                  <a:cubicBezTo>
                    <a:pt x="12168" y="995338"/>
                    <a:pt x="21051" y="963489"/>
                    <a:pt x="36651" y="933590"/>
                  </a:cubicBezTo>
                  <a:cubicBezTo>
                    <a:pt x="59834" y="889391"/>
                    <a:pt x="95367" y="860358"/>
                    <a:pt x="143465" y="846708"/>
                  </a:cubicBezTo>
                  <a:cubicBezTo>
                    <a:pt x="146499" y="845842"/>
                    <a:pt x="149532" y="844975"/>
                    <a:pt x="152998" y="843892"/>
                  </a:cubicBezTo>
                  <a:cubicBezTo>
                    <a:pt x="37518" y="787126"/>
                    <a:pt x="24518" y="640663"/>
                    <a:pt x="99483" y="560498"/>
                  </a:cubicBezTo>
                  <a:cubicBezTo>
                    <a:pt x="135557" y="521933"/>
                    <a:pt x="183764" y="502704"/>
                    <a:pt x="231945" y="502840"/>
                  </a:cubicBezTo>
                  <a:close/>
                  <a:moveTo>
                    <a:pt x="715018" y="141258"/>
                  </a:moveTo>
                  <a:cubicBezTo>
                    <a:pt x="824866" y="141475"/>
                    <a:pt x="921496" y="218173"/>
                    <a:pt x="947062" y="325421"/>
                  </a:cubicBezTo>
                  <a:cubicBezTo>
                    <a:pt x="974795" y="442635"/>
                    <a:pt x="910447" y="567648"/>
                    <a:pt x="795616" y="606647"/>
                  </a:cubicBezTo>
                  <a:cubicBezTo>
                    <a:pt x="809699" y="622247"/>
                    <a:pt x="825515" y="638496"/>
                    <a:pt x="840032" y="655829"/>
                  </a:cubicBezTo>
                  <a:cubicBezTo>
                    <a:pt x="889430" y="714978"/>
                    <a:pt x="923013" y="783010"/>
                    <a:pt x="951612" y="853858"/>
                  </a:cubicBezTo>
                  <a:cubicBezTo>
                    <a:pt x="999711" y="973022"/>
                    <a:pt x="1032210" y="1096736"/>
                    <a:pt x="1049327" y="1224133"/>
                  </a:cubicBezTo>
                  <a:cubicBezTo>
                    <a:pt x="1056043" y="1274181"/>
                    <a:pt x="1058426" y="1324663"/>
                    <a:pt x="1062543" y="1374929"/>
                  </a:cubicBezTo>
                  <a:cubicBezTo>
                    <a:pt x="1062760" y="1378395"/>
                    <a:pt x="1062543" y="1382078"/>
                    <a:pt x="1062543" y="1387062"/>
                  </a:cubicBezTo>
                  <a:cubicBezTo>
                    <a:pt x="988662" y="1387062"/>
                    <a:pt x="915430" y="1387062"/>
                    <a:pt x="841115" y="1387062"/>
                  </a:cubicBezTo>
                  <a:lnTo>
                    <a:pt x="841115" y="1692747"/>
                  </a:lnTo>
                  <a:lnTo>
                    <a:pt x="586538" y="1692747"/>
                  </a:lnTo>
                  <a:lnTo>
                    <a:pt x="586538" y="1387712"/>
                  </a:lnTo>
                  <a:cubicBezTo>
                    <a:pt x="513306" y="1387712"/>
                    <a:pt x="439425" y="1387712"/>
                    <a:pt x="364027" y="1387712"/>
                  </a:cubicBezTo>
                  <a:cubicBezTo>
                    <a:pt x="365110" y="1362362"/>
                    <a:pt x="365543" y="1338746"/>
                    <a:pt x="367493" y="1315130"/>
                  </a:cubicBezTo>
                  <a:cubicBezTo>
                    <a:pt x="375943" y="1210916"/>
                    <a:pt x="395009" y="1108652"/>
                    <a:pt x="423392" y="1008121"/>
                  </a:cubicBezTo>
                  <a:cubicBezTo>
                    <a:pt x="450475" y="912573"/>
                    <a:pt x="484057" y="819409"/>
                    <a:pt x="534106" y="732961"/>
                  </a:cubicBezTo>
                  <a:cubicBezTo>
                    <a:pt x="560755" y="686812"/>
                    <a:pt x="591304" y="643480"/>
                    <a:pt x="633987" y="610331"/>
                  </a:cubicBezTo>
                  <a:cubicBezTo>
                    <a:pt x="634853" y="609680"/>
                    <a:pt x="635070" y="608597"/>
                    <a:pt x="635720" y="607731"/>
                  </a:cubicBezTo>
                  <a:cubicBezTo>
                    <a:pt x="518073" y="568082"/>
                    <a:pt x="452858" y="443285"/>
                    <a:pt x="480591" y="326287"/>
                  </a:cubicBezTo>
                  <a:cubicBezTo>
                    <a:pt x="506373" y="216874"/>
                    <a:pt x="603221" y="141042"/>
                    <a:pt x="715018" y="141258"/>
                  </a:cubicBezTo>
                  <a:close/>
                  <a:moveTo>
                    <a:pt x="1244755" y="429"/>
                  </a:moveTo>
                  <a:cubicBezTo>
                    <a:pt x="1348753" y="6279"/>
                    <a:pt x="1440617" y="82977"/>
                    <a:pt x="1466400" y="186758"/>
                  </a:cubicBezTo>
                  <a:cubicBezTo>
                    <a:pt x="1492833" y="293355"/>
                    <a:pt x="1446251" y="411219"/>
                    <a:pt x="1335103" y="467767"/>
                  </a:cubicBezTo>
                  <a:cubicBezTo>
                    <a:pt x="1336403" y="468634"/>
                    <a:pt x="1337486" y="469717"/>
                    <a:pt x="1338570" y="469934"/>
                  </a:cubicBezTo>
                  <a:cubicBezTo>
                    <a:pt x="1431734" y="492900"/>
                    <a:pt x="1487633" y="554649"/>
                    <a:pt x="1516882" y="643263"/>
                  </a:cubicBezTo>
                  <a:cubicBezTo>
                    <a:pt x="1538115" y="707395"/>
                    <a:pt x="1543965" y="773693"/>
                    <a:pt x="1545048" y="840642"/>
                  </a:cubicBezTo>
                  <a:cubicBezTo>
                    <a:pt x="1545048" y="844108"/>
                    <a:pt x="1543315" y="848441"/>
                    <a:pt x="1540931" y="851042"/>
                  </a:cubicBezTo>
                  <a:cubicBezTo>
                    <a:pt x="1487633" y="911057"/>
                    <a:pt x="1481566" y="984505"/>
                    <a:pt x="1524249" y="1051237"/>
                  </a:cubicBezTo>
                  <a:cubicBezTo>
                    <a:pt x="1525982" y="1054053"/>
                    <a:pt x="1527282" y="1057953"/>
                    <a:pt x="1526632" y="1060986"/>
                  </a:cubicBezTo>
                  <a:cubicBezTo>
                    <a:pt x="1508432" y="1156317"/>
                    <a:pt x="1479400" y="1247532"/>
                    <a:pt x="1425884" y="1329646"/>
                  </a:cubicBezTo>
                  <a:cubicBezTo>
                    <a:pt x="1414835" y="1346546"/>
                    <a:pt x="1401618" y="1361929"/>
                    <a:pt x="1389702" y="1378179"/>
                  </a:cubicBezTo>
                  <a:cubicBezTo>
                    <a:pt x="1387319" y="1381429"/>
                    <a:pt x="1384935" y="1385545"/>
                    <a:pt x="1384935" y="1389445"/>
                  </a:cubicBezTo>
                  <a:lnTo>
                    <a:pt x="1384723" y="1692747"/>
                  </a:lnTo>
                  <a:lnTo>
                    <a:pt x="1070559" y="1692747"/>
                  </a:lnTo>
                  <a:lnTo>
                    <a:pt x="1070559" y="1415228"/>
                  </a:lnTo>
                  <a:cubicBezTo>
                    <a:pt x="1076626" y="1414578"/>
                    <a:pt x="1081826" y="1414144"/>
                    <a:pt x="1088109" y="1413494"/>
                  </a:cubicBezTo>
                  <a:cubicBezTo>
                    <a:pt x="1088109" y="1390962"/>
                    <a:pt x="1088976" y="1368862"/>
                    <a:pt x="1087893" y="1346546"/>
                  </a:cubicBezTo>
                  <a:cubicBezTo>
                    <a:pt x="1082476" y="1236699"/>
                    <a:pt x="1063626" y="1128801"/>
                    <a:pt x="1035027" y="1022637"/>
                  </a:cubicBezTo>
                  <a:cubicBezTo>
                    <a:pt x="1007728" y="921023"/>
                    <a:pt x="973062" y="822226"/>
                    <a:pt x="921930" y="729928"/>
                  </a:cubicBezTo>
                  <a:cubicBezTo>
                    <a:pt x="920413" y="727328"/>
                    <a:pt x="919113" y="723645"/>
                    <a:pt x="919546" y="720828"/>
                  </a:cubicBezTo>
                  <a:cubicBezTo>
                    <a:pt x="929079" y="664496"/>
                    <a:pt x="944463" y="610331"/>
                    <a:pt x="977612" y="562882"/>
                  </a:cubicBezTo>
                  <a:cubicBezTo>
                    <a:pt x="1010978" y="515216"/>
                    <a:pt x="1056910" y="485967"/>
                    <a:pt x="1112375" y="471017"/>
                  </a:cubicBezTo>
                  <a:cubicBezTo>
                    <a:pt x="1114759" y="470367"/>
                    <a:pt x="1116925" y="469717"/>
                    <a:pt x="1121475" y="468417"/>
                  </a:cubicBezTo>
                  <a:cubicBezTo>
                    <a:pt x="1063843" y="438735"/>
                    <a:pt x="1022461" y="396269"/>
                    <a:pt x="999061" y="337554"/>
                  </a:cubicBezTo>
                  <a:cubicBezTo>
                    <a:pt x="975662" y="278839"/>
                    <a:pt x="974795" y="219257"/>
                    <a:pt x="996895" y="159892"/>
                  </a:cubicBezTo>
                  <a:cubicBezTo>
                    <a:pt x="1035027" y="57411"/>
                    <a:pt x="1133608" y="-5855"/>
                    <a:pt x="1244755" y="4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8"/>
            <p:cNvSpPr/>
            <p:nvPr/>
          </p:nvSpPr>
          <p:spPr>
            <a:xfrm>
              <a:off x="4794869" y="2803448"/>
              <a:ext cx="2781228" cy="2493501"/>
            </a:xfrm>
            <a:custGeom>
              <a:rect b="b" l="l" r="r" t="t"/>
              <a:pathLst>
                <a:path extrusionOk="0" h="2493501" w="2781228">
                  <a:moveTo>
                    <a:pt x="30116" y="2210662"/>
                  </a:moveTo>
                  <a:cubicBezTo>
                    <a:pt x="64132" y="2210662"/>
                    <a:pt x="97931" y="2210662"/>
                    <a:pt x="131947" y="2210879"/>
                  </a:cubicBezTo>
                  <a:cubicBezTo>
                    <a:pt x="147547" y="2211096"/>
                    <a:pt x="149280" y="2212829"/>
                    <a:pt x="149713" y="2228428"/>
                  </a:cubicBezTo>
                  <a:cubicBezTo>
                    <a:pt x="150363" y="2259845"/>
                    <a:pt x="150363" y="2291260"/>
                    <a:pt x="150580" y="2322676"/>
                  </a:cubicBezTo>
                  <a:cubicBezTo>
                    <a:pt x="150797" y="2343259"/>
                    <a:pt x="153830" y="2346726"/>
                    <a:pt x="174413" y="2346942"/>
                  </a:cubicBezTo>
                  <a:cubicBezTo>
                    <a:pt x="209512" y="2347376"/>
                    <a:pt x="244394" y="2347159"/>
                    <a:pt x="279494" y="2347159"/>
                  </a:cubicBezTo>
                  <a:cubicBezTo>
                    <a:pt x="352508" y="2347159"/>
                    <a:pt x="425307" y="2347376"/>
                    <a:pt x="498321" y="2347376"/>
                  </a:cubicBezTo>
                  <a:cubicBezTo>
                    <a:pt x="503521" y="2346726"/>
                    <a:pt x="507638" y="2346726"/>
                    <a:pt x="513054" y="2346726"/>
                  </a:cubicBezTo>
                  <a:cubicBezTo>
                    <a:pt x="513271" y="2342176"/>
                    <a:pt x="513488" y="2339359"/>
                    <a:pt x="513488" y="2336326"/>
                  </a:cubicBezTo>
                  <a:lnTo>
                    <a:pt x="513486" y="2335002"/>
                  </a:lnTo>
                  <a:lnTo>
                    <a:pt x="741855" y="2335002"/>
                  </a:lnTo>
                  <a:lnTo>
                    <a:pt x="741849" y="2340009"/>
                  </a:lnTo>
                  <a:cubicBezTo>
                    <a:pt x="741849" y="2341742"/>
                    <a:pt x="742282" y="2343476"/>
                    <a:pt x="742499" y="2346076"/>
                  </a:cubicBezTo>
                  <a:cubicBezTo>
                    <a:pt x="822447" y="2346076"/>
                    <a:pt x="902179" y="2346076"/>
                    <a:pt x="982560" y="2346076"/>
                  </a:cubicBezTo>
                  <a:lnTo>
                    <a:pt x="982560" y="2335002"/>
                  </a:lnTo>
                  <a:lnTo>
                    <a:pt x="1237137" y="2335002"/>
                  </a:lnTo>
                  <a:lnTo>
                    <a:pt x="1237137" y="2346726"/>
                  </a:lnTo>
                  <a:cubicBezTo>
                    <a:pt x="1313619" y="2346726"/>
                    <a:pt x="1389667" y="2346726"/>
                    <a:pt x="1466581" y="2346726"/>
                  </a:cubicBezTo>
                  <a:lnTo>
                    <a:pt x="1466581" y="2335002"/>
                  </a:lnTo>
                  <a:lnTo>
                    <a:pt x="1780745" y="2335002"/>
                  </a:lnTo>
                  <a:lnTo>
                    <a:pt x="1780740" y="2341526"/>
                  </a:lnTo>
                  <a:cubicBezTo>
                    <a:pt x="1780740" y="2342826"/>
                    <a:pt x="1781174" y="2344343"/>
                    <a:pt x="1781391" y="2346509"/>
                  </a:cubicBezTo>
                  <a:cubicBezTo>
                    <a:pt x="1845306" y="2346509"/>
                    <a:pt x="1909004" y="2346509"/>
                    <a:pt x="1973136" y="2346509"/>
                  </a:cubicBezTo>
                  <a:lnTo>
                    <a:pt x="1973136" y="2335002"/>
                  </a:lnTo>
                  <a:lnTo>
                    <a:pt x="2127615" y="2335002"/>
                  </a:lnTo>
                  <a:lnTo>
                    <a:pt x="2127615" y="2347376"/>
                  </a:lnTo>
                  <a:cubicBezTo>
                    <a:pt x="2131299" y="2347376"/>
                    <a:pt x="2135199" y="2347376"/>
                    <a:pt x="2138882" y="2347376"/>
                  </a:cubicBezTo>
                  <a:cubicBezTo>
                    <a:pt x="2292712" y="2347376"/>
                    <a:pt x="2446541" y="2347159"/>
                    <a:pt x="2600371" y="2347159"/>
                  </a:cubicBezTo>
                  <a:cubicBezTo>
                    <a:pt x="2629403" y="2347159"/>
                    <a:pt x="2631353" y="2344776"/>
                    <a:pt x="2631570" y="2315527"/>
                  </a:cubicBezTo>
                  <a:cubicBezTo>
                    <a:pt x="2631570" y="2286927"/>
                    <a:pt x="2631570" y="2258544"/>
                    <a:pt x="2631787" y="2229945"/>
                  </a:cubicBezTo>
                  <a:cubicBezTo>
                    <a:pt x="2632003" y="2213262"/>
                    <a:pt x="2633737" y="2211312"/>
                    <a:pt x="2650203" y="2211096"/>
                  </a:cubicBezTo>
                  <a:cubicBezTo>
                    <a:pt x="2687685" y="2210879"/>
                    <a:pt x="2725384" y="2210879"/>
                    <a:pt x="2762867" y="2211096"/>
                  </a:cubicBezTo>
                  <a:cubicBezTo>
                    <a:pt x="2779117" y="2211312"/>
                    <a:pt x="2781066" y="2213046"/>
                    <a:pt x="2781066" y="2228862"/>
                  </a:cubicBezTo>
                  <a:cubicBezTo>
                    <a:pt x="2781283" y="2310760"/>
                    <a:pt x="2781283" y="2392658"/>
                    <a:pt x="2781066" y="2474773"/>
                  </a:cubicBezTo>
                  <a:cubicBezTo>
                    <a:pt x="2781066" y="2490806"/>
                    <a:pt x="2778250" y="2492972"/>
                    <a:pt x="2762000" y="2493405"/>
                  </a:cubicBezTo>
                  <a:cubicBezTo>
                    <a:pt x="2756584" y="2493622"/>
                    <a:pt x="2751167" y="2493405"/>
                    <a:pt x="2745751" y="2493405"/>
                  </a:cubicBezTo>
                  <a:cubicBezTo>
                    <a:pt x="1842273" y="2493405"/>
                    <a:pt x="938794" y="2493405"/>
                    <a:pt x="35533" y="2493405"/>
                  </a:cubicBezTo>
                  <a:cubicBezTo>
                    <a:pt x="27516" y="2493405"/>
                    <a:pt x="19717" y="2493189"/>
                    <a:pt x="11700" y="2492756"/>
                  </a:cubicBezTo>
                  <a:cubicBezTo>
                    <a:pt x="5200" y="2492322"/>
                    <a:pt x="1084" y="2489289"/>
                    <a:pt x="1084" y="2481923"/>
                  </a:cubicBezTo>
                  <a:cubicBezTo>
                    <a:pt x="1084" y="2475856"/>
                    <a:pt x="0" y="2469789"/>
                    <a:pt x="0" y="2463506"/>
                  </a:cubicBezTo>
                  <a:cubicBezTo>
                    <a:pt x="0" y="2389191"/>
                    <a:pt x="0" y="2314660"/>
                    <a:pt x="0" y="2240345"/>
                  </a:cubicBezTo>
                  <a:cubicBezTo>
                    <a:pt x="0" y="2210879"/>
                    <a:pt x="0" y="2210662"/>
                    <a:pt x="30116" y="2210662"/>
                  </a:cubicBezTo>
                  <a:close/>
                  <a:moveTo>
                    <a:pt x="556187" y="185109"/>
                  </a:moveTo>
                  <a:cubicBezTo>
                    <a:pt x="609702" y="184676"/>
                    <a:pt x="663001" y="184676"/>
                    <a:pt x="716516" y="185109"/>
                  </a:cubicBezTo>
                  <a:cubicBezTo>
                    <a:pt x="742083" y="185326"/>
                    <a:pt x="756816" y="200925"/>
                    <a:pt x="757032" y="227142"/>
                  </a:cubicBezTo>
                  <a:cubicBezTo>
                    <a:pt x="757249" y="260724"/>
                    <a:pt x="756816" y="391371"/>
                    <a:pt x="757032" y="423220"/>
                  </a:cubicBezTo>
                  <a:cubicBezTo>
                    <a:pt x="757249" y="441203"/>
                    <a:pt x="751399" y="455503"/>
                    <a:pt x="737533" y="467852"/>
                  </a:cubicBezTo>
                  <a:cubicBezTo>
                    <a:pt x="683367" y="516168"/>
                    <a:pt x="629852" y="565134"/>
                    <a:pt x="576119" y="613883"/>
                  </a:cubicBezTo>
                  <a:cubicBezTo>
                    <a:pt x="555970" y="632082"/>
                    <a:pt x="528671" y="630999"/>
                    <a:pt x="516321" y="610633"/>
                  </a:cubicBezTo>
                  <a:cubicBezTo>
                    <a:pt x="512204" y="603916"/>
                    <a:pt x="510038" y="595033"/>
                    <a:pt x="510038" y="587016"/>
                  </a:cubicBezTo>
                  <a:cubicBezTo>
                    <a:pt x="510688" y="506852"/>
                    <a:pt x="515021" y="226925"/>
                    <a:pt x="515671" y="221292"/>
                  </a:cubicBezTo>
                  <a:cubicBezTo>
                    <a:pt x="518921" y="197242"/>
                    <a:pt x="531921" y="185326"/>
                    <a:pt x="556187" y="185109"/>
                  </a:cubicBezTo>
                  <a:close/>
                  <a:moveTo>
                    <a:pt x="1200583" y="84400"/>
                  </a:moveTo>
                  <a:cubicBezTo>
                    <a:pt x="1211091" y="84400"/>
                    <a:pt x="1221545" y="89221"/>
                    <a:pt x="1231295" y="98862"/>
                  </a:cubicBezTo>
                  <a:cubicBezTo>
                    <a:pt x="1252311" y="119662"/>
                    <a:pt x="1273328" y="140678"/>
                    <a:pt x="1294127" y="161694"/>
                  </a:cubicBezTo>
                  <a:cubicBezTo>
                    <a:pt x="1313410" y="181194"/>
                    <a:pt x="1313410" y="203293"/>
                    <a:pt x="1293910" y="222359"/>
                  </a:cubicBezTo>
                  <a:cubicBezTo>
                    <a:pt x="1133581" y="379655"/>
                    <a:pt x="365949" y="1132121"/>
                    <a:pt x="248519" y="1247384"/>
                  </a:cubicBezTo>
                  <a:cubicBezTo>
                    <a:pt x="237252" y="1258434"/>
                    <a:pt x="224036" y="1263417"/>
                    <a:pt x="208653" y="1263417"/>
                  </a:cubicBezTo>
                  <a:cubicBezTo>
                    <a:pt x="183737" y="1263201"/>
                    <a:pt x="82556" y="1263417"/>
                    <a:pt x="56990" y="1263201"/>
                  </a:cubicBezTo>
                  <a:cubicBezTo>
                    <a:pt x="33157" y="1262984"/>
                    <a:pt x="20157" y="1253018"/>
                    <a:pt x="16041" y="1231568"/>
                  </a:cubicBezTo>
                  <a:cubicBezTo>
                    <a:pt x="13657" y="1219002"/>
                    <a:pt x="18207" y="1208169"/>
                    <a:pt x="27307" y="1199502"/>
                  </a:cubicBezTo>
                  <a:cubicBezTo>
                    <a:pt x="157304" y="1074272"/>
                    <a:pt x="1082882" y="182277"/>
                    <a:pt x="1169546" y="98862"/>
                  </a:cubicBezTo>
                  <a:cubicBezTo>
                    <a:pt x="1179513" y="89221"/>
                    <a:pt x="1190075" y="84400"/>
                    <a:pt x="1200583" y="84400"/>
                  </a:cubicBezTo>
                  <a:close/>
                  <a:moveTo>
                    <a:pt x="1274612" y="1381"/>
                  </a:moveTo>
                  <a:cubicBezTo>
                    <a:pt x="1320327" y="14814"/>
                    <a:pt x="1464190" y="59446"/>
                    <a:pt x="1490190" y="68546"/>
                  </a:cubicBezTo>
                  <a:cubicBezTo>
                    <a:pt x="1499073" y="71579"/>
                    <a:pt x="1508172" y="76562"/>
                    <a:pt x="1514889" y="83062"/>
                  </a:cubicBezTo>
                  <a:cubicBezTo>
                    <a:pt x="1573604" y="139611"/>
                    <a:pt x="2598412" y="1137337"/>
                    <a:pt x="2635895" y="1173736"/>
                  </a:cubicBezTo>
                  <a:cubicBezTo>
                    <a:pt x="2646511" y="1184136"/>
                    <a:pt x="2653228" y="1196052"/>
                    <a:pt x="2650628" y="1211435"/>
                  </a:cubicBezTo>
                  <a:cubicBezTo>
                    <a:pt x="2646945" y="1232018"/>
                    <a:pt x="2633078" y="1242418"/>
                    <a:pt x="2609029" y="1242634"/>
                  </a:cubicBezTo>
                  <a:cubicBezTo>
                    <a:pt x="2584546" y="1242634"/>
                    <a:pt x="2491382" y="1242201"/>
                    <a:pt x="2469282" y="1242634"/>
                  </a:cubicBezTo>
                  <a:cubicBezTo>
                    <a:pt x="2450650" y="1242851"/>
                    <a:pt x="2435700" y="1237001"/>
                    <a:pt x="2422050" y="1223568"/>
                  </a:cubicBezTo>
                  <a:cubicBezTo>
                    <a:pt x="2316319" y="1118921"/>
                    <a:pt x="1302994" y="124011"/>
                    <a:pt x="1244062" y="65729"/>
                  </a:cubicBezTo>
                  <a:cubicBezTo>
                    <a:pt x="1227379" y="49263"/>
                    <a:pt x="1225645" y="28464"/>
                    <a:pt x="1239512" y="12647"/>
                  </a:cubicBezTo>
                  <a:cubicBezTo>
                    <a:pt x="1248829" y="2031"/>
                    <a:pt x="1261178" y="-2519"/>
                    <a:pt x="1274612" y="13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2" name="Google Shape;282;p8"/>
          <p:cNvSpPr txBox="1"/>
          <p:nvPr/>
        </p:nvSpPr>
        <p:spPr>
          <a:xfrm>
            <a:off x="3478491" y="2121031"/>
            <a:ext cx="5344998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/>
          </a:p>
        </p:txBody>
      </p:sp>
      <p:sp>
        <p:nvSpPr>
          <p:cNvPr id="283" name="Google Shape;283;p8"/>
          <p:cNvSpPr/>
          <p:nvPr/>
        </p:nvSpPr>
        <p:spPr>
          <a:xfrm rot="8100000">
            <a:off x="622208" y="5976800"/>
            <a:ext cx="417475" cy="417476"/>
          </a:xfrm>
          <a:custGeom>
            <a:rect b="b" l="l" r="r" t="t"/>
            <a:pathLst>
              <a:path extrusionOk="0" h="2483835" w="2483832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8"/>
          <p:cNvSpPr/>
          <p:nvPr/>
        </p:nvSpPr>
        <p:spPr>
          <a:xfrm>
            <a:off x="197393" y="5969929"/>
            <a:ext cx="417857" cy="517071"/>
          </a:xfrm>
          <a:custGeom>
            <a:rect b="b" l="l" r="r" t="t"/>
            <a:pathLst>
              <a:path extrusionOk="0" h="1937121" w="156543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ection Break Slide Master">
  <a:themeElements>
    <a:clrScheme name="ALLPPT-214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0D23F"/>
      </a:accent1>
      <a:accent2>
        <a:srgbClr val="F79465"/>
      </a:accent2>
      <a:accent3>
        <a:srgbClr val="ED3B55"/>
      </a:accent3>
      <a:accent4>
        <a:srgbClr val="54CBA0"/>
      </a:accent4>
      <a:accent5>
        <a:srgbClr val="78AAE1"/>
      </a:accent5>
      <a:accent6>
        <a:srgbClr val="77DBE1"/>
      </a:accent6>
      <a:hlink>
        <a:srgbClr val="FFFF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over and End Slide Master">
  <a:themeElements>
    <a:clrScheme name="ALLPPT-214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0D23F"/>
      </a:accent1>
      <a:accent2>
        <a:srgbClr val="F79465"/>
      </a:accent2>
      <a:accent3>
        <a:srgbClr val="ED3B55"/>
      </a:accent3>
      <a:accent4>
        <a:srgbClr val="54CBA0"/>
      </a:accent4>
      <a:accent5>
        <a:srgbClr val="78AAE1"/>
      </a:accent5>
      <a:accent6>
        <a:srgbClr val="77DBE1"/>
      </a:accent6>
      <a:hlink>
        <a:srgbClr val="FFFF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ontents Slide Master">
  <a:themeElements>
    <a:clrScheme name="ALLPPT-214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0D23F"/>
      </a:accent1>
      <a:accent2>
        <a:srgbClr val="F79465"/>
      </a:accent2>
      <a:accent3>
        <a:srgbClr val="ED3B55"/>
      </a:accent3>
      <a:accent4>
        <a:srgbClr val="54CBA0"/>
      </a:accent4>
      <a:accent5>
        <a:srgbClr val="78AAE1"/>
      </a:accent5>
      <a:accent6>
        <a:srgbClr val="77DBE1"/>
      </a:accent6>
      <a:hlink>
        <a:srgbClr val="FFFF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2020-01-20T05:08:25Z</dcterms:created>
  <dc:creator>Allppt.com</dc:creator>
</cp:coreProperties>
</file>