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1" r:id="rId3"/>
    <p:sldId id="257" r:id="rId4"/>
    <p:sldId id="258" r:id="rId5"/>
    <p:sldId id="259" r:id="rId6"/>
    <p:sldId id="260" r:id="rId7"/>
    <p:sldId id="261" r:id="rId8"/>
    <p:sldId id="275" r:id="rId9"/>
    <p:sldId id="276" r:id="rId10"/>
    <p:sldId id="279" r:id="rId11"/>
    <p:sldId id="280" r:id="rId12"/>
    <p:sldId id="262" r:id="rId13"/>
    <p:sldId id="263" r:id="rId14"/>
    <p:sldId id="264" r:id="rId15"/>
    <p:sldId id="266" r:id="rId16"/>
    <p:sldId id="269" r:id="rId17"/>
    <p:sldId id="270" r:id="rId18"/>
    <p:sldId id="267" r:id="rId19"/>
    <p:sldId id="268" r:id="rId20"/>
    <p:sldId id="265" r:id="rId21"/>
    <p:sldId id="277" r:id="rId22"/>
    <p:sldId id="278" r:id="rId23"/>
    <p:sldId id="272" r:id="rId24"/>
    <p:sldId id="282" r:id="rId25"/>
    <p:sldId id="274" r:id="rId26"/>
    <p:sldId id="281" r:id="rId27"/>
    <p:sldId id="273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A5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59" autoAdjust="0"/>
    <p:restoredTop sz="94660"/>
  </p:normalViewPr>
  <p:slideViewPr>
    <p:cSldViewPr>
      <p:cViewPr varScale="1">
        <p:scale>
          <a:sx n="70" d="100"/>
          <a:sy n="70" d="100"/>
        </p:scale>
        <p:origin x="-142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EC66F-FE3E-42D7-A112-FA55693552E2}" type="datetimeFigureOut">
              <a:rPr lang="en-US" smtClean="0"/>
              <a:t>2019-05-20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3047D-0EE5-4557-BE49-43A7C7C76B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9718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EC66F-FE3E-42D7-A112-FA55693552E2}" type="datetimeFigureOut">
              <a:rPr lang="en-US" smtClean="0"/>
              <a:t>2019-05-20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3047D-0EE5-4557-BE49-43A7C7C76B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0389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EC66F-FE3E-42D7-A112-FA55693552E2}" type="datetimeFigureOut">
              <a:rPr lang="en-US" smtClean="0"/>
              <a:t>2019-05-20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3047D-0EE5-4557-BE49-43A7C7C76B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0507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EC66F-FE3E-42D7-A112-FA55693552E2}" type="datetimeFigureOut">
              <a:rPr lang="en-US" smtClean="0"/>
              <a:t>2019-05-20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3047D-0EE5-4557-BE49-43A7C7C76B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7880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EC66F-FE3E-42D7-A112-FA55693552E2}" type="datetimeFigureOut">
              <a:rPr lang="en-US" smtClean="0"/>
              <a:t>2019-05-20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3047D-0EE5-4557-BE49-43A7C7C76B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6797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EC66F-FE3E-42D7-A112-FA55693552E2}" type="datetimeFigureOut">
              <a:rPr lang="en-US" smtClean="0"/>
              <a:t>2019-05-20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3047D-0EE5-4557-BE49-43A7C7C76B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962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EC66F-FE3E-42D7-A112-FA55693552E2}" type="datetimeFigureOut">
              <a:rPr lang="en-US" smtClean="0"/>
              <a:t>2019-05-20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3047D-0EE5-4557-BE49-43A7C7C76B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5881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EC66F-FE3E-42D7-A112-FA55693552E2}" type="datetimeFigureOut">
              <a:rPr lang="en-US" smtClean="0"/>
              <a:t>2019-05-20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3047D-0EE5-4557-BE49-43A7C7C76B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10857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EC66F-FE3E-42D7-A112-FA55693552E2}" type="datetimeFigureOut">
              <a:rPr lang="en-US" smtClean="0"/>
              <a:t>2019-05-20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3047D-0EE5-4557-BE49-43A7C7C76B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21924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EC66F-FE3E-42D7-A112-FA55693552E2}" type="datetimeFigureOut">
              <a:rPr lang="en-US" smtClean="0"/>
              <a:t>2019-05-20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3047D-0EE5-4557-BE49-43A7C7C76B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91293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EC66F-FE3E-42D7-A112-FA55693552E2}" type="datetimeFigureOut">
              <a:rPr lang="en-US" smtClean="0"/>
              <a:t>2019-05-20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3047D-0EE5-4557-BE49-43A7C7C76B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64650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6EC66F-FE3E-42D7-A112-FA55693552E2}" type="datetimeFigureOut">
              <a:rPr lang="en-US" smtClean="0"/>
              <a:t>2019-05-20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F3047D-0EE5-4557-BE49-43A7C7C76B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5238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2710" y="442400"/>
            <a:ext cx="7772400" cy="2076450"/>
          </a:xfrm>
        </p:spPr>
        <p:txBody>
          <a:bodyPr>
            <a:normAutofit fontScale="90000"/>
          </a:bodyPr>
          <a:lstStyle/>
          <a:p>
            <a:r>
              <a:rPr lang="en-US" sz="4000" dirty="0" smtClean="0"/>
              <a:t>Graduation Project  1</a:t>
            </a:r>
            <a:br>
              <a:rPr lang="en-US" sz="4000" dirty="0" smtClean="0"/>
            </a:b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ar-SA" dirty="0" smtClean="0"/>
              <a:t> </a:t>
            </a:r>
            <a:r>
              <a:rPr lang="en-US" sz="4900" dirty="0" err="1" smtClean="0"/>
              <a:t>Rakkibna</a:t>
            </a:r>
            <a:r>
              <a:rPr lang="en-US" sz="4900" dirty="0" smtClean="0"/>
              <a:t> “ </a:t>
            </a:r>
            <a:r>
              <a:rPr lang="ar-SA" sz="4900" dirty="0" smtClean="0"/>
              <a:t>ركّبنا</a:t>
            </a:r>
            <a:r>
              <a:rPr lang="en-US" sz="4900" dirty="0" smtClean="0"/>
              <a:t>”</a:t>
            </a:r>
            <a:r>
              <a:rPr lang="ar-SA" dirty="0" smtClean="0"/>
              <a:t/>
            </a:r>
            <a:br>
              <a:rPr lang="ar-SA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1999" y="2209800"/>
            <a:ext cx="7281863" cy="4648200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     Public Transportation App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 smtClean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US" dirty="0" smtClean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US" dirty="0" smtClean="0">
              <a:solidFill>
                <a:schemeClr val="tx1"/>
              </a:solidFill>
            </a:endParaRPr>
          </a:p>
          <a:p>
            <a:endParaRPr lang="en-US" dirty="0" smtClean="0">
              <a:solidFill>
                <a:schemeClr val="tx1"/>
              </a:solidFill>
            </a:endParaRPr>
          </a:p>
          <a:p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Supervisor: Dr. Haya </a:t>
            </a:r>
            <a:r>
              <a:rPr lang="en-US" dirty="0" err="1" smtClean="0">
                <a:solidFill>
                  <a:schemeClr val="tx1"/>
                </a:solidFill>
              </a:rPr>
              <a:t>Sammaneh</a:t>
            </a:r>
            <a:endParaRPr lang="en-US" dirty="0">
              <a:solidFill>
                <a:schemeClr val="tx1"/>
              </a:solidFill>
            </a:endParaRPr>
          </a:p>
          <a:p>
            <a:endParaRPr lang="en-US" dirty="0" smtClean="0"/>
          </a:p>
          <a:p>
            <a:r>
              <a:rPr lang="en-US" sz="3000" i="1" dirty="0" smtClean="0">
                <a:solidFill>
                  <a:srgbClr val="FFC000"/>
                </a:solidFill>
              </a:rPr>
              <a:t>Mahmoud </a:t>
            </a:r>
            <a:r>
              <a:rPr lang="en-US" sz="3000" i="1" dirty="0" err="1" smtClean="0">
                <a:solidFill>
                  <a:srgbClr val="FFC000"/>
                </a:solidFill>
              </a:rPr>
              <a:t>Draidi</a:t>
            </a:r>
            <a:r>
              <a:rPr lang="en-US" sz="3000" i="1" dirty="0" smtClean="0">
                <a:solidFill>
                  <a:srgbClr val="FFC000"/>
                </a:solidFill>
              </a:rPr>
              <a:t>      Mohammed </a:t>
            </a:r>
            <a:r>
              <a:rPr lang="en-US" sz="3000" i="1" dirty="0" err="1" smtClean="0">
                <a:solidFill>
                  <a:srgbClr val="FFC000"/>
                </a:solidFill>
              </a:rPr>
              <a:t>Obaid</a:t>
            </a:r>
            <a:endParaRPr lang="en-US" sz="3000" i="1" dirty="0">
              <a:solidFill>
                <a:srgbClr val="FFC000"/>
              </a:solidFill>
            </a:endParaRPr>
          </a:p>
        </p:txBody>
      </p:sp>
      <p:pic>
        <p:nvPicPr>
          <p:cNvPr id="1027" name="Picture 3" descr="C:\Users\smilecom\Desktop\logof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3048000"/>
            <a:ext cx="4270829" cy="1814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5734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milecom\Desktop\WhatsApp Image 2019-05-19 at 4.21.08 PM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0"/>
            <a:ext cx="385762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21470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smilecom\Desktop\WhatsApp Image 2019-05-18 at 2.29.31 PM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186014"/>
            <a:ext cx="3733800" cy="6637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56047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u="sng" dirty="0" smtClean="0">
                <a:solidFill>
                  <a:schemeClr val="bg1"/>
                </a:solidFill>
              </a:rPr>
              <a:t>    </a:t>
            </a:r>
            <a:r>
              <a:rPr lang="en-US" u="sng" dirty="0" smtClean="0"/>
              <a:t>Solve previous problems by: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Map to show location of both driver and passenger.</a:t>
            </a:r>
          </a:p>
          <a:p>
            <a:endParaRPr lang="en-US" dirty="0" smtClean="0"/>
          </a:p>
          <a:p>
            <a:r>
              <a:rPr lang="en-US" dirty="0" smtClean="0">
                <a:solidFill>
                  <a:srgbClr val="FFC000"/>
                </a:solidFill>
              </a:rPr>
              <a:t>Reservation system 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9730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smilecom\Desktop\b2f402c0-eefb-479b-abba-fdd1b451418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514" y="1715448"/>
            <a:ext cx="2892686" cy="5142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-34119" y="0"/>
            <a:ext cx="4191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Reservation</a:t>
            </a:r>
            <a:endParaRPr lang="en-US" sz="1400" dirty="0" smtClean="0">
              <a:solidFill>
                <a:schemeClr val="bg1"/>
              </a:solidFill>
            </a:endParaRPr>
          </a:p>
        </p:txBody>
      </p:sp>
      <p:pic>
        <p:nvPicPr>
          <p:cNvPr id="2050" name="Picture 2" descr="C:\Users\smilecom\Desktop\r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8145" y="127379"/>
            <a:ext cx="4055855" cy="6730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9942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smilecom\Desktop\3f882286-3195-43e4-8f68-403c1a6b54f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920" y="1828800"/>
            <a:ext cx="2849880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-34119" y="0"/>
            <a:ext cx="4191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Reservation</a:t>
            </a:r>
            <a:endParaRPr lang="en-US" sz="1400" dirty="0" smtClean="0">
              <a:solidFill>
                <a:schemeClr val="bg1"/>
              </a:solidFill>
            </a:endParaRPr>
          </a:p>
        </p:txBody>
      </p:sp>
      <p:pic>
        <p:nvPicPr>
          <p:cNvPr id="3074" name="Picture 2" descr="C:\Users\smilecom\Desktop\r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7916" y="77213"/>
            <a:ext cx="4086084" cy="6780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3471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-34119" y="0"/>
            <a:ext cx="4191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Reservation</a:t>
            </a:r>
            <a:endParaRPr lang="en-US" sz="1400" dirty="0" smtClean="0">
              <a:solidFill>
                <a:schemeClr val="bg1"/>
              </a:solidFill>
            </a:endParaRPr>
          </a:p>
        </p:txBody>
      </p:sp>
      <p:pic>
        <p:nvPicPr>
          <p:cNvPr id="4098" name="Picture 2" descr="C:\Users\smilecom\Desktop\r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1" y="113863"/>
            <a:ext cx="4063999" cy="6744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smilecom\Desktop\WhatsApp Image 2019-05-18 at 2.29.31 PM (1)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730990"/>
            <a:ext cx="3070918" cy="5105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9279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smilecom\Desktop\r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1" y="113863"/>
            <a:ext cx="4063999" cy="6744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C:\Users\smilecom\Desktop\WhatsApp Image 2019-05-19 at 5.46.33 PM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828800"/>
            <a:ext cx="2828925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3333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smilecom\Desktop\r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1" y="113863"/>
            <a:ext cx="4063999" cy="6744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C:\Users\smilecom\Desktop\WhatsApp Image 2019-05-18 at 2.29.31 PM (3)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981200"/>
            <a:ext cx="3783723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4925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34119" y="0"/>
            <a:ext cx="4191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Reservation</a:t>
            </a:r>
            <a:endParaRPr lang="en-US" sz="1400" dirty="0" smtClean="0">
              <a:solidFill>
                <a:schemeClr val="bg1"/>
              </a:solidFill>
            </a:endParaRPr>
          </a:p>
        </p:txBody>
      </p:sp>
      <p:pic>
        <p:nvPicPr>
          <p:cNvPr id="5122" name="Picture 2" descr="C:\Users\smilecom\Desktop\r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29558"/>
            <a:ext cx="4114801" cy="6828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smilecom\Desktop\WhatsApp Image 2019-05-18 at 2.29.31 PM (2)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754875"/>
            <a:ext cx="2871788" cy="510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2403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34119" y="0"/>
            <a:ext cx="4191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Reservation</a:t>
            </a:r>
            <a:endParaRPr lang="en-US" sz="1400" dirty="0" smtClean="0">
              <a:solidFill>
                <a:schemeClr val="bg1"/>
              </a:solidFill>
            </a:endParaRPr>
          </a:p>
        </p:txBody>
      </p:sp>
      <p:pic>
        <p:nvPicPr>
          <p:cNvPr id="7170" name="Picture 2" descr="C:\Users\smilecom\Desktop\r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154675"/>
            <a:ext cx="4040777" cy="670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smilecom\Desktop\WhatsApp Image 2019-05-18 at 2.29.31 PM (2)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754875"/>
            <a:ext cx="2871788" cy="510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1849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8229600" cy="1143000"/>
          </a:xfrm>
        </p:spPr>
        <p:txBody>
          <a:bodyPr/>
          <a:lstStyle/>
          <a:p>
            <a:r>
              <a:rPr lang="en-US" dirty="0" smtClean="0"/>
              <a:t>Contents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2133600"/>
            <a:ext cx="8229600" cy="4525963"/>
          </a:xfrm>
        </p:spPr>
        <p:txBody>
          <a:bodyPr/>
          <a:lstStyle/>
          <a:p>
            <a:r>
              <a:rPr lang="en-US" dirty="0" smtClean="0"/>
              <a:t>Introduction</a:t>
            </a:r>
          </a:p>
          <a:p>
            <a:endParaRPr lang="en-US" dirty="0" smtClean="0"/>
          </a:p>
          <a:p>
            <a:r>
              <a:rPr lang="en-US" dirty="0" smtClean="0"/>
              <a:t>How our app solve the problem</a:t>
            </a:r>
          </a:p>
          <a:p>
            <a:endParaRPr lang="en-US" dirty="0" smtClean="0"/>
          </a:p>
          <a:p>
            <a:r>
              <a:rPr lang="en-US" dirty="0"/>
              <a:t>Used </a:t>
            </a:r>
            <a:r>
              <a:rPr lang="en-US" dirty="0" smtClean="0"/>
              <a:t>techniques </a:t>
            </a:r>
            <a:r>
              <a:rPr lang="ar-SA" dirty="0" smtClean="0"/>
              <a:t> 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Constraints</a:t>
            </a:r>
            <a:r>
              <a:rPr lang="ar-SA" dirty="0" smtClean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104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Tools </a:t>
            </a:r>
            <a:r>
              <a:rPr lang="en-US" dirty="0"/>
              <a:t>&amp; Techniques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447800" y="3033486"/>
            <a:ext cx="52578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Android studio</a:t>
            </a:r>
            <a:br>
              <a:rPr lang="en-US" sz="2800" dirty="0" smtClean="0"/>
            </a:br>
            <a:endParaRPr lang="en-US" sz="2800" dirty="0" smtClean="0"/>
          </a:p>
          <a:p>
            <a:endParaRPr lang="en-US" sz="2800" dirty="0" smtClean="0"/>
          </a:p>
          <a:p>
            <a:endParaRPr lang="en-US" sz="2800" dirty="0"/>
          </a:p>
          <a:p>
            <a:r>
              <a:rPr lang="en-US" sz="2800" dirty="0" smtClean="0"/>
              <a:t> </a:t>
            </a:r>
            <a:endParaRPr lang="en-US" sz="2800" dirty="0"/>
          </a:p>
        </p:txBody>
      </p:sp>
      <p:pic>
        <p:nvPicPr>
          <p:cNvPr id="8194" name="Picture 2" descr="C:\Users\smilecom\Desktop\andoid stu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2667000"/>
            <a:ext cx="192405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2406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438400" y="408682"/>
            <a:ext cx="51816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Firebase database</a:t>
            </a:r>
          </a:p>
          <a:p>
            <a:endParaRPr lang="en-US" sz="3200" dirty="0"/>
          </a:p>
        </p:txBody>
      </p:sp>
      <p:pic>
        <p:nvPicPr>
          <p:cNvPr id="5" name="Picture 3" descr="C:\Users\smilecom\Desktop\firebase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0943" y="-9562"/>
            <a:ext cx="2702892" cy="1385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447800"/>
            <a:ext cx="6670536" cy="28763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4324153"/>
            <a:ext cx="5385586" cy="2553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5813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43200" y="603401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GitHub </a:t>
            </a:r>
            <a:endParaRPr lang="en-US" sz="2800" dirty="0"/>
          </a:p>
        </p:txBody>
      </p:sp>
      <p:pic>
        <p:nvPicPr>
          <p:cNvPr id="3" name="Picture 4" descr="C:\Users\smilecom\Desktop\github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8771" y="254533"/>
            <a:ext cx="2214562" cy="1220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926771"/>
            <a:ext cx="7794314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69296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429000" y="304800"/>
            <a:ext cx="267554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/>
              <a:t>Constraints</a:t>
            </a:r>
            <a:r>
              <a:rPr lang="ar-SA" sz="4000" dirty="0"/>
              <a:t> </a:t>
            </a:r>
            <a:endParaRPr lang="en-US" sz="4000" dirty="0"/>
          </a:p>
        </p:txBody>
      </p:sp>
      <p:sp>
        <p:nvSpPr>
          <p:cNvPr id="3" name="TextBox 2"/>
          <p:cNvSpPr txBox="1"/>
          <p:nvPr/>
        </p:nvSpPr>
        <p:spPr>
          <a:xfrm>
            <a:off x="1447800" y="1295400"/>
            <a:ext cx="59566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Google “Routes” is unsupported in West Bank </a:t>
            </a:r>
            <a:endParaRPr lang="en-US" sz="2400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1" y="1904999"/>
            <a:ext cx="8305800" cy="4974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36490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1071" y="1066800"/>
            <a:ext cx="5467350" cy="200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0121" y="4224551"/>
            <a:ext cx="54483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720995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429000" y="304800"/>
            <a:ext cx="267554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/>
              <a:t>Constraints</a:t>
            </a:r>
            <a:r>
              <a:rPr lang="ar-SA" sz="4000" dirty="0"/>
              <a:t> </a:t>
            </a:r>
            <a:endParaRPr lang="en-US" sz="4000" dirty="0"/>
          </a:p>
        </p:txBody>
      </p:sp>
      <p:sp>
        <p:nvSpPr>
          <p:cNvPr id="3" name="TextBox 2"/>
          <p:cNvSpPr txBox="1"/>
          <p:nvPr/>
        </p:nvSpPr>
        <p:spPr>
          <a:xfrm>
            <a:off x="1298254" y="1447799"/>
            <a:ext cx="18473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400" dirty="0"/>
          </a:p>
          <a:p>
            <a:endParaRPr lang="en-US" sz="2400" dirty="0"/>
          </a:p>
        </p:txBody>
      </p:sp>
      <p:pic>
        <p:nvPicPr>
          <p:cNvPr id="3074" name="Picture 2" descr="C:\Users\smilecom\Desktop\WhatsApp Image 2019-05-20 at 8.36.27 AM (1)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37" y="1032936"/>
            <a:ext cx="3266363" cy="5806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smilecom\Desktop\WhatsApp Image 2019-05-20 at 8.36.27 AM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1032936"/>
            <a:ext cx="3276599" cy="5825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0309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14" y="2895600"/>
            <a:ext cx="9078685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298254" y="1447799"/>
            <a:ext cx="681513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Search not supported in Firebase , </a:t>
            </a:r>
            <a:r>
              <a:rPr lang="en-US" sz="2400" dirty="0" err="1" smtClean="0"/>
              <a:t>algolia</a:t>
            </a:r>
            <a:r>
              <a:rPr lang="en-US" sz="2400" dirty="0" smtClean="0"/>
              <a:t> is solution: </a:t>
            </a:r>
          </a:p>
          <a:p>
            <a:endParaRPr lang="en-US" sz="2400" dirty="0"/>
          </a:p>
          <a:p>
            <a:endParaRPr lang="en-US" sz="2400" dirty="0"/>
          </a:p>
        </p:txBody>
      </p:sp>
      <p:sp>
        <p:nvSpPr>
          <p:cNvPr id="4" name="Rectangle 3"/>
          <p:cNvSpPr/>
          <p:nvPr/>
        </p:nvSpPr>
        <p:spPr>
          <a:xfrm>
            <a:off x="3429000" y="304800"/>
            <a:ext cx="267554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/>
              <a:t>Constraints</a:t>
            </a:r>
            <a:r>
              <a:rPr lang="ar-SA" sz="4000" dirty="0"/>
              <a:t> 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56266118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28800" y="2539999"/>
            <a:ext cx="577134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 smtClean="0">
                <a:solidFill>
                  <a:srgbClr val="FFA500"/>
                </a:solidFill>
              </a:rPr>
              <a:t>Thank You ! </a:t>
            </a:r>
            <a:endParaRPr lang="en-US" sz="8000" dirty="0">
              <a:solidFill>
                <a:srgbClr val="FFA5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2942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      Problems :</a:t>
            </a:r>
          </a:p>
          <a:p>
            <a:pPr marL="0" indent="0">
              <a:buNone/>
            </a:pPr>
            <a:endParaRPr lang="en-US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en-US" sz="2400" dirty="0" smtClean="0"/>
              <a:t>The </a:t>
            </a:r>
            <a:r>
              <a:rPr lang="en-US" sz="2400" dirty="0"/>
              <a:t>public transport sector in Palestine have </a:t>
            </a:r>
            <a:r>
              <a:rPr lang="en-US" sz="2400" dirty="0" smtClean="0"/>
              <a:t>minimal integration </a:t>
            </a:r>
            <a:r>
              <a:rPr lang="en-US" sz="2400" dirty="0"/>
              <a:t>with </a:t>
            </a:r>
            <a:r>
              <a:rPr lang="en-US" sz="2400" dirty="0" smtClean="0"/>
              <a:t>technology</a:t>
            </a:r>
            <a:r>
              <a:rPr lang="ar-SA" sz="2400" dirty="0" smtClean="0"/>
              <a:t>.</a:t>
            </a:r>
            <a:endParaRPr lang="en-US" sz="2400" dirty="0" smtClean="0"/>
          </a:p>
          <a:p>
            <a:pPr>
              <a:buFont typeface="Wingdings" panose="05000000000000000000" pitchFamily="2" charset="2"/>
              <a:buChar char="v"/>
            </a:pPr>
            <a:endParaRPr lang="en-US" sz="2400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en-US" sz="2400" dirty="0" smtClean="0"/>
              <a:t>Conflict with private cars. </a:t>
            </a:r>
          </a:p>
          <a:p>
            <a:pPr>
              <a:buFont typeface="Wingdings" panose="05000000000000000000" pitchFamily="2" charset="2"/>
              <a:buChar char="v"/>
            </a:pPr>
            <a:endParaRPr lang="en-US" sz="2400" dirty="0"/>
          </a:p>
          <a:p>
            <a:pPr>
              <a:buFont typeface="Wingdings" panose="05000000000000000000" pitchFamily="2" charset="2"/>
              <a:buChar char="v"/>
            </a:pPr>
            <a:r>
              <a:rPr lang="en-US" sz="2400" dirty="0" smtClean="0"/>
              <a:t>Poor communication between driver and passengers so</a:t>
            </a:r>
          </a:p>
          <a:p>
            <a:pPr marL="0" indent="0">
              <a:buNone/>
            </a:pPr>
            <a:r>
              <a:rPr lang="en-US" sz="2400" dirty="0" smtClean="0"/>
              <a:t>     they don’t know location of each other</a:t>
            </a:r>
            <a:r>
              <a:rPr lang="ar-SA" sz="2400" dirty="0" smtClean="0"/>
              <a:t> </a:t>
            </a:r>
            <a:r>
              <a:rPr lang="en-US" sz="2400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2191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133600"/>
            <a:ext cx="8783718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196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533400"/>
            <a:ext cx="7848600" cy="59394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57383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     </a:t>
            </a:r>
            <a:r>
              <a:rPr lang="en-US" u="sng" dirty="0" smtClean="0"/>
              <a:t> Solve previous problems by: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>
                <a:solidFill>
                  <a:srgbClr val="FFA500"/>
                </a:solidFill>
              </a:rPr>
              <a:t>Map to show location of both driver and passenger.</a:t>
            </a:r>
          </a:p>
          <a:p>
            <a:endParaRPr lang="en-US" dirty="0" smtClean="0"/>
          </a:p>
          <a:p>
            <a:r>
              <a:rPr lang="en-US" dirty="0" smtClean="0"/>
              <a:t>Reservation system </a:t>
            </a:r>
          </a:p>
          <a:p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2142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smilecom\Desktop\e0e9242a-9f6f-404f-8b8a-255a73a980f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799" y="15922"/>
            <a:ext cx="3490485" cy="6205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smilecom\Desktop\f588c1c3-0e27-4349-86a9-c48c41627ff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4110" y="-10237"/>
            <a:ext cx="3505200" cy="6231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147677" y="6444734"/>
            <a:ext cx="20670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Passenger map</a:t>
            </a:r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1632008" y="6412468"/>
            <a:ext cx="15730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Driver map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92255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smilecom\Desktop\WhatsApp Image 2019-05-20 at 12.28.33 AM (3)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821"/>
            <a:ext cx="3505200" cy="6231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C:\Users\smilecom\Desktop\WhatsApp Image 2019-05-20 at 1.18.30 AM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626533"/>
            <a:ext cx="3505200" cy="6231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5909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smilecom\Desktop\WhatsApp Image 2019-05-20 at 12.28.33 AM (4)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990600"/>
            <a:ext cx="3312659" cy="5889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C:\Users\smilecom\Desktop\WhatsApp Image 2019-05-20 at 12.52.50 AM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9504" y="990600"/>
            <a:ext cx="3304495" cy="5874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0885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1138</TotalTime>
  <Words>145</Words>
  <Application>Microsoft Office PowerPoint</Application>
  <PresentationFormat>On-screen Show (4:3)</PresentationFormat>
  <Paragraphs>68</Paragraphs>
  <Slides>27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Office Theme</vt:lpstr>
      <vt:lpstr>Graduation Project  1   Rakkibna “ ركّبنا” </vt:lpstr>
      <vt:lpstr>Contents</vt:lpstr>
      <vt:lpstr>Introduction</vt:lpstr>
      <vt:lpstr>Introduction</vt:lpstr>
      <vt:lpstr>PowerPoint Presentation</vt:lpstr>
      <vt:lpstr>Objectives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Tools &amp; Techniques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Graduation Project 1   Rakkibna “ركّبنا”</dc:title>
  <dc:creator>Mahmoud Draidi</dc:creator>
  <cp:lastModifiedBy>Mahmoud Draidi</cp:lastModifiedBy>
  <cp:revision>37</cp:revision>
  <dcterms:created xsi:type="dcterms:W3CDTF">2019-05-18T07:33:28Z</dcterms:created>
  <dcterms:modified xsi:type="dcterms:W3CDTF">2019-05-20T05:44:01Z</dcterms:modified>
</cp:coreProperties>
</file>