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75" r:id="rId9"/>
    <p:sldId id="276" r:id="rId10"/>
    <p:sldId id="279" r:id="rId11"/>
    <p:sldId id="280" r:id="rId12"/>
    <p:sldId id="262" r:id="rId13"/>
    <p:sldId id="263" r:id="rId14"/>
    <p:sldId id="264" r:id="rId15"/>
    <p:sldId id="266" r:id="rId16"/>
    <p:sldId id="269" r:id="rId17"/>
    <p:sldId id="270" r:id="rId18"/>
    <p:sldId id="267" r:id="rId19"/>
    <p:sldId id="268" r:id="rId20"/>
    <p:sldId id="265" r:id="rId21"/>
    <p:sldId id="277" r:id="rId22"/>
    <p:sldId id="278" r:id="rId23"/>
    <p:sldId id="272" r:id="rId24"/>
    <p:sldId id="282" r:id="rId25"/>
    <p:sldId id="274" r:id="rId26"/>
    <p:sldId id="281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70" d="100"/>
          <a:sy n="70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71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3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88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79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6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8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8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9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2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6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C66F-FE3E-42D7-A112-FA55693552E2}" type="datetimeFigureOut">
              <a:rPr lang="en-US" smtClean="0"/>
              <a:t>2019-05-20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3047D-0EE5-4557-BE49-43A7C7C76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3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710" y="442400"/>
            <a:ext cx="7772400" cy="20764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Graduation Project  1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SA" dirty="0" smtClean="0"/>
              <a:t> </a:t>
            </a:r>
            <a:r>
              <a:rPr lang="en-US" sz="4900" dirty="0" err="1" smtClean="0"/>
              <a:t>Rakkibna</a:t>
            </a:r>
            <a:r>
              <a:rPr lang="en-US" sz="4900" dirty="0" smtClean="0"/>
              <a:t> “ </a:t>
            </a:r>
            <a:r>
              <a:rPr lang="ar-SA" sz="4900" dirty="0" smtClean="0"/>
              <a:t>ركّبنا</a:t>
            </a:r>
            <a:r>
              <a:rPr lang="en-US" sz="4900" dirty="0" smtClean="0"/>
              <a:t>”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2209800"/>
            <a:ext cx="7281863" cy="4648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    Public Transportation App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Supervisor: Dr. Haya </a:t>
            </a:r>
            <a:r>
              <a:rPr lang="en-US" dirty="0" err="1" smtClean="0">
                <a:solidFill>
                  <a:schemeClr val="tx1"/>
                </a:solidFill>
              </a:rPr>
              <a:t>Sammaneh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r>
              <a:rPr lang="en-US" sz="3000" i="1" dirty="0" smtClean="0">
                <a:solidFill>
                  <a:srgbClr val="FFC000"/>
                </a:solidFill>
              </a:rPr>
              <a:t>Mahmoud </a:t>
            </a:r>
            <a:r>
              <a:rPr lang="en-US" sz="3000" i="1" dirty="0" err="1" smtClean="0">
                <a:solidFill>
                  <a:srgbClr val="FFC000"/>
                </a:solidFill>
              </a:rPr>
              <a:t>Draidi</a:t>
            </a:r>
            <a:r>
              <a:rPr lang="en-US" sz="3000" i="1" dirty="0" smtClean="0">
                <a:solidFill>
                  <a:srgbClr val="FFC000"/>
                </a:solidFill>
              </a:rPr>
              <a:t>      Mohammed </a:t>
            </a:r>
            <a:r>
              <a:rPr lang="en-US" sz="3000" i="1" dirty="0" err="1" smtClean="0">
                <a:solidFill>
                  <a:srgbClr val="FFC000"/>
                </a:solidFill>
              </a:rPr>
              <a:t>Obaid</a:t>
            </a:r>
            <a:endParaRPr lang="en-US" sz="3000" i="1" dirty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smilecom\Desktop\logo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48000"/>
            <a:ext cx="4270829" cy="181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7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milecom\Desktop\WhatsApp Image 2019-05-19 at 4.21.08 P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0"/>
            <a:ext cx="3857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147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milecom\Desktop\WhatsApp Image 2019-05-18 at 2.29.31 P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6014"/>
            <a:ext cx="3733800" cy="663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604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    </a:t>
            </a:r>
            <a:r>
              <a:rPr lang="en-US" u="sng" dirty="0" smtClean="0"/>
              <a:t>Solve previous problems by: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Map to show location of both driver and passenger.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Reservation system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milecom\Desktop\b2f402c0-eefb-479b-abba-fdd1b45141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14" y="1715448"/>
            <a:ext cx="2892686" cy="514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4119" y="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Reservation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C:\Users\smilecom\Desktop\r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145" y="127379"/>
            <a:ext cx="4055855" cy="673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94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milecom\Desktop\3f882286-3195-43e4-8f68-403c1a6b54f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" y="1828800"/>
            <a:ext cx="284988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34119" y="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Reservation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 descr="C:\Users\smilecom\Desktop\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916" y="77213"/>
            <a:ext cx="4086084" cy="678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47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4119" y="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Reservation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 descr="C:\Users\smilecom\Desktop\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1" y="113863"/>
            <a:ext cx="4063999" cy="674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milecom\Desktop\WhatsApp Image 2019-05-18 at 2.29.31 PM (1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30990"/>
            <a:ext cx="3070918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milecom\Desktop\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1" y="113863"/>
            <a:ext cx="4063999" cy="674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smilecom\Desktop\WhatsApp Image 2019-05-19 at 5.46.33 PM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282892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3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milecom\Desktop\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1" y="113863"/>
            <a:ext cx="4063999" cy="674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smilecom\Desktop\WhatsApp Image 2019-05-18 at 2.29.31 PM (3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78372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9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4119" y="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Reservation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5122" name="Picture 2" descr="C:\Users\smilecom\Desktop\r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9558"/>
            <a:ext cx="4114801" cy="682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milecom\Desktop\WhatsApp Image 2019-05-18 at 2.29.31 PM (2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4875"/>
            <a:ext cx="287178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40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4119" y="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Reservation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7170" name="Picture 2" descr="C:\Users\smilecom\Desktop\r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4675"/>
            <a:ext cx="4040777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milecom\Desktop\WhatsApp Image 2019-05-18 at 2.29.31 PM (2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4875"/>
            <a:ext cx="287178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8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4525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How our app solve the problem</a:t>
            </a:r>
          </a:p>
          <a:p>
            <a:endParaRPr lang="en-US" dirty="0" smtClean="0"/>
          </a:p>
          <a:p>
            <a:r>
              <a:rPr lang="en-US" dirty="0"/>
              <a:t>Used </a:t>
            </a:r>
            <a:r>
              <a:rPr lang="en-US" dirty="0" smtClean="0"/>
              <a:t>techniques </a:t>
            </a:r>
            <a:r>
              <a:rPr lang="ar-SA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Constraints</a:t>
            </a:r>
            <a:r>
              <a:rPr lang="ar-SA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</a:t>
            </a:r>
            <a:r>
              <a:rPr lang="en-US" dirty="0"/>
              <a:t>&amp; Techniques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3033486"/>
            <a:ext cx="5257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Android studio</a:t>
            </a:r>
            <a:br>
              <a:rPr lang="en-US" sz="2800" dirty="0" smtClean="0"/>
            </a:b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8194" name="Picture 2" descr="C:\Users\smilecom\Desktop\andoid st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667000"/>
            <a:ext cx="192405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4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408682"/>
            <a:ext cx="518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Firebase database</a:t>
            </a:r>
          </a:p>
          <a:p>
            <a:endParaRPr lang="en-US" sz="3200" dirty="0"/>
          </a:p>
        </p:txBody>
      </p:sp>
      <p:pic>
        <p:nvPicPr>
          <p:cNvPr id="5" name="Picture 3" descr="C:\Users\smilecom\Desktop\fireba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943" y="-9562"/>
            <a:ext cx="2702892" cy="138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6670536" cy="287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324153"/>
            <a:ext cx="5385586" cy="255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8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60340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GitHub </a:t>
            </a:r>
            <a:endParaRPr lang="en-US" sz="2800" dirty="0"/>
          </a:p>
        </p:txBody>
      </p:sp>
      <p:pic>
        <p:nvPicPr>
          <p:cNvPr id="3" name="Picture 4" descr="C:\Users\smilecom\Desktop\githu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771" y="254533"/>
            <a:ext cx="2214562" cy="122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6771"/>
            <a:ext cx="7794314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2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304800"/>
            <a:ext cx="26755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Constraints</a:t>
            </a:r>
            <a:r>
              <a:rPr lang="ar-SA" sz="4000" dirty="0"/>
              <a:t>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1295400"/>
            <a:ext cx="595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Google “Routes” is unsupported in West Bank </a:t>
            </a:r>
            <a:endParaRPr 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904999"/>
            <a:ext cx="8305800" cy="497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4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071" y="1066800"/>
            <a:ext cx="54673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121" y="4224551"/>
            <a:ext cx="54483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0995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304800"/>
            <a:ext cx="26755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Constraints</a:t>
            </a:r>
            <a:r>
              <a:rPr lang="ar-SA" sz="4000" dirty="0"/>
              <a:t>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298254" y="1447799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3074" name="Picture 2" descr="C:\Users\smilecom\Desktop\WhatsApp Image 2019-05-20 at 8.36.27 AM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7" y="1032936"/>
            <a:ext cx="3266363" cy="580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milecom\Desktop\WhatsApp Image 2019-05-20 at 8.36.27 AM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32936"/>
            <a:ext cx="3276599" cy="582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30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" y="2895600"/>
            <a:ext cx="907868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8254" y="1447799"/>
            <a:ext cx="6815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Search not supported in Firebase , </a:t>
            </a:r>
            <a:r>
              <a:rPr lang="en-US" sz="2400" dirty="0" err="1" smtClean="0"/>
              <a:t>algolia</a:t>
            </a:r>
            <a:r>
              <a:rPr lang="en-US" sz="2400" dirty="0" smtClean="0"/>
              <a:t> is solution: 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429000" y="304800"/>
            <a:ext cx="26755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Constraints</a:t>
            </a:r>
            <a:r>
              <a:rPr lang="ar-SA" sz="4000" dirty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2661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539999"/>
            <a:ext cx="5771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A500"/>
                </a:solidFill>
              </a:rPr>
              <a:t>Thank You ! </a:t>
            </a:r>
            <a:endParaRPr lang="en-US" sz="8000" dirty="0">
              <a:solidFill>
                <a:srgbClr val="FFA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4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Problems 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The </a:t>
            </a:r>
            <a:r>
              <a:rPr lang="en-US" sz="2400" dirty="0"/>
              <a:t>public transport sector in Palestine have </a:t>
            </a:r>
            <a:r>
              <a:rPr lang="en-US" sz="2400" dirty="0" smtClean="0"/>
              <a:t>minimal integration </a:t>
            </a:r>
            <a:r>
              <a:rPr lang="en-US" sz="2400" dirty="0"/>
              <a:t>with </a:t>
            </a:r>
            <a:r>
              <a:rPr lang="en-US" sz="2400" dirty="0" smtClean="0"/>
              <a:t>technology</a:t>
            </a:r>
            <a:r>
              <a:rPr lang="ar-SA" sz="2400" dirty="0" smtClean="0"/>
              <a:t>.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Conflict with private cars.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Poor communication between driver and passengers so</a:t>
            </a:r>
          </a:p>
          <a:p>
            <a:pPr marL="0" indent="0">
              <a:buNone/>
            </a:pPr>
            <a:r>
              <a:rPr lang="en-US" sz="2400" dirty="0" smtClean="0"/>
              <a:t>     they don’t know location of each other</a:t>
            </a:r>
            <a:r>
              <a:rPr lang="ar-SA" sz="2400" dirty="0" smtClean="0"/>
              <a:t> </a:t>
            </a:r>
            <a:r>
              <a:rPr lang="en-US" sz="240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878371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9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848600" cy="593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38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u="sng" dirty="0" smtClean="0"/>
              <a:t> Solve previous problems by: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A500"/>
                </a:solidFill>
              </a:rPr>
              <a:t>Map to show location of both driver and passenger.</a:t>
            </a:r>
          </a:p>
          <a:p>
            <a:endParaRPr lang="en-US" dirty="0" smtClean="0"/>
          </a:p>
          <a:p>
            <a:r>
              <a:rPr lang="en-US" dirty="0" smtClean="0"/>
              <a:t>Reservation system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1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milecom\Desktop\e0e9242a-9f6f-404f-8b8a-255a73a980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5922"/>
            <a:ext cx="3490485" cy="620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milecom\Desktop\f588c1c3-0e27-4349-86a9-c48c41627f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110" y="-10237"/>
            <a:ext cx="3505200" cy="623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7677" y="6444734"/>
            <a:ext cx="2067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Passenger map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632008" y="6412468"/>
            <a:ext cx="157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Driver map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2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milecom\Desktop\WhatsApp Image 2019-05-20 at 12.28.33 AM (3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821"/>
            <a:ext cx="3505200" cy="623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milecom\Desktop\WhatsApp Image 2019-05-20 at 1.18.30 AM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26533"/>
            <a:ext cx="3505200" cy="623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9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milecom\Desktop\WhatsApp Image 2019-05-20 at 12.28.33 AM (4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3312659" cy="588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milecom\Desktop\WhatsApp Image 2019-05-20 at 12.52.50 AM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504" y="990600"/>
            <a:ext cx="3304495" cy="587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88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</TotalTime>
  <Words>145</Words>
  <Application>Microsoft Office PowerPoint</Application>
  <PresentationFormat>On-screen Show (4:3)</PresentationFormat>
  <Paragraphs>68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Graduation Project  1   Rakkibna “ ركّبنا” </vt:lpstr>
      <vt:lpstr>Contents</vt:lpstr>
      <vt:lpstr>Introduction</vt:lpstr>
      <vt:lpstr>Introduction</vt:lpstr>
      <vt:lpstr>PowerPoint Presentation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Tools &amp;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   Rakkibna “ركّبنا”</dc:title>
  <dc:creator>Mahmoud Draidi</dc:creator>
  <cp:lastModifiedBy>Mahmoud Draidi</cp:lastModifiedBy>
  <cp:revision>37</cp:revision>
  <dcterms:created xsi:type="dcterms:W3CDTF">2019-05-18T07:33:28Z</dcterms:created>
  <dcterms:modified xsi:type="dcterms:W3CDTF">2019-05-20T05:44:01Z</dcterms:modified>
</cp:coreProperties>
</file>