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71" r:id="rId9"/>
    <p:sldId id="272" r:id="rId10"/>
    <p:sldId id="268" r:id="rId11"/>
  </p:sldIdLst>
  <p:sldSz cx="18288000" cy="10287000"/>
  <p:notesSz cx="6858000" cy="9144000"/>
  <p:embeddedFontLst>
    <p:embeddedFont>
      <p:font typeface="Calibri" panose="020F0502020204030204" pitchFamily="34" charset="0"/>
      <p:regular r:id="rId12"/>
      <p:bold r:id="rId13"/>
      <p:italic r:id="rId14"/>
      <p:boldItalic r:id="rId15"/>
    </p:embeddedFont>
    <p:embeddedFont>
      <p:font typeface="Gilda Display" panose="020B0604020202020204" charset="0"/>
      <p:regular r:id="rId16"/>
    </p:embeddedFont>
  </p:embeddedFontLst>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1" d="100"/>
          <a:sy n="71" d="100"/>
        </p:scale>
        <p:origin x="54"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diagrams/colors1.xml><?xml version="1.0" encoding="utf-8"?>
<dgm:colorsDef xmlns:dgm="http://schemas.openxmlformats.org/drawingml/2006/diagram" xmlns:a="http://schemas.openxmlformats.org/drawingml/2006/main" uniqueId="urn:microsoft.com/office/officeart/2005/8/colors/accent1_5#1">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2">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3">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4">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5">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26C320EB-5352-40AA-A0A9-C13066E1373C}" type="doc">
      <dgm:prSet loTypeId="urn:microsoft.com/office/officeart/2005/8/layout/list1#1" loCatId="list" qsTypeId="urn:microsoft.com/office/officeart/2005/8/quickstyle/simple4#1" qsCatId="simple" csTypeId="urn:microsoft.com/office/officeart/2005/8/colors/accent1_5#1" csCatId="accent1" phldr="0"/>
      <dgm:spPr/>
      <dgm:t>
        <a:bodyPr/>
        <a:lstStyle/>
        <a:p>
          <a:endParaRPr lang="en-US"/>
        </a:p>
      </dgm:t>
    </dgm:pt>
    <dgm:pt modelId="{773C5012-55F9-436E-B78B-2A38D8AAA0C0}">
      <dgm:prSet phldrT="[Text]" phldr="0" custT="0"/>
      <dgm:spPr/>
      <dgm:t>
        <a:bodyPr vert="horz" wrap="square"/>
        <a:lstStyle/>
        <a:p>
          <a:pPr>
            <a:lnSpc>
              <a:spcPct val="100000"/>
            </a:lnSpc>
            <a:spcBef>
              <a:spcPct val="0"/>
            </a:spcBef>
            <a:spcAft>
              <a:spcPct val="35000"/>
            </a:spcAft>
          </a:pPr>
          <a:r>
            <a:rPr lang="en-US" altLang="en-US"/>
            <a:t>Unique biometric identity</a:t>
          </a:r>
        </a:p>
      </dgm:t>
    </dgm:pt>
    <dgm:pt modelId="{E1399106-9BE2-43F4-9430-F473CB36780F}" type="parTrans" cxnId="{CAB48744-ADC3-4841-A59B-EAAC1815D06C}">
      <dgm:prSet/>
      <dgm:spPr/>
      <dgm:t>
        <a:bodyPr/>
        <a:lstStyle/>
        <a:p>
          <a:endParaRPr lang="en-US"/>
        </a:p>
      </dgm:t>
    </dgm:pt>
    <dgm:pt modelId="{507A6FE3-4D55-4ED6-A973-429D64C5DF28}" type="sibTrans" cxnId="{CAB48744-ADC3-4841-A59B-EAAC1815D06C}">
      <dgm:prSet/>
      <dgm:spPr/>
      <dgm:t>
        <a:bodyPr/>
        <a:lstStyle/>
        <a:p>
          <a:endParaRPr lang="en-US"/>
        </a:p>
      </dgm:t>
    </dgm:pt>
    <dgm:pt modelId="{CA58FE74-4619-4E47-BA6C-E0CD35AF5AC2}">
      <dgm:prSet phldrT="[Text]" phldr="0" custT="0"/>
      <dgm:spPr/>
      <dgm:t>
        <a:bodyPr vert="horz" wrap="square"/>
        <a:lstStyle/>
        <a:p>
          <a:pPr>
            <a:lnSpc>
              <a:spcPct val="100000"/>
            </a:lnSpc>
            <a:spcBef>
              <a:spcPct val="0"/>
            </a:spcBef>
            <a:spcAft>
              <a:spcPct val="35000"/>
            </a:spcAft>
          </a:pPr>
          <a:r>
            <a:rPr lang="en-US" altLang="en-US"/>
            <a:t>Hands-free operation</a:t>
          </a:r>
        </a:p>
      </dgm:t>
    </dgm:pt>
    <dgm:pt modelId="{EBAD4DA7-135F-4F4E-9475-804E7DC205D2}" type="parTrans" cxnId="{31492914-6767-40EF-B1CF-FA2E094C45BC}">
      <dgm:prSet/>
      <dgm:spPr/>
      <dgm:t>
        <a:bodyPr/>
        <a:lstStyle/>
        <a:p>
          <a:endParaRPr lang="en-US"/>
        </a:p>
      </dgm:t>
    </dgm:pt>
    <dgm:pt modelId="{5723A07A-E737-45B0-B84E-97FB4DE86580}" type="sibTrans" cxnId="{31492914-6767-40EF-B1CF-FA2E094C45BC}">
      <dgm:prSet/>
      <dgm:spPr/>
      <dgm:t>
        <a:bodyPr/>
        <a:lstStyle/>
        <a:p>
          <a:endParaRPr lang="en-US"/>
        </a:p>
      </dgm:t>
    </dgm:pt>
    <dgm:pt modelId="{D3284563-CEAB-43B3-81C4-5F6C081CBB78}">
      <dgm:prSet phldrT="[Text]" phldr="0" custT="0"/>
      <dgm:spPr/>
      <dgm:t>
        <a:bodyPr vert="horz" wrap="square"/>
        <a:lstStyle/>
        <a:p>
          <a:pPr>
            <a:lnSpc>
              <a:spcPct val="100000"/>
            </a:lnSpc>
            <a:spcBef>
              <a:spcPct val="0"/>
            </a:spcBef>
            <a:spcAft>
              <a:spcPct val="35000"/>
            </a:spcAft>
          </a:pPr>
          <a:r>
            <a:rPr lang="en-US" altLang="en-US"/>
            <a:t>Improved security and convenience</a:t>
          </a:r>
        </a:p>
      </dgm:t>
    </dgm:pt>
    <dgm:pt modelId="{A2E240DA-ABFA-4A24-BE34-ABE926603D67}" type="parTrans" cxnId="{32D475DD-5992-4D58-AB6F-F452AB72E034}">
      <dgm:prSet/>
      <dgm:spPr/>
      <dgm:t>
        <a:bodyPr/>
        <a:lstStyle/>
        <a:p>
          <a:endParaRPr lang="en-US"/>
        </a:p>
      </dgm:t>
    </dgm:pt>
    <dgm:pt modelId="{2E43EE94-FE21-4F90-81B3-CED5B1ECC8C9}" type="sibTrans" cxnId="{32D475DD-5992-4D58-AB6F-F452AB72E034}">
      <dgm:prSet/>
      <dgm:spPr/>
      <dgm:t>
        <a:bodyPr/>
        <a:lstStyle/>
        <a:p>
          <a:endParaRPr lang="en-US"/>
        </a:p>
      </dgm:t>
    </dgm:pt>
    <dgm:pt modelId="{E5EECCA3-F875-4B71-92CC-9CCDFB7DBFEF}" type="pres">
      <dgm:prSet presAssocID="{26C320EB-5352-40AA-A0A9-C13066E1373C}" presName="linear" presStyleCnt="0">
        <dgm:presLayoutVars>
          <dgm:dir/>
          <dgm:animLvl val="lvl"/>
          <dgm:resizeHandles val="exact"/>
        </dgm:presLayoutVars>
      </dgm:prSet>
      <dgm:spPr/>
    </dgm:pt>
    <dgm:pt modelId="{667CAF5C-37C0-43B7-8B7E-02CCA3754DB9}" type="pres">
      <dgm:prSet presAssocID="{773C5012-55F9-436E-B78B-2A38D8AAA0C0}" presName="parentLin" presStyleCnt="0"/>
      <dgm:spPr/>
    </dgm:pt>
    <dgm:pt modelId="{58B158CB-C1D2-4676-88E6-6B3937A00A96}" type="pres">
      <dgm:prSet presAssocID="{773C5012-55F9-436E-B78B-2A38D8AAA0C0}" presName="parentLeftMargin" presStyleLbl="node1" presStyleIdx="0" presStyleCnt="3"/>
      <dgm:spPr/>
    </dgm:pt>
    <dgm:pt modelId="{D0971512-D8E1-4E4B-89F4-FF2EB164C196}" type="pres">
      <dgm:prSet presAssocID="{773C5012-55F9-436E-B78B-2A38D8AAA0C0}" presName="parentText" presStyleLbl="node1" presStyleIdx="0" presStyleCnt="3">
        <dgm:presLayoutVars>
          <dgm:chMax val="0"/>
          <dgm:bulletEnabled val="1"/>
        </dgm:presLayoutVars>
      </dgm:prSet>
      <dgm:spPr/>
    </dgm:pt>
    <dgm:pt modelId="{05E10EBB-C85A-471E-9935-B48B9C39A12E}" type="pres">
      <dgm:prSet presAssocID="{773C5012-55F9-436E-B78B-2A38D8AAA0C0}" presName="negativeSpace" presStyleCnt="0"/>
      <dgm:spPr/>
    </dgm:pt>
    <dgm:pt modelId="{1F055725-8984-42CB-98CB-8E7728DD5EAB}" type="pres">
      <dgm:prSet presAssocID="{773C5012-55F9-436E-B78B-2A38D8AAA0C0}" presName="childText" presStyleLbl="conFgAcc1" presStyleIdx="0" presStyleCnt="3">
        <dgm:presLayoutVars>
          <dgm:bulletEnabled val="1"/>
        </dgm:presLayoutVars>
      </dgm:prSet>
      <dgm:spPr/>
    </dgm:pt>
    <dgm:pt modelId="{5785404B-F53E-4CF2-A702-90A46E89CED8}" type="pres">
      <dgm:prSet presAssocID="{507A6FE3-4D55-4ED6-A973-429D64C5DF28}" presName="spaceBetweenRectangles" presStyleCnt="0"/>
      <dgm:spPr/>
    </dgm:pt>
    <dgm:pt modelId="{EF963990-07B7-4DBC-8CFE-C86D15B61BB6}" type="pres">
      <dgm:prSet presAssocID="{CA58FE74-4619-4E47-BA6C-E0CD35AF5AC2}" presName="parentLin" presStyleCnt="0"/>
      <dgm:spPr/>
    </dgm:pt>
    <dgm:pt modelId="{AEA4B341-6C57-43B8-BC42-9813D43D1335}" type="pres">
      <dgm:prSet presAssocID="{CA58FE74-4619-4E47-BA6C-E0CD35AF5AC2}" presName="parentLeftMargin" presStyleLbl="node1" presStyleIdx="0" presStyleCnt="3"/>
      <dgm:spPr/>
    </dgm:pt>
    <dgm:pt modelId="{DD07B078-3354-4F1B-9438-E4F95C4B43A6}" type="pres">
      <dgm:prSet presAssocID="{CA58FE74-4619-4E47-BA6C-E0CD35AF5AC2}" presName="parentText" presStyleLbl="node1" presStyleIdx="1" presStyleCnt="3">
        <dgm:presLayoutVars>
          <dgm:chMax val="0"/>
          <dgm:bulletEnabled val="1"/>
        </dgm:presLayoutVars>
      </dgm:prSet>
      <dgm:spPr/>
    </dgm:pt>
    <dgm:pt modelId="{98F9047E-C8BE-4990-B6F7-84F4581E1FEA}" type="pres">
      <dgm:prSet presAssocID="{CA58FE74-4619-4E47-BA6C-E0CD35AF5AC2}" presName="negativeSpace" presStyleCnt="0"/>
      <dgm:spPr/>
    </dgm:pt>
    <dgm:pt modelId="{FB20FF5F-D131-4A8A-AEBC-01A2B84D6655}" type="pres">
      <dgm:prSet presAssocID="{CA58FE74-4619-4E47-BA6C-E0CD35AF5AC2}" presName="childText" presStyleLbl="conFgAcc1" presStyleIdx="1" presStyleCnt="3">
        <dgm:presLayoutVars>
          <dgm:bulletEnabled val="1"/>
        </dgm:presLayoutVars>
      </dgm:prSet>
      <dgm:spPr/>
    </dgm:pt>
    <dgm:pt modelId="{AC1FEB9E-7ED9-4E44-9D47-B63AE5862158}" type="pres">
      <dgm:prSet presAssocID="{5723A07A-E737-45B0-B84E-97FB4DE86580}" presName="spaceBetweenRectangles" presStyleCnt="0"/>
      <dgm:spPr/>
    </dgm:pt>
    <dgm:pt modelId="{04A221FB-3A34-4804-9E1E-FAA254BEF819}" type="pres">
      <dgm:prSet presAssocID="{D3284563-CEAB-43B3-81C4-5F6C081CBB78}" presName="parentLin" presStyleCnt="0"/>
      <dgm:spPr/>
    </dgm:pt>
    <dgm:pt modelId="{09CBCBA7-E2EE-4654-BCFB-AB2C2D77E66B}" type="pres">
      <dgm:prSet presAssocID="{D3284563-CEAB-43B3-81C4-5F6C081CBB78}" presName="parentLeftMargin" presStyleLbl="node1" presStyleIdx="1" presStyleCnt="3"/>
      <dgm:spPr/>
    </dgm:pt>
    <dgm:pt modelId="{F8B30F84-9FC1-4455-B8FC-CA5DC2189586}" type="pres">
      <dgm:prSet presAssocID="{D3284563-CEAB-43B3-81C4-5F6C081CBB78}" presName="parentText" presStyleLbl="node1" presStyleIdx="2" presStyleCnt="3">
        <dgm:presLayoutVars>
          <dgm:chMax val="0"/>
          <dgm:bulletEnabled val="1"/>
        </dgm:presLayoutVars>
      </dgm:prSet>
      <dgm:spPr/>
    </dgm:pt>
    <dgm:pt modelId="{75AF99AA-34AA-4169-A0AA-91E0CC0C2D15}" type="pres">
      <dgm:prSet presAssocID="{D3284563-CEAB-43B3-81C4-5F6C081CBB78}" presName="negativeSpace" presStyleCnt="0"/>
      <dgm:spPr/>
    </dgm:pt>
    <dgm:pt modelId="{F855875C-E8B4-4273-8C6C-6A8EC3091B3C}" type="pres">
      <dgm:prSet presAssocID="{D3284563-CEAB-43B3-81C4-5F6C081CBB78}" presName="childText" presStyleLbl="conFgAcc1" presStyleIdx="2" presStyleCnt="3">
        <dgm:presLayoutVars>
          <dgm:bulletEnabled val="1"/>
        </dgm:presLayoutVars>
      </dgm:prSet>
      <dgm:spPr/>
    </dgm:pt>
  </dgm:ptLst>
  <dgm:cxnLst>
    <dgm:cxn modelId="{52B85505-2E35-4C29-A8CA-1DA25E066F79}" type="presOf" srcId="{26C320EB-5352-40AA-A0A9-C13066E1373C}" destId="{E5EECCA3-F875-4B71-92CC-9CCDFB7DBFEF}" srcOrd="0" destOrd="0" presId="urn:microsoft.com/office/officeart/2005/8/layout/list1#1"/>
    <dgm:cxn modelId="{05275605-6035-4AC1-B2E0-4984AAF622B3}" type="presOf" srcId="{CA58FE74-4619-4E47-BA6C-E0CD35AF5AC2}" destId="{DD07B078-3354-4F1B-9438-E4F95C4B43A6}" srcOrd="1" destOrd="0" presId="urn:microsoft.com/office/officeart/2005/8/layout/list1#1"/>
    <dgm:cxn modelId="{31492914-6767-40EF-B1CF-FA2E094C45BC}" srcId="{26C320EB-5352-40AA-A0A9-C13066E1373C}" destId="{CA58FE74-4619-4E47-BA6C-E0CD35AF5AC2}" srcOrd="1" destOrd="0" parTransId="{EBAD4DA7-135F-4F4E-9475-804E7DC205D2}" sibTransId="{5723A07A-E737-45B0-B84E-97FB4DE86580}"/>
    <dgm:cxn modelId="{6B42A116-8C06-4074-A931-CEF53A463654}" type="presOf" srcId="{D3284563-CEAB-43B3-81C4-5F6C081CBB78}" destId="{F8B30F84-9FC1-4455-B8FC-CA5DC2189586}" srcOrd="1" destOrd="0" presId="urn:microsoft.com/office/officeart/2005/8/layout/list1#1"/>
    <dgm:cxn modelId="{3BA1185D-000B-4992-AE38-34F2F250B177}" type="presOf" srcId="{773C5012-55F9-436E-B78B-2A38D8AAA0C0}" destId="{D0971512-D8E1-4E4B-89F4-FF2EB164C196}" srcOrd="1" destOrd="0" presId="urn:microsoft.com/office/officeart/2005/8/layout/list1#1"/>
    <dgm:cxn modelId="{CAB48744-ADC3-4841-A59B-EAAC1815D06C}" srcId="{26C320EB-5352-40AA-A0A9-C13066E1373C}" destId="{773C5012-55F9-436E-B78B-2A38D8AAA0C0}" srcOrd="0" destOrd="0" parTransId="{E1399106-9BE2-43F4-9430-F473CB36780F}" sibTransId="{507A6FE3-4D55-4ED6-A973-429D64C5DF28}"/>
    <dgm:cxn modelId="{9A3E094A-CF2D-4D19-BC65-C080F004F37C}" type="presOf" srcId="{773C5012-55F9-436E-B78B-2A38D8AAA0C0}" destId="{58B158CB-C1D2-4676-88E6-6B3937A00A96}" srcOrd="0" destOrd="0" presId="urn:microsoft.com/office/officeart/2005/8/layout/list1#1"/>
    <dgm:cxn modelId="{E9A5A66C-8ABE-4B4E-854E-80484D5C42DC}" type="presOf" srcId="{D3284563-CEAB-43B3-81C4-5F6C081CBB78}" destId="{09CBCBA7-E2EE-4654-BCFB-AB2C2D77E66B}" srcOrd="0" destOrd="0" presId="urn:microsoft.com/office/officeart/2005/8/layout/list1#1"/>
    <dgm:cxn modelId="{966B2C82-7914-4CA1-A1FE-7AE6321595E5}" type="presOf" srcId="{CA58FE74-4619-4E47-BA6C-E0CD35AF5AC2}" destId="{AEA4B341-6C57-43B8-BC42-9813D43D1335}" srcOrd="0" destOrd="0" presId="urn:microsoft.com/office/officeart/2005/8/layout/list1#1"/>
    <dgm:cxn modelId="{32D475DD-5992-4D58-AB6F-F452AB72E034}" srcId="{26C320EB-5352-40AA-A0A9-C13066E1373C}" destId="{D3284563-CEAB-43B3-81C4-5F6C081CBB78}" srcOrd="2" destOrd="0" parTransId="{A2E240DA-ABFA-4A24-BE34-ABE926603D67}" sibTransId="{2E43EE94-FE21-4F90-81B3-CED5B1ECC8C9}"/>
    <dgm:cxn modelId="{7D0143C7-A45B-45EB-9A7C-DBD7FD938D90}" type="presParOf" srcId="{E5EECCA3-F875-4B71-92CC-9CCDFB7DBFEF}" destId="{667CAF5C-37C0-43B7-8B7E-02CCA3754DB9}" srcOrd="0" destOrd="0" presId="urn:microsoft.com/office/officeart/2005/8/layout/list1#1"/>
    <dgm:cxn modelId="{263E3146-52CD-4AA8-8F8E-2CA3FA6D0D24}" type="presParOf" srcId="{667CAF5C-37C0-43B7-8B7E-02CCA3754DB9}" destId="{58B158CB-C1D2-4676-88E6-6B3937A00A96}" srcOrd="0" destOrd="0" presId="urn:microsoft.com/office/officeart/2005/8/layout/list1#1"/>
    <dgm:cxn modelId="{07E7A71A-4477-46EB-99BC-2B4FA3EE8022}" type="presParOf" srcId="{667CAF5C-37C0-43B7-8B7E-02CCA3754DB9}" destId="{D0971512-D8E1-4E4B-89F4-FF2EB164C196}" srcOrd="1" destOrd="0" presId="urn:microsoft.com/office/officeart/2005/8/layout/list1#1"/>
    <dgm:cxn modelId="{70A6CB23-07E3-4DE0-9347-E447E1069897}" type="presParOf" srcId="{E5EECCA3-F875-4B71-92CC-9CCDFB7DBFEF}" destId="{05E10EBB-C85A-471E-9935-B48B9C39A12E}" srcOrd="1" destOrd="0" presId="urn:microsoft.com/office/officeart/2005/8/layout/list1#1"/>
    <dgm:cxn modelId="{2F86D2FB-07CD-4477-BC82-C79A21945144}" type="presParOf" srcId="{E5EECCA3-F875-4B71-92CC-9CCDFB7DBFEF}" destId="{1F055725-8984-42CB-98CB-8E7728DD5EAB}" srcOrd="2" destOrd="0" presId="urn:microsoft.com/office/officeart/2005/8/layout/list1#1"/>
    <dgm:cxn modelId="{A8782658-EDAE-40FE-8926-4BD812B9771D}" type="presParOf" srcId="{E5EECCA3-F875-4B71-92CC-9CCDFB7DBFEF}" destId="{5785404B-F53E-4CF2-A702-90A46E89CED8}" srcOrd="3" destOrd="0" presId="urn:microsoft.com/office/officeart/2005/8/layout/list1#1"/>
    <dgm:cxn modelId="{CCE1EB9B-A7B1-4714-86EE-015E2FF764AF}" type="presParOf" srcId="{E5EECCA3-F875-4B71-92CC-9CCDFB7DBFEF}" destId="{EF963990-07B7-4DBC-8CFE-C86D15B61BB6}" srcOrd="4" destOrd="0" presId="urn:microsoft.com/office/officeart/2005/8/layout/list1#1"/>
    <dgm:cxn modelId="{3420D348-2D65-4C7C-ADB8-381B9DE20E5F}" type="presParOf" srcId="{EF963990-07B7-4DBC-8CFE-C86D15B61BB6}" destId="{AEA4B341-6C57-43B8-BC42-9813D43D1335}" srcOrd="0" destOrd="0" presId="urn:microsoft.com/office/officeart/2005/8/layout/list1#1"/>
    <dgm:cxn modelId="{DAA9CBC4-8347-499B-887A-451CA9AB7826}" type="presParOf" srcId="{EF963990-07B7-4DBC-8CFE-C86D15B61BB6}" destId="{DD07B078-3354-4F1B-9438-E4F95C4B43A6}" srcOrd="1" destOrd="0" presId="urn:microsoft.com/office/officeart/2005/8/layout/list1#1"/>
    <dgm:cxn modelId="{F03B0A4A-AF2E-47F8-8B05-ACE5E2154E93}" type="presParOf" srcId="{E5EECCA3-F875-4B71-92CC-9CCDFB7DBFEF}" destId="{98F9047E-C8BE-4990-B6F7-84F4581E1FEA}" srcOrd="5" destOrd="0" presId="urn:microsoft.com/office/officeart/2005/8/layout/list1#1"/>
    <dgm:cxn modelId="{BC5FF3B5-64B7-4840-AF51-5F68DC6B2772}" type="presParOf" srcId="{E5EECCA3-F875-4B71-92CC-9CCDFB7DBFEF}" destId="{FB20FF5F-D131-4A8A-AEBC-01A2B84D6655}" srcOrd="6" destOrd="0" presId="urn:microsoft.com/office/officeart/2005/8/layout/list1#1"/>
    <dgm:cxn modelId="{58113662-F0F7-4FBF-B097-4614304F9F37}" type="presParOf" srcId="{E5EECCA3-F875-4B71-92CC-9CCDFB7DBFEF}" destId="{AC1FEB9E-7ED9-4E44-9D47-B63AE5862158}" srcOrd="7" destOrd="0" presId="urn:microsoft.com/office/officeart/2005/8/layout/list1#1"/>
    <dgm:cxn modelId="{3E718465-CE95-4095-B7DB-77EC6CB8A8D8}" type="presParOf" srcId="{E5EECCA3-F875-4B71-92CC-9CCDFB7DBFEF}" destId="{04A221FB-3A34-4804-9E1E-FAA254BEF819}" srcOrd="8" destOrd="0" presId="urn:microsoft.com/office/officeart/2005/8/layout/list1#1"/>
    <dgm:cxn modelId="{E8395524-E18D-4B5A-9873-A381F7274EEC}" type="presParOf" srcId="{04A221FB-3A34-4804-9E1E-FAA254BEF819}" destId="{09CBCBA7-E2EE-4654-BCFB-AB2C2D77E66B}" srcOrd="0" destOrd="0" presId="urn:microsoft.com/office/officeart/2005/8/layout/list1#1"/>
    <dgm:cxn modelId="{05F1C998-5956-4E36-91D2-2FE3CD4128C1}" type="presParOf" srcId="{04A221FB-3A34-4804-9E1E-FAA254BEF819}" destId="{F8B30F84-9FC1-4455-B8FC-CA5DC2189586}" srcOrd="1" destOrd="0" presId="urn:microsoft.com/office/officeart/2005/8/layout/list1#1"/>
    <dgm:cxn modelId="{6C6AA0C1-DC95-4BA3-B778-69F2B56D4E71}" type="presParOf" srcId="{E5EECCA3-F875-4B71-92CC-9CCDFB7DBFEF}" destId="{75AF99AA-34AA-4169-A0AA-91E0CC0C2D15}" srcOrd="9" destOrd="0" presId="urn:microsoft.com/office/officeart/2005/8/layout/list1#1"/>
    <dgm:cxn modelId="{C1F87234-BEEB-4BAB-BD25-6E02DCA55BD4}" type="presParOf" srcId="{E5EECCA3-F875-4B71-92CC-9CCDFB7DBFEF}" destId="{F855875C-E8B4-4273-8C6C-6A8EC3091B3C}" srcOrd="10" destOrd="0" presId="urn:microsoft.com/office/officeart/2005/8/layout/list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C320EB-5352-40AA-A0A9-C13066E1373C}" type="doc">
      <dgm:prSet loTypeId="urn:microsoft.com/office/officeart/2005/8/layout/list1#2" loCatId="list" qsTypeId="urn:microsoft.com/office/officeart/2005/8/quickstyle/simple4#2" qsCatId="simple" csTypeId="urn:microsoft.com/office/officeart/2005/8/colors/accent1_5#2" csCatId="accent1" phldr="0"/>
      <dgm:spPr/>
      <dgm:t>
        <a:bodyPr/>
        <a:lstStyle/>
        <a:p>
          <a:endParaRPr lang="en-US"/>
        </a:p>
      </dgm:t>
    </dgm:pt>
    <dgm:pt modelId="{773C5012-55F9-436E-B78B-2A38D8AAA0C0}">
      <dgm:prSet phldrT="[Text]" phldr="0" custT="1"/>
      <dgm:spPr/>
      <dgm:t>
        <a:bodyPr vert="horz" wrap="square"/>
        <a:lstStyle/>
        <a:p>
          <a:pPr>
            <a:lnSpc>
              <a:spcPct val="100000"/>
            </a:lnSpc>
            <a:spcBef>
              <a:spcPct val="0"/>
            </a:spcBef>
            <a:spcAft>
              <a:spcPct val="35000"/>
            </a:spcAft>
          </a:pPr>
          <a:r>
            <a:rPr lang="en-US" altLang="en-US" sz="2800"/>
            <a:t>can be easily copy</a:t>
          </a:r>
        </a:p>
      </dgm:t>
    </dgm:pt>
    <dgm:pt modelId="{E1399106-9BE2-43F4-9430-F473CB36780F}" type="parTrans" cxnId="{07231A62-5194-476F-9EE7-8D344AC09EF9}">
      <dgm:prSet/>
      <dgm:spPr/>
      <dgm:t>
        <a:bodyPr/>
        <a:lstStyle/>
        <a:p>
          <a:endParaRPr lang="en-US"/>
        </a:p>
      </dgm:t>
    </dgm:pt>
    <dgm:pt modelId="{507A6FE3-4D55-4ED6-A973-429D64C5DF28}" type="sibTrans" cxnId="{07231A62-5194-476F-9EE7-8D344AC09EF9}">
      <dgm:prSet/>
      <dgm:spPr/>
      <dgm:t>
        <a:bodyPr/>
        <a:lstStyle/>
        <a:p>
          <a:endParaRPr lang="en-US"/>
        </a:p>
      </dgm:t>
    </dgm:pt>
    <dgm:pt modelId="{CA58FE74-4619-4E47-BA6C-E0CD35AF5AC2}">
      <dgm:prSet phldrT="[Text]" phldr="0" custT="1"/>
      <dgm:spPr/>
      <dgm:t>
        <a:bodyPr vert="horz" wrap="square"/>
        <a:lstStyle/>
        <a:p>
          <a:pPr>
            <a:lnSpc>
              <a:spcPct val="100000"/>
            </a:lnSpc>
            <a:spcBef>
              <a:spcPct val="0"/>
            </a:spcBef>
            <a:spcAft>
              <a:spcPct val="35000"/>
            </a:spcAft>
          </a:pPr>
          <a:r>
            <a:rPr lang="en-US" altLang="en-US" sz="2800"/>
            <a:t>Requires contact</a:t>
          </a:r>
        </a:p>
      </dgm:t>
    </dgm:pt>
    <dgm:pt modelId="{EBAD4DA7-135F-4F4E-9475-804E7DC205D2}" type="parTrans" cxnId="{3B7FEB3E-9DB2-4ED9-8375-62BC8C2E56BA}">
      <dgm:prSet/>
      <dgm:spPr/>
      <dgm:t>
        <a:bodyPr/>
        <a:lstStyle/>
        <a:p>
          <a:endParaRPr lang="en-US"/>
        </a:p>
      </dgm:t>
    </dgm:pt>
    <dgm:pt modelId="{5723A07A-E737-45B0-B84E-97FB4DE86580}" type="sibTrans" cxnId="{3B7FEB3E-9DB2-4ED9-8375-62BC8C2E56BA}">
      <dgm:prSet/>
      <dgm:spPr/>
      <dgm:t>
        <a:bodyPr/>
        <a:lstStyle/>
        <a:p>
          <a:endParaRPr lang="en-US"/>
        </a:p>
      </dgm:t>
    </dgm:pt>
    <dgm:pt modelId="{D3284563-CEAB-43B3-81C4-5F6C081CBB78}">
      <dgm:prSet phldrT="[Text]" phldr="0" custT="1"/>
      <dgm:spPr/>
      <dgm:t>
        <a:bodyPr vert="horz" wrap="square"/>
        <a:lstStyle/>
        <a:p>
          <a:pPr>
            <a:lnSpc>
              <a:spcPct val="100000"/>
            </a:lnSpc>
            <a:spcBef>
              <a:spcPct val="0"/>
            </a:spcBef>
            <a:spcAft>
              <a:spcPct val="35000"/>
            </a:spcAft>
          </a:pPr>
          <a:r>
            <a:rPr lang="en-US" altLang="en-US" sz="2800"/>
            <a:t>easy to open with other tools</a:t>
          </a:r>
        </a:p>
      </dgm:t>
    </dgm:pt>
    <dgm:pt modelId="{A2E240DA-ABFA-4A24-BE34-ABE926603D67}" type="parTrans" cxnId="{155E1078-B266-49BC-B61B-B59084B6396A}">
      <dgm:prSet/>
      <dgm:spPr/>
      <dgm:t>
        <a:bodyPr/>
        <a:lstStyle/>
        <a:p>
          <a:endParaRPr lang="en-US"/>
        </a:p>
      </dgm:t>
    </dgm:pt>
    <dgm:pt modelId="{2E43EE94-FE21-4F90-81B3-CED5B1ECC8C9}" type="sibTrans" cxnId="{155E1078-B266-49BC-B61B-B59084B6396A}">
      <dgm:prSet/>
      <dgm:spPr/>
      <dgm:t>
        <a:bodyPr/>
        <a:lstStyle/>
        <a:p>
          <a:endParaRPr lang="en-US"/>
        </a:p>
      </dgm:t>
    </dgm:pt>
    <dgm:pt modelId="{E5EECCA3-F875-4B71-92CC-9CCDFB7DBFEF}" type="pres">
      <dgm:prSet presAssocID="{26C320EB-5352-40AA-A0A9-C13066E1373C}" presName="linear" presStyleCnt="0">
        <dgm:presLayoutVars>
          <dgm:dir/>
          <dgm:animLvl val="lvl"/>
          <dgm:resizeHandles val="exact"/>
        </dgm:presLayoutVars>
      </dgm:prSet>
      <dgm:spPr/>
    </dgm:pt>
    <dgm:pt modelId="{667CAF5C-37C0-43B7-8B7E-02CCA3754DB9}" type="pres">
      <dgm:prSet presAssocID="{773C5012-55F9-436E-B78B-2A38D8AAA0C0}" presName="parentLin" presStyleCnt="0"/>
      <dgm:spPr/>
    </dgm:pt>
    <dgm:pt modelId="{58B158CB-C1D2-4676-88E6-6B3937A00A96}" type="pres">
      <dgm:prSet presAssocID="{773C5012-55F9-436E-B78B-2A38D8AAA0C0}" presName="parentLeftMargin" presStyleLbl="node1" presStyleIdx="0" presStyleCnt="3"/>
      <dgm:spPr/>
    </dgm:pt>
    <dgm:pt modelId="{D0971512-D8E1-4E4B-89F4-FF2EB164C196}" type="pres">
      <dgm:prSet presAssocID="{773C5012-55F9-436E-B78B-2A38D8AAA0C0}" presName="parentText" presStyleLbl="node1" presStyleIdx="0" presStyleCnt="3">
        <dgm:presLayoutVars>
          <dgm:chMax val="0"/>
          <dgm:bulletEnabled val="1"/>
        </dgm:presLayoutVars>
      </dgm:prSet>
      <dgm:spPr/>
    </dgm:pt>
    <dgm:pt modelId="{05E10EBB-C85A-471E-9935-B48B9C39A12E}" type="pres">
      <dgm:prSet presAssocID="{773C5012-55F9-436E-B78B-2A38D8AAA0C0}" presName="negativeSpace" presStyleCnt="0"/>
      <dgm:spPr/>
    </dgm:pt>
    <dgm:pt modelId="{1F055725-8984-42CB-98CB-8E7728DD5EAB}" type="pres">
      <dgm:prSet presAssocID="{773C5012-55F9-436E-B78B-2A38D8AAA0C0}" presName="childText" presStyleLbl="conFgAcc1" presStyleIdx="0" presStyleCnt="3">
        <dgm:presLayoutVars>
          <dgm:bulletEnabled val="1"/>
        </dgm:presLayoutVars>
      </dgm:prSet>
      <dgm:spPr/>
    </dgm:pt>
    <dgm:pt modelId="{5785404B-F53E-4CF2-A702-90A46E89CED8}" type="pres">
      <dgm:prSet presAssocID="{507A6FE3-4D55-4ED6-A973-429D64C5DF28}" presName="spaceBetweenRectangles" presStyleCnt="0"/>
      <dgm:spPr/>
    </dgm:pt>
    <dgm:pt modelId="{EF963990-07B7-4DBC-8CFE-C86D15B61BB6}" type="pres">
      <dgm:prSet presAssocID="{CA58FE74-4619-4E47-BA6C-E0CD35AF5AC2}" presName="parentLin" presStyleCnt="0"/>
      <dgm:spPr/>
    </dgm:pt>
    <dgm:pt modelId="{AEA4B341-6C57-43B8-BC42-9813D43D1335}" type="pres">
      <dgm:prSet presAssocID="{CA58FE74-4619-4E47-BA6C-E0CD35AF5AC2}" presName="parentLeftMargin" presStyleLbl="node1" presStyleIdx="0" presStyleCnt="3"/>
      <dgm:spPr/>
    </dgm:pt>
    <dgm:pt modelId="{DD07B078-3354-4F1B-9438-E4F95C4B43A6}" type="pres">
      <dgm:prSet presAssocID="{CA58FE74-4619-4E47-BA6C-E0CD35AF5AC2}" presName="parentText" presStyleLbl="node1" presStyleIdx="1" presStyleCnt="3">
        <dgm:presLayoutVars>
          <dgm:chMax val="0"/>
          <dgm:bulletEnabled val="1"/>
        </dgm:presLayoutVars>
      </dgm:prSet>
      <dgm:spPr/>
    </dgm:pt>
    <dgm:pt modelId="{98F9047E-C8BE-4990-B6F7-84F4581E1FEA}" type="pres">
      <dgm:prSet presAssocID="{CA58FE74-4619-4E47-BA6C-E0CD35AF5AC2}" presName="negativeSpace" presStyleCnt="0"/>
      <dgm:spPr/>
    </dgm:pt>
    <dgm:pt modelId="{FB20FF5F-D131-4A8A-AEBC-01A2B84D6655}" type="pres">
      <dgm:prSet presAssocID="{CA58FE74-4619-4E47-BA6C-E0CD35AF5AC2}" presName="childText" presStyleLbl="conFgAcc1" presStyleIdx="1" presStyleCnt="3">
        <dgm:presLayoutVars>
          <dgm:bulletEnabled val="1"/>
        </dgm:presLayoutVars>
      </dgm:prSet>
      <dgm:spPr/>
    </dgm:pt>
    <dgm:pt modelId="{AC1FEB9E-7ED9-4E44-9D47-B63AE5862158}" type="pres">
      <dgm:prSet presAssocID="{5723A07A-E737-45B0-B84E-97FB4DE86580}" presName="spaceBetweenRectangles" presStyleCnt="0"/>
      <dgm:spPr/>
    </dgm:pt>
    <dgm:pt modelId="{04A221FB-3A34-4804-9E1E-FAA254BEF819}" type="pres">
      <dgm:prSet presAssocID="{D3284563-CEAB-43B3-81C4-5F6C081CBB78}" presName="parentLin" presStyleCnt="0"/>
      <dgm:spPr/>
    </dgm:pt>
    <dgm:pt modelId="{09CBCBA7-E2EE-4654-BCFB-AB2C2D77E66B}" type="pres">
      <dgm:prSet presAssocID="{D3284563-CEAB-43B3-81C4-5F6C081CBB78}" presName="parentLeftMargin" presStyleLbl="node1" presStyleIdx="1" presStyleCnt="3"/>
      <dgm:spPr/>
    </dgm:pt>
    <dgm:pt modelId="{F8B30F84-9FC1-4455-B8FC-CA5DC2189586}" type="pres">
      <dgm:prSet presAssocID="{D3284563-CEAB-43B3-81C4-5F6C081CBB78}" presName="parentText" presStyleLbl="node1" presStyleIdx="2" presStyleCnt="3">
        <dgm:presLayoutVars>
          <dgm:chMax val="0"/>
          <dgm:bulletEnabled val="1"/>
        </dgm:presLayoutVars>
      </dgm:prSet>
      <dgm:spPr/>
    </dgm:pt>
    <dgm:pt modelId="{75AF99AA-34AA-4169-A0AA-91E0CC0C2D15}" type="pres">
      <dgm:prSet presAssocID="{D3284563-CEAB-43B3-81C4-5F6C081CBB78}" presName="negativeSpace" presStyleCnt="0"/>
      <dgm:spPr/>
    </dgm:pt>
    <dgm:pt modelId="{F855875C-E8B4-4273-8C6C-6A8EC3091B3C}" type="pres">
      <dgm:prSet presAssocID="{D3284563-CEAB-43B3-81C4-5F6C081CBB78}" presName="childText" presStyleLbl="conFgAcc1" presStyleIdx="2" presStyleCnt="3">
        <dgm:presLayoutVars>
          <dgm:bulletEnabled val="1"/>
        </dgm:presLayoutVars>
      </dgm:prSet>
      <dgm:spPr/>
    </dgm:pt>
  </dgm:ptLst>
  <dgm:cxnLst>
    <dgm:cxn modelId="{3B7FEB3E-9DB2-4ED9-8375-62BC8C2E56BA}" srcId="{26C320EB-5352-40AA-A0A9-C13066E1373C}" destId="{CA58FE74-4619-4E47-BA6C-E0CD35AF5AC2}" srcOrd="1" destOrd="0" parTransId="{EBAD4DA7-135F-4F4E-9475-804E7DC205D2}" sibTransId="{5723A07A-E737-45B0-B84E-97FB4DE86580}"/>
    <dgm:cxn modelId="{07231A62-5194-476F-9EE7-8D344AC09EF9}" srcId="{26C320EB-5352-40AA-A0A9-C13066E1373C}" destId="{773C5012-55F9-436E-B78B-2A38D8AAA0C0}" srcOrd="0" destOrd="0" parTransId="{E1399106-9BE2-43F4-9430-F473CB36780F}" sibTransId="{507A6FE3-4D55-4ED6-A973-429D64C5DF28}"/>
    <dgm:cxn modelId="{155E1078-B266-49BC-B61B-B59084B6396A}" srcId="{26C320EB-5352-40AA-A0A9-C13066E1373C}" destId="{D3284563-CEAB-43B3-81C4-5F6C081CBB78}" srcOrd="2" destOrd="0" parTransId="{A2E240DA-ABFA-4A24-BE34-ABE926603D67}" sibTransId="{2E43EE94-FE21-4F90-81B3-CED5B1ECC8C9}"/>
    <dgm:cxn modelId="{D1CA1A86-E140-49F9-8213-3E591053C9B0}" type="presOf" srcId="{CA58FE74-4619-4E47-BA6C-E0CD35AF5AC2}" destId="{DD07B078-3354-4F1B-9438-E4F95C4B43A6}" srcOrd="1" destOrd="0" presId="urn:microsoft.com/office/officeart/2005/8/layout/list1#2"/>
    <dgm:cxn modelId="{A84F088D-623E-46DB-BD0F-0938FA219891}" type="presOf" srcId="{26C320EB-5352-40AA-A0A9-C13066E1373C}" destId="{E5EECCA3-F875-4B71-92CC-9CCDFB7DBFEF}" srcOrd="0" destOrd="0" presId="urn:microsoft.com/office/officeart/2005/8/layout/list1#2"/>
    <dgm:cxn modelId="{ABD996D6-5DC4-4A37-930A-C24F88A242FB}" type="presOf" srcId="{D3284563-CEAB-43B3-81C4-5F6C081CBB78}" destId="{09CBCBA7-E2EE-4654-BCFB-AB2C2D77E66B}" srcOrd="0" destOrd="0" presId="urn:microsoft.com/office/officeart/2005/8/layout/list1#2"/>
    <dgm:cxn modelId="{27109AD9-101D-4D11-9B50-B65A70B852A1}" type="presOf" srcId="{773C5012-55F9-436E-B78B-2A38D8AAA0C0}" destId="{58B158CB-C1D2-4676-88E6-6B3937A00A96}" srcOrd="0" destOrd="0" presId="urn:microsoft.com/office/officeart/2005/8/layout/list1#2"/>
    <dgm:cxn modelId="{DB6806DA-02F2-41AE-8DEC-98E95FF60D9B}" type="presOf" srcId="{CA58FE74-4619-4E47-BA6C-E0CD35AF5AC2}" destId="{AEA4B341-6C57-43B8-BC42-9813D43D1335}" srcOrd="0" destOrd="0" presId="urn:microsoft.com/office/officeart/2005/8/layout/list1#2"/>
    <dgm:cxn modelId="{02809EEA-CC2D-4148-9AEA-7935C722ABCA}" type="presOf" srcId="{D3284563-CEAB-43B3-81C4-5F6C081CBB78}" destId="{F8B30F84-9FC1-4455-B8FC-CA5DC2189586}" srcOrd="1" destOrd="0" presId="urn:microsoft.com/office/officeart/2005/8/layout/list1#2"/>
    <dgm:cxn modelId="{B8A347EF-8949-4293-A006-0A53B54A74D3}" type="presOf" srcId="{773C5012-55F9-436E-B78B-2A38D8AAA0C0}" destId="{D0971512-D8E1-4E4B-89F4-FF2EB164C196}" srcOrd="1" destOrd="0" presId="urn:microsoft.com/office/officeart/2005/8/layout/list1#2"/>
    <dgm:cxn modelId="{0FCC4D58-1B33-42AE-A402-D27661C0FD71}" type="presParOf" srcId="{E5EECCA3-F875-4B71-92CC-9CCDFB7DBFEF}" destId="{667CAF5C-37C0-43B7-8B7E-02CCA3754DB9}" srcOrd="0" destOrd="0" presId="urn:microsoft.com/office/officeart/2005/8/layout/list1#2"/>
    <dgm:cxn modelId="{72320000-9EDA-49B6-BE80-035B4D56DBF6}" type="presParOf" srcId="{667CAF5C-37C0-43B7-8B7E-02CCA3754DB9}" destId="{58B158CB-C1D2-4676-88E6-6B3937A00A96}" srcOrd="0" destOrd="0" presId="urn:microsoft.com/office/officeart/2005/8/layout/list1#2"/>
    <dgm:cxn modelId="{1E44EA53-027C-4A6A-B819-A667947F3B03}" type="presParOf" srcId="{667CAF5C-37C0-43B7-8B7E-02CCA3754DB9}" destId="{D0971512-D8E1-4E4B-89F4-FF2EB164C196}" srcOrd="1" destOrd="0" presId="urn:microsoft.com/office/officeart/2005/8/layout/list1#2"/>
    <dgm:cxn modelId="{BFD18A0F-3019-4AD1-B2BF-B9C6FDB2A867}" type="presParOf" srcId="{E5EECCA3-F875-4B71-92CC-9CCDFB7DBFEF}" destId="{05E10EBB-C85A-471E-9935-B48B9C39A12E}" srcOrd="1" destOrd="0" presId="urn:microsoft.com/office/officeart/2005/8/layout/list1#2"/>
    <dgm:cxn modelId="{56E6CE41-4334-4BAA-8894-EF443ECDB153}" type="presParOf" srcId="{E5EECCA3-F875-4B71-92CC-9CCDFB7DBFEF}" destId="{1F055725-8984-42CB-98CB-8E7728DD5EAB}" srcOrd="2" destOrd="0" presId="urn:microsoft.com/office/officeart/2005/8/layout/list1#2"/>
    <dgm:cxn modelId="{3637D5C5-E6B4-4A88-A3E1-FE25A3121D4D}" type="presParOf" srcId="{E5EECCA3-F875-4B71-92CC-9CCDFB7DBFEF}" destId="{5785404B-F53E-4CF2-A702-90A46E89CED8}" srcOrd="3" destOrd="0" presId="urn:microsoft.com/office/officeart/2005/8/layout/list1#2"/>
    <dgm:cxn modelId="{92E2A31C-2AC9-4B52-831C-CC491A2A08BC}" type="presParOf" srcId="{E5EECCA3-F875-4B71-92CC-9CCDFB7DBFEF}" destId="{EF963990-07B7-4DBC-8CFE-C86D15B61BB6}" srcOrd="4" destOrd="0" presId="urn:microsoft.com/office/officeart/2005/8/layout/list1#2"/>
    <dgm:cxn modelId="{1175AAA9-D700-4CCC-B482-D4C414DDBE0C}" type="presParOf" srcId="{EF963990-07B7-4DBC-8CFE-C86D15B61BB6}" destId="{AEA4B341-6C57-43B8-BC42-9813D43D1335}" srcOrd="0" destOrd="0" presId="urn:microsoft.com/office/officeart/2005/8/layout/list1#2"/>
    <dgm:cxn modelId="{8B858168-863D-48E4-B95C-CA25EF3F816B}" type="presParOf" srcId="{EF963990-07B7-4DBC-8CFE-C86D15B61BB6}" destId="{DD07B078-3354-4F1B-9438-E4F95C4B43A6}" srcOrd="1" destOrd="0" presId="urn:microsoft.com/office/officeart/2005/8/layout/list1#2"/>
    <dgm:cxn modelId="{107951B3-739E-477C-9EAF-48395D785E2F}" type="presParOf" srcId="{E5EECCA3-F875-4B71-92CC-9CCDFB7DBFEF}" destId="{98F9047E-C8BE-4990-B6F7-84F4581E1FEA}" srcOrd="5" destOrd="0" presId="urn:microsoft.com/office/officeart/2005/8/layout/list1#2"/>
    <dgm:cxn modelId="{2968631B-EE6B-4B2A-B7BE-A117C4AE2B86}" type="presParOf" srcId="{E5EECCA3-F875-4B71-92CC-9CCDFB7DBFEF}" destId="{FB20FF5F-D131-4A8A-AEBC-01A2B84D6655}" srcOrd="6" destOrd="0" presId="urn:microsoft.com/office/officeart/2005/8/layout/list1#2"/>
    <dgm:cxn modelId="{0396C767-6D69-4083-9F86-5DE50C2F247C}" type="presParOf" srcId="{E5EECCA3-F875-4B71-92CC-9CCDFB7DBFEF}" destId="{AC1FEB9E-7ED9-4E44-9D47-B63AE5862158}" srcOrd="7" destOrd="0" presId="urn:microsoft.com/office/officeart/2005/8/layout/list1#2"/>
    <dgm:cxn modelId="{C7D04D79-9BB1-4CFE-BE62-7DC441D6B5B3}" type="presParOf" srcId="{E5EECCA3-F875-4B71-92CC-9CCDFB7DBFEF}" destId="{04A221FB-3A34-4804-9E1E-FAA254BEF819}" srcOrd="8" destOrd="0" presId="urn:microsoft.com/office/officeart/2005/8/layout/list1#2"/>
    <dgm:cxn modelId="{0F144F3C-622A-422F-9491-1BCE29275319}" type="presParOf" srcId="{04A221FB-3A34-4804-9E1E-FAA254BEF819}" destId="{09CBCBA7-E2EE-4654-BCFB-AB2C2D77E66B}" srcOrd="0" destOrd="0" presId="urn:microsoft.com/office/officeart/2005/8/layout/list1#2"/>
    <dgm:cxn modelId="{B8BF9645-ADDD-4A9A-8E62-E10F033FFBE8}" type="presParOf" srcId="{04A221FB-3A34-4804-9E1E-FAA254BEF819}" destId="{F8B30F84-9FC1-4455-B8FC-CA5DC2189586}" srcOrd="1" destOrd="0" presId="urn:microsoft.com/office/officeart/2005/8/layout/list1#2"/>
    <dgm:cxn modelId="{835260E4-38E1-4481-85CE-C568733F671B}" type="presParOf" srcId="{E5EECCA3-F875-4B71-92CC-9CCDFB7DBFEF}" destId="{75AF99AA-34AA-4169-A0AA-91E0CC0C2D15}" srcOrd="9" destOrd="0" presId="urn:microsoft.com/office/officeart/2005/8/layout/list1#2"/>
    <dgm:cxn modelId="{28F62435-10E4-4A66-8596-5D87FD1FB2C6}" type="presParOf" srcId="{E5EECCA3-F875-4B71-92CC-9CCDFB7DBFEF}" destId="{F855875C-E8B4-4273-8C6C-6A8EC3091B3C}" srcOrd="10" destOrd="0" presId="urn:microsoft.com/office/officeart/2005/8/layout/list1#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FFF397-678D-482B-AFCC-828EC29254B5}" type="doc">
      <dgm:prSet loTypeId="urn:microsoft.com/office/officeart/2005/8/layout/balance1" loCatId="relationship" qsTypeId="urn:microsoft.com/office/officeart/2005/8/quickstyle/simple5#1" qsCatId="simple" csTypeId="urn:microsoft.com/office/officeart/2005/8/colors/accent1_5#3" csCatId="accent1" phldr="0"/>
      <dgm:spPr/>
      <dgm:t>
        <a:bodyPr/>
        <a:lstStyle/>
        <a:p>
          <a:endParaRPr lang="en-US"/>
        </a:p>
      </dgm:t>
    </dgm:pt>
    <dgm:pt modelId="{E6381D8E-D6F8-4FE9-8FAC-4B8838B83EB1}">
      <dgm:prSet phldrT="[Text]" phldr="0" custT="0"/>
      <dgm:spPr/>
      <dgm:t>
        <a:bodyPr vert="horz" wrap="square"/>
        <a:lstStyle/>
        <a:p>
          <a:pPr>
            <a:lnSpc>
              <a:spcPct val="100000"/>
            </a:lnSpc>
            <a:spcBef>
              <a:spcPct val="0"/>
            </a:spcBef>
            <a:spcAft>
              <a:spcPct val="35000"/>
            </a:spcAft>
          </a:pPr>
          <a:r>
            <a:rPr lang="en-US" altLang="en-US">
              <a:latin typeface="Times New Roman" panose="02020603050405020304" pitchFamily="18" charset="0"/>
              <a:cs typeface="Times New Roman" panose="02020603050405020304" pitchFamily="18" charset="0"/>
            </a:rPr>
            <a:t>Traditional</a:t>
          </a:r>
        </a:p>
      </dgm:t>
    </dgm:pt>
    <dgm:pt modelId="{270B590A-CC8D-4078-9E61-EF986FA9DF8D}" type="parTrans" cxnId="{11A910AC-F656-4759-B6B2-23005E4C0044}">
      <dgm:prSet/>
      <dgm:spPr/>
      <dgm:t>
        <a:bodyPr/>
        <a:lstStyle/>
        <a:p>
          <a:endParaRPr lang="en-US"/>
        </a:p>
      </dgm:t>
    </dgm:pt>
    <dgm:pt modelId="{B203CAFE-3ACD-4701-BE65-F3FC87AB0D2D}" type="sibTrans" cxnId="{11A910AC-F656-4759-B6B2-23005E4C0044}">
      <dgm:prSet/>
      <dgm:spPr/>
      <dgm:t>
        <a:bodyPr/>
        <a:lstStyle/>
        <a:p>
          <a:endParaRPr lang="en-US"/>
        </a:p>
      </dgm:t>
    </dgm:pt>
    <dgm:pt modelId="{AFE5E006-C938-42A4-9839-A5DEA84E62E5}">
      <dgm:prSet phldrT="[Text]" phldr="0" custT="0"/>
      <dgm:spPr/>
      <dgm:t>
        <a:bodyPr vert="horz" wrap="square"/>
        <a:lstStyle/>
        <a:p>
          <a:pPr>
            <a:lnSpc>
              <a:spcPct val="100000"/>
            </a:lnSpc>
            <a:spcBef>
              <a:spcPct val="0"/>
            </a:spcBef>
            <a:spcAft>
              <a:spcPct val="35000"/>
            </a:spcAft>
          </a:pPr>
          <a:r>
            <a:rPr lang="en-US" altLang="en-US">
              <a:latin typeface="Times New Roman" panose="02020603050405020304" pitchFamily="18" charset="0"/>
              <a:cs typeface="Times New Roman" panose="02020603050405020304" pitchFamily="18" charset="0"/>
            </a:rPr>
            <a:t>RFID cards</a:t>
          </a:r>
        </a:p>
      </dgm:t>
    </dgm:pt>
    <dgm:pt modelId="{104BCB3A-F527-41C7-B077-90D4CC1E076A}" type="parTrans" cxnId="{32522858-40B6-4B5C-A4FD-90F484CEA938}">
      <dgm:prSet/>
      <dgm:spPr/>
      <dgm:t>
        <a:bodyPr/>
        <a:lstStyle/>
        <a:p>
          <a:endParaRPr lang="en-US"/>
        </a:p>
      </dgm:t>
    </dgm:pt>
    <dgm:pt modelId="{FE8F9FB8-A063-4B63-8A12-4DE733D22D0C}" type="sibTrans" cxnId="{32522858-40B6-4B5C-A4FD-90F484CEA938}">
      <dgm:prSet/>
      <dgm:spPr/>
      <dgm:t>
        <a:bodyPr/>
        <a:lstStyle/>
        <a:p>
          <a:endParaRPr lang="en-US"/>
        </a:p>
      </dgm:t>
    </dgm:pt>
    <dgm:pt modelId="{ECCDB7EC-AE2E-4EC0-B96A-2897CF2E850E}">
      <dgm:prSet phldrT="[Text]" phldr="0" custT="0"/>
      <dgm:spPr/>
      <dgm:t>
        <a:bodyPr vert="horz" wrap="square"/>
        <a:lstStyle/>
        <a:p>
          <a:pPr>
            <a:lnSpc>
              <a:spcPct val="100000"/>
            </a:lnSpc>
            <a:spcBef>
              <a:spcPct val="0"/>
            </a:spcBef>
            <a:spcAft>
              <a:spcPct val="35000"/>
            </a:spcAft>
          </a:pPr>
          <a:r>
            <a:rPr lang="en-US" altLang="en-US">
              <a:latin typeface="Times New Roman" panose="02020603050405020304" pitchFamily="18" charset="0"/>
              <a:cs typeface="Times New Roman" panose="02020603050405020304" pitchFamily="18" charset="0"/>
            </a:rPr>
            <a:t>Physical keys</a:t>
          </a:r>
        </a:p>
      </dgm:t>
    </dgm:pt>
    <dgm:pt modelId="{D23CF894-2BF8-441E-9392-2C254B0DA88B}" type="parTrans" cxnId="{C1213F0C-722B-4D81-9DE8-CF086E774F41}">
      <dgm:prSet/>
      <dgm:spPr/>
      <dgm:t>
        <a:bodyPr/>
        <a:lstStyle/>
        <a:p>
          <a:endParaRPr lang="en-US"/>
        </a:p>
      </dgm:t>
    </dgm:pt>
    <dgm:pt modelId="{6DCA54CE-5327-450E-9B47-319AF85BA1EA}" type="sibTrans" cxnId="{C1213F0C-722B-4D81-9DE8-CF086E774F41}">
      <dgm:prSet/>
      <dgm:spPr/>
      <dgm:t>
        <a:bodyPr/>
        <a:lstStyle/>
        <a:p>
          <a:endParaRPr lang="en-US"/>
        </a:p>
      </dgm:t>
    </dgm:pt>
    <dgm:pt modelId="{CF3C29C1-4ACF-4AAF-BA2A-67C79965132A}">
      <dgm:prSet phldrT="[Text]" phldr="0" custT="0"/>
      <dgm:spPr/>
      <dgm:t>
        <a:bodyPr vert="horz" wrap="square"/>
        <a:lstStyle/>
        <a:p>
          <a:pPr>
            <a:lnSpc>
              <a:spcPct val="100000"/>
            </a:lnSpc>
            <a:spcBef>
              <a:spcPct val="0"/>
            </a:spcBef>
            <a:spcAft>
              <a:spcPct val="35000"/>
            </a:spcAft>
          </a:pPr>
          <a:r>
            <a:rPr lang="en-US" altLang="en-US">
              <a:latin typeface="Times New Roman" panose="02020603050405020304" pitchFamily="18" charset="0"/>
              <a:cs typeface="Times New Roman" panose="02020603050405020304" pitchFamily="18" charset="0"/>
            </a:rPr>
            <a:t>Biometric</a:t>
          </a:r>
        </a:p>
      </dgm:t>
    </dgm:pt>
    <dgm:pt modelId="{B3CCAD85-C25E-4FAC-8D9D-AC1B58C1D97F}" type="parTrans" cxnId="{865B20DA-B1EA-4FE6-A232-2CC5A1B57BF4}">
      <dgm:prSet/>
      <dgm:spPr/>
      <dgm:t>
        <a:bodyPr/>
        <a:lstStyle/>
        <a:p>
          <a:endParaRPr lang="en-US"/>
        </a:p>
      </dgm:t>
    </dgm:pt>
    <dgm:pt modelId="{AEA4A9DB-B2E3-4767-BE05-1F7E1AA50382}" type="sibTrans" cxnId="{865B20DA-B1EA-4FE6-A232-2CC5A1B57BF4}">
      <dgm:prSet/>
      <dgm:spPr/>
      <dgm:t>
        <a:bodyPr/>
        <a:lstStyle/>
        <a:p>
          <a:endParaRPr lang="en-US"/>
        </a:p>
      </dgm:t>
    </dgm:pt>
    <dgm:pt modelId="{DB2EF5BD-12CD-4AF1-8803-AA1184D5AA86}">
      <dgm:prSet phldrT="[Text]" phldr="0" custT="0"/>
      <dgm:spPr/>
      <dgm:t>
        <a:bodyPr vert="horz" wrap="square"/>
        <a:lstStyle/>
        <a:p>
          <a:pPr>
            <a:lnSpc>
              <a:spcPct val="100000"/>
            </a:lnSpc>
            <a:spcBef>
              <a:spcPct val="0"/>
            </a:spcBef>
            <a:spcAft>
              <a:spcPct val="35000"/>
            </a:spcAft>
          </a:pPr>
          <a:r>
            <a:rPr lang="en-US" altLang="en-US">
              <a:latin typeface="Times New Roman" panose="02020603050405020304" pitchFamily="18" charset="0"/>
              <a:cs typeface="Times New Roman" panose="02020603050405020304" pitchFamily="18" charset="0"/>
            </a:rPr>
            <a:t>Voice recognition</a:t>
          </a:r>
        </a:p>
      </dgm:t>
    </dgm:pt>
    <dgm:pt modelId="{500AB82C-4937-41AF-931C-296F49558EC2}" type="parTrans" cxnId="{0060A409-61A9-4321-A06B-CD97FEE836C8}">
      <dgm:prSet/>
      <dgm:spPr/>
      <dgm:t>
        <a:bodyPr/>
        <a:lstStyle/>
        <a:p>
          <a:endParaRPr lang="en-US"/>
        </a:p>
      </dgm:t>
    </dgm:pt>
    <dgm:pt modelId="{8FDF9C13-0A0E-4F41-96E5-C2BC503A4F7E}" type="sibTrans" cxnId="{0060A409-61A9-4321-A06B-CD97FEE836C8}">
      <dgm:prSet/>
      <dgm:spPr/>
      <dgm:t>
        <a:bodyPr/>
        <a:lstStyle/>
        <a:p>
          <a:endParaRPr lang="en-US"/>
        </a:p>
      </dgm:t>
    </dgm:pt>
    <dgm:pt modelId="{D8359313-5922-41C1-98A8-95A5422332A8}">
      <dgm:prSet phldrT="[Text]" phldr="0" custT="0"/>
      <dgm:spPr/>
      <dgm:t>
        <a:bodyPr vert="horz" wrap="square"/>
        <a:lstStyle/>
        <a:p>
          <a:pPr>
            <a:lnSpc>
              <a:spcPct val="100000"/>
            </a:lnSpc>
            <a:spcBef>
              <a:spcPct val="0"/>
            </a:spcBef>
            <a:spcAft>
              <a:spcPct val="35000"/>
            </a:spcAft>
          </a:pPr>
          <a:r>
            <a:rPr lang="en-US" altLang="en-US">
              <a:latin typeface="Times New Roman" panose="02020603050405020304" pitchFamily="18" charset="0"/>
              <a:cs typeface="Times New Roman" panose="02020603050405020304" pitchFamily="18" charset="0"/>
            </a:rPr>
            <a:t>Fingerprint</a:t>
          </a:r>
        </a:p>
      </dgm:t>
    </dgm:pt>
    <dgm:pt modelId="{8267593C-88F5-4FA1-93B3-119B676E45EF}" type="parTrans" cxnId="{6D21AA23-A097-411C-99F1-42EB8211973A}">
      <dgm:prSet/>
      <dgm:spPr/>
      <dgm:t>
        <a:bodyPr/>
        <a:lstStyle/>
        <a:p>
          <a:endParaRPr lang="en-US"/>
        </a:p>
      </dgm:t>
    </dgm:pt>
    <dgm:pt modelId="{D9718C8C-9626-4977-BB9F-ABA2CA9D8001}" type="sibTrans" cxnId="{6D21AA23-A097-411C-99F1-42EB8211973A}">
      <dgm:prSet/>
      <dgm:spPr/>
      <dgm:t>
        <a:bodyPr/>
        <a:lstStyle/>
        <a:p>
          <a:endParaRPr lang="en-US"/>
        </a:p>
      </dgm:t>
    </dgm:pt>
    <dgm:pt modelId="{99C44414-5F0F-4E09-9148-BFFCEB31FA89}">
      <dgm:prSet phldrT="[Text]" phldr="0" custT="0"/>
      <dgm:spPr/>
      <dgm:t>
        <a:bodyPr vert="horz" wrap="square"/>
        <a:lstStyle/>
        <a:p>
          <a:pPr>
            <a:lnSpc>
              <a:spcPct val="100000"/>
            </a:lnSpc>
            <a:spcBef>
              <a:spcPct val="0"/>
            </a:spcBef>
            <a:spcAft>
              <a:spcPct val="35000"/>
            </a:spcAft>
          </a:pPr>
          <a:r>
            <a:rPr lang="en-US">
              <a:latin typeface="Times New Roman" panose="02020603050405020304" pitchFamily="18" charset="0"/>
              <a:cs typeface="Times New Roman" panose="02020603050405020304" pitchFamily="18" charset="0"/>
            </a:rPr>
            <a:t>Face ID</a:t>
          </a:r>
        </a:p>
      </dgm:t>
    </dgm:pt>
    <dgm:pt modelId="{D19CCA9E-D2C4-4DF8-92EF-874F7A3BB894}" type="parTrans" cxnId="{CAF365A0-4A3A-43F0-9319-C0E449CAFEE5}">
      <dgm:prSet/>
      <dgm:spPr/>
      <dgm:t>
        <a:bodyPr/>
        <a:lstStyle/>
        <a:p>
          <a:endParaRPr lang="en-US"/>
        </a:p>
      </dgm:t>
    </dgm:pt>
    <dgm:pt modelId="{3429C086-51B2-48C6-9D06-335414C67039}" type="sibTrans" cxnId="{CAF365A0-4A3A-43F0-9319-C0E449CAFEE5}">
      <dgm:prSet/>
      <dgm:spPr/>
      <dgm:t>
        <a:bodyPr/>
        <a:lstStyle/>
        <a:p>
          <a:endParaRPr lang="en-US"/>
        </a:p>
      </dgm:t>
    </dgm:pt>
    <dgm:pt modelId="{88C692F5-B545-45F2-9CC8-3D4B9DF1F207}" type="pres">
      <dgm:prSet presAssocID="{09FFF397-678D-482B-AFCC-828EC29254B5}" presName="outerComposite" presStyleCnt="0">
        <dgm:presLayoutVars>
          <dgm:chMax val="2"/>
          <dgm:animLvl val="lvl"/>
          <dgm:resizeHandles val="exact"/>
        </dgm:presLayoutVars>
      </dgm:prSet>
      <dgm:spPr/>
    </dgm:pt>
    <dgm:pt modelId="{CA0853F7-8A3D-4636-ABFF-00D1C7EA8141}" type="pres">
      <dgm:prSet presAssocID="{09FFF397-678D-482B-AFCC-828EC29254B5}" presName="dummyMaxCanvas" presStyleCnt="0"/>
      <dgm:spPr/>
    </dgm:pt>
    <dgm:pt modelId="{D4D6C8FF-ACB5-4CDA-8786-E1C5A0941AA3}" type="pres">
      <dgm:prSet presAssocID="{09FFF397-678D-482B-AFCC-828EC29254B5}" presName="parentComposite" presStyleCnt="0"/>
      <dgm:spPr/>
    </dgm:pt>
    <dgm:pt modelId="{BCA10F31-5D21-4CB8-A31F-BEAD9E01EF12}" type="pres">
      <dgm:prSet presAssocID="{09FFF397-678D-482B-AFCC-828EC29254B5}" presName="parent1" presStyleLbl="alignAccFollowNode1" presStyleIdx="0" presStyleCnt="4">
        <dgm:presLayoutVars>
          <dgm:chMax val="4"/>
        </dgm:presLayoutVars>
      </dgm:prSet>
      <dgm:spPr/>
    </dgm:pt>
    <dgm:pt modelId="{90B1918A-CF69-48DA-B00D-048A5AA8F888}" type="pres">
      <dgm:prSet presAssocID="{09FFF397-678D-482B-AFCC-828EC29254B5}" presName="parent2" presStyleLbl="alignAccFollowNode1" presStyleIdx="1" presStyleCnt="4">
        <dgm:presLayoutVars>
          <dgm:chMax val="4"/>
        </dgm:presLayoutVars>
      </dgm:prSet>
      <dgm:spPr/>
    </dgm:pt>
    <dgm:pt modelId="{B9F3C3FA-4D0D-4DD0-A142-9931808FDF97}" type="pres">
      <dgm:prSet presAssocID="{09FFF397-678D-482B-AFCC-828EC29254B5}" presName="childrenComposite" presStyleCnt="0"/>
      <dgm:spPr/>
    </dgm:pt>
    <dgm:pt modelId="{4D0ECE5D-459A-4A9D-A7CC-E162B4674AF1}" type="pres">
      <dgm:prSet presAssocID="{09FFF397-678D-482B-AFCC-828EC29254B5}" presName="dummyMaxCanvas_ChildArea" presStyleCnt="0"/>
      <dgm:spPr/>
    </dgm:pt>
    <dgm:pt modelId="{46B62500-BDDA-4FE3-A5CA-18280B14D8BF}" type="pres">
      <dgm:prSet presAssocID="{09FFF397-678D-482B-AFCC-828EC29254B5}" presName="fulcrum" presStyleLbl="alignAccFollowNode1" presStyleIdx="2" presStyleCnt="4"/>
      <dgm:spPr/>
    </dgm:pt>
    <dgm:pt modelId="{A5F4E717-5847-4F20-BAD6-791EAA9F99EA}" type="pres">
      <dgm:prSet presAssocID="{09FFF397-678D-482B-AFCC-828EC29254B5}" presName="balance_23" presStyleLbl="alignAccFollowNode1" presStyleIdx="3" presStyleCnt="4">
        <dgm:presLayoutVars>
          <dgm:bulletEnabled val="1"/>
        </dgm:presLayoutVars>
      </dgm:prSet>
      <dgm:spPr/>
    </dgm:pt>
    <dgm:pt modelId="{55153F19-850C-41F8-B48A-0191C519C2ED}" type="pres">
      <dgm:prSet presAssocID="{09FFF397-678D-482B-AFCC-828EC29254B5}" presName="right_23_1" presStyleLbl="node1" presStyleIdx="0" presStyleCnt="5">
        <dgm:presLayoutVars>
          <dgm:bulletEnabled val="1"/>
        </dgm:presLayoutVars>
      </dgm:prSet>
      <dgm:spPr/>
    </dgm:pt>
    <dgm:pt modelId="{40B9F568-D068-4B9B-941E-88FA36565EB9}" type="pres">
      <dgm:prSet presAssocID="{09FFF397-678D-482B-AFCC-828EC29254B5}" presName="right_23_2" presStyleLbl="node1" presStyleIdx="1" presStyleCnt="5">
        <dgm:presLayoutVars>
          <dgm:bulletEnabled val="1"/>
        </dgm:presLayoutVars>
      </dgm:prSet>
      <dgm:spPr/>
    </dgm:pt>
    <dgm:pt modelId="{B2D7741A-5558-421F-A2C2-0012E5886420}" type="pres">
      <dgm:prSet presAssocID="{09FFF397-678D-482B-AFCC-828EC29254B5}" presName="right_23_3" presStyleLbl="node1" presStyleIdx="2" presStyleCnt="5">
        <dgm:presLayoutVars>
          <dgm:bulletEnabled val="1"/>
        </dgm:presLayoutVars>
      </dgm:prSet>
      <dgm:spPr/>
    </dgm:pt>
    <dgm:pt modelId="{17B7E3E3-FD07-44CA-AB00-A70043BC1328}" type="pres">
      <dgm:prSet presAssocID="{09FFF397-678D-482B-AFCC-828EC29254B5}" presName="left_23_1" presStyleLbl="node1" presStyleIdx="3" presStyleCnt="5">
        <dgm:presLayoutVars>
          <dgm:bulletEnabled val="1"/>
        </dgm:presLayoutVars>
      </dgm:prSet>
      <dgm:spPr/>
    </dgm:pt>
    <dgm:pt modelId="{57E347AA-239C-4B95-860F-FEFCB763B3A1}" type="pres">
      <dgm:prSet presAssocID="{09FFF397-678D-482B-AFCC-828EC29254B5}" presName="left_23_2" presStyleLbl="node1" presStyleIdx="4" presStyleCnt="5">
        <dgm:presLayoutVars>
          <dgm:bulletEnabled val="1"/>
        </dgm:presLayoutVars>
      </dgm:prSet>
      <dgm:spPr/>
    </dgm:pt>
  </dgm:ptLst>
  <dgm:cxnLst>
    <dgm:cxn modelId="{BF340E05-34CA-41E0-9D66-B9189F439011}" type="presOf" srcId="{AFE5E006-C938-42A4-9839-A5DEA84E62E5}" destId="{17B7E3E3-FD07-44CA-AB00-A70043BC1328}" srcOrd="0" destOrd="0" presId="urn:microsoft.com/office/officeart/2005/8/layout/balance1"/>
    <dgm:cxn modelId="{0060A409-61A9-4321-A06B-CD97FEE836C8}" srcId="{CF3C29C1-4ACF-4AAF-BA2A-67C79965132A}" destId="{DB2EF5BD-12CD-4AF1-8803-AA1184D5AA86}" srcOrd="0" destOrd="0" parTransId="{500AB82C-4937-41AF-931C-296F49558EC2}" sibTransId="{8FDF9C13-0A0E-4F41-96E5-C2BC503A4F7E}"/>
    <dgm:cxn modelId="{C1213F0C-722B-4D81-9DE8-CF086E774F41}" srcId="{E6381D8E-D6F8-4FE9-8FAC-4B8838B83EB1}" destId="{ECCDB7EC-AE2E-4EC0-B96A-2897CF2E850E}" srcOrd="1" destOrd="0" parTransId="{D23CF894-2BF8-441E-9392-2C254B0DA88B}" sibTransId="{6DCA54CE-5327-450E-9B47-319AF85BA1EA}"/>
    <dgm:cxn modelId="{26211E17-A921-488C-9751-8E614B6215D0}" type="presOf" srcId="{E6381D8E-D6F8-4FE9-8FAC-4B8838B83EB1}" destId="{BCA10F31-5D21-4CB8-A31F-BEAD9E01EF12}" srcOrd="0" destOrd="0" presId="urn:microsoft.com/office/officeart/2005/8/layout/balance1"/>
    <dgm:cxn modelId="{D845281B-A7BC-4E83-BF83-F9DB57CF6374}" type="presOf" srcId="{D8359313-5922-41C1-98A8-95A5422332A8}" destId="{40B9F568-D068-4B9B-941E-88FA36565EB9}" srcOrd="0" destOrd="0" presId="urn:microsoft.com/office/officeart/2005/8/layout/balance1"/>
    <dgm:cxn modelId="{6D21AA23-A097-411C-99F1-42EB8211973A}" srcId="{CF3C29C1-4ACF-4AAF-BA2A-67C79965132A}" destId="{D8359313-5922-41C1-98A8-95A5422332A8}" srcOrd="1" destOrd="0" parTransId="{8267593C-88F5-4FA1-93B3-119B676E45EF}" sibTransId="{D9718C8C-9626-4977-BB9F-ABA2CA9D8001}"/>
    <dgm:cxn modelId="{4214C62A-6B87-430B-A4F8-4DC3F669EA38}" type="presOf" srcId="{CF3C29C1-4ACF-4AAF-BA2A-67C79965132A}" destId="{90B1918A-CF69-48DA-B00D-048A5AA8F888}" srcOrd="0" destOrd="0" presId="urn:microsoft.com/office/officeart/2005/8/layout/balance1"/>
    <dgm:cxn modelId="{4DE2A92F-BF91-4676-A0FF-F771073E8F7B}" type="presOf" srcId="{09FFF397-678D-482B-AFCC-828EC29254B5}" destId="{88C692F5-B545-45F2-9CC8-3D4B9DF1F207}" srcOrd="0" destOrd="0" presId="urn:microsoft.com/office/officeart/2005/8/layout/balance1"/>
    <dgm:cxn modelId="{44C23C6A-C349-4A11-910B-6D66AA5D5677}" type="presOf" srcId="{ECCDB7EC-AE2E-4EC0-B96A-2897CF2E850E}" destId="{57E347AA-239C-4B95-860F-FEFCB763B3A1}" srcOrd="0" destOrd="0" presId="urn:microsoft.com/office/officeart/2005/8/layout/balance1"/>
    <dgm:cxn modelId="{32522858-40B6-4B5C-A4FD-90F484CEA938}" srcId="{E6381D8E-D6F8-4FE9-8FAC-4B8838B83EB1}" destId="{AFE5E006-C938-42A4-9839-A5DEA84E62E5}" srcOrd="0" destOrd="0" parTransId="{104BCB3A-F527-41C7-B077-90D4CC1E076A}" sibTransId="{FE8F9FB8-A063-4B63-8A12-4DE733D22D0C}"/>
    <dgm:cxn modelId="{CAF365A0-4A3A-43F0-9319-C0E449CAFEE5}" srcId="{CF3C29C1-4ACF-4AAF-BA2A-67C79965132A}" destId="{99C44414-5F0F-4E09-9148-BFFCEB31FA89}" srcOrd="2" destOrd="0" parTransId="{D19CCA9E-D2C4-4DF8-92EF-874F7A3BB894}" sibTransId="{3429C086-51B2-48C6-9D06-335414C67039}"/>
    <dgm:cxn modelId="{11A910AC-F656-4759-B6B2-23005E4C0044}" srcId="{09FFF397-678D-482B-AFCC-828EC29254B5}" destId="{E6381D8E-D6F8-4FE9-8FAC-4B8838B83EB1}" srcOrd="0" destOrd="0" parTransId="{270B590A-CC8D-4078-9E61-EF986FA9DF8D}" sibTransId="{B203CAFE-3ACD-4701-BE65-F3FC87AB0D2D}"/>
    <dgm:cxn modelId="{C00C76D3-6BFB-4D34-AFF6-BBAC96F174BE}" type="presOf" srcId="{99C44414-5F0F-4E09-9148-BFFCEB31FA89}" destId="{B2D7741A-5558-421F-A2C2-0012E5886420}" srcOrd="0" destOrd="0" presId="urn:microsoft.com/office/officeart/2005/8/layout/balance1"/>
    <dgm:cxn modelId="{865B20DA-B1EA-4FE6-A232-2CC5A1B57BF4}" srcId="{09FFF397-678D-482B-AFCC-828EC29254B5}" destId="{CF3C29C1-4ACF-4AAF-BA2A-67C79965132A}" srcOrd="1" destOrd="0" parTransId="{B3CCAD85-C25E-4FAC-8D9D-AC1B58C1D97F}" sibTransId="{AEA4A9DB-B2E3-4767-BE05-1F7E1AA50382}"/>
    <dgm:cxn modelId="{6B7422F3-B53B-43E5-8023-68C5ABA78AF2}" type="presOf" srcId="{DB2EF5BD-12CD-4AF1-8803-AA1184D5AA86}" destId="{55153F19-850C-41F8-B48A-0191C519C2ED}" srcOrd="0" destOrd="0" presId="urn:microsoft.com/office/officeart/2005/8/layout/balance1"/>
    <dgm:cxn modelId="{D995CFF6-DC67-4C51-9E70-E791AAD5D327}" type="presParOf" srcId="{88C692F5-B545-45F2-9CC8-3D4B9DF1F207}" destId="{CA0853F7-8A3D-4636-ABFF-00D1C7EA8141}" srcOrd="0" destOrd="0" presId="urn:microsoft.com/office/officeart/2005/8/layout/balance1"/>
    <dgm:cxn modelId="{174B450A-6E11-4C3D-BD79-D49E44586F91}" type="presParOf" srcId="{88C692F5-B545-45F2-9CC8-3D4B9DF1F207}" destId="{D4D6C8FF-ACB5-4CDA-8786-E1C5A0941AA3}" srcOrd="1" destOrd="0" presId="urn:microsoft.com/office/officeart/2005/8/layout/balance1"/>
    <dgm:cxn modelId="{E2CE3BEC-A136-4E4D-A061-5A9CE6BE3B45}" type="presParOf" srcId="{D4D6C8FF-ACB5-4CDA-8786-E1C5A0941AA3}" destId="{BCA10F31-5D21-4CB8-A31F-BEAD9E01EF12}" srcOrd="0" destOrd="0" presId="urn:microsoft.com/office/officeart/2005/8/layout/balance1"/>
    <dgm:cxn modelId="{FD5A10FE-7273-4AF9-85A0-99CB441F9C9B}" type="presParOf" srcId="{D4D6C8FF-ACB5-4CDA-8786-E1C5A0941AA3}" destId="{90B1918A-CF69-48DA-B00D-048A5AA8F888}" srcOrd="1" destOrd="0" presId="urn:microsoft.com/office/officeart/2005/8/layout/balance1"/>
    <dgm:cxn modelId="{D5AE9A48-7EE1-48BB-B15E-D49D0C531EC3}" type="presParOf" srcId="{88C692F5-B545-45F2-9CC8-3D4B9DF1F207}" destId="{B9F3C3FA-4D0D-4DD0-A142-9931808FDF97}" srcOrd="2" destOrd="0" presId="urn:microsoft.com/office/officeart/2005/8/layout/balance1"/>
    <dgm:cxn modelId="{6AAD564B-44E8-4135-A13E-F2D63A39D6C9}" type="presParOf" srcId="{B9F3C3FA-4D0D-4DD0-A142-9931808FDF97}" destId="{4D0ECE5D-459A-4A9D-A7CC-E162B4674AF1}" srcOrd="0" destOrd="0" presId="urn:microsoft.com/office/officeart/2005/8/layout/balance1"/>
    <dgm:cxn modelId="{11E8F785-AC9B-49EA-A1C9-190D6D7F1D65}" type="presParOf" srcId="{B9F3C3FA-4D0D-4DD0-A142-9931808FDF97}" destId="{46B62500-BDDA-4FE3-A5CA-18280B14D8BF}" srcOrd="1" destOrd="0" presId="urn:microsoft.com/office/officeart/2005/8/layout/balance1"/>
    <dgm:cxn modelId="{4A8B94B1-94B0-4215-AAFB-1B490D200FC2}" type="presParOf" srcId="{B9F3C3FA-4D0D-4DD0-A142-9931808FDF97}" destId="{A5F4E717-5847-4F20-BAD6-791EAA9F99EA}" srcOrd="2" destOrd="0" presId="urn:microsoft.com/office/officeart/2005/8/layout/balance1"/>
    <dgm:cxn modelId="{082BD8E8-EB93-4BB4-9635-9E9D08A79EFF}" type="presParOf" srcId="{B9F3C3FA-4D0D-4DD0-A142-9931808FDF97}" destId="{55153F19-850C-41F8-B48A-0191C519C2ED}" srcOrd="3" destOrd="0" presId="urn:microsoft.com/office/officeart/2005/8/layout/balance1"/>
    <dgm:cxn modelId="{56A0BE7D-68FA-495B-8ADA-110D5158076D}" type="presParOf" srcId="{B9F3C3FA-4D0D-4DD0-A142-9931808FDF97}" destId="{40B9F568-D068-4B9B-941E-88FA36565EB9}" srcOrd="4" destOrd="0" presId="urn:microsoft.com/office/officeart/2005/8/layout/balance1"/>
    <dgm:cxn modelId="{668DCD3D-7EEE-4A40-BC99-6F9AADD41EEB}" type="presParOf" srcId="{B9F3C3FA-4D0D-4DD0-A142-9931808FDF97}" destId="{B2D7741A-5558-421F-A2C2-0012E5886420}" srcOrd="5" destOrd="0" presId="urn:microsoft.com/office/officeart/2005/8/layout/balance1"/>
    <dgm:cxn modelId="{B973310A-DFD4-4651-9E4E-C6F58DEFDB66}" type="presParOf" srcId="{B9F3C3FA-4D0D-4DD0-A142-9931808FDF97}" destId="{17B7E3E3-FD07-44CA-AB00-A70043BC1328}" srcOrd="6" destOrd="0" presId="urn:microsoft.com/office/officeart/2005/8/layout/balance1"/>
    <dgm:cxn modelId="{5B8E6D05-E70C-4DE9-AF3D-ABC2506A782B}" type="presParOf" srcId="{B9F3C3FA-4D0D-4DD0-A142-9931808FDF97}" destId="{57E347AA-239C-4B95-860F-FEFCB763B3A1}" srcOrd="7"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139F80-A41F-4296-BEDA-4E4BEC89A86F}" type="doc">
      <dgm:prSet loTypeId="urn:microsoft.com/office/officeart/2005/8/layout/cycle3#1" loCatId="cycle" qsTypeId="urn:microsoft.com/office/officeart/2005/8/quickstyle/simple1#1" qsCatId="simple" csTypeId="urn:microsoft.com/office/officeart/2005/8/colors/accent1_5#4" csCatId="accent1" phldr="0"/>
      <dgm:spPr/>
      <dgm:t>
        <a:bodyPr/>
        <a:lstStyle/>
        <a:p>
          <a:endParaRPr lang="en-US"/>
        </a:p>
      </dgm:t>
    </dgm:pt>
    <dgm:pt modelId="{ED27F895-F932-4520-A6E7-20717B1B6ABA}">
      <dgm:prSet phldrT="[Text]" phldr="0" custT="0"/>
      <dgm:spPr/>
      <dgm:t>
        <a:bodyPr vert="horz" wrap="square"/>
        <a:lstStyle/>
        <a:p>
          <a:pPr>
            <a:lnSpc>
              <a:spcPct val="100000"/>
            </a:lnSpc>
            <a:spcBef>
              <a:spcPct val="0"/>
            </a:spcBef>
            <a:spcAft>
              <a:spcPct val="35000"/>
            </a:spcAft>
          </a:pPr>
          <a:r>
            <a:rPr lang="en-US"/>
            <a:t>WAV Record</a:t>
          </a:r>
        </a:p>
      </dgm:t>
    </dgm:pt>
    <dgm:pt modelId="{E4F3F18A-396C-4AEE-B550-7690C2F59830}" type="parTrans" cxnId="{6FD1D6CB-26F4-47D3-BCEA-E5CA411D5033}">
      <dgm:prSet/>
      <dgm:spPr/>
      <dgm:t>
        <a:bodyPr/>
        <a:lstStyle/>
        <a:p>
          <a:endParaRPr lang="en-US"/>
        </a:p>
      </dgm:t>
    </dgm:pt>
    <dgm:pt modelId="{7197E9C7-2BFC-4382-A4C1-AF8E70D3407A}" type="sibTrans" cxnId="{6FD1D6CB-26F4-47D3-BCEA-E5CA411D5033}">
      <dgm:prSet/>
      <dgm:spPr/>
      <dgm:t>
        <a:bodyPr/>
        <a:lstStyle/>
        <a:p>
          <a:endParaRPr lang="en-US"/>
        </a:p>
      </dgm:t>
    </dgm:pt>
    <dgm:pt modelId="{FAC4F552-553A-4AE6-BC40-237F3697F56A}">
      <dgm:prSet phldrT="[Text]" phldr="0" custT="0"/>
      <dgm:spPr/>
      <dgm:t>
        <a:bodyPr vert="horz" wrap="square"/>
        <a:lstStyle/>
        <a:p>
          <a:pPr>
            <a:lnSpc>
              <a:spcPct val="100000"/>
            </a:lnSpc>
            <a:spcBef>
              <a:spcPct val="0"/>
            </a:spcBef>
            <a:spcAft>
              <a:spcPct val="35000"/>
            </a:spcAft>
          </a:pPr>
          <a:r>
            <a:rPr lang="en-US"/>
            <a:t>Conversion</a:t>
          </a:r>
        </a:p>
      </dgm:t>
    </dgm:pt>
    <dgm:pt modelId="{7FD9B64E-5280-4B70-903C-6F2BE28A6CE5}" type="parTrans" cxnId="{2E400FC9-91DD-477E-A2AF-6803E857A38A}">
      <dgm:prSet/>
      <dgm:spPr/>
      <dgm:t>
        <a:bodyPr/>
        <a:lstStyle/>
        <a:p>
          <a:endParaRPr lang="en-US"/>
        </a:p>
      </dgm:t>
    </dgm:pt>
    <dgm:pt modelId="{C214425F-F630-4C52-8627-F2DE8D0D90BA}" type="sibTrans" cxnId="{2E400FC9-91DD-477E-A2AF-6803E857A38A}">
      <dgm:prSet/>
      <dgm:spPr/>
      <dgm:t>
        <a:bodyPr/>
        <a:lstStyle/>
        <a:p>
          <a:endParaRPr lang="en-US"/>
        </a:p>
      </dgm:t>
    </dgm:pt>
    <dgm:pt modelId="{65F0DA01-8262-450D-BD62-8690C98FDAD2}">
      <dgm:prSet phldrT="[Text]" phldr="0" custT="0"/>
      <dgm:spPr/>
      <dgm:t>
        <a:bodyPr vert="horz" wrap="square"/>
        <a:lstStyle/>
        <a:p>
          <a:pPr>
            <a:lnSpc>
              <a:spcPct val="100000"/>
            </a:lnSpc>
            <a:spcBef>
              <a:spcPct val="0"/>
            </a:spcBef>
            <a:spcAft>
              <a:spcPct val="35000"/>
            </a:spcAft>
          </a:pPr>
          <a:r>
            <a:rPr lang="en-US"/>
            <a:t>MFCC / spectrogram</a:t>
          </a:r>
        </a:p>
      </dgm:t>
    </dgm:pt>
    <dgm:pt modelId="{45A96CE7-8DBE-4F8A-87D0-854153A0DCCB}" type="parTrans" cxnId="{286780AB-2B9C-4DC7-80DC-2ED4D267E502}">
      <dgm:prSet/>
      <dgm:spPr/>
      <dgm:t>
        <a:bodyPr/>
        <a:lstStyle/>
        <a:p>
          <a:endParaRPr lang="en-US"/>
        </a:p>
      </dgm:t>
    </dgm:pt>
    <dgm:pt modelId="{E3AA9C70-C00F-41C3-AC24-14264B3DF079}" type="sibTrans" cxnId="{286780AB-2B9C-4DC7-80DC-2ED4D267E502}">
      <dgm:prSet/>
      <dgm:spPr/>
      <dgm:t>
        <a:bodyPr/>
        <a:lstStyle/>
        <a:p>
          <a:endParaRPr lang="en-US"/>
        </a:p>
      </dgm:t>
    </dgm:pt>
    <dgm:pt modelId="{944AD0D2-6BD8-4775-9B4A-3461CC8DB612}">
      <dgm:prSet phldrT="[Text]" phldr="0" custT="0"/>
      <dgm:spPr/>
      <dgm:t>
        <a:bodyPr vert="horz" wrap="square"/>
        <a:lstStyle/>
        <a:p>
          <a:pPr>
            <a:lnSpc>
              <a:spcPct val="100000"/>
            </a:lnSpc>
            <a:spcBef>
              <a:spcPct val="0"/>
            </a:spcBef>
            <a:spcAft>
              <a:spcPct val="35000"/>
            </a:spcAft>
          </a:pPr>
          <a:r>
            <a:rPr lang="en-US"/>
            <a:t>DT/RF/SVM/XGBoost</a:t>
          </a:r>
        </a:p>
      </dgm:t>
    </dgm:pt>
    <dgm:pt modelId="{B2A879E3-C78E-4E3B-8F77-03E9FE070EDF}" type="parTrans" cxnId="{5633259D-CB34-4271-85B1-0105B85A3A16}">
      <dgm:prSet/>
      <dgm:spPr/>
      <dgm:t>
        <a:bodyPr/>
        <a:lstStyle/>
        <a:p>
          <a:endParaRPr lang="en-US"/>
        </a:p>
      </dgm:t>
    </dgm:pt>
    <dgm:pt modelId="{8D86A813-F5F9-4521-8CB4-55B30CE68982}" type="sibTrans" cxnId="{5633259D-CB34-4271-85B1-0105B85A3A16}">
      <dgm:prSet/>
      <dgm:spPr/>
      <dgm:t>
        <a:bodyPr/>
        <a:lstStyle/>
        <a:p>
          <a:endParaRPr lang="en-US"/>
        </a:p>
      </dgm:t>
    </dgm:pt>
    <dgm:pt modelId="{F31169B2-585C-4BD6-AAB7-1E90D256C935}">
      <dgm:prSet phldrT="[Text]" phldr="0" custT="0"/>
      <dgm:spPr/>
      <dgm:t>
        <a:bodyPr vert="horz" wrap="square"/>
        <a:lstStyle/>
        <a:p>
          <a:pPr>
            <a:lnSpc>
              <a:spcPct val="100000"/>
            </a:lnSpc>
            <a:spcBef>
              <a:spcPct val="0"/>
            </a:spcBef>
            <a:spcAft>
              <a:spcPct val="35000"/>
            </a:spcAft>
          </a:pPr>
          <a:r>
            <a:rPr lang="en-US" altLang="en-US"/>
            <a:t>Decision making</a:t>
          </a:r>
        </a:p>
      </dgm:t>
    </dgm:pt>
    <dgm:pt modelId="{EE61BEF3-F390-4F05-94B5-481342196429}" type="parTrans" cxnId="{214EA8A8-EA15-4327-A3B8-B767C6E238D1}">
      <dgm:prSet/>
      <dgm:spPr/>
      <dgm:t>
        <a:bodyPr/>
        <a:lstStyle/>
        <a:p>
          <a:endParaRPr lang="en-US"/>
        </a:p>
      </dgm:t>
    </dgm:pt>
    <dgm:pt modelId="{D5E542A6-2C10-4832-8E38-82821B7DF259}" type="sibTrans" cxnId="{214EA8A8-EA15-4327-A3B8-B767C6E238D1}">
      <dgm:prSet/>
      <dgm:spPr/>
      <dgm:t>
        <a:bodyPr/>
        <a:lstStyle/>
        <a:p>
          <a:endParaRPr lang="en-US"/>
        </a:p>
      </dgm:t>
    </dgm:pt>
    <dgm:pt modelId="{1DF4AACC-FCFE-4478-BA2F-B6B158A02CB5}" type="pres">
      <dgm:prSet presAssocID="{30139F80-A41F-4296-BEDA-4E4BEC89A86F}" presName="Name0" presStyleCnt="0">
        <dgm:presLayoutVars>
          <dgm:dir/>
          <dgm:resizeHandles val="exact"/>
        </dgm:presLayoutVars>
      </dgm:prSet>
      <dgm:spPr/>
    </dgm:pt>
    <dgm:pt modelId="{0AF41DD3-82AC-4D68-969B-AFC5197C8579}" type="pres">
      <dgm:prSet presAssocID="{30139F80-A41F-4296-BEDA-4E4BEC89A86F}" presName="cycle" presStyleCnt="0"/>
      <dgm:spPr/>
    </dgm:pt>
    <dgm:pt modelId="{22A11489-3ABA-40F8-A51D-1DD036252FB1}" type="pres">
      <dgm:prSet presAssocID="{ED27F895-F932-4520-A6E7-20717B1B6ABA}" presName="nodeFirstNode" presStyleLbl="node1" presStyleIdx="0" presStyleCnt="5">
        <dgm:presLayoutVars>
          <dgm:bulletEnabled val="1"/>
        </dgm:presLayoutVars>
      </dgm:prSet>
      <dgm:spPr/>
    </dgm:pt>
    <dgm:pt modelId="{337EB5E2-1680-494E-8F98-087A78809C28}" type="pres">
      <dgm:prSet presAssocID="{7197E9C7-2BFC-4382-A4C1-AF8E70D3407A}" presName="sibTransFirstNode" presStyleLbl="bgShp" presStyleIdx="0" presStyleCnt="1"/>
      <dgm:spPr/>
    </dgm:pt>
    <dgm:pt modelId="{688DC5BA-912A-4A40-91DF-67B2BDDD2B94}" type="pres">
      <dgm:prSet presAssocID="{FAC4F552-553A-4AE6-BC40-237F3697F56A}" presName="nodeFollowingNodes" presStyleLbl="node1" presStyleIdx="1" presStyleCnt="5">
        <dgm:presLayoutVars>
          <dgm:bulletEnabled val="1"/>
        </dgm:presLayoutVars>
      </dgm:prSet>
      <dgm:spPr/>
    </dgm:pt>
    <dgm:pt modelId="{28D855B3-3DD3-4000-8129-7193272CBB99}" type="pres">
      <dgm:prSet presAssocID="{65F0DA01-8262-450D-BD62-8690C98FDAD2}" presName="nodeFollowingNodes" presStyleLbl="node1" presStyleIdx="2" presStyleCnt="5">
        <dgm:presLayoutVars>
          <dgm:bulletEnabled val="1"/>
        </dgm:presLayoutVars>
      </dgm:prSet>
      <dgm:spPr/>
    </dgm:pt>
    <dgm:pt modelId="{BDF9D8B2-8B45-43D0-8BAF-27565E824A5E}" type="pres">
      <dgm:prSet presAssocID="{944AD0D2-6BD8-4775-9B4A-3461CC8DB612}" presName="nodeFollowingNodes" presStyleLbl="node1" presStyleIdx="3" presStyleCnt="5">
        <dgm:presLayoutVars>
          <dgm:bulletEnabled val="1"/>
        </dgm:presLayoutVars>
      </dgm:prSet>
      <dgm:spPr/>
    </dgm:pt>
    <dgm:pt modelId="{BFF1AEDD-3E7C-471E-AC6C-1F6B329BE939}" type="pres">
      <dgm:prSet presAssocID="{F31169B2-585C-4BD6-AAB7-1E90D256C935}" presName="nodeFollowingNodes" presStyleLbl="node1" presStyleIdx="4" presStyleCnt="5">
        <dgm:presLayoutVars>
          <dgm:bulletEnabled val="1"/>
        </dgm:presLayoutVars>
      </dgm:prSet>
      <dgm:spPr/>
    </dgm:pt>
  </dgm:ptLst>
  <dgm:cxnLst>
    <dgm:cxn modelId="{80FFEA00-E4C3-42CD-9995-12B06B95DD54}" type="presOf" srcId="{7197E9C7-2BFC-4382-A4C1-AF8E70D3407A}" destId="{337EB5E2-1680-494E-8F98-087A78809C28}" srcOrd="0" destOrd="0" presId="urn:microsoft.com/office/officeart/2005/8/layout/cycle3#1"/>
    <dgm:cxn modelId="{F1798838-4E24-4904-A5A3-4BF911597A47}" type="presOf" srcId="{FAC4F552-553A-4AE6-BC40-237F3697F56A}" destId="{688DC5BA-912A-4A40-91DF-67B2BDDD2B94}" srcOrd="0" destOrd="0" presId="urn:microsoft.com/office/officeart/2005/8/layout/cycle3#1"/>
    <dgm:cxn modelId="{0D604A4E-56BE-4172-92FC-2D08FA9782D4}" type="presOf" srcId="{ED27F895-F932-4520-A6E7-20717B1B6ABA}" destId="{22A11489-3ABA-40F8-A51D-1DD036252FB1}" srcOrd="0" destOrd="0" presId="urn:microsoft.com/office/officeart/2005/8/layout/cycle3#1"/>
    <dgm:cxn modelId="{E7EC4592-6F89-427A-AB57-B35D3A6B0B9E}" type="presOf" srcId="{65F0DA01-8262-450D-BD62-8690C98FDAD2}" destId="{28D855B3-3DD3-4000-8129-7193272CBB99}" srcOrd="0" destOrd="0" presId="urn:microsoft.com/office/officeart/2005/8/layout/cycle3#1"/>
    <dgm:cxn modelId="{5633259D-CB34-4271-85B1-0105B85A3A16}" srcId="{30139F80-A41F-4296-BEDA-4E4BEC89A86F}" destId="{944AD0D2-6BD8-4775-9B4A-3461CC8DB612}" srcOrd="3" destOrd="0" parTransId="{B2A879E3-C78E-4E3B-8F77-03E9FE070EDF}" sibTransId="{8D86A813-F5F9-4521-8CB4-55B30CE68982}"/>
    <dgm:cxn modelId="{214EA8A8-EA15-4327-A3B8-B767C6E238D1}" srcId="{30139F80-A41F-4296-BEDA-4E4BEC89A86F}" destId="{F31169B2-585C-4BD6-AAB7-1E90D256C935}" srcOrd="4" destOrd="0" parTransId="{EE61BEF3-F390-4F05-94B5-481342196429}" sibTransId="{D5E542A6-2C10-4832-8E38-82821B7DF259}"/>
    <dgm:cxn modelId="{286780AB-2B9C-4DC7-80DC-2ED4D267E502}" srcId="{30139F80-A41F-4296-BEDA-4E4BEC89A86F}" destId="{65F0DA01-8262-450D-BD62-8690C98FDAD2}" srcOrd="2" destOrd="0" parTransId="{45A96CE7-8DBE-4F8A-87D0-854153A0DCCB}" sibTransId="{E3AA9C70-C00F-41C3-AC24-14264B3DF079}"/>
    <dgm:cxn modelId="{2E400FC9-91DD-477E-A2AF-6803E857A38A}" srcId="{30139F80-A41F-4296-BEDA-4E4BEC89A86F}" destId="{FAC4F552-553A-4AE6-BC40-237F3697F56A}" srcOrd="1" destOrd="0" parTransId="{7FD9B64E-5280-4B70-903C-6F2BE28A6CE5}" sibTransId="{C214425F-F630-4C52-8627-F2DE8D0D90BA}"/>
    <dgm:cxn modelId="{6FD1D6CB-26F4-47D3-BCEA-E5CA411D5033}" srcId="{30139F80-A41F-4296-BEDA-4E4BEC89A86F}" destId="{ED27F895-F932-4520-A6E7-20717B1B6ABA}" srcOrd="0" destOrd="0" parTransId="{E4F3F18A-396C-4AEE-B550-7690C2F59830}" sibTransId="{7197E9C7-2BFC-4382-A4C1-AF8E70D3407A}"/>
    <dgm:cxn modelId="{215F51D2-FF25-48E2-8D90-0CB6765C538D}" type="presOf" srcId="{30139F80-A41F-4296-BEDA-4E4BEC89A86F}" destId="{1DF4AACC-FCFE-4478-BA2F-B6B158A02CB5}" srcOrd="0" destOrd="0" presId="urn:microsoft.com/office/officeart/2005/8/layout/cycle3#1"/>
    <dgm:cxn modelId="{B48250EA-A933-42CF-BD4D-3382736C67F5}" type="presOf" srcId="{F31169B2-585C-4BD6-AAB7-1E90D256C935}" destId="{BFF1AEDD-3E7C-471E-AC6C-1F6B329BE939}" srcOrd="0" destOrd="0" presId="urn:microsoft.com/office/officeart/2005/8/layout/cycle3#1"/>
    <dgm:cxn modelId="{3F9D0AFB-B30B-44A7-ADB1-9079C8441EBC}" type="presOf" srcId="{944AD0D2-6BD8-4775-9B4A-3461CC8DB612}" destId="{BDF9D8B2-8B45-43D0-8BAF-27565E824A5E}" srcOrd="0" destOrd="0" presId="urn:microsoft.com/office/officeart/2005/8/layout/cycle3#1"/>
    <dgm:cxn modelId="{BE1F256A-1018-4C5B-893F-42F9C36CC723}" type="presParOf" srcId="{1DF4AACC-FCFE-4478-BA2F-B6B158A02CB5}" destId="{0AF41DD3-82AC-4D68-969B-AFC5197C8579}" srcOrd="0" destOrd="0" presId="urn:microsoft.com/office/officeart/2005/8/layout/cycle3#1"/>
    <dgm:cxn modelId="{E7255791-2B01-438F-B765-F1832327DEEC}" type="presParOf" srcId="{0AF41DD3-82AC-4D68-969B-AFC5197C8579}" destId="{22A11489-3ABA-40F8-A51D-1DD036252FB1}" srcOrd="0" destOrd="0" presId="urn:microsoft.com/office/officeart/2005/8/layout/cycle3#1"/>
    <dgm:cxn modelId="{7F6439C8-4FC0-4F3D-AC13-7C5C31E6B0DE}" type="presParOf" srcId="{0AF41DD3-82AC-4D68-969B-AFC5197C8579}" destId="{337EB5E2-1680-494E-8F98-087A78809C28}" srcOrd="1" destOrd="0" presId="urn:microsoft.com/office/officeart/2005/8/layout/cycle3#1"/>
    <dgm:cxn modelId="{B059326F-0631-46D9-AF9E-9899AC2C724F}" type="presParOf" srcId="{0AF41DD3-82AC-4D68-969B-AFC5197C8579}" destId="{688DC5BA-912A-4A40-91DF-67B2BDDD2B94}" srcOrd="2" destOrd="0" presId="urn:microsoft.com/office/officeart/2005/8/layout/cycle3#1"/>
    <dgm:cxn modelId="{4C73A624-76D1-42ED-9E36-5104F8E83B27}" type="presParOf" srcId="{0AF41DD3-82AC-4D68-969B-AFC5197C8579}" destId="{28D855B3-3DD3-4000-8129-7193272CBB99}" srcOrd="3" destOrd="0" presId="urn:microsoft.com/office/officeart/2005/8/layout/cycle3#1"/>
    <dgm:cxn modelId="{A1C703AC-BA41-41B3-8203-6F73B4998651}" type="presParOf" srcId="{0AF41DD3-82AC-4D68-969B-AFC5197C8579}" destId="{BDF9D8B2-8B45-43D0-8BAF-27565E824A5E}" srcOrd="4" destOrd="0" presId="urn:microsoft.com/office/officeart/2005/8/layout/cycle3#1"/>
    <dgm:cxn modelId="{1B6EB6A3-37C4-4F31-A186-C0D48A0E0C53}" type="presParOf" srcId="{0AF41DD3-82AC-4D68-969B-AFC5197C8579}" destId="{BFF1AEDD-3E7C-471E-AC6C-1F6B329BE939}" srcOrd="5" destOrd="0" presId="urn:microsoft.com/office/officeart/2005/8/layout/cycle3#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139F80-A41F-4296-BEDA-4E4BEC89A86F}" type="doc">
      <dgm:prSet loTypeId="urn:microsoft.com/office/officeart/2005/8/layout/cycle3#2" loCatId="cycle" qsTypeId="urn:microsoft.com/office/officeart/2005/8/quickstyle/simple1#2" qsCatId="simple" csTypeId="urn:microsoft.com/office/officeart/2005/8/colors/accent1_5#5" csCatId="accent1" phldr="0"/>
      <dgm:spPr/>
      <dgm:t>
        <a:bodyPr/>
        <a:lstStyle/>
        <a:p>
          <a:endParaRPr lang="en-US"/>
        </a:p>
      </dgm:t>
    </dgm:pt>
    <dgm:pt modelId="{ED27F895-F932-4520-A6E7-20717B1B6ABA}">
      <dgm:prSet phldrT="[Text]" phldr="0" custT="0"/>
      <dgm:spPr/>
      <dgm:t>
        <a:bodyPr vert="horz" wrap="square"/>
        <a:lstStyle/>
        <a:p>
          <a:pPr>
            <a:lnSpc>
              <a:spcPct val="100000"/>
            </a:lnSpc>
            <a:spcBef>
              <a:spcPct val="0"/>
            </a:spcBef>
            <a:spcAft>
              <a:spcPct val="35000"/>
            </a:spcAft>
          </a:pPr>
          <a:r>
            <a:rPr lang="en-US"/>
            <a:t>WAV Record</a:t>
          </a:r>
        </a:p>
      </dgm:t>
    </dgm:pt>
    <dgm:pt modelId="{E4F3F18A-396C-4AEE-B550-7690C2F59830}" type="parTrans" cxnId="{B1BFA19E-E603-43D4-9ED7-CD4A293FF638}">
      <dgm:prSet/>
      <dgm:spPr/>
      <dgm:t>
        <a:bodyPr/>
        <a:lstStyle/>
        <a:p>
          <a:endParaRPr lang="en-US"/>
        </a:p>
      </dgm:t>
    </dgm:pt>
    <dgm:pt modelId="{7197E9C7-2BFC-4382-A4C1-AF8E70D3407A}" type="sibTrans" cxnId="{B1BFA19E-E603-43D4-9ED7-CD4A293FF638}">
      <dgm:prSet/>
      <dgm:spPr/>
      <dgm:t>
        <a:bodyPr/>
        <a:lstStyle/>
        <a:p>
          <a:endParaRPr lang="en-US"/>
        </a:p>
      </dgm:t>
    </dgm:pt>
    <dgm:pt modelId="{FAC4F552-553A-4AE6-BC40-237F3697F56A}">
      <dgm:prSet phldrT="[Text]" phldr="0" custT="0"/>
      <dgm:spPr/>
      <dgm:t>
        <a:bodyPr vert="horz" wrap="square"/>
        <a:lstStyle/>
        <a:p>
          <a:pPr>
            <a:lnSpc>
              <a:spcPct val="100000"/>
            </a:lnSpc>
            <a:spcBef>
              <a:spcPct val="0"/>
            </a:spcBef>
            <a:spcAft>
              <a:spcPct val="35000"/>
            </a:spcAft>
          </a:pPr>
          <a:r>
            <a:rPr lang="en-US"/>
            <a:t>Conversion</a:t>
          </a:r>
        </a:p>
      </dgm:t>
    </dgm:pt>
    <dgm:pt modelId="{7FD9B64E-5280-4B70-903C-6F2BE28A6CE5}" type="parTrans" cxnId="{D62F032A-4E4F-4701-B0FC-677F4ED6F9DA}">
      <dgm:prSet/>
      <dgm:spPr/>
      <dgm:t>
        <a:bodyPr/>
        <a:lstStyle/>
        <a:p>
          <a:endParaRPr lang="en-US"/>
        </a:p>
      </dgm:t>
    </dgm:pt>
    <dgm:pt modelId="{C214425F-F630-4C52-8627-F2DE8D0D90BA}" type="sibTrans" cxnId="{D62F032A-4E4F-4701-B0FC-677F4ED6F9DA}">
      <dgm:prSet/>
      <dgm:spPr/>
      <dgm:t>
        <a:bodyPr/>
        <a:lstStyle/>
        <a:p>
          <a:endParaRPr lang="en-US"/>
        </a:p>
      </dgm:t>
    </dgm:pt>
    <dgm:pt modelId="{65F0DA01-8262-450D-BD62-8690C98FDAD2}">
      <dgm:prSet phldrT="[Text]" phldr="0" custT="0"/>
      <dgm:spPr/>
      <dgm:t>
        <a:bodyPr vert="horz" wrap="square"/>
        <a:lstStyle/>
        <a:p>
          <a:pPr>
            <a:lnSpc>
              <a:spcPct val="100000"/>
            </a:lnSpc>
            <a:spcBef>
              <a:spcPct val="0"/>
            </a:spcBef>
            <a:spcAft>
              <a:spcPct val="35000"/>
            </a:spcAft>
          </a:pPr>
          <a:r>
            <a:rPr lang="en-US" altLang="en-US"/>
            <a:t>PP/MFCC/Formants</a:t>
          </a:r>
        </a:p>
      </dgm:t>
    </dgm:pt>
    <dgm:pt modelId="{45A96CE7-8DBE-4F8A-87D0-854153A0DCCB}" type="parTrans" cxnId="{046F005E-F394-42C0-96FF-FF518725769F}">
      <dgm:prSet/>
      <dgm:spPr/>
      <dgm:t>
        <a:bodyPr/>
        <a:lstStyle/>
        <a:p>
          <a:endParaRPr lang="en-US"/>
        </a:p>
      </dgm:t>
    </dgm:pt>
    <dgm:pt modelId="{E3AA9C70-C00F-41C3-AC24-14264B3DF079}" type="sibTrans" cxnId="{046F005E-F394-42C0-96FF-FF518725769F}">
      <dgm:prSet/>
      <dgm:spPr/>
      <dgm:t>
        <a:bodyPr/>
        <a:lstStyle/>
        <a:p>
          <a:endParaRPr lang="en-US"/>
        </a:p>
      </dgm:t>
    </dgm:pt>
    <dgm:pt modelId="{944AD0D2-6BD8-4775-9B4A-3461CC8DB612}">
      <dgm:prSet phldrT="[Text]" phldr="0" custT="0"/>
      <dgm:spPr/>
      <dgm:t>
        <a:bodyPr vert="horz" wrap="square"/>
        <a:lstStyle/>
        <a:p>
          <a:pPr>
            <a:lnSpc>
              <a:spcPct val="100000"/>
            </a:lnSpc>
            <a:spcBef>
              <a:spcPct val="0"/>
            </a:spcBef>
            <a:spcAft>
              <a:spcPct val="35000"/>
            </a:spcAft>
          </a:pPr>
          <a:r>
            <a:rPr lang="en-US" altLang="en-US"/>
            <a:t>SpeechBrain</a:t>
          </a:r>
        </a:p>
      </dgm:t>
    </dgm:pt>
    <dgm:pt modelId="{B2A879E3-C78E-4E3B-8F77-03E9FE070EDF}" type="parTrans" cxnId="{EA927AF5-99BA-40AC-A224-FF2C104DDF2D}">
      <dgm:prSet/>
      <dgm:spPr/>
      <dgm:t>
        <a:bodyPr/>
        <a:lstStyle/>
        <a:p>
          <a:endParaRPr lang="en-US"/>
        </a:p>
      </dgm:t>
    </dgm:pt>
    <dgm:pt modelId="{8D86A813-F5F9-4521-8CB4-55B30CE68982}" type="sibTrans" cxnId="{EA927AF5-99BA-40AC-A224-FF2C104DDF2D}">
      <dgm:prSet/>
      <dgm:spPr/>
      <dgm:t>
        <a:bodyPr/>
        <a:lstStyle/>
        <a:p>
          <a:endParaRPr lang="en-US"/>
        </a:p>
      </dgm:t>
    </dgm:pt>
    <dgm:pt modelId="{F31169B2-585C-4BD6-AAB7-1E90D256C935}">
      <dgm:prSet phldrT="[Text]" phldr="0" custT="0"/>
      <dgm:spPr/>
      <dgm:t>
        <a:bodyPr vert="horz" wrap="square"/>
        <a:lstStyle/>
        <a:p>
          <a:pPr>
            <a:lnSpc>
              <a:spcPct val="100000"/>
            </a:lnSpc>
            <a:spcBef>
              <a:spcPct val="0"/>
            </a:spcBef>
            <a:spcAft>
              <a:spcPct val="35000"/>
            </a:spcAft>
          </a:pPr>
          <a:r>
            <a:rPr lang="en-US" altLang="en-US"/>
            <a:t>Decision making</a:t>
          </a:r>
        </a:p>
      </dgm:t>
    </dgm:pt>
    <dgm:pt modelId="{EE61BEF3-F390-4F05-94B5-481342196429}" type="parTrans" cxnId="{B426EBC5-4030-4151-B0C4-201D577E9B2E}">
      <dgm:prSet/>
      <dgm:spPr/>
      <dgm:t>
        <a:bodyPr/>
        <a:lstStyle/>
        <a:p>
          <a:endParaRPr lang="en-US"/>
        </a:p>
      </dgm:t>
    </dgm:pt>
    <dgm:pt modelId="{D5E542A6-2C10-4832-8E38-82821B7DF259}" type="sibTrans" cxnId="{B426EBC5-4030-4151-B0C4-201D577E9B2E}">
      <dgm:prSet/>
      <dgm:spPr/>
      <dgm:t>
        <a:bodyPr/>
        <a:lstStyle/>
        <a:p>
          <a:endParaRPr lang="en-US"/>
        </a:p>
      </dgm:t>
    </dgm:pt>
    <dgm:pt modelId="{1DF4AACC-FCFE-4478-BA2F-B6B158A02CB5}" type="pres">
      <dgm:prSet presAssocID="{30139F80-A41F-4296-BEDA-4E4BEC89A86F}" presName="Name0" presStyleCnt="0">
        <dgm:presLayoutVars>
          <dgm:dir/>
          <dgm:resizeHandles val="exact"/>
        </dgm:presLayoutVars>
      </dgm:prSet>
      <dgm:spPr/>
    </dgm:pt>
    <dgm:pt modelId="{0AF41DD3-82AC-4D68-969B-AFC5197C8579}" type="pres">
      <dgm:prSet presAssocID="{30139F80-A41F-4296-BEDA-4E4BEC89A86F}" presName="cycle" presStyleCnt="0"/>
      <dgm:spPr/>
    </dgm:pt>
    <dgm:pt modelId="{22A11489-3ABA-40F8-A51D-1DD036252FB1}" type="pres">
      <dgm:prSet presAssocID="{ED27F895-F932-4520-A6E7-20717B1B6ABA}" presName="nodeFirstNode" presStyleLbl="node1" presStyleIdx="0" presStyleCnt="5">
        <dgm:presLayoutVars>
          <dgm:bulletEnabled val="1"/>
        </dgm:presLayoutVars>
      </dgm:prSet>
      <dgm:spPr/>
    </dgm:pt>
    <dgm:pt modelId="{337EB5E2-1680-494E-8F98-087A78809C28}" type="pres">
      <dgm:prSet presAssocID="{7197E9C7-2BFC-4382-A4C1-AF8E70D3407A}" presName="sibTransFirstNode" presStyleLbl="bgShp" presStyleIdx="0" presStyleCnt="1"/>
      <dgm:spPr/>
    </dgm:pt>
    <dgm:pt modelId="{688DC5BA-912A-4A40-91DF-67B2BDDD2B94}" type="pres">
      <dgm:prSet presAssocID="{FAC4F552-553A-4AE6-BC40-237F3697F56A}" presName="nodeFollowingNodes" presStyleLbl="node1" presStyleIdx="1" presStyleCnt="5">
        <dgm:presLayoutVars>
          <dgm:bulletEnabled val="1"/>
        </dgm:presLayoutVars>
      </dgm:prSet>
      <dgm:spPr/>
    </dgm:pt>
    <dgm:pt modelId="{28D855B3-3DD3-4000-8129-7193272CBB99}" type="pres">
      <dgm:prSet presAssocID="{65F0DA01-8262-450D-BD62-8690C98FDAD2}" presName="nodeFollowingNodes" presStyleLbl="node1" presStyleIdx="2" presStyleCnt="5">
        <dgm:presLayoutVars>
          <dgm:bulletEnabled val="1"/>
        </dgm:presLayoutVars>
      </dgm:prSet>
      <dgm:spPr/>
    </dgm:pt>
    <dgm:pt modelId="{BDF9D8B2-8B45-43D0-8BAF-27565E824A5E}" type="pres">
      <dgm:prSet presAssocID="{944AD0D2-6BD8-4775-9B4A-3461CC8DB612}" presName="nodeFollowingNodes" presStyleLbl="node1" presStyleIdx="3" presStyleCnt="5">
        <dgm:presLayoutVars>
          <dgm:bulletEnabled val="1"/>
        </dgm:presLayoutVars>
      </dgm:prSet>
      <dgm:spPr/>
    </dgm:pt>
    <dgm:pt modelId="{BFF1AEDD-3E7C-471E-AC6C-1F6B329BE939}" type="pres">
      <dgm:prSet presAssocID="{F31169B2-585C-4BD6-AAB7-1E90D256C935}" presName="nodeFollowingNodes" presStyleLbl="node1" presStyleIdx="4" presStyleCnt="5">
        <dgm:presLayoutVars>
          <dgm:bulletEnabled val="1"/>
        </dgm:presLayoutVars>
      </dgm:prSet>
      <dgm:spPr/>
    </dgm:pt>
  </dgm:ptLst>
  <dgm:cxnLst>
    <dgm:cxn modelId="{7D1AE408-CCD3-4FD7-A874-865647346B9B}" type="presOf" srcId="{7197E9C7-2BFC-4382-A4C1-AF8E70D3407A}" destId="{337EB5E2-1680-494E-8F98-087A78809C28}" srcOrd="0" destOrd="0" presId="urn:microsoft.com/office/officeart/2005/8/layout/cycle3#2"/>
    <dgm:cxn modelId="{D62F032A-4E4F-4701-B0FC-677F4ED6F9DA}" srcId="{30139F80-A41F-4296-BEDA-4E4BEC89A86F}" destId="{FAC4F552-553A-4AE6-BC40-237F3697F56A}" srcOrd="1" destOrd="0" parTransId="{7FD9B64E-5280-4B70-903C-6F2BE28A6CE5}" sibTransId="{C214425F-F630-4C52-8627-F2DE8D0D90BA}"/>
    <dgm:cxn modelId="{046F005E-F394-42C0-96FF-FF518725769F}" srcId="{30139F80-A41F-4296-BEDA-4E4BEC89A86F}" destId="{65F0DA01-8262-450D-BD62-8690C98FDAD2}" srcOrd="2" destOrd="0" parTransId="{45A96CE7-8DBE-4F8A-87D0-854153A0DCCB}" sibTransId="{E3AA9C70-C00F-41C3-AC24-14264B3DF079}"/>
    <dgm:cxn modelId="{CE12FD9B-38FA-45BE-88C0-ECA02B355994}" type="presOf" srcId="{65F0DA01-8262-450D-BD62-8690C98FDAD2}" destId="{28D855B3-3DD3-4000-8129-7193272CBB99}" srcOrd="0" destOrd="0" presId="urn:microsoft.com/office/officeart/2005/8/layout/cycle3#2"/>
    <dgm:cxn modelId="{B1BFA19E-E603-43D4-9ED7-CD4A293FF638}" srcId="{30139F80-A41F-4296-BEDA-4E4BEC89A86F}" destId="{ED27F895-F932-4520-A6E7-20717B1B6ABA}" srcOrd="0" destOrd="0" parTransId="{E4F3F18A-396C-4AEE-B550-7690C2F59830}" sibTransId="{7197E9C7-2BFC-4382-A4C1-AF8E70D3407A}"/>
    <dgm:cxn modelId="{F99D2AAA-5C58-4BC3-9E0B-EEEE7F925F8F}" type="presOf" srcId="{ED27F895-F932-4520-A6E7-20717B1B6ABA}" destId="{22A11489-3ABA-40F8-A51D-1DD036252FB1}" srcOrd="0" destOrd="0" presId="urn:microsoft.com/office/officeart/2005/8/layout/cycle3#2"/>
    <dgm:cxn modelId="{BC6662B0-B85D-4CF4-B6F1-28F024F129F0}" type="presOf" srcId="{944AD0D2-6BD8-4775-9B4A-3461CC8DB612}" destId="{BDF9D8B2-8B45-43D0-8BAF-27565E824A5E}" srcOrd="0" destOrd="0" presId="urn:microsoft.com/office/officeart/2005/8/layout/cycle3#2"/>
    <dgm:cxn modelId="{4EB1FDB6-53EB-4997-974D-3423C02A2C01}" type="presOf" srcId="{FAC4F552-553A-4AE6-BC40-237F3697F56A}" destId="{688DC5BA-912A-4A40-91DF-67B2BDDD2B94}" srcOrd="0" destOrd="0" presId="urn:microsoft.com/office/officeart/2005/8/layout/cycle3#2"/>
    <dgm:cxn modelId="{F3AF61BA-2166-4C3D-9F9F-50D109704B44}" type="presOf" srcId="{30139F80-A41F-4296-BEDA-4E4BEC89A86F}" destId="{1DF4AACC-FCFE-4478-BA2F-B6B158A02CB5}" srcOrd="0" destOrd="0" presId="urn:microsoft.com/office/officeart/2005/8/layout/cycle3#2"/>
    <dgm:cxn modelId="{B426EBC5-4030-4151-B0C4-201D577E9B2E}" srcId="{30139F80-A41F-4296-BEDA-4E4BEC89A86F}" destId="{F31169B2-585C-4BD6-AAB7-1E90D256C935}" srcOrd="4" destOrd="0" parTransId="{EE61BEF3-F390-4F05-94B5-481342196429}" sibTransId="{D5E542A6-2C10-4832-8E38-82821B7DF259}"/>
    <dgm:cxn modelId="{AC7920E7-60DE-4E02-B040-FD8E6CD0D8D7}" type="presOf" srcId="{F31169B2-585C-4BD6-AAB7-1E90D256C935}" destId="{BFF1AEDD-3E7C-471E-AC6C-1F6B329BE939}" srcOrd="0" destOrd="0" presId="urn:microsoft.com/office/officeart/2005/8/layout/cycle3#2"/>
    <dgm:cxn modelId="{EA927AF5-99BA-40AC-A224-FF2C104DDF2D}" srcId="{30139F80-A41F-4296-BEDA-4E4BEC89A86F}" destId="{944AD0D2-6BD8-4775-9B4A-3461CC8DB612}" srcOrd="3" destOrd="0" parTransId="{B2A879E3-C78E-4E3B-8F77-03E9FE070EDF}" sibTransId="{8D86A813-F5F9-4521-8CB4-55B30CE68982}"/>
    <dgm:cxn modelId="{AD50C282-6C61-46F4-8831-9658C5BE50B8}" type="presParOf" srcId="{1DF4AACC-FCFE-4478-BA2F-B6B158A02CB5}" destId="{0AF41DD3-82AC-4D68-969B-AFC5197C8579}" srcOrd="0" destOrd="0" presId="urn:microsoft.com/office/officeart/2005/8/layout/cycle3#2"/>
    <dgm:cxn modelId="{CD561E30-E5A8-4660-A304-87602F6D4296}" type="presParOf" srcId="{0AF41DD3-82AC-4D68-969B-AFC5197C8579}" destId="{22A11489-3ABA-40F8-A51D-1DD036252FB1}" srcOrd="0" destOrd="0" presId="urn:microsoft.com/office/officeart/2005/8/layout/cycle3#2"/>
    <dgm:cxn modelId="{76CF4121-0CBA-40D6-A0F2-FFC03A0069CC}" type="presParOf" srcId="{0AF41DD3-82AC-4D68-969B-AFC5197C8579}" destId="{337EB5E2-1680-494E-8F98-087A78809C28}" srcOrd="1" destOrd="0" presId="urn:microsoft.com/office/officeart/2005/8/layout/cycle3#2"/>
    <dgm:cxn modelId="{6030D83B-9581-4824-BFCA-8C8F3F4D47D9}" type="presParOf" srcId="{0AF41DD3-82AC-4D68-969B-AFC5197C8579}" destId="{688DC5BA-912A-4A40-91DF-67B2BDDD2B94}" srcOrd="2" destOrd="0" presId="urn:microsoft.com/office/officeart/2005/8/layout/cycle3#2"/>
    <dgm:cxn modelId="{A1657A32-98C5-42E0-8817-024A82CED32F}" type="presParOf" srcId="{0AF41DD3-82AC-4D68-969B-AFC5197C8579}" destId="{28D855B3-3DD3-4000-8129-7193272CBB99}" srcOrd="3" destOrd="0" presId="urn:microsoft.com/office/officeart/2005/8/layout/cycle3#2"/>
    <dgm:cxn modelId="{04D4FA6A-C9EA-4B5A-90A4-C8799482CAE8}" type="presParOf" srcId="{0AF41DD3-82AC-4D68-969B-AFC5197C8579}" destId="{BDF9D8B2-8B45-43D0-8BAF-27565E824A5E}" srcOrd="4" destOrd="0" presId="urn:microsoft.com/office/officeart/2005/8/layout/cycle3#2"/>
    <dgm:cxn modelId="{3A739601-7F69-4CCB-948A-460BD8D487B1}" type="presParOf" srcId="{0AF41DD3-82AC-4D68-969B-AFC5197C8579}" destId="{BFF1AEDD-3E7C-471E-AC6C-1F6B329BE939}" srcOrd="5" destOrd="0" presId="urn:microsoft.com/office/officeart/2005/8/layout/cycle3#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055725-8984-42CB-98CB-8E7728DD5EAB}">
      <dsp:nvSpPr>
        <dsp:cNvPr id="0" name=""/>
        <dsp:cNvSpPr/>
      </dsp:nvSpPr>
      <dsp:spPr>
        <a:xfrm>
          <a:off x="0" y="1292987"/>
          <a:ext cx="8128000" cy="705600"/>
        </a:xfrm>
        <a:prstGeom prst="rect">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0971512-D8E1-4E4B-89F4-FF2EB164C196}">
      <dsp:nvSpPr>
        <dsp:cNvPr id="0" name=""/>
        <dsp:cNvSpPr/>
      </dsp:nvSpPr>
      <dsp:spPr>
        <a:xfrm>
          <a:off x="406400" y="879707"/>
          <a:ext cx="5689600" cy="826560"/>
        </a:xfrm>
        <a:prstGeom prst="round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100000"/>
            </a:lnSpc>
            <a:spcBef>
              <a:spcPct val="0"/>
            </a:spcBef>
            <a:spcAft>
              <a:spcPct val="35000"/>
            </a:spcAft>
            <a:buNone/>
          </a:pPr>
          <a:r>
            <a:rPr lang="en-US" altLang="en-US" sz="2800" kern="1200"/>
            <a:t>Unique biometric identity</a:t>
          </a:r>
        </a:p>
      </dsp:txBody>
      <dsp:txXfrm>
        <a:off x="446749" y="920056"/>
        <a:ext cx="5608902" cy="745862"/>
      </dsp:txXfrm>
    </dsp:sp>
    <dsp:sp modelId="{FB20FF5F-D131-4A8A-AEBC-01A2B84D6655}">
      <dsp:nvSpPr>
        <dsp:cNvPr id="0" name=""/>
        <dsp:cNvSpPr/>
      </dsp:nvSpPr>
      <dsp:spPr>
        <a:xfrm>
          <a:off x="0" y="2563067"/>
          <a:ext cx="8128000" cy="705600"/>
        </a:xfrm>
        <a:prstGeom prst="rect">
          <a:avLst/>
        </a:prstGeom>
        <a:solidFill>
          <a:schemeClr val="lt1">
            <a:alpha val="90000"/>
            <a:hueOff val="0"/>
            <a:satOff val="0"/>
            <a:lumOff val="0"/>
            <a:alphaOff val="0"/>
          </a:schemeClr>
        </a:solidFill>
        <a:ln w="9525" cap="flat" cmpd="sng" algn="ctr">
          <a:solidFill>
            <a:schemeClr val="accent1">
              <a:alpha val="90000"/>
              <a:hueOff val="0"/>
              <a:satOff val="0"/>
              <a:lumOff val="0"/>
              <a:alphaOff val="-20000"/>
            </a:schemeClr>
          </a:solidFill>
          <a:prstDash val="solid"/>
        </a:ln>
        <a:effectLst/>
      </dsp:spPr>
      <dsp:style>
        <a:lnRef idx="1">
          <a:scrgbClr r="0" g="0" b="0"/>
        </a:lnRef>
        <a:fillRef idx="1">
          <a:scrgbClr r="0" g="0" b="0"/>
        </a:fillRef>
        <a:effectRef idx="0">
          <a:scrgbClr r="0" g="0" b="0"/>
        </a:effectRef>
        <a:fontRef idx="minor"/>
      </dsp:style>
    </dsp:sp>
    <dsp:sp modelId="{DD07B078-3354-4F1B-9438-E4F95C4B43A6}">
      <dsp:nvSpPr>
        <dsp:cNvPr id="0" name=""/>
        <dsp:cNvSpPr/>
      </dsp:nvSpPr>
      <dsp:spPr>
        <a:xfrm>
          <a:off x="406400" y="2149787"/>
          <a:ext cx="5689600" cy="826560"/>
        </a:xfrm>
        <a:prstGeom prst="roundRect">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100000"/>
            </a:lnSpc>
            <a:spcBef>
              <a:spcPct val="0"/>
            </a:spcBef>
            <a:spcAft>
              <a:spcPct val="35000"/>
            </a:spcAft>
            <a:buNone/>
          </a:pPr>
          <a:r>
            <a:rPr lang="en-US" altLang="en-US" sz="2800" kern="1200"/>
            <a:t>Hands-free operation</a:t>
          </a:r>
        </a:p>
      </dsp:txBody>
      <dsp:txXfrm>
        <a:off x="446749" y="2190136"/>
        <a:ext cx="5608902" cy="745862"/>
      </dsp:txXfrm>
    </dsp:sp>
    <dsp:sp modelId="{F855875C-E8B4-4273-8C6C-6A8EC3091B3C}">
      <dsp:nvSpPr>
        <dsp:cNvPr id="0" name=""/>
        <dsp:cNvSpPr/>
      </dsp:nvSpPr>
      <dsp:spPr>
        <a:xfrm>
          <a:off x="0" y="3833147"/>
          <a:ext cx="8128000" cy="705600"/>
        </a:xfrm>
        <a:prstGeom prst="rect">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dsp:spPr>
      <dsp:style>
        <a:lnRef idx="1">
          <a:scrgbClr r="0" g="0" b="0"/>
        </a:lnRef>
        <a:fillRef idx="1">
          <a:scrgbClr r="0" g="0" b="0"/>
        </a:fillRef>
        <a:effectRef idx="0">
          <a:scrgbClr r="0" g="0" b="0"/>
        </a:effectRef>
        <a:fontRef idx="minor"/>
      </dsp:style>
    </dsp:sp>
    <dsp:sp modelId="{F8B30F84-9FC1-4455-B8FC-CA5DC2189586}">
      <dsp:nvSpPr>
        <dsp:cNvPr id="0" name=""/>
        <dsp:cNvSpPr/>
      </dsp:nvSpPr>
      <dsp:spPr>
        <a:xfrm>
          <a:off x="406400" y="3419867"/>
          <a:ext cx="5689600" cy="826560"/>
        </a:xfrm>
        <a:prstGeom prst="round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100000"/>
            </a:lnSpc>
            <a:spcBef>
              <a:spcPct val="0"/>
            </a:spcBef>
            <a:spcAft>
              <a:spcPct val="35000"/>
            </a:spcAft>
            <a:buNone/>
          </a:pPr>
          <a:r>
            <a:rPr lang="en-US" altLang="en-US" sz="2800" kern="1200"/>
            <a:t>Improved security and convenience</a:t>
          </a:r>
        </a:p>
      </dsp:txBody>
      <dsp:txXfrm>
        <a:off x="446749" y="3460216"/>
        <a:ext cx="5608902" cy="745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055725-8984-42CB-98CB-8E7728DD5EAB}">
      <dsp:nvSpPr>
        <dsp:cNvPr id="0" name=""/>
        <dsp:cNvSpPr/>
      </dsp:nvSpPr>
      <dsp:spPr>
        <a:xfrm>
          <a:off x="0" y="434370"/>
          <a:ext cx="7522845" cy="730800"/>
        </a:xfrm>
        <a:prstGeom prst="rect">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0971512-D8E1-4E4B-89F4-FF2EB164C196}">
      <dsp:nvSpPr>
        <dsp:cNvPr id="0" name=""/>
        <dsp:cNvSpPr/>
      </dsp:nvSpPr>
      <dsp:spPr>
        <a:xfrm>
          <a:off x="376142" y="6330"/>
          <a:ext cx="5265991" cy="856080"/>
        </a:xfrm>
        <a:prstGeom prst="round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042" tIns="0" rIns="199042" bIns="0" numCol="1" spcCol="1270" anchor="ctr" anchorCtr="0">
          <a:noAutofit/>
        </a:bodyPr>
        <a:lstStyle/>
        <a:p>
          <a:pPr marL="0" lvl="0" indent="0" algn="l" defTabSz="1244600">
            <a:lnSpc>
              <a:spcPct val="100000"/>
            </a:lnSpc>
            <a:spcBef>
              <a:spcPct val="0"/>
            </a:spcBef>
            <a:spcAft>
              <a:spcPct val="35000"/>
            </a:spcAft>
            <a:buNone/>
          </a:pPr>
          <a:r>
            <a:rPr lang="en-US" altLang="en-US" sz="2800" kern="1200"/>
            <a:t>can be easily copy</a:t>
          </a:r>
        </a:p>
      </dsp:txBody>
      <dsp:txXfrm>
        <a:off x="417932" y="48120"/>
        <a:ext cx="5182411" cy="772500"/>
      </dsp:txXfrm>
    </dsp:sp>
    <dsp:sp modelId="{FB20FF5F-D131-4A8A-AEBC-01A2B84D6655}">
      <dsp:nvSpPr>
        <dsp:cNvPr id="0" name=""/>
        <dsp:cNvSpPr/>
      </dsp:nvSpPr>
      <dsp:spPr>
        <a:xfrm>
          <a:off x="0" y="1749810"/>
          <a:ext cx="7522845" cy="730800"/>
        </a:xfrm>
        <a:prstGeom prst="rect">
          <a:avLst/>
        </a:prstGeom>
        <a:solidFill>
          <a:schemeClr val="lt1">
            <a:alpha val="90000"/>
            <a:hueOff val="0"/>
            <a:satOff val="0"/>
            <a:lumOff val="0"/>
            <a:alphaOff val="0"/>
          </a:schemeClr>
        </a:solidFill>
        <a:ln w="9525" cap="flat" cmpd="sng" algn="ctr">
          <a:solidFill>
            <a:schemeClr val="accent1">
              <a:alpha val="90000"/>
              <a:hueOff val="0"/>
              <a:satOff val="0"/>
              <a:lumOff val="0"/>
              <a:alphaOff val="-20000"/>
            </a:schemeClr>
          </a:solidFill>
          <a:prstDash val="solid"/>
        </a:ln>
        <a:effectLst/>
      </dsp:spPr>
      <dsp:style>
        <a:lnRef idx="1">
          <a:scrgbClr r="0" g="0" b="0"/>
        </a:lnRef>
        <a:fillRef idx="1">
          <a:scrgbClr r="0" g="0" b="0"/>
        </a:fillRef>
        <a:effectRef idx="0">
          <a:scrgbClr r="0" g="0" b="0"/>
        </a:effectRef>
        <a:fontRef idx="minor"/>
      </dsp:style>
    </dsp:sp>
    <dsp:sp modelId="{DD07B078-3354-4F1B-9438-E4F95C4B43A6}">
      <dsp:nvSpPr>
        <dsp:cNvPr id="0" name=""/>
        <dsp:cNvSpPr/>
      </dsp:nvSpPr>
      <dsp:spPr>
        <a:xfrm>
          <a:off x="376142" y="1321770"/>
          <a:ext cx="5265991" cy="856080"/>
        </a:xfrm>
        <a:prstGeom prst="roundRect">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042" tIns="0" rIns="199042" bIns="0" numCol="1" spcCol="1270" anchor="ctr" anchorCtr="0">
          <a:noAutofit/>
        </a:bodyPr>
        <a:lstStyle/>
        <a:p>
          <a:pPr marL="0" lvl="0" indent="0" algn="l" defTabSz="1244600">
            <a:lnSpc>
              <a:spcPct val="100000"/>
            </a:lnSpc>
            <a:spcBef>
              <a:spcPct val="0"/>
            </a:spcBef>
            <a:spcAft>
              <a:spcPct val="35000"/>
            </a:spcAft>
            <a:buNone/>
          </a:pPr>
          <a:r>
            <a:rPr lang="en-US" altLang="en-US" sz="2800" kern="1200"/>
            <a:t>Requires contact</a:t>
          </a:r>
        </a:p>
      </dsp:txBody>
      <dsp:txXfrm>
        <a:off x="417932" y="1363560"/>
        <a:ext cx="5182411" cy="772500"/>
      </dsp:txXfrm>
    </dsp:sp>
    <dsp:sp modelId="{F855875C-E8B4-4273-8C6C-6A8EC3091B3C}">
      <dsp:nvSpPr>
        <dsp:cNvPr id="0" name=""/>
        <dsp:cNvSpPr/>
      </dsp:nvSpPr>
      <dsp:spPr>
        <a:xfrm>
          <a:off x="0" y="3065250"/>
          <a:ext cx="7522845" cy="730800"/>
        </a:xfrm>
        <a:prstGeom prst="rect">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dsp:spPr>
      <dsp:style>
        <a:lnRef idx="1">
          <a:scrgbClr r="0" g="0" b="0"/>
        </a:lnRef>
        <a:fillRef idx="1">
          <a:scrgbClr r="0" g="0" b="0"/>
        </a:fillRef>
        <a:effectRef idx="0">
          <a:scrgbClr r="0" g="0" b="0"/>
        </a:effectRef>
        <a:fontRef idx="minor"/>
      </dsp:style>
    </dsp:sp>
    <dsp:sp modelId="{F8B30F84-9FC1-4455-B8FC-CA5DC2189586}">
      <dsp:nvSpPr>
        <dsp:cNvPr id="0" name=""/>
        <dsp:cNvSpPr/>
      </dsp:nvSpPr>
      <dsp:spPr>
        <a:xfrm>
          <a:off x="376142" y="2637209"/>
          <a:ext cx="5265991" cy="856080"/>
        </a:xfrm>
        <a:prstGeom prst="round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042" tIns="0" rIns="199042" bIns="0" numCol="1" spcCol="1270" anchor="ctr" anchorCtr="0">
          <a:noAutofit/>
        </a:bodyPr>
        <a:lstStyle/>
        <a:p>
          <a:pPr marL="0" lvl="0" indent="0" algn="l" defTabSz="1244600">
            <a:lnSpc>
              <a:spcPct val="100000"/>
            </a:lnSpc>
            <a:spcBef>
              <a:spcPct val="0"/>
            </a:spcBef>
            <a:spcAft>
              <a:spcPct val="35000"/>
            </a:spcAft>
            <a:buNone/>
          </a:pPr>
          <a:r>
            <a:rPr lang="en-US" altLang="en-US" sz="2800" kern="1200"/>
            <a:t>easy to open with other tools</a:t>
          </a:r>
        </a:p>
      </dsp:txBody>
      <dsp:txXfrm>
        <a:off x="417932" y="2678999"/>
        <a:ext cx="5182411" cy="772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A10F31-5D21-4CB8-A31F-BEAD9E01EF12}">
      <dsp:nvSpPr>
        <dsp:cNvPr id="0" name=""/>
        <dsp:cNvSpPr/>
      </dsp:nvSpPr>
      <dsp:spPr>
        <a:xfrm>
          <a:off x="2347315" y="0"/>
          <a:ext cx="2726283" cy="1514602"/>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56210" tIns="156210" rIns="156210" bIns="156210" numCol="1" spcCol="1270" anchor="ctr" anchorCtr="0">
          <a:noAutofit/>
        </a:bodyPr>
        <a:lstStyle/>
        <a:p>
          <a:pPr marL="0" lvl="0" indent="0" algn="ctr" defTabSz="1822450">
            <a:lnSpc>
              <a:spcPct val="100000"/>
            </a:lnSpc>
            <a:spcBef>
              <a:spcPct val="0"/>
            </a:spcBef>
            <a:spcAft>
              <a:spcPct val="35000"/>
            </a:spcAft>
            <a:buNone/>
          </a:pPr>
          <a:r>
            <a:rPr lang="en-US" altLang="en-US" sz="4100" kern="1200">
              <a:latin typeface="Times New Roman" panose="02020603050405020304" pitchFamily="18" charset="0"/>
              <a:cs typeface="Times New Roman" panose="02020603050405020304" pitchFamily="18" charset="0"/>
            </a:rPr>
            <a:t>Traditional</a:t>
          </a:r>
        </a:p>
      </dsp:txBody>
      <dsp:txXfrm>
        <a:off x="2391676" y="44361"/>
        <a:ext cx="2637561" cy="1425880"/>
      </dsp:txXfrm>
    </dsp:sp>
    <dsp:sp modelId="{90B1918A-CF69-48DA-B00D-048A5AA8F888}">
      <dsp:nvSpPr>
        <dsp:cNvPr id="0" name=""/>
        <dsp:cNvSpPr/>
      </dsp:nvSpPr>
      <dsp:spPr>
        <a:xfrm>
          <a:off x="6285280" y="0"/>
          <a:ext cx="2726283" cy="1514602"/>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56210" tIns="156210" rIns="156210" bIns="156210" numCol="1" spcCol="1270" anchor="ctr" anchorCtr="0">
          <a:noAutofit/>
        </a:bodyPr>
        <a:lstStyle/>
        <a:p>
          <a:pPr marL="0" lvl="0" indent="0" algn="ctr" defTabSz="1822450">
            <a:lnSpc>
              <a:spcPct val="100000"/>
            </a:lnSpc>
            <a:spcBef>
              <a:spcPct val="0"/>
            </a:spcBef>
            <a:spcAft>
              <a:spcPct val="35000"/>
            </a:spcAft>
            <a:buNone/>
          </a:pPr>
          <a:r>
            <a:rPr lang="en-US" altLang="en-US" sz="4100" kern="1200">
              <a:latin typeface="Times New Roman" panose="02020603050405020304" pitchFamily="18" charset="0"/>
              <a:cs typeface="Times New Roman" panose="02020603050405020304" pitchFamily="18" charset="0"/>
            </a:rPr>
            <a:t>Biometric</a:t>
          </a:r>
        </a:p>
      </dsp:txBody>
      <dsp:txXfrm>
        <a:off x="6329641" y="44361"/>
        <a:ext cx="2637561" cy="1425880"/>
      </dsp:txXfrm>
    </dsp:sp>
    <dsp:sp modelId="{46B62500-BDDA-4FE3-A5CA-18280B14D8BF}">
      <dsp:nvSpPr>
        <dsp:cNvPr id="0" name=""/>
        <dsp:cNvSpPr/>
      </dsp:nvSpPr>
      <dsp:spPr>
        <a:xfrm>
          <a:off x="5111464" y="6437058"/>
          <a:ext cx="1135951" cy="1135951"/>
        </a:xfrm>
        <a:prstGeom prst="triangle">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A5F4E717-5847-4F20-BAD6-791EAA9F99EA}">
      <dsp:nvSpPr>
        <dsp:cNvPr id="0" name=""/>
        <dsp:cNvSpPr/>
      </dsp:nvSpPr>
      <dsp:spPr>
        <a:xfrm rot="240000">
          <a:off x="2270544" y="5950290"/>
          <a:ext cx="6817790" cy="47674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5153F19-850C-41F8-B48A-0191C519C2ED}">
      <dsp:nvSpPr>
        <dsp:cNvPr id="0" name=""/>
        <dsp:cNvSpPr/>
      </dsp:nvSpPr>
      <dsp:spPr>
        <a:xfrm rot="240000">
          <a:off x="6364035" y="4758307"/>
          <a:ext cx="2720234" cy="1267351"/>
        </a:xfrm>
        <a:prstGeom prst="round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100000"/>
            </a:lnSpc>
            <a:spcBef>
              <a:spcPct val="0"/>
            </a:spcBef>
            <a:spcAft>
              <a:spcPct val="35000"/>
            </a:spcAft>
            <a:buNone/>
          </a:pPr>
          <a:r>
            <a:rPr lang="en-US" altLang="en-US" sz="3100" kern="1200">
              <a:latin typeface="Times New Roman" panose="02020603050405020304" pitchFamily="18" charset="0"/>
              <a:cs typeface="Times New Roman" panose="02020603050405020304" pitchFamily="18" charset="0"/>
            </a:rPr>
            <a:t>Voice recognition</a:t>
          </a:r>
        </a:p>
      </dsp:txBody>
      <dsp:txXfrm>
        <a:off x="6425902" y="4820174"/>
        <a:ext cx="2596500" cy="1143617"/>
      </dsp:txXfrm>
    </dsp:sp>
    <dsp:sp modelId="{40B9F568-D068-4B9B-941E-88FA36565EB9}">
      <dsp:nvSpPr>
        <dsp:cNvPr id="0" name=""/>
        <dsp:cNvSpPr/>
      </dsp:nvSpPr>
      <dsp:spPr>
        <a:xfrm rot="240000">
          <a:off x="6462484" y="3395165"/>
          <a:ext cx="2720234" cy="1267351"/>
        </a:xfrm>
        <a:prstGeom prst="roundRect">
          <a:avLst/>
        </a:prstGeom>
        <a:gradFill rotWithShape="0">
          <a:gsLst>
            <a:gs pos="0">
              <a:schemeClr val="accent1">
                <a:alpha val="90000"/>
                <a:hueOff val="0"/>
                <a:satOff val="0"/>
                <a:lumOff val="0"/>
                <a:alphaOff val="-10000"/>
                <a:shade val="51000"/>
                <a:satMod val="130000"/>
              </a:schemeClr>
            </a:gs>
            <a:gs pos="80000">
              <a:schemeClr val="accent1">
                <a:alpha val="90000"/>
                <a:hueOff val="0"/>
                <a:satOff val="0"/>
                <a:lumOff val="0"/>
                <a:alphaOff val="-10000"/>
                <a:shade val="93000"/>
                <a:satMod val="130000"/>
              </a:schemeClr>
            </a:gs>
            <a:gs pos="100000">
              <a:schemeClr val="accent1">
                <a:alpha val="90000"/>
                <a:hueOff val="0"/>
                <a:satOff val="0"/>
                <a:lumOff val="0"/>
                <a:alphaOff val="-1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100000"/>
            </a:lnSpc>
            <a:spcBef>
              <a:spcPct val="0"/>
            </a:spcBef>
            <a:spcAft>
              <a:spcPct val="35000"/>
            </a:spcAft>
            <a:buNone/>
          </a:pPr>
          <a:r>
            <a:rPr lang="en-US" altLang="en-US" sz="3100" kern="1200">
              <a:latin typeface="Times New Roman" panose="02020603050405020304" pitchFamily="18" charset="0"/>
              <a:cs typeface="Times New Roman" panose="02020603050405020304" pitchFamily="18" charset="0"/>
            </a:rPr>
            <a:t>Fingerprint</a:t>
          </a:r>
        </a:p>
      </dsp:txBody>
      <dsp:txXfrm>
        <a:off x="6524351" y="3457032"/>
        <a:ext cx="2596500" cy="1143617"/>
      </dsp:txXfrm>
    </dsp:sp>
    <dsp:sp modelId="{B2D7741A-5558-421F-A2C2-0012E5886420}">
      <dsp:nvSpPr>
        <dsp:cNvPr id="0" name=""/>
        <dsp:cNvSpPr/>
      </dsp:nvSpPr>
      <dsp:spPr>
        <a:xfrm rot="240000">
          <a:off x="6560933" y="2062315"/>
          <a:ext cx="2720234" cy="1267351"/>
        </a:xfrm>
        <a:prstGeom prst="roundRect">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100000"/>
            </a:lnSpc>
            <a:spcBef>
              <a:spcPct val="0"/>
            </a:spcBef>
            <a:spcAft>
              <a:spcPct val="35000"/>
            </a:spcAft>
            <a:buNone/>
          </a:pPr>
          <a:r>
            <a:rPr lang="en-US" sz="3100" kern="1200">
              <a:latin typeface="Times New Roman" panose="02020603050405020304" pitchFamily="18" charset="0"/>
              <a:cs typeface="Times New Roman" panose="02020603050405020304" pitchFamily="18" charset="0"/>
            </a:rPr>
            <a:t>Face ID</a:t>
          </a:r>
        </a:p>
      </dsp:txBody>
      <dsp:txXfrm>
        <a:off x="6622800" y="2124182"/>
        <a:ext cx="2596500" cy="1143617"/>
      </dsp:txXfrm>
    </dsp:sp>
    <dsp:sp modelId="{17B7E3E3-FD07-44CA-AB00-A70043BC1328}">
      <dsp:nvSpPr>
        <dsp:cNvPr id="0" name=""/>
        <dsp:cNvSpPr/>
      </dsp:nvSpPr>
      <dsp:spPr>
        <a:xfrm rot="240000">
          <a:off x="2463935" y="4485679"/>
          <a:ext cx="2720234" cy="1267351"/>
        </a:xfrm>
        <a:prstGeom prst="roundRect">
          <a:avLst/>
        </a:prstGeom>
        <a:gradFill rotWithShape="0">
          <a:gsLst>
            <a:gs pos="0">
              <a:schemeClr val="accent1">
                <a:alpha val="90000"/>
                <a:hueOff val="0"/>
                <a:satOff val="0"/>
                <a:lumOff val="0"/>
                <a:alphaOff val="-30000"/>
                <a:shade val="51000"/>
                <a:satMod val="130000"/>
              </a:schemeClr>
            </a:gs>
            <a:gs pos="80000">
              <a:schemeClr val="accent1">
                <a:alpha val="90000"/>
                <a:hueOff val="0"/>
                <a:satOff val="0"/>
                <a:lumOff val="0"/>
                <a:alphaOff val="-30000"/>
                <a:shade val="93000"/>
                <a:satMod val="130000"/>
              </a:schemeClr>
            </a:gs>
            <a:gs pos="100000">
              <a:schemeClr val="accent1">
                <a:alpha val="90000"/>
                <a:hueOff val="0"/>
                <a:satOff val="0"/>
                <a:lumOff val="0"/>
                <a:alphaOff val="-3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100000"/>
            </a:lnSpc>
            <a:spcBef>
              <a:spcPct val="0"/>
            </a:spcBef>
            <a:spcAft>
              <a:spcPct val="35000"/>
            </a:spcAft>
            <a:buNone/>
          </a:pPr>
          <a:r>
            <a:rPr lang="en-US" altLang="en-US" sz="3100" kern="1200">
              <a:latin typeface="Times New Roman" panose="02020603050405020304" pitchFamily="18" charset="0"/>
              <a:cs typeface="Times New Roman" panose="02020603050405020304" pitchFamily="18" charset="0"/>
            </a:rPr>
            <a:t>RFID cards</a:t>
          </a:r>
        </a:p>
      </dsp:txBody>
      <dsp:txXfrm>
        <a:off x="2525802" y="4547546"/>
        <a:ext cx="2596500" cy="1143617"/>
      </dsp:txXfrm>
    </dsp:sp>
    <dsp:sp modelId="{57E347AA-239C-4B95-860F-FEFCB763B3A1}">
      <dsp:nvSpPr>
        <dsp:cNvPr id="0" name=""/>
        <dsp:cNvSpPr/>
      </dsp:nvSpPr>
      <dsp:spPr>
        <a:xfrm rot="240000">
          <a:off x="2562384" y="3122537"/>
          <a:ext cx="2720234" cy="1267351"/>
        </a:xfrm>
        <a:prstGeom prst="round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100000"/>
            </a:lnSpc>
            <a:spcBef>
              <a:spcPct val="0"/>
            </a:spcBef>
            <a:spcAft>
              <a:spcPct val="35000"/>
            </a:spcAft>
            <a:buNone/>
          </a:pPr>
          <a:r>
            <a:rPr lang="en-US" altLang="en-US" sz="3100" kern="1200">
              <a:latin typeface="Times New Roman" panose="02020603050405020304" pitchFamily="18" charset="0"/>
              <a:cs typeface="Times New Roman" panose="02020603050405020304" pitchFamily="18" charset="0"/>
            </a:rPr>
            <a:t>Physical keys</a:t>
          </a:r>
        </a:p>
      </dsp:txBody>
      <dsp:txXfrm>
        <a:off x="2624251" y="3184404"/>
        <a:ext cx="2596500" cy="11436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7EB5E2-1680-494E-8F98-087A78809C28}">
      <dsp:nvSpPr>
        <dsp:cNvPr id="0" name=""/>
        <dsp:cNvSpPr/>
      </dsp:nvSpPr>
      <dsp:spPr bwMode="white">
        <a:xfrm>
          <a:off x="1413756" y="7167"/>
          <a:ext cx="5300488" cy="5300488"/>
        </a:xfrm>
        <a:prstGeom prst="circularArrow">
          <a:avLst>
            <a:gd name="adj1" fmla="val 5000"/>
            <a:gd name="adj2" fmla="val 360000"/>
            <a:gd name="adj3" fmla="val 13727780"/>
            <a:gd name="adj4" fmla="val 17352119"/>
            <a:gd name="adj5" fmla="val 5500"/>
          </a:avLst>
        </a:prstGeom>
        <a:solidFill>
          <a:schemeClr val="accent1">
            <a:tint val="40000"/>
            <a:hueOff val="0"/>
            <a:satOff val="0"/>
            <a:lumOff val="0"/>
            <a:alphaOff val="0"/>
          </a:schemeClr>
        </a:solidFill>
        <a:ln>
          <a:noFill/>
        </a:ln>
        <a:effectLst/>
      </dsp:spPr>
      <dsp:style>
        <a:lnRef idx="0">
          <a:schemeClr val="dk1"/>
        </a:lnRef>
        <a:fillRef idx="1">
          <a:schemeClr val="accent1">
            <a:tint val="40000"/>
          </a:schemeClr>
        </a:fillRef>
        <a:effectRef idx="0">
          <a:scrgbClr r="0" g="0" b="0"/>
        </a:effectRef>
        <a:fontRef idx="minor"/>
      </dsp:style>
    </dsp:sp>
    <dsp:sp modelId="{22A11489-3ABA-40F8-A51D-1DD036252FB1}">
      <dsp:nvSpPr>
        <dsp:cNvPr id="0" name=""/>
        <dsp:cNvSpPr/>
      </dsp:nvSpPr>
      <dsp:spPr bwMode="white">
        <a:xfrm>
          <a:off x="2798643" y="0"/>
          <a:ext cx="2530714" cy="1265357"/>
        </a:xfrm>
        <a:prstGeom prst="round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90196"/>
          </a:schemeClr>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600200">
            <a:lnSpc>
              <a:spcPct val="100000"/>
            </a:lnSpc>
            <a:spcBef>
              <a:spcPct val="0"/>
            </a:spcBef>
            <a:spcAft>
              <a:spcPct val="35000"/>
            </a:spcAft>
            <a:buNone/>
          </a:pPr>
          <a:r>
            <a:rPr lang="en-US" sz="3600" kern="1200"/>
            <a:t>WAV Record</a:t>
          </a:r>
        </a:p>
      </dsp:txBody>
      <dsp:txXfrm>
        <a:off x="2798643" y="0"/>
        <a:ext cx="2530714" cy="1265357"/>
      </dsp:txXfrm>
    </dsp:sp>
    <dsp:sp modelId="{688DC5BA-912A-4A40-91DF-67B2BDDD2B94}">
      <dsp:nvSpPr>
        <dsp:cNvPr id="0" name=""/>
        <dsp:cNvSpPr/>
      </dsp:nvSpPr>
      <dsp:spPr bwMode="white">
        <a:xfrm>
          <a:off x="4982056" y="1586342"/>
          <a:ext cx="2530714" cy="1265357"/>
        </a:xfrm>
        <a:prstGeom prst="roundRect">
          <a:avLst/>
        </a:prstGeom>
        <a:solidFill>
          <a:schemeClr val="accent1">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80196"/>
          </a:schemeClr>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600200">
            <a:lnSpc>
              <a:spcPct val="100000"/>
            </a:lnSpc>
            <a:spcBef>
              <a:spcPct val="0"/>
            </a:spcBef>
            <a:spcAft>
              <a:spcPct val="35000"/>
            </a:spcAft>
            <a:buNone/>
          </a:pPr>
          <a:r>
            <a:rPr lang="en-US" sz="3600" kern="1200"/>
            <a:t>Conversion</a:t>
          </a:r>
        </a:p>
      </dsp:txBody>
      <dsp:txXfrm>
        <a:off x="4982056" y="1586342"/>
        <a:ext cx="2530714" cy="1265357"/>
      </dsp:txXfrm>
    </dsp:sp>
    <dsp:sp modelId="{28D855B3-3DD3-4000-8129-7193272CBB99}">
      <dsp:nvSpPr>
        <dsp:cNvPr id="0" name=""/>
        <dsp:cNvSpPr/>
      </dsp:nvSpPr>
      <dsp:spPr bwMode="white">
        <a:xfrm>
          <a:off x="4148067" y="4153098"/>
          <a:ext cx="2530714" cy="1265357"/>
        </a:xfrm>
        <a:prstGeom prst="roundRect">
          <a:avLst/>
        </a:prstGeom>
        <a:solidFill>
          <a:schemeClr val="accent1">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70196"/>
          </a:schemeClr>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600200">
            <a:lnSpc>
              <a:spcPct val="100000"/>
            </a:lnSpc>
            <a:spcBef>
              <a:spcPct val="0"/>
            </a:spcBef>
            <a:spcAft>
              <a:spcPct val="35000"/>
            </a:spcAft>
            <a:buNone/>
          </a:pPr>
          <a:r>
            <a:rPr lang="en-US" sz="3600" kern="1200"/>
            <a:t>MFCC / spectrogram</a:t>
          </a:r>
        </a:p>
      </dsp:txBody>
      <dsp:txXfrm>
        <a:off x="4148067" y="4153098"/>
        <a:ext cx="2530714" cy="1265357"/>
      </dsp:txXfrm>
    </dsp:sp>
    <dsp:sp modelId="{BDF9D8B2-8B45-43D0-8BAF-27565E824A5E}">
      <dsp:nvSpPr>
        <dsp:cNvPr id="0" name=""/>
        <dsp:cNvSpPr/>
      </dsp:nvSpPr>
      <dsp:spPr bwMode="white">
        <a:xfrm>
          <a:off x="1449220" y="4153098"/>
          <a:ext cx="2530714" cy="1265357"/>
        </a:xfrm>
        <a:prstGeom prst="roundRect">
          <a:avLst/>
        </a:prstGeom>
        <a:solidFill>
          <a:schemeClr val="accent1">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60196"/>
          </a:schemeClr>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600200">
            <a:lnSpc>
              <a:spcPct val="100000"/>
            </a:lnSpc>
            <a:spcBef>
              <a:spcPct val="0"/>
            </a:spcBef>
            <a:spcAft>
              <a:spcPct val="35000"/>
            </a:spcAft>
            <a:buNone/>
          </a:pPr>
          <a:r>
            <a:rPr lang="en-US" sz="3600" kern="1200"/>
            <a:t>DT/RF/SVM/XGBoost</a:t>
          </a:r>
        </a:p>
      </dsp:txBody>
      <dsp:txXfrm>
        <a:off x="1449220" y="4153098"/>
        <a:ext cx="2530714" cy="1265357"/>
      </dsp:txXfrm>
    </dsp:sp>
    <dsp:sp modelId="{BFF1AEDD-3E7C-471E-AC6C-1F6B329BE939}">
      <dsp:nvSpPr>
        <dsp:cNvPr id="0" name=""/>
        <dsp:cNvSpPr/>
      </dsp:nvSpPr>
      <dsp:spPr bwMode="white">
        <a:xfrm>
          <a:off x="615230" y="1586342"/>
          <a:ext cx="2530714" cy="1265357"/>
        </a:xfrm>
        <a:prstGeom prst="roundRect">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50196"/>
          </a:schemeClr>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600200">
            <a:lnSpc>
              <a:spcPct val="100000"/>
            </a:lnSpc>
            <a:spcBef>
              <a:spcPct val="0"/>
            </a:spcBef>
            <a:spcAft>
              <a:spcPct val="35000"/>
            </a:spcAft>
            <a:buNone/>
          </a:pPr>
          <a:r>
            <a:rPr lang="en-US" altLang="en-US" sz="3600" kern="1200"/>
            <a:t>Decision making</a:t>
          </a:r>
        </a:p>
      </dsp:txBody>
      <dsp:txXfrm>
        <a:off x="615230" y="1586342"/>
        <a:ext cx="2530714" cy="12653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7EB5E2-1680-494E-8F98-087A78809C28}">
      <dsp:nvSpPr>
        <dsp:cNvPr id="0" name=""/>
        <dsp:cNvSpPr/>
      </dsp:nvSpPr>
      <dsp:spPr bwMode="white">
        <a:xfrm>
          <a:off x="1413756" y="7167"/>
          <a:ext cx="5300488" cy="5300488"/>
        </a:xfrm>
        <a:prstGeom prst="circularArrow">
          <a:avLst>
            <a:gd name="adj1" fmla="val 5000"/>
            <a:gd name="adj2" fmla="val 360000"/>
            <a:gd name="adj3" fmla="val 13727780"/>
            <a:gd name="adj4" fmla="val 17352119"/>
            <a:gd name="adj5" fmla="val 5500"/>
          </a:avLst>
        </a:prstGeom>
        <a:solidFill>
          <a:schemeClr val="accent1">
            <a:tint val="40000"/>
            <a:hueOff val="0"/>
            <a:satOff val="0"/>
            <a:lumOff val="0"/>
            <a:alphaOff val="0"/>
          </a:schemeClr>
        </a:solidFill>
        <a:ln>
          <a:noFill/>
        </a:ln>
        <a:effectLst/>
      </dsp:spPr>
      <dsp:style>
        <a:lnRef idx="0">
          <a:schemeClr val="dk1"/>
        </a:lnRef>
        <a:fillRef idx="1">
          <a:schemeClr val="accent1">
            <a:tint val="40000"/>
          </a:schemeClr>
        </a:fillRef>
        <a:effectRef idx="0">
          <a:scrgbClr r="0" g="0" b="0"/>
        </a:effectRef>
        <a:fontRef idx="minor"/>
      </dsp:style>
    </dsp:sp>
    <dsp:sp modelId="{22A11489-3ABA-40F8-A51D-1DD036252FB1}">
      <dsp:nvSpPr>
        <dsp:cNvPr id="0" name=""/>
        <dsp:cNvSpPr/>
      </dsp:nvSpPr>
      <dsp:spPr bwMode="white">
        <a:xfrm>
          <a:off x="2798643" y="0"/>
          <a:ext cx="2530714" cy="1265357"/>
        </a:xfrm>
        <a:prstGeom prst="round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90196"/>
          </a:schemeClr>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1600200">
            <a:lnSpc>
              <a:spcPct val="100000"/>
            </a:lnSpc>
            <a:spcBef>
              <a:spcPct val="0"/>
            </a:spcBef>
            <a:spcAft>
              <a:spcPct val="35000"/>
            </a:spcAft>
            <a:buNone/>
          </a:pPr>
          <a:r>
            <a:rPr lang="en-US" sz="3600" kern="1200"/>
            <a:t>WAV Record</a:t>
          </a:r>
        </a:p>
      </dsp:txBody>
      <dsp:txXfrm>
        <a:off x="2798643" y="0"/>
        <a:ext cx="2530714" cy="1265357"/>
      </dsp:txXfrm>
    </dsp:sp>
    <dsp:sp modelId="{688DC5BA-912A-4A40-91DF-67B2BDDD2B94}">
      <dsp:nvSpPr>
        <dsp:cNvPr id="0" name=""/>
        <dsp:cNvSpPr/>
      </dsp:nvSpPr>
      <dsp:spPr bwMode="white">
        <a:xfrm>
          <a:off x="4982056" y="1586342"/>
          <a:ext cx="2530714" cy="1265357"/>
        </a:xfrm>
        <a:prstGeom prst="roundRect">
          <a:avLst/>
        </a:prstGeom>
        <a:solidFill>
          <a:schemeClr val="accent1">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80196"/>
          </a:schemeClr>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1600200">
            <a:lnSpc>
              <a:spcPct val="100000"/>
            </a:lnSpc>
            <a:spcBef>
              <a:spcPct val="0"/>
            </a:spcBef>
            <a:spcAft>
              <a:spcPct val="35000"/>
            </a:spcAft>
            <a:buNone/>
          </a:pPr>
          <a:r>
            <a:rPr lang="en-US" sz="3600" kern="1200"/>
            <a:t>Conversion</a:t>
          </a:r>
        </a:p>
      </dsp:txBody>
      <dsp:txXfrm>
        <a:off x="4982056" y="1586342"/>
        <a:ext cx="2530714" cy="1265357"/>
      </dsp:txXfrm>
    </dsp:sp>
    <dsp:sp modelId="{28D855B3-3DD3-4000-8129-7193272CBB99}">
      <dsp:nvSpPr>
        <dsp:cNvPr id="0" name=""/>
        <dsp:cNvSpPr/>
      </dsp:nvSpPr>
      <dsp:spPr bwMode="white">
        <a:xfrm>
          <a:off x="4148067" y="4153098"/>
          <a:ext cx="2530714" cy="1265357"/>
        </a:xfrm>
        <a:prstGeom prst="roundRect">
          <a:avLst/>
        </a:prstGeom>
        <a:solidFill>
          <a:schemeClr val="accent1">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70196"/>
          </a:schemeClr>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1600200">
            <a:lnSpc>
              <a:spcPct val="100000"/>
            </a:lnSpc>
            <a:spcBef>
              <a:spcPct val="0"/>
            </a:spcBef>
            <a:spcAft>
              <a:spcPct val="35000"/>
            </a:spcAft>
            <a:buNone/>
          </a:pPr>
          <a:r>
            <a:rPr lang="en-US" altLang="en-US" sz="3600" kern="1200"/>
            <a:t>PP/MFCC/Formants</a:t>
          </a:r>
        </a:p>
      </dsp:txBody>
      <dsp:txXfrm>
        <a:off x="4148067" y="4153098"/>
        <a:ext cx="2530714" cy="1265357"/>
      </dsp:txXfrm>
    </dsp:sp>
    <dsp:sp modelId="{BDF9D8B2-8B45-43D0-8BAF-27565E824A5E}">
      <dsp:nvSpPr>
        <dsp:cNvPr id="0" name=""/>
        <dsp:cNvSpPr/>
      </dsp:nvSpPr>
      <dsp:spPr bwMode="white">
        <a:xfrm>
          <a:off x="1449220" y="4153098"/>
          <a:ext cx="2530714" cy="1265357"/>
        </a:xfrm>
        <a:prstGeom prst="roundRect">
          <a:avLst/>
        </a:prstGeom>
        <a:solidFill>
          <a:schemeClr val="accent1">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60196"/>
          </a:schemeClr>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1600200">
            <a:lnSpc>
              <a:spcPct val="100000"/>
            </a:lnSpc>
            <a:spcBef>
              <a:spcPct val="0"/>
            </a:spcBef>
            <a:spcAft>
              <a:spcPct val="35000"/>
            </a:spcAft>
            <a:buNone/>
          </a:pPr>
          <a:r>
            <a:rPr lang="en-US" altLang="en-US" sz="3600" kern="1200"/>
            <a:t>SpeechBrain</a:t>
          </a:r>
        </a:p>
      </dsp:txBody>
      <dsp:txXfrm>
        <a:off x="1449220" y="4153098"/>
        <a:ext cx="2530714" cy="1265357"/>
      </dsp:txXfrm>
    </dsp:sp>
    <dsp:sp modelId="{BFF1AEDD-3E7C-471E-AC6C-1F6B329BE939}">
      <dsp:nvSpPr>
        <dsp:cNvPr id="0" name=""/>
        <dsp:cNvSpPr/>
      </dsp:nvSpPr>
      <dsp:spPr bwMode="white">
        <a:xfrm>
          <a:off x="615230" y="1586342"/>
          <a:ext cx="2530714" cy="1265357"/>
        </a:xfrm>
        <a:prstGeom prst="roundRect">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hemeClr val="lt1"/>
        </a:lnRef>
        <a:fillRef idx="1">
          <a:schemeClr val="accent1">
            <a:alpha val="90000"/>
            <a:hueOff val="0"/>
            <a:satOff val="0"/>
            <a:lumOff val="0"/>
            <a:alpha val="50196"/>
          </a:schemeClr>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1600200">
            <a:lnSpc>
              <a:spcPct val="100000"/>
            </a:lnSpc>
            <a:spcBef>
              <a:spcPct val="0"/>
            </a:spcBef>
            <a:spcAft>
              <a:spcPct val="35000"/>
            </a:spcAft>
            <a:buNone/>
          </a:pPr>
          <a:r>
            <a:rPr lang="en-US" altLang="en-US" sz="3600" kern="1200"/>
            <a:t>Decision making</a:t>
          </a:r>
        </a:p>
      </dsp:txBody>
      <dsp:txXfrm>
        <a:off x="615230" y="1586342"/>
        <a:ext cx="2530714" cy="1265357"/>
      </dsp:txXfrm>
    </dsp:sp>
  </dsp:spTree>
</dsp:drawing>
</file>

<file path=ppt/diagrams/layout1.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2">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4.xml><?xml version="1.0" encoding="utf-8"?>
<dgm:layoutDef xmlns:dgm="http://schemas.openxmlformats.org/drawingml/2006/diagram" xmlns:a="http://schemas.openxmlformats.org/drawingml/2006/main" uniqueId="urn:microsoft.com/office/officeart/2005/8/layout/cycle3#1">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dstNode" val="node1"/>
                <dgm:param type="connRout" val="longCurve"/>
                <dgm:param type="begPts" val="midR"/>
                <dgm:param type="endPts" val="midL"/>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dstNode" val="node1"/>
                <dgm:param type="connRout" val="longCurve"/>
                <dgm:param type="begPts" val="midL"/>
                <dgm:param type="endPts" val="midR"/>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dstNode" val="nodeFirstNode"/>
                      <dgm:param type="connRout" val="longCurve"/>
                      <dgm:param type="begPts" val="midR"/>
                      <dgm:param type="endPts" val="midL"/>
                    </dgm:alg>
                  </dgm:if>
                  <dgm:else name="Name15">
                    <dgm:alg type="conn">
                      <dgm:param type="dstNode" val="nodeFirstNode"/>
                      <dgm:param type="connRout" val="longCurve"/>
                      <dgm:param type="begPts" val="midL"/>
                      <dgm:param type="endPts" val="midR"/>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2">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dstNode" val="node1"/>
                <dgm:param type="connRout" val="longCurve"/>
                <dgm:param type="begPts" val="midR"/>
                <dgm:param type="endPts" val="midL"/>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dstNode" val="node1"/>
                <dgm:param type="connRout" val="longCurve"/>
                <dgm:param type="begPts" val="midL"/>
                <dgm:param type="endPts" val="midR"/>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dstNode" val="nodeFirstNode"/>
                      <dgm:param type="connRout" val="longCurve"/>
                      <dgm:param type="begPts" val="midR"/>
                      <dgm:param type="endPts" val="midL"/>
                    </dgm:alg>
                  </dgm:if>
                  <dgm:else name="Name15">
                    <dgm:alg type="conn">
                      <dgm:param type="dstNode" val="nodeFirstNode"/>
                      <dgm:param type="connRout" val="longCurve"/>
                      <dgm:param type="begPts" val="midL"/>
                      <dgm:param type="endPts" val="midR"/>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2">
  <dgm:title val=""/>
  <dgm:desc val=""/>
  <dgm:catLst>
    <dgm:cat type="simple" pri="104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1">
  <dgm:title val=""/>
  <dgm:desc val=""/>
  <dgm:catLst>
    <dgm:cat type="simple" pri="105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t>3/23/2026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t>3/23/2026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t>3/23/2026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3/23/2026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3/23/2026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3/23/2026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3/23/2026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2.sv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6" Type="http://schemas.openxmlformats.org/officeDocument/2006/relationships/image" Target="../media/image2.sv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1.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3" Type="http://schemas.openxmlformats.org/officeDocument/2006/relationships/image" Target="../media/image2.svg"/><Relationship Id="rId7" Type="http://schemas.openxmlformats.org/officeDocument/2006/relationships/diagramColors" Target="../diagrams/colors4.xml"/><Relationship Id="rId12"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0" Type="http://schemas.openxmlformats.org/officeDocument/2006/relationships/diagramLayout" Target="../diagrams/layout5.xml"/><Relationship Id="rId4" Type="http://schemas.openxmlformats.org/officeDocument/2006/relationships/diagramData" Target="../diagrams/data4.xml"/><Relationship Id="rId9" Type="http://schemas.openxmlformats.org/officeDocument/2006/relationships/diagramData" Target="../diagrams/data5.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7.xml"/><Relationship Id="rId7"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9" Type="http://schemas.openxmlformats.org/officeDocument/2006/relationships/image" Target="../media/image6.sv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23.xml"/><Relationship Id="rId7" Type="http://schemas.openxmlformats.org/officeDocument/2006/relationships/slideLayout" Target="../slideLayouts/slideLayout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FBFB"/>
        </a:solidFill>
        <a:effectLst/>
      </p:bgPr>
    </p:bg>
    <p:spTree>
      <p:nvGrpSpPr>
        <p:cNvPr id="1" name=""/>
        <p:cNvGrpSpPr/>
        <p:nvPr/>
      </p:nvGrpSpPr>
      <p:grpSpPr>
        <a:xfrm>
          <a:off x="0" y="0"/>
          <a:ext cx="0" cy="0"/>
          <a:chOff x="0" y="0"/>
          <a:chExt cx="0" cy="0"/>
        </a:xfrm>
      </p:grpSpPr>
      <p:sp>
        <p:nvSpPr>
          <p:cNvPr id="2" name="Freeform 2"/>
          <p:cNvSpPr/>
          <p:nvPr/>
        </p:nvSpPr>
        <p:spPr>
          <a:xfrm>
            <a:off x="13611225" y="6787402"/>
            <a:ext cx="10936025" cy="10299747"/>
          </a:xfrm>
          <a:custGeom>
            <a:avLst/>
            <a:gdLst/>
            <a:ahLst/>
            <a:cxnLst/>
            <a:rect l="l" t="t" r="r" b="b"/>
            <a:pathLst>
              <a:path w="10936025" h="10299747">
                <a:moveTo>
                  <a:pt x="0" y="0"/>
                </a:moveTo>
                <a:lnTo>
                  <a:pt x="10936025" y="0"/>
                </a:lnTo>
                <a:lnTo>
                  <a:pt x="10936025" y="10299747"/>
                </a:lnTo>
                <a:lnTo>
                  <a:pt x="0" y="10299747"/>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grpSp>
        <p:nvGrpSpPr>
          <p:cNvPr id="3" name="Group 3"/>
          <p:cNvGrpSpPr/>
          <p:nvPr/>
        </p:nvGrpSpPr>
        <p:grpSpPr>
          <a:xfrm>
            <a:off x="666750" y="666750"/>
            <a:ext cx="8629650" cy="8953500"/>
            <a:chOff x="0" y="0"/>
            <a:chExt cx="1336959" cy="1387131"/>
          </a:xfrm>
        </p:grpSpPr>
        <p:sp>
          <p:nvSpPr>
            <p:cNvPr id="4" name="Freeform 4"/>
            <p:cNvSpPr/>
            <p:nvPr/>
          </p:nvSpPr>
          <p:spPr>
            <a:xfrm>
              <a:off x="0" y="0"/>
              <a:ext cx="1336959" cy="1387131"/>
            </a:xfrm>
            <a:custGeom>
              <a:avLst/>
              <a:gdLst/>
              <a:ahLst/>
              <a:cxnLst/>
              <a:rect l="l" t="t" r="r" b="b"/>
              <a:pathLst>
                <a:path w="1336959" h="1387131">
                  <a:moveTo>
                    <a:pt x="35885" y="0"/>
                  </a:moveTo>
                  <a:lnTo>
                    <a:pt x="1301073" y="0"/>
                  </a:lnTo>
                  <a:cubicBezTo>
                    <a:pt x="1310591" y="0"/>
                    <a:pt x="1319718" y="3781"/>
                    <a:pt x="1326448" y="10511"/>
                  </a:cubicBezTo>
                  <a:cubicBezTo>
                    <a:pt x="1333178" y="17240"/>
                    <a:pt x="1336959" y="26368"/>
                    <a:pt x="1336959" y="35885"/>
                  </a:cubicBezTo>
                  <a:lnTo>
                    <a:pt x="1336959" y="1351246"/>
                  </a:lnTo>
                  <a:cubicBezTo>
                    <a:pt x="1336959" y="1360764"/>
                    <a:pt x="1333178" y="1369891"/>
                    <a:pt x="1326448" y="1376621"/>
                  </a:cubicBezTo>
                  <a:cubicBezTo>
                    <a:pt x="1319718" y="1383351"/>
                    <a:pt x="1310591" y="1387131"/>
                    <a:pt x="1301073" y="1387131"/>
                  </a:cubicBezTo>
                  <a:lnTo>
                    <a:pt x="35885" y="1387131"/>
                  </a:lnTo>
                  <a:cubicBezTo>
                    <a:pt x="26368" y="1387131"/>
                    <a:pt x="17240" y="1383351"/>
                    <a:pt x="10511" y="1376621"/>
                  </a:cubicBezTo>
                  <a:cubicBezTo>
                    <a:pt x="3781" y="1369891"/>
                    <a:pt x="0" y="1360764"/>
                    <a:pt x="0" y="1351246"/>
                  </a:cubicBezTo>
                  <a:lnTo>
                    <a:pt x="0" y="35885"/>
                  </a:lnTo>
                  <a:cubicBezTo>
                    <a:pt x="0" y="26368"/>
                    <a:pt x="3781" y="17240"/>
                    <a:pt x="10511" y="10511"/>
                  </a:cubicBezTo>
                  <a:cubicBezTo>
                    <a:pt x="17240" y="3781"/>
                    <a:pt x="26368" y="0"/>
                    <a:pt x="35885" y="0"/>
                  </a:cubicBezTo>
                  <a:close/>
                </a:path>
              </a:pathLst>
            </a:custGeom>
            <a:blipFill>
              <a:blip r:embed="rId4"/>
              <a:stretch>
                <a:fillRect t="-199" b="-199"/>
              </a:stretch>
            </a:blipFill>
            <a:ln w="28575" cap="rnd">
              <a:solidFill>
                <a:srgbClr val="FFFFFF"/>
              </a:solidFill>
              <a:prstDash val="solid"/>
              <a:round/>
            </a:ln>
          </p:spPr>
        </p:sp>
      </p:grpSp>
      <p:grpSp>
        <p:nvGrpSpPr>
          <p:cNvPr id="5" name="Group 5"/>
          <p:cNvGrpSpPr/>
          <p:nvPr/>
        </p:nvGrpSpPr>
        <p:grpSpPr>
          <a:xfrm>
            <a:off x="10734675" y="1322495"/>
            <a:ext cx="6886575" cy="4833792"/>
            <a:chOff x="0" y="-47625"/>
            <a:chExt cx="9182100" cy="6445056"/>
          </a:xfrm>
        </p:grpSpPr>
        <p:sp>
          <p:nvSpPr>
            <p:cNvPr id="6" name="TextBox 6"/>
            <p:cNvSpPr txBox="1"/>
            <p:nvPr/>
          </p:nvSpPr>
          <p:spPr>
            <a:xfrm>
              <a:off x="0" y="2501918"/>
              <a:ext cx="9182100" cy="3895513"/>
            </a:xfrm>
            <a:prstGeom prst="rect">
              <a:avLst/>
            </a:prstGeom>
          </p:spPr>
          <p:txBody>
            <a:bodyPr lIns="0" tIns="0" rIns="0" bIns="0" rtlCol="0" anchor="t">
              <a:spAutoFit/>
            </a:bodyPr>
            <a:lstStyle/>
            <a:p>
              <a:pPr marL="0" lvl="0" indent="0" algn="l">
                <a:lnSpc>
                  <a:spcPct val="100000"/>
                </a:lnSpc>
              </a:pPr>
              <a:r>
                <a:rPr lang="en-US" altLang="en-US" sz="6330" b="1">
                  <a:solidFill>
                    <a:srgbClr val="3A7CA5"/>
                  </a:solidFill>
                  <a:latin typeface="Gilda Display" panose="02000000000000000000"/>
                  <a:ea typeface="Gilda Display" panose="02000000000000000000"/>
                  <a:cs typeface="Gilda Display" panose="02000000000000000000"/>
                  <a:sym typeface="Gilda Display" panose="02000000000000000000"/>
                </a:rPr>
                <a:t>“Your Whisper Key-Sound ID Unlock”</a:t>
              </a:r>
            </a:p>
          </p:txBody>
        </p:sp>
        <p:sp>
          <p:nvSpPr>
            <p:cNvPr id="7" name="TextBox 7"/>
            <p:cNvSpPr txBox="1"/>
            <p:nvPr/>
          </p:nvSpPr>
          <p:spPr>
            <a:xfrm>
              <a:off x="0" y="1071668"/>
              <a:ext cx="9182100" cy="1004993"/>
            </a:xfrm>
            <a:prstGeom prst="rect">
              <a:avLst/>
            </a:prstGeom>
          </p:spPr>
          <p:txBody>
            <a:bodyPr lIns="0" tIns="0" rIns="0" bIns="0" rtlCol="0" anchor="t">
              <a:spAutoFit/>
            </a:bodyPr>
            <a:lstStyle/>
            <a:p>
              <a:pPr marL="0" lvl="0" indent="0" algn="l">
                <a:lnSpc>
                  <a:spcPts val="5880"/>
                </a:lnSpc>
              </a:pPr>
              <a:r>
                <a:rPr lang="en-US" altLang="en-US" sz="4200">
                  <a:solidFill>
                    <a:srgbClr val="3A7CA5"/>
                  </a:solidFill>
                  <a:latin typeface="HK Grotesk Light" panose="00000400000000000000"/>
                  <a:ea typeface="HK Grotesk Light" panose="00000400000000000000"/>
                  <a:cs typeface="HK Grotesk Light" panose="00000400000000000000"/>
                  <a:sym typeface="HK Grotesk Light" panose="00000400000000000000"/>
                </a:rPr>
                <a:t>Graduation Project II</a:t>
              </a:r>
            </a:p>
          </p:txBody>
        </p:sp>
        <p:sp>
          <p:nvSpPr>
            <p:cNvPr id="8" name="TextBox 8"/>
            <p:cNvSpPr txBox="1"/>
            <p:nvPr/>
          </p:nvSpPr>
          <p:spPr>
            <a:xfrm>
              <a:off x="0" y="-47625"/>
              <a:ext cx="9182100" cy="526627"/>
            </a:xfrm>
            <a:prstGeom prst="rect">
              <a:avLst/>
            </a:prstGeom>
          </p:spPr>
          <p:txBody>
            <a:bodyPr lIns="0" tIns="0" rIns="0" bIns="0" rtlCol="0" anchor="t">
              <a:spAutoFit/>
            </a:bodyPr>
            <a:lstStyle/>
            <a:p>
              <a:pPr marL="0" lvl="0" indent="0" algn="l">
                <a:lnSpc>
                  <a:spcPts val="3080"/>
                </a:lnSpc>
              </a:pPr>
              <a:r>
                <a:rPr lang="en-US" sz="2200">
                  <a:solidFill>
                    <a:srgbClr val="28527A"/>
                  </a:solidFill>
                  <a:latin typeface="HK Grotesk Light" panose="00000400000000000000"/>
                  <a:ea typeface="HK Grotesk Light" panose="00000400000000000000"/>
                  <a:cs typeface="HK Grotesk Light" panose="00000400000000000000"/>
                  <a:sym typeface="HK Grotesk Light" panose="00000400000000000000"/>
                </a:rPr>
                <a:t>2026-01-2</a:t>
              </a:r>
              <a:r>
                <a:rPr lang="ar-JO" altLang="en-US" sz="2200">
                  <a:solidFill>
                    <a:srgbClr val="28527A"/>
                  </a:solidFill>
                  <a:latin typeface="HK Grotesk Light" panose="00000400000000000000"/>
                  <a:ea typeface="HK Grotesk Light" panose="00000400000000000000"/>
                  <a:cs typeface="HK Grotesk Light" panose="00000400000000000000"/>
                  <a:sym typeface="HK Grotesk Light" panose="00000400000000000000"/>
                </a:rPr>
                <a:t>6</a:t>
              </a:r>
            </a:p>
          </p:txBody>
        </p:sp>
      </p:grpSp>
      <p:sp>
        <p:nvSpPr>
          <p:cNvPr id="13" name="TextBox 6"/>
          <p:cNvSpPr txBox="1"/>
          <p:nvPr/>
        </p:nvSpPr>
        <p:spPr>
          <a:xfrm>
            <a:off x="9677400" y="6156288"/>
            <a:ext cx="6886575" cy="3877945"/>
          </a:xfrm>
          <a:prstGeom prst="rect">
            <a:avLst/>
          </a:prstGeom>
        </p:spPr>
        <p:txBody>
          <a:bodyPr lIns="0" tIns="0" rIns="0" bIns="0" rtlCol="0" anchor="t">
            <a:spAutoFit/>
          </a:bodyPr>
          <a:lstStyle/>
          <a:p>
            <a:pPr marL="0" lvl="0" indent="0" algn="l">
              <a:lnSpc>
                <a:spcPct val="100000"/>
              </a:lnSpc>
            </a:pPr>
            <a:r>
              <a:rPr lang="en-US" altLang="en-US" sz="3600" b="1">
                <a:solidFill>
                  <a:srgbClr val="3A7CA5"/>
                </a:solidFill>
                <a:latin typeface="Gilda Display" panose="02000000000000000000"/>
                <a:ea typeface="Gilda Display" panose="02000000000000000000"/>
                <a:cs typeface="Gilda Display" panose="02000000000000000000"/>
                <a:sym typeface="Gilda Display" panose="02000000000000000000"/>
              </a:rPr>
              <a:t>Supervisor :</a:t>
            </a:r>
            <a:br>
              <a:rPr lang="en-US" altLang="en-US" sz="3600">
                <a:solidFill>
                  <a:srgbClr val="3A7CA5"/>
                </a:solidFill>
                <a:latin typeface="Gilda Display" panose="02000000000000000000"/>
                <a:ea typeface="Gilda Display" panose="02000000000000000000"/>
                <a:cs typeface="Gilda Display" panose="02000000000000000000"/>
                <a:sym typeface="Gilda Display" panose="02000000000000000000"/>
              </a:rPr>
            </a:br>
            <a:r>
              <a:rPr lang="en-US" altLang="en-US" sz="3600">
                <a:solidFill>
                  <a:srgbClr val="3A7CA5"/>
                </a:solidFill>
                <a:latin typeface="Gilda Display" panose="02000000000000000000"/>
                <a:ea typeface="Gilda Display" panose="02000000000000000000"/>
                <a:cs typeface="Gilda Display" panose="02000000000000000000"/>
                <a:sym typeface="Gilda Display" panose="02000000000000000000"/>
              </a:rPr>
              <a:t>Dr.Falah Hasan</a:t>
            </a:r>
          </a:p>
          <a:p>
            <a:pPr marL="0" lvl="0" indent="0" algn="l">
              <a:lnSpc>
                <a:spcPct val="100000"/>
              </a:lnSpc>
            </a:pPr>
            <a:endParaRPr lang="en-US" altLang="en-US" sz="3600">
              <a:solidFill>
                <a:srgbClr val="3A7CA5"/>
              </a:solidFill>
              <a:latin typeface="Gilda Display" panose="02000000000000000000"/>
              <a:ea typeface="Gilda Display" panose="02000000000000000000"/>
              <a:cs typeface="Gilda Display" panose="02000000000000000000"/>
              <a:sym typeface="Gilda Display" panose="02000000000000000000"/>
            </a:endParaRPr>
          </a:p>
          <a:p>
            <a:pPr marL="0" lvl="0" indent="0" algn="l">
              <a:lnSpc>
                <a:spcPct val="100000"/>
              </a:lnSpc>
            </a:pPr>
            <a:r>
              <a:rPr lang="en-US" altLang="en-US" sz="3600" b="1">
                <a:solidFill>
                  <a:srgbClr val="3A7CA5"/>
                </a:solidFill>
                <a:latin typeface="Gilda Display" panose="02000000000000000000"/>
                <a:ea typeface="Gilda Display" panose="02000000000000000000"/>
                <a:cs typeface="Gilda Display" panose="02000000000000000000"/>
                <a:sym typeface="Gilda Display" panose="02000000000000000000"/>
              </a:rPr>
              <a:t>Prepared  by  :</a:t>
            </a:r>
            <a:br>
              <a:rPr lang="en-US" altLang="en-US" sz="3600" b="1">
                <a:solidFill>
                  <a:srgbClr val="3A7CA5"/>
                </a:solidFill>
                <a:latin typeface="Gilda Display" panose="02000000000000000000"/>
                <a:ea typeface="Gilda Display" panose="02000000000000000000"/>
                <a:cs typeface="Gilda Display" panose="02000000000000000000"/>
                <a:sym typeface="Gilda Display" panose="02000000000000000000"/>
              </a:rPr>
            </a:br>
            <a:r>
              <a:rPr lang="en-US" altLang="en-US" sz="3600">
                <a:solidFill>
                  <a:srgbClr val="3A7CA5"/>
                </a:solidFill>
                <a:latin typeface="Gilda Display" panose="02000000000000000000"/>
                <a:ea typeface="Gilda Display" panose="02000000000000000000"/>
                <a:cs typeface="Gilda Display" panose="02000000000000000000"/>
                <a:sym typeface="Gilda Display" panose="02000000000000000000"/>
              </a:rPr>
              <a:t>Jana Nazem Sa’ad Hanini </a:t>
            </a:r>
          </a:p>
          <a:p>
            <a:pPr marL="0" lvl="0" indent="0" algn="l">
              <a:lnSpc>
                <a:spcPct val="100000"/>
              </a:lnSpc>
            </a:pPr>
            <a:r>
              <a:rPr lang="en-US" altLang="en-US" sz="3600">
                <a:solidFill>
                  <a:srgbClr val="3A7CA5"/>
                </a:solidFill>
                <a:latin typeface="Gilda Display" panose="02000000000000000000"/>
                <a:ea typeface="Gilda Display" panose="02000000000000000000"/>
                <a:cs typeface="Gilda Display" panose="02000000000000000000"/>
                <a:sym typeface="Gilda Display" panose="02000000000000000000"/>
              </a:rPr>
              <a:t>Noor Aldeen Moneer Mahmoud Mahameed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9FBFB"/>
        </a:solidFill>
        <a:effectLst/>
      </p:bgPr>
    </p:bg>
    <p:spTree>
      <p:nvGrpSpPr>
        <p:cNvPr id="1" name=""/>
        <p:cNvGrpSpPr/>
        <p:nvPr/>
      </p:nvGrpSpPr>
      <p:grpSpPr>
        <a:xfrm>
          <a:off x="0" y="0"/>
          <a:ext cx="0" cy="0"/>
          <a:chOff x="0" y="0"/>
          <a:chExt cx="0" cy="0"/>
        </a:xfrm>
      </p:grpSpPr>
      <p:grpSp>
        <p:nvGrpSpPr>
          <p:cNvPr id="2" name="Group 2"/>
          <p:cNvGrpSpPr/>
          <p:nvPr/>
        </p:nvGrpSpPr>
        <p:grpSpPr>
          <a:xfrm>
            <a:off x="10734675" y="666750"/>
            <a:ext cx="6886575" cy="8953500"/>
            <a:chOff x="0" y="0"/>
            <a:chExt cx="1200275" cy="1560523"/>
          </a:xfrm>
        </p:grpSpPr>
        <p:sp>
          <p:nvSpPr>
            <p:cNvPr id="3" name="Freeform 3"/>
            <p:cNvSpPr/>
            <p:nvPr/>
          </p:nvSpPr>
          <p:spPr>
            <a:xfrm>
              <a:off x="0" y="0"/>
              <a:ext cx="1200275" cy="1560523"/>
            </a:xfrm>
            <a:custGeom>
              <a:avLst/>
              <a:gdLst/>
              <a:ahLst/>
              <a:cxnLst/>
              <a:rect l="l" t="t" r="r" b="b"/>
              <a:pathLst>
                <a:path w="1200275" h="1560523">
                  <a:moveTo>
                    <a:pt x="44968" y="0"/>
                  </a:moveTo>
                  <a:lnTo>
                    <a:pt x="1155306" y="0"/>
                  </a:lnTo>
                  <a:cubicBezTo>
                    <a:pt x="1167233" y="0"/>
                    <a:pt x="1178670" y="4738"/>
                    <a:pt x="1187104" y="13171"/>
                  </a:cubicBezTo>
                  <a:cubicBezTo>
                    <a:pt x="1195537" y="21604"/>
                    <a:pt x="1200275" y="33042"/>
                    <a:pt x="1200275" y="44968"/>
                  </a:cubicBezTo>
                  <a:lnTo>
                    <a:pt x="1200275" y="1515555"/>
                  </a:lnTo>
                  <a:cubicBezTo>
                    <a:pt x="1200275" y="1527481"/>
                    <a:pt x="1195537" y="1538919"/>
                    <a:pt x="1187104" y="1547352"/>
                  </a:cubicBezTo>
                  <a:cubicBezTo>
                    <a:pt x="1178670" y="1555785"/>
                    <a:pt x="1167233" y="1560523"/>
                    <a:pt x="1155306" y="1560523"/>
                  </a:cubicBezTo>
                  <a:lnTo>
                    <a:pt x="44968" y="1560523"/>
                  </a:lnTo>
                  <a:cubicBezTo>
                    <a:pt x="33042" y="1560523"/>
                    <a:pt x="21604" y="1555785"/>
                    <a:pt x="13171" y="1547352"/>
                  </a:cubicBezTo>
                  <a:cubicBezTo>
                    <a:pt x="4738" y="1538919"/>
                    <a:pt x="0" y="1527481"/>
                    <a:pt x="0" y="1515555"/>
                  </a:cubicBezTo>
                  <a:lnTo>
                    <a:pt x="0" y="44968"/>
                  </a:lnTo>
                  <a:cubicBezTo>
                    <a:pt x="0" y="33042"/>
                    <a:pt x="4738" y="21604"/>
                    <a:pt x="13171" y="13171"/>
                  </a:cubicBezTo>
                  <a:cubicBezTo>
                    <a:pt x="21604" y="4738"/>
                    <a:pt x="33042" y="0"/>
                    <a:pt x="44968" y="0"/>
                  </a:cubicBezTo>
                  <a:close/>
                </a:path>
              </a:pathLst>
            </a:custGeom>
            <a:blipFill>
              <a:blip r:embed="rId2"/>
              <a:stretch>
                <a:fillRect t="-271" b="-271"/>
              </a:stretch>
            </a:blipFill>
            <a:ln w="19050" cap="rnd">
              <a:solidFill>
                <a:srgbClr val="432766"/>
              </a:solidFill>
              <a:prstDash val="solid"/>
              <a:round/>
            </a:ln>
          </p:spPr>
        </p:sp>
      </p:grpSp>
      <p:grpSp>
        <p:nvGrpSpPr>
          <p:cNvPr id="4" name="Group 4"/>
          <p:cNvGrpSpPr/>
          <p:nvPr/>
        </p:nvGrpSpPr>
        <p:grpSpPr>
          <a:xfrm>
            <a:off x="666750" y="795020"/>
            <a:ext cx="8324850" cy="8564341"/>
            <a:chOff x="0" y="171450"/>
            <a:chExt cx="11099800" cy="8427699"/>
          </a:xfrm>
        </p:grpSpPr>
        <p:sp>
          <p:nvSpPr>
            <p:cNvPr id="5" name="TextBox 5"/>
            <p:cNvSpPr txBox="1"/>
            <p:nvPr/>
          </p:nvSpPr>
          <p:spPr>
            <a:xfrm>
              <a:off x="0" y="2057399"/>
              <a:ext cx="11099800" cy="6541750"/>
            </a:xfrm>
            <a:prstGeom prst="rect">
              <a:avLst/>
            </a:prstGeom>
          </p:spPr>
          <p:txBody>
            <a:bodyPr lIns="0" tIns="0" rIns="0" bIns="0" rtlCol="0" anchor="t">
              <a:spAutoFit/>
            </a:bodyPr>
            <a:lstStyle/>
            <a:p>
              <a:pPr marL="0" lvl="0" indent="0" algn="just">
                <a:lnSpc>
                  <a:spcPct val="150000"/>
                </a:lnSpc>
              </a:pPr>
              <a:r>
                <a:rPr lang="en-US" altLang="en-US" sz="3600">
                  <a:solidFill>
                    <a:srgbClr val="28527A"/>
                  </a:solidFill>
                  <a:latin typeface="HK Grotesk Light" panose="00000400000000000000"/>
                  <a:ea typeface="HK Grotesk Light" panose="00000400000000000000"/>
                  <a:cs typeface="HK Grotesk Light" panose="00000400000000000000"/>
                  <a:sym typeface="HK Grotesk Light" panose="00000400000000000000"/>
                </a:rPr>
                <a:t>In the future, this system can be further developed by platforms to enable remote control, real-time monitoring, and access management through mobile applications. Expanding the system to support multilingual voice commands and adaptive learning would also enhance its flexibility and usability in diverse environments.</a:t>
              </a:r>
            </a:p>
          </p:txBody>
        </p:sp>
        <p:sp>
          <p:nvSpPr>
            <p:cNvPr id="6" name="TextBox 6"/>
            <p:cNvSpPr txBox="1"/>
            <p:nvPr/>
          </p:nvSpPr>
          <p:spPr>
            <a:xfrm>
              <a:off x="0" y="171450"/>
              <a:ext cx="11099800" cy="1110392"/>
            </a:xfrm>
            <a:prstGeom prst="rect">
              <a:avLst/>
            </a:prstGeom>
          </p:spPr>
          <p:txBody>
            <a:bodyPr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Future Work</a:t>
              </a:r>
            </a:p>
          </p:txBody>
        </p:sp>
      </p:grpSp>
      <p:sp>
        <p:nvSpPr>
          <p:cNvPr id="8" name="Text Box 7"/>
          <p:cNvSpPr txBox="1"/>
          <p:nvPr/>
        </p:nvSpPr>
        <p:spPr>
          <a:xfrm>
            <a:off x="5130800" y="5867400"/>
            <a:ext cx="6096000" cy="368300"/>
          </a:xfrm>
          <a:prstGeom prst="rect">
            <a:avLst/>
          </a:prstGeom>
          <a:noFill/>
        </p:spPr>
        <p:txBody>
          <a:bodyPr wrap="square" rtlCol="0">
            <a:spAutoFit/>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6F2F8"/>
        </a:solidFill>
        <a:effectLst/>
      </p:bgPr>
    </p:bg>
    <p:spTree>
      <p:nvGrpSpPr>
        <p:cNvPr id="1" name=""/>
        <p:cNvGrpSpPr/>
        <p:nvPr/>
      </p:nvGrpSpPr>
      <p:grpSpPr>
        <a:xfrm>
          <a:off x="0" y="0"/>
          <a:ext cx="0" cy="0"/>
          <a:chOff x="0" y="0"/>
          <a:chExt cx="0" cy="0"/>
        </a:xfrm>
      </p:grpSpPr>
      <p:grpSp>
        <p:nvGrpSpPr>
          <p:cNvPr id="2" name="Group 2"/>
          <p:cNvGrpSpPr/>
          <p:nvPr/>
        </p:nvGrpSpPr>
        <p:grpSpPr>
          <a:xfrm>
            <a:off x="2145665" y="1925955"/>
            <a:ext cx="13982700" cy="6056296"/>
            <a:chOff x="0" y="171450"/>
            <a:chExt cx="16852900" cy="7298707"/>
          </a:xfrm>
        </p:grpSpPr>
        <p:sp>
          <p:nvSpPr>
            <p:cNvPr id="3" name="TextBox 3"/>
            <p:cNvSpPr txBox="1"/>
            <p:nvPr/>
          </p:nvSpPr>
          <p:spPr>
            <a:xfrm>
              <a:off x="0" y="171450"/>
              <a:ext cx="16852900" cy="1359878"/>
            </a:xfrm>
            <a:prstGeom prst="rect">
              <a:avLst/>
            </a:prstGeom>
          </p:spPr>
          <p:txBody>
            <a:bodyPr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Introduction</a:t>
              </a:r>
            </a:p>
          </p:txBody>
        </p:sp>
        <p:sp>
          <p:nvSpPr>
            <p:cNvPr id="4" name="TextBox 4"/>
            <p:cNvSpPr txBox="1"/>
            <p:nvPr/>
          </p:nvSpPr>
          <p:spPr>
            <a:xfrm>
              <a:off x="0" y="3251244"/>
              <a:ext cx="16852900" cy="4218913"/>
            </a:xfrm>
            <a:prstGeom prst="rect">
              <a:avLst/>
            </a:prstGeom>
          </p:spPr>
          <p:txBody>
            <a:bodyPr lIns="0" tIns="0" rIns="0" bIns="0" rtlCol="0" anchor="t">
              <a:spAutoFit/>
            </a:bodyPr>
            <a:lstStyle/>
            <a:p>
              <a:pPr marL="0" lvl="0" indent="0" algn="l">
                <a:lnSpc>
                  <a:spcPts val="3900"/>
                </a:lnSpc>
              </a:pPr>
              <a:r>
                <a:rPr lang="en-US" altLang="en-US" sz="3200">
                  <a:solidFill>
                    <a:srgbClr val="28527A"/>
                  </a:solidFill>
                  <a:latin typeface="HK Grotesk Light" panose="00000400000000000000"/>
                  <a:ea typeface="HK Grotesk Light" panose="00000400000000000000"/>
                  <a:cs typeface="HK Grotesk Light" panose="00000400000000000000"/>
                  <a:sym typeface="HK Grotesk Light" panose="00000400000000000000"/>
                </a:rPr>
                <a:t>This project follows an intelligent design for an access control system based on voice recognition of specific individuals, enhancing security and facilitating access by relying on voice prints instead of traditional passwords. The system analyzes the unique voice data of authorized individuals, which is then recorded in real time. The recording is then recorded, allowing the door to open immediately if a match is found.</a:t>
              </a:r>
            </a:p>
            <a:p>
              <a:pPr marL="0" lvl="0" indent="0" algn="l">
                <a:lnSpc>
                  <a:spcPts val="3900"/>
                </a:lnSpc>
              </a:pPr>
              <a:endParaRPr lang="en-US" altLang="en-US" sz="3200">
                <a:solidFill>
                  <a:srgbClr val="28527A"/>
                </a:solidFill>
                <a:latin typeface="HK Grotesk Light" panose="00000400000000000000"/>
                <a:ea typeface="HK Grotesk Light" panose="00000400000000000000"/>
                <a:cs typeface="HK Grotesk Light" panose="00000400000000000000"/>
                <a:sym typeface="HK Grotesk Light" panose="00000400000000000000"/>
              </a:endParaRPr>
            </a:p>
          </p:txBody>
        </p:sp>
        <p:sp>
          <p:nvSpPr>
            <p:cNvPr id="5" name="TextBox 5"/>
            <p:cNvSpPr txBox="1"/>
            <p:nvPr/>
          </p:nvSpPr>
          <p:spPr>
            <a:xfrm>
              <a:off x="0" y="2086063"/>
              <a:ext cx="16852900" cy="556349"/>
            </a:xfrm>
            <a:prstGeom prst="rect">
              <a:avLst/>
            </a:prstGeom>
          </p:spPr>
          <p:txBody>
            <a:bodyPr lIns="0" tIns="0" rIns="0" bIns="0" rtlCol="0" anchor="t">
              <a:spAutoFit/>
            </a:bodyPr>
            <a:lstStyle/>
            <a:p>
              <a:pPr marL="0" lvl="0" indent="0" algn="l">
                <a:lnSpc>
                  <a:spcPts val="3600"/>
                </a:lnSpc>
              </a:pPr>
              <a:r>
                <a:rPr lang="en-US" sz="3600" b="1">
                  <a:solidFill>
                    <a:srgbClr val="3A7CA5"/>
                  </a:solidFill>
                  <a:latin typeface="HK Grotesk Bold" panose="00000800000000000000"/>
                  <a:ea typeface="HK Grotesk Bold" panose="00000800000000000000"/>
                  <a:cs typeface="HK Grotesk Bold" panose="00000800000000000000"/>
                  <a:sym typeface="HK Grotesk Bold" panose="00000800000000000000"/>
                </a:rPr>
                <a:t>Overview of Speaker Recognition Technology</a:t>
              </a:r>
            </a:p>
          </p:txBody>
        </p:sp>
      </p:grpSp>
      <p:sp>
        <p:nvSpPr>
          <p:cNvPr id="6" name="Freeform 6"/>
          <p:cNvSpPr/>
          <p:nvPr/>
        </p:nvSpPr>
        <p:spPr>
          <a:xfrm rot="-1268288">
            <a:off x="14795639" y="5873497"/>
            <a:ext cx="10936025" cy="10299747"/>
          </a:xfrm>
          <a:custGeom>
            <a:avLst/>
            <a:gdLst/>
            <a:ahLst/>
            <a:cxnLst/>
            <a:rect l="l" t="t" r="r" b="b"/>
            <a:pathLst>
              <a:path w="10936025" h="10299747">
                <a:moveTo>
                  <a:pt x="0" y="0"/>
                </a:moveTo>
                <a:lnTo>
                  <a:pt x="10936025" y="0"/>
                </a:lnTo>
                <a:lnTo>
                  <a:pt x="10936025" y="10299747"/>
                </a:lnTo>
                <a:lnTo>
                  <a:pt x="0" y="10299747"/>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9E9F7"/>
        </a:solidFill>
        <a:effectLst/>
      </p:bgPr>
    </p:bg>
    <p:spTree>
      <p:nvGrpSpPr>
        <p:cNvPr id="1" name=""/>
        <p:cNvGrpSpPr/>
        <p:nvPr/>
      </p:nvGrpSpPr>
      <p:grpSpPr>
        <a:xfrm>
          <a:off x="0" y="0"/>
          <a:ext cx="0" cy="0"/>
          <a:chOff x="0" y="0"/>
          <a:chExt cx="0" cy="0"/>
        </a:xfrm>
      </p:grpSpPr>
      <p:grpSp>
        <p:nvGrpSpPr>
          <p:cNvPr id="2" name="Group 2"/>
          <p:cNvGrpSpPr/>
          <p:nvPr/>
        </p:nvGrpSpPr>
        <p:grpSpPr>
          <a:xfrm>
            <a:off x="1524000" y="1029017"/>
            <a:ext cx="12639675" cy="6217920"/>
            <a:chOff x="0" y="171450"/>
            <a:chExt cx="16852900" cy="8290560"/>
          </a:xfrm>
        </p:grpSpPr>
        <p:sp>
          <p:nvSpPr>
            <p:cNvPr id="3" name="TextBox 3"/>
            <p:cNvSpPr txBox="1"/>
            <p:nvPr/>
          </p:nvSpPr>
          <p:spPr>
            <a:xfrm>
              <a:off x="0" y="171450"/>
              <a:ext cx="16852900" cy="1612476"/>
            </a:xfrm>
            <a:prstGeom prst="rect">
              <a:avLst/>
            </a:prstGeom>
          </p:spPr>
          <p:txBody>
            <a:bodyPr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Problem Statement</a:t>
              </a:r>
            </a:p>
          </p:txBody>
        </p:sp>
        <p:sp>
          <p:nvSpPr>
            <p:cNvPr id="4" name="TextBox 4"/>
            <p:cNvSpPr txBox="1"/>
            <p:nvPr/>
          </p:nvSpPr>
          <p:spPr>
            <a:xfrm>
              <a:off x="0" y="2377863"/>
              <a:ext cx="16852900" cy="6084147"/>
            </a:xfrm>
            <a:prstGeom prst="rect">
              <a:avLst/>
            </a:prstGeom>
          </p:spPr>
          <p:txBody>
            <a:bodyPr lIns="0" tIns="0" rIns="0" bIns="0" rtlCol="0" anchor="t">
              <a:noAutofit/>
            </a:bodyPr>
            <a:lstStyle/>
            <a:p>
              <a:pPr marL="0" lvl="0" indent="0" algn="l">
                <a:lnSpc>
                  <a:spcPts val="3600"/>
                </a:lnSpc>
              </a:pPr>
              <a:r>
                <a:rPr lang="en-US"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rPr>
                <a:t>Problem</a:t>
              </a:r>
              <a:r>
                <a:rPr lang="en-US" altLang="en-US" sz="3600">
                  <a:solidFill>
                    <a:srgbClr val="28527A"/>
                  </a:solidFill>
                  <a:latin typeface="HK Grotesk Bold" panose="00000800000000000000"/>
                  <a:ea typeface="HK Grotesk Bold" panose="00000800000000000000"/>
                  <a:cs typeface="HK Grotesk Bold" panose="00000800000000000000"/>
                  <a:sym typeface="HK Grotesk Bold" panose="00000800000000000000"/>
                </a:rPr>
                <a:t>: Need for a secure, contactless, intelligent access system</a:t>
              </a:r>
              <a:endParaRPr lang="en-US"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endParaRPr>
            </a:p>
            <a:p>
              <a:pPr marL="0" lvl="0" indent="0" algn="l">
                <a:lnSpc>
                  <a:spcPts val="3600"/>
                </a:lnSpc>
              </a:pPr>
              <a:endParaRPr lang="en-US"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endParaRPr>
            </a:p>
            <a:p>
              <a:pPr marL="0" lvl="0" indent="0" algn="l">
                <a:lnSpc>
                  <a:spcPts val="3600"/>
                </a:lnSpc>
              </a:pPr>
              <a:r>
                <a:rPr lang="en-US"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rPr>
                <a:t>Solution: </a:t>
              </a:r>
            </a:p>
            <a:p>
              <a:pPr marL="457200" lvl="0" indent="-457200" algn="l">
                <a:lnSpc>
                  <a:spcPts val="3600"/>
                </a:lnSpc>
                <a:buFont typeface="Arial" panose="020B0604020202020204" pitchFamily="34" charset="0"/>
                <a:buChar char="•"/>
              </a:pPr>
              <a:r>
                <a:rPr lang="en-US"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rPr>
                <a:t>Voice recognition offers:</a:t>
              </a:r>
            </a:p>
          </p:txBody>
        </p:sp>
      </p:grpSp>
      <p:sp>
        <p:nvSpPr>
          <p:cNvPr id="5" name="Freeform 5"/>
          <p:cNvSpPr/>
          <p:nvPr/>
        </p:nvSpPr>
        <p:spPr>
          <a:xfrm rot="-1268288">
            <a:off x="14795639" y="5873497"/>
            <a:ext cx="10936025" cy="10299747"/>
          </a:xfrm>
          <a:custGeom>
            <a:avLst/>
            <a:gdLst/>
            <a:ahLst/>
            <a:cxnLst/>
            <a:rect l="l" t="t" r="r" b="b"/>
            <a:pathLst>
              <a:path w="10936025" h="10299747">
                <a:moveTo>
                  <a:pt x="0" y="0"/>
                </a:moveTo>
                <a:lnTo>
                  <a:pt x="10936025" y="0"/>
                </a:lnTo>
                <a:lnTo>
                  <a:pt x="10936025" y="10299747"/>
                </a:lnTo>
                <a:lnTo>
                  <a:pt x="0" y="10299747"/>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6" name="Freeform 6"/>
          <p:cNvSpPr/>
          <p:nvPr/>
        </p:nvSpPr>
        <p:spPr>
          <a:xfrm rot="-1268288">
            <a:off x="-6005389" y="-6781594"/>
            <a:ext cx="10936025" cy="10299747"/>
          </a:xfrm>
          <a:custGeom>
            <a:avLst/>
            <a:gdLst/>
            <a:ahLst/>
            <a:cxnLst/>
            <a:rect l="l" t="t" r="r" b="b"/>
            <a:pathLst>
              <a:path w="10936025" h="10299747">
                <a:moveTo>
                  <a:pt x="0" y="0"/>
                </a:moveTo>
                <a:lnTo>
                  <a:pt x="10936025" y="0"/>
                </a:lnTo>
                <a:lnTo>
                  <a:pt x="10936025" y="10299747"/>
                </a:lnTo>
                <a:lnTo>
                  <a:pt x="0" y="10299747"/>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graphicFrame>
        <p:nvGraphicFramePr>
          <p:cNvPr id="8" name="Diagram 7"/>
          <p:cNvGraphicFramePr/>
          <p:nvPr/>
        </p:nvGraphicFramePr>
        <p:xfrm>
          <a:off x="1066800" y="4457700"/>
          <a:ext cx="8128000" cy="54184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Diagram 8"/>
          <p:cNvGraphicFramePr/>
          <p:nvPr/>
        </p:nvGraphicFramePr>
        <p:xfrm>
          <a:off x="9601200" y="5283835"/>
          <a:ext cx="7522845" cy="380238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9FBFB"/>
        </a:solidFill>
        <a:effectLst/>
      </p:bgPr>
    </p:bg>
    <p:spTree>
      <p:nvGrpSpPr>
        <p:cNvPr id="1" name=""/>
        <p:cNvGrpSpPr/>
        <p:nvPr/>
      </p:nvGrpSpPr>
      <p:grpSpPr>
        <a:xfrm>
          <a:off x="0" y="0"/>
          <a:ext cx="0" cy="0"/>
          <a:chOff x="0" y="0"/>
          <a:chExt cx="0" cy="0"/>
        </a:xfrm>
      </p:grpSpPr>
      <p:grpSp>
        <p:nvGrpSpPr>
          <p:cNvPr id="4" name="Group 4"/>
          <p:cNvGrpSpPr/>
          <p:nvPr/>
        </p:nvGrpSpPr>
        <p:grpSpPr>
          <a:xfrm>
            <a:off x="666750" y="795020"/>
            <a:ext cx="8324850" cy="6169025"/>
            <a:chOff x="0" y="171450"/>
            <a:chExt cx="11099800" cy="5519928"/>
          </a:xfrm>
        </p:grpSpPr>
        <p:sp>
          <p:nvSpPr>
            <p:cNvPr id="5" name="TextBox 5"/>
            <p:cNvSpPr txBox="1"/>
            <p:nvPr/>
          </p:nvSpPr>
          <p:spPr>
            <a:xfrm>
              <a:off x="0" y="2960394"/>
              <a:ext cx="11099800" cy="2730984"/>
            </a:xfrm>
            <a:prstGeom prst="rect">
              <a:avLst/>
            </a:prstGeom>
          </p:spPr>
          <p:txBody>
            <a:bodyPr lIns="0" tIns="0" rIns="0" bIns="0" rtlCol="0" anchor="t">
              <a:noAutofit/>
            </a:bodyPr>
            <a:lstStyle/>
            <a:p>
              <a:pPr marL="0" lvl="0" indent="0" algn="l">
                <a:lnSpc>
                  <a:spcPts val="3900"/>
                </a:lnSpc>
              </a:pPr>
              <a:r>
                <a:rPr lang="en-US" sz="4400">
                  <a:solidFill>
                    <a:srgbClr val="28527A"/>
                  </a:solidFill>
                  <a:latin typeface="HK Grotesk Light" panose="00000400000000000000"/>
                  <a:ea typeface="HK Grotesk Light" panose="00000400000000000000"/>
                  <a:cs typeface="HK Grotesk Light" panose="00000400000000000000"/>
                  <a:sym typeface="HK Grotesk Light" panose="00000400000000000000"/>
                </a:rPr>
                <a:t>Current speaker recognition systems use diverse methods, yet they struggle with variability in voice and environmental noise.</a:t>
              </a:r>
            </a:p>
          </p:txBody>
        </p:sp>
        <p:sp>
          <p:nvSpPr>
            <p:cNvPr id="6" name="TextBox 6"/>
            <p:cNvSpPr txBox="1"/>
            <p:nvPr/>
          </p:nvSpPr>
          <p:spPr>
            <a:xfrm>
              <a:off x="0" y="171450"/>
              <a:ext cx="11099800" cy="2019333"/>
            </a:xfrm>
            <a:prstGeom prst="rect">
              <a:avLst/>
            </a:prstGeom>
          </p:spPr>
          <p:txBody>
            <a:bodyPr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Existing Technologies</a:t>
              </a:r>
            </a:p>
          </p:txBody>
        </p:sp>
      </p:grpSp>
      <p:graphicFrame>
        <p:nvGraphicFramePr>
          <p:cNvPr id="7" name="Diagram 6"/>
          <p:cNvGraphicFramePr/>
          <p:nvPr/>
        </p:nvGraphicFramePr>
        <p:xfrm>
          <a:off x="7620635" y="1638300"/>
          <a:ext cx="11358880" cy="7573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6F2F8"/>
        </a:solidFill>
        <a:effectLst/>
      </p:bgPr>
    </p:bg>
    <p:spTree>
      <p:nvGrpSpPr>
        <p:cNvPr id="1" name=""/>
        <p:cNvGrpSpPr/>
        <p:nvPr/>
      </p:nvGrpSpPr>
      <p:grpSpPr>
        <a:xfrm>
          <a:off x="0" y="0"/>
          <a:ext cx="0" cy="0"/>
          <a:chOff x="0" y="0"/>
          <a:chExt cx="0" cy="0"/>
        </a:xfrm>
      </p:grpSpPr>
      <p:sp>
        <p:nvSpPr>
          <p:cNvPr id="4" name="TextBox 4"/>
          <p:cNvSpPr txBox="1"/>
          <p:nvPr/>
        </p:nvSpPr>
        <p:spPr>
          <a:xfrm>
            <a:off x="666750" y="819150"/>
            <a:ext cx="6886575" cy="4462780"/>
          </a:xfrm>
          <a:prstGeom prst="rect">
            <a:avLst/>
          </a:prstGeom>
        </p:spPr>
        <p:txBody>
          <a:bodyPr lIns="0" tIns="0" rIns="0" bIns="0" rtlCol="0" anchor="t">
            <a:spAutoFit/>
          </a:bodyPr>
          <a:lstStyle/>
          <a:p>
            <a:pPr marL="0" lvl="0" indent="0" algn="l">
              <a:lnSpc>
                <a:spcPts val="8700"/>
              </a:lnSpc>
            </a:pPr>
            <a:r>
              <a:rPr lang="en-US" sz="8000">
                <a:solidFill>
                  <a:srgbClr val="3A7CA5"/>
                </a:solidFill>
                <a:latin typeface="Gilda Display" panose="02000000000000000000"/>
                <a:ea typeface="Gilda Display" panose="02000000000000000000"/>
                <a:cs typeface="Gilda Display" panose="02000000000000000000"/>
                <a:sym typeface="Gilda Display" panose="02000000000000000000"/>
              </a:rPr>
              <a:t>Methodology: Data Collection and Preprocessing</a:t>
            </a:r>
          </a:p>
        </p:txBody>
      </p:sp>
      <p:grpSp>
        <p:nvGrpSpPr>
          <p:cNvPr id="5" name="Group 5"/>
          <p:cNvGrpSpPr/>
          <p:nvPr/>
        </p:nvGrpSpPr>
        <p:grpSpPr>
          <a:xfrm>
            <a:off x="685800" y="6591300"/>
            <a:ext cx="10565130" cy="2263646"/>
            <a:chOff x="0" y="-9525"/>
            <a:chExt cx="9182100" cy="2242004"/>
          </a:xfrm>
        </p:grpSpPr>
        <p:sp>
          <p:nvSpPr>
            <p:cNvPr id="6" name="TextBox 6"/>
            <p:cNvSpPr txBox="1"/>
            <p:nvPr/>
          </p:nvSpPr>
          <p:spPr>
            <a:xfrm>
              <a:off x="0" y="-9525"/>
              <a:ext cx="9182100" cy="457231"/>
            </a:xfrm>
            <a:prstGeom prst="rect">
              <a:avLst/>
            </a:prstGeom>
          </p:spPr>
          <p:txBody>
            <a:bodyPr lIns="0" tIns="0" rIns="0" bIns="0" rtlCol="0" anchor="t">
              <a:spAutoFit/>
            </a:bodyPr>
            <a:lstStyle/>
            <a:p>
              <a:pPr marL="0" lvl="0" indent="0" algn="l">
                <a:lnSpc>
                  <a:spcPts val="3600"/>
                </a:lnSpc>
                <a:spcBef>
                  <a:spcPct val="0"/>
                </a:spcBef>
              </a:pPr>
              <a:r>
                <a:rPr lang="en-US" sz="3600" b="1">
                  <a:solidFill>
                    <a:srgbClr val="3A7CA5"/>
                  </a:solidFill>
                  <a:latin typeface="HK Grotesk Bold" panose="00000800000000000000"/>
                  <a:ea typeface="HK Grotesk Bold" panose="00000800000000000000"/>
                  <a:cs typeface="HK Grotesk Bold" panose="00000800000000000000"/>
                  <a:sym typeface="HK Grotesk Bold" panose="00000800000000000000"/>
                </a:rPr>
                <a:t>Overview of Data Collection</a:t>
              </a:r>
            </a:p>
          </p:txBody>
        </p:sp>
        <p:sp>
          <p:nvSpPr>
            <p:cNvPr id="7" name="TextBox 7"/>
            <p:cNvSpPr txBox="1"/>
            <p:nvPr/>
          </p:nvSpPr>
          <p:spPr>
            <a:xfrm>
              <a:off x="0" y="779653"/>
              <a:ext cx="9182100" cy="1452826"/>
            </a:xfrm>
            <a:prstGeom prst="rect">
              <a:avLst/>
            </a:prstGeom>
          </p:spPr>
          <p:txBody>
            <a:bodyPr lIns="0" tIns="0" rIns="0" bIns="0" rtlCol="0" anchor="t">
              <a:spAutoFit/>
            </a:bodyPr>
            <a:lstStyle/>
            <a:p>
              <a:pPr marL="342900" lvl="0" indent="-342900" algn="l">
                <a:lnSpc>
                  <a:spcPts val="2860"/>
                </a:lnSpc>
                <a:buFont typeface="Arial" panose="020B0604020202020204" pitchFamily="34" charset="0"/>
                <a:buChar char="•"/>
              </a:pPr>
              <a:r>
                <a:rPr lang="en-US" altLang="en-US" sz="3600">
                  <a:solidFill>
                    <a:srgbClr val="28527A"/>
                  </a:solidFill>
                  <a:latin typeface="HK Grotesk Light" panose="00000400000000000000"/>
                  <a:ea typeface="HK Grotesk Light" panose="00000400000000000000"/>
                  <a:cs typeface="HK Grotesk Light" panose="00000400000000000000"/>
                  <a:sym typeface="HK Grotesk Light" panose="00000400000000000000"/>
                </a:rPr>
                <a:t>Multiple voice attempts per user</a:t>
              </a:r>
            </a:p>
            <a:p>
              <a:pPr marL="342900" lvl="0" indent="-342900" algn="l">
                <a:lnSpc>
                  <a:spcPts val="2860"/>
                </a:lnSpc>
                <a:buFont typeface="Arial" panose="020B0604020202020204" pitchFamily="34" charset="0"/>
                <a:buChar char="•"/>
              </a:pPr>
              <a:endParaRPr lang="en-US" altLang="en-US" sz="3600">
                <a:solidFill>
                  <a:srgbClr val="28527A"/>
                </a:solidFill>
                <a:latin typeface="HK Grotesk Light" panose="00000400000000000000"/>
                <a:ea typeface="HK Grotesk Light" panose="00000400000000000000"/>
                <a:cs typeface="HK Grotesk Light" panose="00000400000000000000"/>
                <a:sym typeface="HK Grotesk Light" panose="00000400000000000000"/>
              </a:endParaRPr>
            </a:p>
            <a:p>
              <a:pPr marL="342900" lvl="0" indent="-342900" algn="l">
                <a:lnSpc>
                  <a:spcPts val="2860"/>
                </a:lnSpc>
                <a:buFont typeface="Arial" panose="020B0604020202020204" pitchFamily="34" charset="0"/>
                <a:buChar char="•"/>
              </a:pPr>
              <a:r>
                <a:rPr lang="en-US" altLang="en-US" sz="3600">
                  <a:solidFill>
                    <a:srgbClr val="28527A"/>
                  </a:solidFill>
                  <a:latin typeface="HK Grotesk Light" panose="00000400000000000000"/>
                  <a:ea typeface="HK Grotesk Light" panose="00000400000000000000"/>
                  <a:cs typeface="HK Grotesk Light" panose="00000400000000000000"/>
                  <a:sym typeface="HK Grotesk Light" panose="00000400000000000000"/>
                </a:rPr>
                <a:t>Authorized and unauthorized speakers ( 300 samples )</a:t>
              </a:r>
            </a:p>
          </p:txBody>
        </p:sp>
      </p:grpSp>
      <p:sp>
        <p:nvSpPr>
          <p:cNvPr id="8" name="Freeform 8"/>
          <p:cNvSpPr/>
          <p:nvPr/>
        </p:nvSpPr>
        <p:spPr>
          <a:xfrm rot="-1268288">
            <a:off x="14275228" y="-6577016"/>
            <a:ext cx="10936025" cy="10299747"/>
          </a:xfrm>
          <a:custGeom>
            <a:avLst/>
            <a:gdLst/>
            <a:ahLst/>
            <a:cxnLst/>
            <a:rect l="l" t="t" r="r" b="b"/>
            <a:pathLst>
              <a:path w="10936025" h="10299747">
                <a:moveTo>
                  <a:pt x="0" y="0"/>
                </a:moveTo>
                <a:lnTo>
                  <a:pt x="10936025" y="0"/>
                </a:lnTo>
                <a:lnTo>
                  <a:pt x="10936025" y="10299747"/>
                </a:lnTo>
                <a:lnTo>
                  <a:pt x="0" y="10299747"/>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sp>
      <p:sp>
        <p:nvSpPr>
          <p:cNvPr id="29" name="任意多边形 28"/>
          <p:cNvSpPr/>
          <p:nvPr>
            <p:custDataLst>
              <p:tags r:id="rId1"/>
            </p:custDataLst>
          </p:nvPr>
        </p:nvSpPr>
        <p:spPr>
          <a:xfrm rot="10800000">
            <a:off x="13544868" y="4429760"/>
            <a:ext cx="4212590" cy="205740"/>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2878" h="324">
                <a:moveTo>
                  <a:pt x="0" y="0"/>
                </a:moveTo>
                <a:lnTo>
                  <a:pt x="2878" y="0"/>
                </a:lnTo>
                <a:lnTo>
                  <a:pt x="2878" y="324"/>
                </a:lnTo>
                <a:lnTo>
                  <a:pt x="0" y="324"/>
                </a:lnTo>
                <a:lnTo>
                  <a:pt x="0" y="0"/>
                </a:lnTo>
                <a:close/>
              </a:path>
            </a:pathLst>
          </a:custGeom>
          <a:solidFill>
            <a:schemeClr val="accent3"/>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atin typeface="Arial" panose="020B0604020202020204" pitchFamily="34" charset="0"/>
              <a:sym typeface="Arial" panose="020B0604020202020204" pitchFamily="34" charset="0"/>
            </a:endParaRPr>
          </a:p>
        </p:txBody>
      </p:sp>
      <p:sp>
        <p:nvSpPr>
          <p:cNvPr id="9" name="任意多边形 3"/>
          <p:cNvSpPr/>
          <p:nvPr>
            <p:custDataLst>
              <p:tags r:id="rId2"/>
            </p:custDataLst>
          </p:nvPr>
        </p:nvSpPr>
        <p:spPr>
          <a:xfrm>
            <a:off x="3170555" y="2461260"/>
            <a:ext cx="11901805" cy="1191895"/>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14208" h="1877">
                <a:moveTo>
                  <a:pt x="0" y="0"/>
                </a:moveTo>
                <a:lnTo>
                  <a:pt x="9514" y="0"/>
                </a:lnTo>
                <a:lnTo>
                  <a:pt x="9789" y="0"/>
                </a:lnTo>
                <a:lnTo>
                  <a:pt x="12264" y="0"/>
                </a:lnTo>
                <a:lnTo>
                  <a:pt x="12995" y="0"/>
                </a:lnTo>
                <a:lnTo>
                  <a:pt x="13270" y="0"/>
                </a:lnTo>
                <a:cubicBezTo>
                  <a:pt x="13788" y="0"/>
                  <a:pt x="14208" y="420"/>
                  <a:pt x="14208" y="939"/>
                </a:cubicBezTo>
                <a:cubicBezTo>
                  <a:pt x="14208" y="1457"/>
                  <a:pt x="13788" y="1877"/>
                  <a:pt x="13270" y="1877"/>
                </a:cubicBezTo>
                <a:lnTo>
                  <a:pt x="12995" y="1877"/>
                </a:lnTo>
                <a:lnTo>
                  <a:pt x="12264" y="1877"/>
                </a:lnTo>
                <a:lnTo>
                  <a:pt x="11925" y="1877"/>
                </a:lnTo>
                <a:lnTo>
                  <a:pt x="11650" y="1877"/>
                </a:lnTo>
                <a:lnTo>
                  <a:pt x="11650" y="1874"/>
                </a:lnTo>
                <a:lnTo>
                  <a:pt x="10672" y="1874"/>
                </a:lnTo>
                <a:lnTo>
                  <a:pt x="9568" y="1874"/>
                </a:lnTo>
                <a:lnTo>
                  <a:pt x="9568" y="1550"/>
                </a:lnTo>
                <a:lnTo>
                  <a:pt x="10672" y="1550"/>
                </a:lnTo>
                <a:lnTo>
                  <a:pt x="11677" y="1550"/>
                </a:lnTo>
                <a:lnTo>
                  <a:pt x="11781" y="1550"/>
                </a:lnTo>
                <a:lnTo>
                  <a:pt x="11781" y="1553"/>
                </a:lnTo>
                <a:lnTo>
                  <a:pt x="11925" y="1553"/>
                </a:lnTo>
                <a:lnTo>
                  <a:pt x="12264" y="1553"/>
                </a:lnTo>
                <a:lnTo>
                  <a:pt x="12973" y="1553"/>
                </a:lnTo>
                <a:cubicBezTo>
                  <a:pt x="12989" y="1553"/>
                  <a:pt x="13005" y="1552"/>
                  <a:pt x="13020" y="1551"/>
                </a:cubicBezTo>
                <a:lnTo>
                  <a:pt x="13027" y="1551"/>
                </a:lnTo>
                <a:lnTo>
                  <a:pt x="13027" y="1553"/>
                </a:lnTo>
                <a:lnTo>
                  <a:pt x="13248" y="1553"/>
                </a:lnTo>
                <a:cubicBezTo>
                  <a:pt x="13588" y="1553"/>
                  <a:pt x="13863" y="1278"/>
                  <a:pt x="13863" y="939"/>
                </a:cubicBezTo>
                <a:cubicBezTo>
                  <a:pt x="13863" y="599"/>
                  <a:pt x="13588" y="324"/>
                  <a:pt x="13248" y="324"/>
                </a:cubicBezTo>
                <a:lnTo>
                  <a:pt x="13027" y="324"/>
                </a:lnTo>
                <a:lnTo>
                  <a:pt x="13027" y="326"/>
                </a:lnTo>
                <a:lnTo>
                  <a:pt x="13020" y="326"/>
                </a:lnTo>
                <a:cubicBezTo>
                  <a:pt x="13005" y="325"/>
                  <a:pt x="12989" y="324"/>
                  <a:pt x="12973" y="324"/>
                </a:cubicBezTo>
                <a:lnTo>
                  <a:pt x="12264" y="324"/>
                </a:lnTo>
                <a:lnTo>
                  <a:pt x="9789" y="324"/>
                </a:lnTo>
                <a:lnTo>
                  <a:pt x="9514" y="324"/>
                </a:lnTo>
                <a:lnTo>
                  <a:pt x="0" y="324"/>
                </a:lnTo>
                <a:lnTo>
                  <a:pt x="0"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atin typeface="Arial" panose="020B0604020202020204" pitchFamily="34" charset="0"/>
              <a:sym typeface="Arial" panose="020B0604020202020204" pitchFamily="34" charset="0"/>
            </a:endParaRPr>
          </a:p>
        </p:txBody>
      </p:sp>
      <p:sp>
        <p:nvSpPr>
          <p:cNvPr id="21" name="任意多边形: 形状 35"/>
          <p:cNvSpPr/>
          <p:nvPr>
            <p:custDataLst>
              <p:tags r:id="rId3"/>
            </p:custDataLst>
          </p:nvPr>
        </p:nvSpPr>
        <p:spPr>
          <a:xfrm>
            <a:off x="17726343" y="4359910"/>
            <a:ext cx="226695" cy="346075"/>
          </a:xfrm>
          <a:custGeom>
            <a:avLst/>
            <a:gdLst>
              <a:gd name="connsiteX0" fmla="*/ 222587 w 228229"/>
              <a:gd name="connsiteY0" fmla="*/ 120936 h 260315"/>
              <a:gd name="connsiteX1" fmla="*/ 14943 w 228229"/>
              <a:gd name="connsiteY1" fmla="*/ 1017 h 260315"/>
              <a:gd name="connsiteX2" fmla="*/ 893 w 228229"/>
              <a:gd name="connsiteY2" fmla="*/ 4779 h 260315"/>
              <a:gd name="connsiteX3" fmla="*/ -488 w 228229"/>
              <a:gd name="connsiteY3" fmla="*/ 9875 h 260315"/>
              <a:gd name="connsiteX4" fmla="*/ -488 w 228229"/>
              <a:gd name="connsiteY4" fmla="*/ 249714 h 260315"/>
              <a:gd name="connsiteX5" fmla="*/ 9847 w 228229"/>
              <a:gd name="connsiteY5" fmla="*/ 259954 h 260315"/>
              <a:gd name="connsiteX6" fmla="*/ 14943 w 228229"/>
              <a:gd name="connsiteY6" fmla="*/ 258572 h 260315"/>
              <a:gd name="connsiteX7" fmla="*/ 222587 w 228229"/>
              <a:gd name="connsiteY7" fmla="*/ 138653 h 260315"/>
              <a:gd name="connsiteX8" fmla="*/ 226407 w 228229"/>
              <a:gd name="connsiteY8" fmla="*/ 124756 h 260315"/>
              <a:gd name="connsiteX9" fmla="*/ 222587 w 228229"/>
              <a:gd name="connsiteY9" fmla="*/ 120936 h 260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229" h="260315">
                <a:moveTo>
                  <a:pt x="222587" y="120936"/>
                </a:moveTo>
                <a:lnTo>
                  <a:pt x="14943" y="1017"/>
                </a:lnTo>
                <a:cubicBezTo>
                  <a:pt x="10018" y="-1822"/>
                  <a:pt x="3732" y="-136"/>
                  <a:pt x="893" y="4779"/>
                </a:cubicBezTo>
                <a:cubicBezTo>
                  <a:pt x="-2" y="6331"/>
                  <a:pt x="-479" y="8084"/>
                  <a:pt x="-488" y="9875"/>
                </a:cubicBezTo>
                <a:lnTo>
                  <a:pt x="-488" y="249714"/>
                </a:lnTo>
                <a:cubicBezTo>
                  <a:pt x="-459" y="255391"/>
                  <a:pt x="4170" y="259982"/>
                  <a:pt x="9847" y="259954"/>
                </a:cubicBezTo>
                <a:cubicBezTo>
                  <a:pt x="11637" y="259944"/>
                  <a:pt x="13390" y="259468"/>
                  <a:pt x="14943" y="258572"/>
                </a:cubicBezTo>
                <a:lnTo>
                  <a:pt x="222587" y="138653"/>
                </a:lnTo>
                <a:cubicBezTo>
                  <a:pt x="227483" y="135871"/>
                  <a:pt x="229188" y="129642"/>
                  <a:pt x="226407" y="124756"/>
                </a:cubicBezTo>
                <a:cubicBezTo>
                  <a:pt x="225502" y="123165"/>
                  <a:pt x="224178" y="121841"/>
                  <a:pt x="222587" y="120936"/>
                </a:cubicBezTo>
                <a:close/>
              </a:path>
            </a:pathLst>
          </a:custGeom>
          <a:solidFill>
            <a:schemeClr val="accent3"/>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914400" rtl="0" eaLnBrk="1" latinLnBrk="0" hangingPunct="1">
              <a:defRPr sz="1800" kern="1200">
                <a:solidFill>
                  <a:schemeClr val="tx1"/>
                </a:solidFill>
                <a:latin typeface="+mn-lt"/>
              </a:defRPr>
            </a:lvl1pPr>
            <a:lvl2pPr marL="457200" algn="l" defTabSz="914400" rtl="0" eaLnBrk="1" latinLnBrk="0" hangingPunct="1">
              <a:defRPr sz="1800" kern="1200">
                <a:solidFill>
                  <a:schemeClr val="tx1"/>
                </a:solidFill>
                <a:latin typeface="+mn-lt"/>
              </a:defRPr>
            </a:lvl2pPr>
            <a:lvl3pPr marL="914400" algn="l" defTabSz="914400" rtl="0" eaLnBrk="1" latinLnBrk="0" hangingPunct="1">
              <a:defRPr sz="1800" kern="1200">
                <a:solidFill>
                  <a:schemeClr val="tx1"/>
                </a:solidFill>
                <a:latin typeface="+mn-lt"/>
              </a:defRPr>
            </a:lvl3pPr>
            <a:lvl4pPr marL="1371600" algn="l" defTabSz="914400" rtl="0" eaLnBrk="1" latinLnBrk="0" hangingPunct="1">
              <a:defRPr sz="1800" kern="1200">
                <a:solidFill>
                  <a:schemeClr val="tx1"/>
                </a:solidFill>
                <a:latin typeface="+mn-lt"/>
              </a:defRPr>
            </a:lvl4pPr>
            <a:lvl5pPr marL="1828800" algn="l" defTabSz="914400" rtl="0" eaLnBrk="1" latinLnBrk="0" hangingPunct="1">
              <a:defRPr sz="1800" kern="1200">
                <a:solidFill>
                  <a:schemeClr val="tx1"/>
                </a:solidFill>
                <a:latin typeface="+mn-lt"/>
              </a:defRPr>
            </a:lvl5pPr>
            <a:lvl6pPr marL="2286000" algn="l" defTabSz="914400" rtl="0" eaLnBrk="1" latinLnBrk="0" hangingPunct="1">
              <a:defRPr sz="1800" kern="1200">
                <a:solidFill>
                  <a:schemeClr val="tx1"/>
                </a:solidFill>
                <a:latin typeface="+mn-lt"/>
              </a:defRPr>
            </a:lvl6pPr>
            <a:lvl7pPr marL="2743200" algn="l" defTabSz="914400" rtl="0" eaLnBrk="1" latinLnBrk="0" hangingPunct="1">
              <a:defRPr sz="1800" kern="1200">
                <a:solidFill>
                  <a:schemeClr val="tx1"/>
                </a:solidFill>
                <a:latin typeface="+mn-lt"/>
              </a:defRPr>
            </a:lvl7pPr>
            <a:lvl8pPr marL="3200400" algn="l" defTabSz="914400" rtl="0" eaLnBrk="1" latinLnBrk="0" hangingPunct="1">
              <a:defRPr sz="1800" kern="1200">
                <a:solidFill>
                  <a:schemeClr val="tx1"/>
                </a:solidFill>
                <a:latin typeface="+mn-lt"/>
              </a:defRPr>
            </a:lvl8pPr>
            <a:lvl9pPr marL="3657600" algn="l" defTabSz="914400" rtl="0" eaLnBrk="1" latinLnBrk="0" hangingPunct="1">
              <a:defRPr sz="1800" kern="1200">
                <a:solidFill>
                  <a:schemeClr val="tx1"/>
                </a:solidFill>
                <a:latin typeface="+mn-lt"/>
              </a:defRPr>
            </a:lvl9pPr>
          </a:lstStyle>
          <a:p>
            <a:endParaRPr lang="en-US">
              <a:latin typeface="Arial" panose="020B0604020202020204" pitchFamily="34" charset="0"/>
              <a:sym typeface="Arial" panose="020B0604020202020204" pitchFamily="34" charset="0"/>
            </a:endParaRPr>
          </a:p>
        </p:txBody>
      </p:sp>
      <p:sp>
        <p:nvSpPr>
          <p:cNvPr id="19" name="任意多边形 18"/>
          <p:cNvSpPr/>
          <p:nvPr>
            <p:custDataLst>
              <p:tags r:id="rId4"/>
            </p:custDataLst>
          </p:nvPr>
        </p:nvSpPr>
        <p:spPr>
          <a:xfrm>
            <a:off x="8967788" y="3444240"/>
            <a:ext cx="4340225" cy="1193165"/>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6835" h="1879">
                <a:moveTo>
                  <a:pt x="938" y="0"/>
                </a:moveTo>
                <a:lnTo>
                  <a:pt x="2318" y="0"/>
                </a:lnTo>
                <a:lnTo>
                  <a:pt x="2318" y="2"/>
                </a:lnTo>
                <a:lnTo>
                  <a:pt x="2462" y="2"/>
                </a:lnTo>
                <a:lnTo>
                  <a:pt x="2831" y="2"/>
                </a:lnTo>
                <a:lnTo>
                  <a:pt x="2831" y="2"/>
                </a:lnTo>
                <a:lnTo>
                  <a:pt x="2839" y="2"/>
                </a:lnTo>
                <a:lnTo>
                  <a:pt x="4461" y="2"/>
                </a:lnTo>
                <a:lnTo>
                  <a:pt x="4973" y="2"/>
                </a:lnTo>
                <a:lnTo>
                  <a:pt x="4973" y="326"/>
                </a:lnTo>
                <a:lnTo>
                  <a:pt x="4461" y="326"/>
                </a:lnTo>
                <a:lnTo>
                  <a:pt x="2839" y="326"/>
                </a:lnTo>
                <a:lnTo>
                  <a:pt x="2831" y="326"/>
                </a:lnTo>
                <a:lnTo>
                  <a:pt x="2831" y="326"/>
                </a:lnTo>
                <a:lnTo>
                  <a:pt x="2462" y="326"/>
                </a:lnTo>
                <a:lnTo>
                  <a:pt x="1702" y="326"/>
                </a:lnTo>
                <a:lnTo>
                  <a:pt x="1702" y="324"/>
                </a:lnTo>
                <a:lnTo>
                  <a:pt x="960" y="324"/>
                </a:lnTo>
                <a:cubicBezTo>
                  <a:pt x="620" y="324"/>
                  <a:pt x="345" y="599"/>
                  <a:pt x="345" y="938"/>
                </a:cubicBezTo>
                <a:cubicBezTo>
                  <a:pt x="345" y="1278"/>
                  <a:pt x="620" y="1553"/>
                  <a:pt x="960" y="1553"/>
                </a:cubicBezTo>
                <a:lnTo>
                  <a:pt x="3790" y="1553"/>
                </a:lnTo>
                <a:lnTo>
                  <a:pt x="3790" y="1552"/>
                </a:lnTo>
                <a:lnTo>
                  <a:pt x="4955" y="1552"/>
                </a:lnTo>
                <a:lnTo>
                  <a:pt x="4955" y="1553"/>
                </a:lnTo>
                <a:lnTo>
                  <a:pt x="6835" y="1553"/>
                </a:lnTo>
                <a:lnTo>
                  <a:pt x="6835" y="1877"/>
                </a:lnTo>
                <a:lnTo>
                  <a:pt x="4955" y="1877"/>
                </a:lnTo>
                <a:lnTo>
                  <a:pt x="4955" y="1879"/>
                </a:lnTo>
                <a:lnTo>
                  <a:pt x="4955" y="1879"/>
                </a:lnTo>
                <a:lnTo>
                  <a:pt x="2462" y="1879"/>
                </a:lnTo>
                <a:lnTo>
                  <a:pt x="1702" y="1879"/>
                </a:lnTo>
                <a:lnTo>
                  <a:pt x="1702" y="1877"/>
                </a:lnTo>
                <a:lnTo>
                  <a:pt x="938" y="1877"/>
                </a:lnTo>
                <a:cubicBezTo>
                  <a:pt x="420" y="1877"/>
                  <a:pt x="0" y="1457"/>
                  <a:pt x="0" y="938"/>
                </a:cubicBezTo>
                <a:cubicBezTo>
                  <a:pt x="0" y="420"/>
                  <a:pt x="420" y="0"/>
                  <a:pt x="938" y="0"/>
                </a:cubicBezTo>
                <a:close/>
              </a:path>
            </a:pathLst>
          </a:cu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atin typeface="Arial" panose="020B0604020202020204" pitchFamily="34" charset="0"/>
              <a:sym typeface="Arial" panose="020B0604020202020204" pitchFamily="34" charset="0"/>
            </a:endParaRPr>
          </a:p>
        </p:txBody>
      </p:sp>
      <p:sp>
        <p:nvSpPr>
          <p:cNvPr id="52" name="序号"/>
          <p:cNvSpPr/>
          <p:nvPr>
            <p:custDataLst>
              <p:tags r:id="rId5"/>
            </p:custDataLst>
          </p:nvPr>
        </p:nvSpPr>
        <p:spPr>
          <a:xfrm>
            <a:off x="10239058" y="2310765"/>
            <a:ext cx="492760" cy="492760"/>
          </a:xfrm>
          <a:prstGeom prst="ellipse">
            <a:avLst/>
          </a:prstGeom>
          <a:solidFill>
            <a:srgbClr val="FFFFFF"/>
          </a:solidFill>
          <a:ln w="349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440" tIns="45720" rIns="91440" bIns="45720" numCol="1" spcCol="0" rtlCol="0" fromWordArt="0" anchor="ctr" anchorCtr="0" forceAA="0" compatLnSpc="1">
            <a:normAutofit/>
          </a:bodyPr>
          <a:lstStyle/>
          <a:p>
            <a:pPr lvl="0" algn="ctr">
              <a:spcBef>
                <a:spcPct val="0"/>
              </a:spcBef>
              <a:spcAft>
                <a:spcPct val="0"/>
              </a:spcAft>
              <a:buClrTx/>
              <a:buSzTx/>
              <a:buFontTx/>
            </a:pPr>
            <a:r>
              <a:rPr lang="en-US" sz="1400" b="1">
                <a:solidFill>
                  <a:schemeClr val="accent1"/>
                </a:solidFill>
                <a:latin typeface="+mn-lt"/>
                <a:sym typeface="+mn-lt"/>
              </a:rPr>
              <a:t>1</a:t>
            </a:r>
            <a:endParaRPr lang="en-US" sz="1400" b="1">
              <a:solidFill>
                <a:schemeClr val="accent1"/>
              </a:solidFill>
              <a:latin typeface="+mn-ea"/>
              <a:sym typeface="+mn-ea"/>
            </a:endParaRPr>
          </a:p>
        </p:txBody>
      </p:sp>
      <p:sp>
        <p:nvSpPr>
          <p:cNvPr id="54" name="序号"/>
          <p:cNvSpPr/>
          <p:nvPr>
            <p:custDataLst>
              <p:tags r:id="rId6"/>
            </p:custDataLst>
          </p:nvPr>
        </p:nvSpPr>
        <p:spPr>
          <a:xfrm>
            <a:off x="11748453" y="3312795"/>
            <a:ext cx="492760" cy="492760"/>
          </a:xfrm>
          <a:prstGeom prst="ellipse">
            <a:avLst/>
          </a:prstGeom>
          <a:solidFill>
            <a:srgbClr val="FFFFFF"/>
          </a:solidFill>
          <a:ln w="34925">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440" tIns="45720" rIns="91440" bIns="45720" numCol="1" spcCol="0" rtlCol="0" fromWordArt="0" anchor="ctr" anchorCtr="0" forceAA="0" compatLnSpc="1">
            <a:normAutofit/>
          </a:bodyPr>
          <a:lstStyle/>
          <a:p>
            <a:pPr lvl="0" algn="ctr">
              <a:spcBef>
                <a:spcPct val="0"/>
              </a:spcBef>
              <a:spcAft>
                <a:spcPct val="0"/>
              </a:spcAft>
              <a:buClrTx/>
              <a:buSzTx/>
              <a:buFontTx/>
            </a:pPr>
            <a:r>
              <a:rPr lang="en-US" sz="1400" b="1">
                <a:solidFill>
                  <a:schemeClr val="accent2"/>
                </a:solidFill>
                <a:latin typeface="+mn-lt"/>
                <a:sym typeface="+mn-lt"/>
              </a:rPr>
              <a:t>2</a:t>
            </a:r>
            <a:endParaRPr lang="en-US" sz="1400" b="1">
              <a:solidFill>
                <a:schemeClr val="accent2"/>
              </a:solidFill>
              <a:latin typeface="+mn-ea"/>
              <a:sym typeface="+mn-ea"/>
            </a:endParaRPr>
          </a:p>
        </p:txBody>
      </p:sp>
      <p:sp>
        <p:nvSpPr>
          <p:cNvPr id="56" name="序号"/>
          <p:cNvSpPr/>
          <p:nvPr>
            <p:custDataLst>
              <p:tags r:id="rId7"/>
            </p:custDataLst>
          </p:nvPr>
        </p:nvSpPr>
        <p:spPr>
          <a:xfrm>
            <a:off x="13254038" y="4296410"/>
            <a:ext cx="492760" cy="492760"/>
          </a:xfrm>
          <a:prstGeom prst="ellipse">
            <a:avLst/>
          </a:prstGeom>
          <a:solidFill>
            <a:srgbClr val="FFFFFF"/>
          </a:solidFill>
          <a:ln w="34925">
            <a:solidFill>
              <a:schemeClr val="accent3"/>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440" tIns="45720" rIns="91440" bIns="45720" numCol="1" spcCol="0" rtlCol="0" fromWordArt="0" anchor="ctr" anchorCtr="0" forceAA="0" compatLnSpc="1">
            <a:normAutofit/>
          </a:bodyPr>
          <a:lstStyle/>
          <a:p>
            <a:pPr lvl="0" algn="ctr">
              <a:spcBef>
                <a:spcPct val="0"/>
              </a:spcBef>
              <a:spcAft>
                <a:spcPct val="0"/>
              </a:spcAft>
              <a:buClrTx/>
              <a:buSzTx/>
              <a:buFontTx/>
            </a:pPr>
            <a:r>
              <a:rPr lang="en-US" sz="1400" b="1">
                <a:solidFill>
                  <a:schemeClr val="accent3"/>
                </a:solidFill>
                <a:latin typeface="+mn-lt"/>
                <a:sym typeface="+mn-lt"/>
              </a:rPr>
              <a:t>3</a:t>
            </a:r>
            <a:endParaRPr lang="en-US" sz="1400" b="1">
              <a:solidFill>
                <a:schemeClr val="accent3"/>
              </a:solidFill>
              <a:latin typeface="+mn-ea"/>
              <a:sym typeface="+mn-ea"/>
            </a:endParaRPr>
          </a:p>
        </p:txBody>
      </p:sp>
      <p:sp>
        <p:nvSpPr>
          <p:cNvPr id="10" name="矩形 1"/>
          <p:cNvSpPr/>
          <p:nvPr>
            <p:custDataLst>
              <p:tags r:id="rId8"/>
            </p:custDataLst>
          </p:nvPr>
        </p:nvSpPr>
        <p:spPr>
          <a:xfrm>
            <a:off x="12516803" y="5288915"/>
            <a:ext cx="2703600" cy="378000"/>
          </a:xfrm>
          <a:prstGeom prst="rect">
            <a:avLst/>
          </a:prstGeom>
          <a:noFill/>
        </p:spPr>
        <p:txBody>
          <a:bodyPr wrap="square" lIns="0" tIns="0" rIns="0" bIns="0" rtlCol="0" anchor="t" anchorCtr="0">
            <a:normAutofit/>
          </a:bodyPr>
          <a:lstStyle/>
          <a:p>
            <a:pPr algn="ctr">
              <a:lnSpc>
                <a:spcPct val="130000"/>
              </a:lnSpc>
              <a:spcBef>
                <a:spcPct val="0"/>
              </a:spcBef>
              <a:spcAft>
                <a:spcPct val="0"/>
              </a:spcAft>
            </a:pPr>
            <a:r>
              <a:rPr lang="en-US" altLang="en-US" sz="1600" dirty="0">
                <a:solidFill>
                  <a:schemeClr val="tx1">
                    <a:lumMod val="85000"/>
                    <a:lumOff val="15000"/>
                  </a:schemeClr>
                </a:solidFill>
                <a:sym typeface="+mn-ea"/>
              </a:rPr>
              <a:t>for amplitude consistency</a:t>
            </a:r>
          </a:p>
        </p:txBody>
      </p:sp>
      <p:sp>
        <p:nvSpPr>
          <p:cNvPr id="11" name="矩形 2"/>
          <p:cNvSpPr/>
          <p:nvPr>
            <p:custDataLst>
              <p:tags r:id="rId9"/>
            </p:custDataLst>
          </p:nvPr>
        </p:nvSpPr>
        <p:spPr>
          <a:xfrm>
            <a:off x="12516803" y="4789170"/>
            <a:ext cx="2703600" cy="432000"/>
          </a:xfrm>
          <a:prstGeom prst="rect">
            <a:avLst/>
          </a:prstGeom>
          <a:noFill/>
        </p:spPr>
        <p:txBody>
          <a:bodyPr wrap="square" lIns="0" tIns="0" rIns="0" bIns="0" rtlCol="0" anchor="b" anchorCtr="0">
            <a:normAutofit/>
          </a:bodyPr>
          <a:lstStyle/>
          <a:p>
            <a:pPr algn="ctr">
              <a:spcBef>
                <a:spcPct val="0"/>
              </a:spcBef>
              <a:spcAft>
                <a:spcPct val="0"/>
              </a:spcAft>
            </a:pPr>
            <a:r>
              <a:rPr lang="en-US" altLang="en-US" sz="2000" b="1" dirty="0">
                <a:solidFill>
                  <a:schemeClr val="tx1"/>
                </a:solidFill>
                <a:latin typeface="+mj-lt"/>
                <a:sym typeface="+mn-ea"/>
              </a:rPr>
              <a:t>Signal Normalization</a:t>
            </a:r>
          </a:p>
        </p:txBody>
      </p:sp>
      <p:sp>
        <p:nvSpPr>
          <p:cNvPr id="12" name="矩形 4"/>
          <p:cNvSpPr/>
          <p:nvPr>
            <p:custDataLst>
              <p:tags r:id="rId10"/>
            </p:custDataLst>
          </p:nvPr>
        </p:nvSpPr>
        <p:spPr>
          <a:xfrm>
            <a:off x="9188768" y="1838325"/>
            <a:ext cx="2703600" cy="378000"/>
          </a:xfrm>
          <a:prstGeom prst="rect">
            <a:avLst/>
          </a:prstGeom>
          <a:noFill/>
        </p:spPr>
        <p:txBody>
          <a:bodyPr wrap="square" lIns="0" tIns="0" rIns="0" bIns="0" rtlCol="0" anchor="t" anchorCtr="0">
            <a:normAutofit/>
          </a:bodyPr>
          <a:lstStyle/>
          <a:p>
            <a:pPr algn="ctr">
              <a:lnSpc>
                <a:spcPct val="130000"/>
              </a:lnSpc>
              <a:spcBef>
                <a:spcPct val="0"/>
              </a:spcBef>
              <a:spcAft>
                <a:spcPct val="0"/>
              </a:spcAft>
            </a:pPr>
            <a:r>
              <a:rPr lang="en-US" altLang="en-US" sz="1600" dirty="0">
                <a:solidFill>
                  <a:schemeClr val="tx1">
                    <a:lumMod val="85000"/>
                    <a:lumOff val="15000"/>
                  </a:schemeClr>
                </a:solidFill>
                <a:sym typeface="+mn-ea"/>
              </a:rPr>
              <a:t>Noise Handling</a:t>
            </a:r>
          </a:p>
        </p:txBody>
      </p:sp>
      <p:sp>
        <p:nvSpPr>
          <p:cNvPr id="13" name="矩形 5"/>
          <p:cNvSpPr/>
          <p:nvPr>
            <p:custDataLst>
              <p:tags r:id="rId11"/>
            </p:custDataLst>
          </p:nvPr>
        </p:nvSpPr>
        <p:spPr>
          <a:xfrm>
            <a:off x="9188133" y="1386205"/>
            <a:ext cx="2703600" cy="432000"/>
          </a:xfrm>
          <a:prstGeom prst="rect">
            <a:avLst/>
          </a:prstGeom>
          <a:noFill/>
        </p:spPr>
        <p:txBody>
          <a:bodyPr wrap="square" lIns="0" tIns="0" rIns="0" bIns="0" rtlCol="0" anchor="b" anchorCtr="0">
            <a:normAutofit/>
          </a:bodyPr>
          <a:lstStyle/>
          <a:p>
            <a:pPr algn="ctr">
              <a:spcBef>
                <a:spcPct val="0"/>
              </a:spcBef>
              <a:spcAft>
                <a:spcPct val="0"/>
              </a:spcAft>
            </a:pPr>
            <a:r>
              <a:rPr lang="en-US" altLang="en-US" sz="2000" b="1" dirty="0">
                <a:solidFill>
                  <a:schemeClr val="tx1"/>
                </a:solidFill>
                <a:latin typeface="+mj-lt"/>
                <a:sym typeface="+mn-ea"/>
              </a:rPr>
              <a:t>Filtering</a:t>
            </a:r>
          </a:p>
        </p:txBody>
      </p:sp>
      <p:sp>
        <p:nvSpPr>
          <p:cNvPr id="14" name="矩形 6"/>
          <p:cNvSpPr/>
          <p:nvPr>
            <p:custDataLst>
              <p:tags r:id="rId12"/>
            </p:custDataLst>
          </p:nvPr>
        </p:nvSpPr>
        <p:spPr>
          <a:xfrm>
            <a:off x="11154728" y="3832860"/>
            <a:ext cx="2703600" cy="378000"/>
          </a:xfrm>
          <a:prstGeom prst="rect">
            <a:avLst/>
          </a:prstGeom>
          <a:noFill/>
        </p:spPr>
        <p:txBody>
          <a:bodyPr wrap="square" lIns="0" tIns="0" rIns="0" bIns="0" rtlCol="0" anchor="t" anchorCtr="0">
            <a:normAutofit/>
          </a:bodyPr>
          <a:lstStyle/>
          <a:p>
            <a:pPr algn="ctr">
              <a:lnSpc>
                <a:spcPct val="130000"/>
              </a:lnSpc>
              <a:spcBef>
                <a:spcPct val="0"/>
              </a:spcBef>
              <a:spcAft>
                <a:spcPct val="0"/>
              </a:spcAft>
            </a:pPr>
            <a:r>
              <a:rPr lang="en-US" altLang="en-US" sz="1600" dirty="0">
                <a:solidFill>
                  <a:schemeClr val="tx1">
                    <a:lumMod val="85000"/>
                    <a:lumOff val="15000"/>
                  </a:schemeClr>
                </a:solidFill>
                <a:sym typeface="+mn-ea"/>
              </a:rPr>
              <a:t>Mono - Resampling - trimming</a:t>
            </a:r>
          </a:p>
        </p:txBody>
      </p:sp>
      <p:sp>
        <p:nvSpPr>
          <p:cNvPr id="15" name="矩形 7"/>
          <p:cNvSpPr/>
          <p:nvPr>
            <p:custDataLst>
              <p:tags r:id="rId13"/>
            </p:custDataLst>
          </p:nvPr>
        </p:nvSpPr>
        <p:spPr>
          <a:xfrm>
            <a:off x="11082973" y="2668270"/>
            <a:ext cx="2703600" cy="432000"/>
          </a:xfrm>
          <a:prstGeom prst="rect">
            <a:avLst/>
          </a:prstGeom>
          <a:noFill/>
        </p:spPr>
        <p:txBody>
          <a:bodyPr wrap="square" lIns="0" tIns="0" rIns="0" bIns="0" rtlCol="0" anchor="b" anchorCtr="0">
            <a:normAutofit/>
          </a:bodyPr>
          <a:lstStyle/>
          <a:p>
            <a:pPr algn="ctr">
              <a:spcBef>
                <a:spcPct val="0"/>
              </a:spcBef>
              <a:spcAft>
                <a:spcPct val="0"/>
              </a:spcAft>
            </a:pPr>
            <a:r>
              <a:rPr lang="en-US" altLang="en-US" sz="2000" b="1" dirty="0">
                <a:solidFill>
                  <a:schemeClr val="tx1"/>
                </a:solidFill>
                <a:latin typeface="+mj-lt"/>
                <a:sym typeface="+mn-ea"/>
              </a:rPr>
              <a:t>Conversion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9E9F7"/>
        </a:solidFill>
        <a:effectLst/>
      </p:bgPr>
    </p:bg>
    <p:spTree>
      <p:nvGrpSpPr>
        <p:cNvPr id="1" name=""/>
        <p:cNvGrpSpPr/>
        <p:nvPr/>
      </p:nvGrpSpPr>
      <p:grpSpPr>
        <a:xfrm>
          <a:off x="0" y="0"/>
          <a:ext cx="0" cy="0"/>
          <a:chOff x="0" y="0"/>
          <a:chExt cx="0" cy="0"/>
        </a:xfrm>
      </p:grpSpPr>
      <p:grpSp>
        <p:nvGrpSpPr>
          <p:cNvPr id="2" name="Group 2"/>
          <p:cNvGrpSpPr/>
          <p:nvPr/>
        </p:nvGrpSpPr>
        <p:grpSpPr>
          <a:xfrm>
            <a:off x="10734675" y="666750"/>
            <a:ext cx="6886575" cy="8953500"/>
            <a:chOff x="0" y="0"/>
            <a:chExt cx="1200275" cy="1560523"/>
          </a:xfrm>
        </p:grpSpPr>
        <p:sp>
          <p:nvSpPr>
            <p:cNvPr id="3" name="Freeform 3"/>
            <p:cNvSpPr/>
            <p:nvPr/>
          </p:nvSpPr>
          <p:spPr>
            <a:xfrm>
              <a:off x="0" y="0"/>
              <a:ext cx="1200275" cy="1560523"/>
            </a:xfrm>
            <a:custGeom>
              <a:avLst/>
              <a:gdLst/>
              <a:ahLst/>
              <a:cxnLst/>
              <a:rect l="l" t="t" r="r" b="b"/>
              <a:pathLst>
                <a:path w="1200275" h="1560523">
                  <a:moveTo>
                    <a:pt x="44968" y="0"/>
                  </a:moveTo>
                  <a:lnTo>
                    <a:pt x="1155306" y="0"/>
                  </a:lnTo>
                  <a:cubicBezTo>
                    <a:pt x="1167233" y="0"/>
                    <a:pt x="1178670" y="4738"/>
                    <a:pt x="1187104" y="13171"/>
                  </a:cubicBezTo>
                  <a:cubicBezTo>
                    <a:pt x="1195537" y="21604"/>
                    <a:pt x="1200275" y="33042"/>
                    <a:pt x="1200275" y="44968"/>
                  </a:cubicBezTo>
                  <a:lnTo>
                    <a:pt x="1200275" y="1515555"/>
                  </a:lnTo>
                  <a:cubicBezTo>
                    <a:pt x="1200275" y="1527481"/>
                    <a:pt x="1195537" y="1538919"/>
                    <a:pt x="1187104" y="1547352"/>
                  </a:cubicBezTo>
                  <a:cubicBezTo>
                    <a:pt x="1178670" y="1555785"/>
                    <a:pt x="1167233" y="1560523"/>
                    <a:pt x="1155306" y="1560523"/>
                  </a:cubicBezTo>
                  <a:lnTo>
                    <a:pt x="44968" y="1560523"/>
                  </a:lnTo>
                  <a:cubicBezTo>
                    <a:pt x="33042" y="1560523"/>
                    <a:pt x="21604" y="1555785"/>
                    <a:pt x="13171" y="1547352"/>
                  </a:cubicBezTo>
                  <a:cubicBezTo>
                    <a:pt x="4738" y="1538919"/>
                    <a:pt x="0" y="1527481"/>
                    <a:pt x="0" y="1515555"/>
                  </a:cubicBezTo>
                  <a:lnTo>
                    <a:pt x="0" y="44968"/>
                  </a:lnTo>
                  <a:cubicBezTo>
                    <a:pt x="0" y="33042"/>
                    <a:pt x="4738" y="21604"/>
                    <a:pt x="13171" y="13171"/>
                  </a:cubicBezTo>
                  <a:cubicBezTo>
                    <a:pt x="21604" y="4738"/>
                    <a:pt x="33042" y="0"/>
                    <a:pt x="44968" y="0"/>
                  </a:cubicBezTo>
                  <a:close/>
                </a:path>
              </a:pathLst>
            </a:custGeom>
            <a:blipFill>
              <a:blip r:embed="rId2"/>
              <a:stretch>
                <a:fillRect t="-271" b="-271"/>
              </a:stretch>
            </a:blipFill>
            <a:ln w="19050" cap="rnd">
              <a:solidFill>
                <a:srgbClr val="432766"/>
              </a:solidFill>
              <a:prstDash val="solid"/>
              <a:round/>
            </a:ln>
          </p:spPr>
        </p:sp>
      </p:grpSp>
      <p:grpSp>
        <p:nvGrpSpPr>
          <p:cNvPr id="4" name="Group 4"/>
          <p:cNvGrpSpPr/>
          <p:nvPr/>
        </p:nvGrpSpPr>
        <p:grpSpPr>
          <a:xfrm>
            <a:off x="666750" y="795020"/>
            <a:ext cx="8324850" cy="4367306"/>
            <a:chOff x="0" y="171450"/>
            <a:chExt cx="11099800" cy="3484318"/>
          </a:xfrm>
        </p:grpSpPr>
        <p:sp>
          <p:nvSpPr>
            <p:cNvPr id="5" name="TextBox 5"/>
            <p:cNvSpPr txBox="1"/>
            <p:nvPr/>
          </p:nvSpPr>
          <p:spPr>
            <a:xfrm>
              <a:off x="0" y="2059931"/>
              <a:ext cx="11099800" cy="1595837"/>
            </a:xfrm>
            <a:prstGeom prst="rect">
              <a:avLst/>
            </a:prstGeom>
          </p:spPr>
          <p:txBody>
            <a:bodyPr lIns="0" tIns="0" rIns="0" bIns="0" rtlCol="0" anchor="t">
              <a:spAutoFit/>
            </a:bodyPr>
            <a:lstStyle/>
            <a:p>
              <a:pPr marL="0" lvl="0" indent="0" algn="l">
                <a:lnSpc>
                  <a:spcPts val="3900"/>
                </a:lnSpc>
              </a:pPr>
              <a:r>
                <a:rPr 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This section focuses on utilizing </a:t>
              </a:r>
              <a:r>
                <a:rPr lang="en-US" sz="3000" b="1">
                  <a:solidFill>
                    <a:srgbClr val="28527A"/>
                  </a:solidFill>
                  <a:latin typeface="HK Grotesk Bold" panose="00000800000000000000"/>
                  <a:ea typeface="HK Grotesk Bold" panose="00000800000000000000"/>
                  <a:cs typeface="HK Grotesk Bold" panose="00000800000000000000"/>
                  <a:sym typeface="HK Grotesk Bold" panose="00000800000000000000"/>
                </a:rPr>
                <a:t>Mel-frequency cepstral coefficients (MFCC), pitch period, forments</a:t>
              </a:r>
              <a:r>
                <a:rPr 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 and </a:t>
              </a:r>
              <a:r>
                <a:rPr lang="en-US" sz="3000" b="1">
                  <a:solidFill>
                    <a:srgbClr val="28527A"/>
                  </a:solidFill>
                  <a:latin typeface="HK Grotesk Bold" panose="00000800000000000000"/>
                  <a:ea typeface="HK Grotesk Bold" panose="00000800000000000000"/>
                  <a:cs typeface="HK Grotesk Bold" panose="00000800000000000000"/>
                  <a:sym typeface="HK Grotesk Bold" panose="00000800000000000000"/>
                </a:rPr>
                <a:t>spectrograms</a:t>
              </a:r>
              <a:r>
                <a:rPr 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 for effective speaker identification.</a:t>
              </a:r>
            </a:p>
          </p:txBody>
        </p:sp>
        <p:sp>
          <p:nvSpPr>
            <p:cNvPr id="6" name="TextBox 6"/>
            <p:cNvSpPr txBox="1"/>
            <p:nvPr/>
          </p:nvSpPr>
          <p:spPr>
            <a:xfrm>
              <a:off x="0" y="171450"/>
              <a:ext cx="11099800" cy="1800509"/>
            </a:xfrm>
            <a:prstGeom prst="rect">
              <a:avLst/>
            </a:prstGeom>
          </p:spPr>
          <p:txBody>
            <a:bodyPr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Feature Extraction</a:t>
              </a:r>
            </a:p>
          </p:txBody>
        </p:sp>
      </p:grpSp>
      <p:sp>
        <p:nvSpPr>
          <p:cNvPr id="8" name="TextBox 5"/>
          <p:cNvSpPr txBox="1"/>
          <p:nvPr/>
        </p:nvSpPr>
        <p:spPr>
          <a:xfrm>
            <a:off x="666750" y="6057675"/>
            <a:ext cx="8324850" cy="3000375"/>
          </a:xfrm>
          <a:prstGeom prst="rect">
            <a:avLst/>
          </a:prstGeom>
        </p:spPr>
        <p:txBody>
          <a:bodyPr lIns="0" tIns="0" rIns="0" bIns="0" rtlCol="0" anchor="t">
            <a:spAutoFit/>
          </a:bodyPr>
          <a:lstStyle/>
          <a:p>
            <a:pPr marL="457200" lvl="0" indent="-457200" algn="l">
              <a:lnSpc>
                <a:spcPts val="3900"/>
              </a:lnSpc>
              <a:buFont typeface="Arial" panose="020B0604020202020204" pitchFamily="34" charset="0"/>
              <a:buChar char="•"/>
            </a:pPr>
            <a:r>
              <a:rPr lang="en-US" sz="3000" b="1">
                <a:solidFill>
                  <a:srgbClr val="28527A"/>
                </a:solidFill>
                <a:latin typeface="HK Grotesk Bold" panose="00000800000000000000"/>
                <a:ea typeface="HK Grotesk Bold" panose="00000800000000000000"/>
                <a:cs typeface="HK Grotesk Bold" panose="00000800000000000000"/>
                <a:sym typeface="HK Grotesk Bold" panose="00000800000000000000"/>
              </a:rPr>
              <a:t>MFCC</a:t>
            </a:r>
            <a:r>
              <a:rPr lang="en-US" sz="3000" b="1">
                <a:solidFill>
                  <a:srgbClr val="28527A"/>
                </a:solidFill>
                <a:latin typeface="HK Grotesk Light" panose="00000400000000000000"/>
                <a:ea typeface="HK Grotesk Light" panose="00000400000000000000"/>
                <a:cs typeface="HK Grotesk Light" panose="00000400000000000000"/>
                <a:sym typeface="HK Grotesk Light" panose="00000400000000000000"/>
              </a:rPr>
              <a:t> </a:t>
            </a:r>
            <a:r>
              <a:rPr 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 for </a:t>
            </a:r>
            <a:r>
              <a:rPr lang="en-US" alt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summarize voice characteristics.</a:t>
            </a:r>
          </a:p>
          <a:p>
            <a:pPr marL="457200" lvl="0" indent="-457200" algn="l">
              <a:lnSpc>
                <a:spcPts val="3900"/>
              </a:lnSpc>
              <a:buFont typeface="Arial" panose="020B0604020202020204" pitchFamily="34" charset="0"/>
              <a:buChar char="•"/>
            </a:pPr>
            <a:r>
              <a:rPr lang="en-US" sz="3000" b="1">
                <a:solidFill>
                  <a:srgbClr val="28527A"/>
                </a:solidFill>
                <a:latin typeface="HK Grotesk Bold" panose="00000800000000000000"/>
                <a:ea typeface="HK Grotesk Bold" panose="00000800000000000000"/>
                <a:cs typeface="HK Grotesk Bold" panose="00000800000000000000"/>
                <a:sym typeface="HK Grotesk Bold" panose="00000800000000000000"/>
              </a:rPr>
              <a:t>Pitch Period</a:t>
            </a:r>
            <a:r>
              <a:rPr lang="en-US" alt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 : determines the pitch of a speaker.</a:t>
            </a:r>
          </a:p>
          <a:p>
            <a:pPr marL="457200" lvl="0" indent="-457200" algn="l">
              <a:lnSpc>
                <a:spcPts val="3900"/>
              </a:lnSpc>
              <a:buFont typeface="Arial" panose="020B0604020202020204" pitchFamily="34" charset="0"/>
              <a:buChar char="•"/>
            </a:pPr>
            <a:r>
              <a:rPr lang="en-US" sz="3000" b="1">
                <a:solidFill>
                  <a:srgbClr val="28527A"/>
                </a:solidFill>
                <a:latin typeface="HK Grotesk Bold" panose="00000800000000000000"/>
                <a:ea typeface="HK Grotesk Bold" panose="00000800000000000000"/>
                <a:cs typeface="HK Grotesk Bold" panose="00000800000000000000"/>
                <a:sym typeface="HK Grotesk Bold" panose="00000800000000000000"/>
              </a:rPr>
              <a:t>Forments</a:t>
            </a:r>
            <a:r>
              <a:rPr lang="en-US" alt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 : refers to the resonance frequencies of the vocal tract.</a:t>
            </a:r>
          </a:p>
          <a:p>
            <a:pPr marL="457200" lvl="0" indent="-457200" algn="l">
              <a:lnSpc>
                <a:spcPts val="3900"/>
              </a:lnSpc>
              <a:buFont typeface="Arial" panose="020B0604020202020204" pitchFamily="34" charset="0"/>
              <a:buChar char="•"/>
            </a:pPr>
            <a:r>
              <a:rPr lang="en-US" sz="3000" b="1">
                <a:solidFill>
                  <a:srgbClr val="28527A"/>
                </a:solidFill>
                <a:latin typeface="HK Grotesk Bold" panose="00000800000000000000"/>
                <a:ea typeface="HK Grotesk Bold" panose="00000800000000000000"/>
                <a:cs typeface="HK Grotesk Bold" panose="00000800000000000000"/>
                <a:sym typeface="HK Grotesk Bold" panose="00000800000000000000"/>
              </a:rPr>
              <a:t>Spectrograms</a:t>
            </a:r>
            <a:r>
              <a:rPr lang="en-US" altLang="en-US" sz="3000">
                <a:solidFill>
                  <a:srgbClr val="28527A"/>
                </a:solidFill>
                <a:latin typeface="HK Grotesk Light" panose="00000400000000000000"/>
                <a:ea typeface="HK Grotesk Light" panose="00000400000000000000"/>
                <a:cs typeface="HK Grotesk Light" panose="00000400000000000000"/>
                <a:sym typeface="HK Grotesk Light" panose="00000400000000000000"/>
              </a:rPr>
              <a:t> : to represent the voice in a way that the computers can easily deals with.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9FBFB"/>
        </a:solidFill>
        <a:effectLst/>
      </p:bgPr>
    </p:bg>
    <p:spTree>
      <p:nvGrpSpPr>
        <p:cNvPr id="1" name=""/>
        <p:cNvGrpSpPr/>
        <p:nvPr/>
      </p:nvGrpSpPr>
      <p:grpSpPr>
        <a:xfrm>
          <a:off x="0" y="0"/>
          <a:ext cx="0" cy="0"/>
          <a:chOff x="0" y="0"/>
          <a:chExt cx="0" cy="0"/>
        </a:xfrm>
      </p:grpSpPr>
      <p:sp>
        <p:nvSpPr>
          <p:cNvPr id="4" name="TextBox 4"/>
          <p:cNvSpPr txBox="1"/>
          <p:nvPr/>
        </p:nvSpPr>
        <p:spPr>
          <a:xfrm>
            <a:off x="666750" y="838200"/>
            <a:ext cx="15878175" cy="1128395"/>
          </a:xfrm>
          <a:prstGeom prst="rect">
            <a:avLst/>
          </a:prstGeom>
        </p:spPr>
        <p:txBody>
          <a:bodyPr wrap="square"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Model Selection</a:t>
            </a:r>
          </a:p>
        </p:txBody>
      </p:sp>
      <p:sp>
        <p:nvSpPr>
          <p:cNvPr id="6" name="TextBox 6"/>
          <p:cNvSpPr txBox="1"/>
          <p:nvPr/>
        </p:nvSpPr>
        <p:spPr>
          <a:xfrm>
            <a:off x="1295400" y="5753100"/>
            <a:ext cx="6886575" cy="461645"/>
          </a:xfrm>
          <a:prstGeom prst="rect">
            <a:avLst/>
          </a:prstGeom>
        </p:spPr>
        <p:txBody>
          <a:bodyPr lIns="0" tIns="0" rIns="0" bIns="0" rtlCol="0" anchor="t">
            <a:spAutoFit/>
          </a:bodyPr>
          <a:lstStyle/>
          <a:p>
            <a:pPr marL="0" lvl="0" indent="0" algn="ctr">
              <a:lnSpc>
                <a:spcPts val="3600"/>
              </a:lnSpc>
              <a:spcBef>
                <a:spcPct val="0"/>
              </a:spcBef>
            </a:pPr>
            <a:r>
              <a:rPr lang="en-US" sz="6600" b="1">
                <a:solidFill>
                  <a:srgbClr val="3A7CA5"/>
                </a:solidFill>
                <a:latin typeface="HK Grotesk Bold" panose="00000800000000000000"/>
                <a:ea typeface="HK Grotesk Bold" panose="00000800000000000000"/>
                <a:cs typeface="HK Grotesk Bold" panose="00000800000000000000"/>
                <a:sym typeface="HK Grotesk Bold" panose="00000800000000000000"/>
              </a:rPr>
              <a:t>ML</a:t>
            </a:r>
          </a:p>
        </p:txBody>
      </p:sp>
      <p:sp>
        <p:nvSpPr>
          <p:cNvPr id="8" name="Freeform 8"/>
          <p:cNvSpPr/>
          <p:nvPr/>
        </p:nvSpPr>
        <p:spPr>
          <a:xfrm rot="-1268288">
            <a:off x="14275228" y="-6577016"/>
            <a:ext cx="10936025" cy="10299747"/>
          </a:xfrm>
          <a:custGeom>
            <a:avLst/>
            <a:gdLst/>
            <a:ahLst/>
            <a:cxnLst/>
            <a:rect l="l" t="t" r="r" b="b"/>
            <a:pathLst>
              <a:path w="10936025" h="10299747">
                <a:moveTo>
                  <a:pt x="0" y="0"/>
                </a:moveTo>
                <a:lnTo>
                  <a:pt x="10936025" y="0"/>
                </a:lnTo>
                <a:lnTo>
                  <a:pt x="10936025" y="10299747"/>
                </a:lnTo>
                <a:lnTo>
                  <a:pt x="0" y="102997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aphicFrame>
        <p:nvGraphicFramePr>
          <p:cNvPr id="9" name="Diagram 8"/>
          <p:cNvGraphicFramePr/>
          <p:nvPr/>
        </p:nvGraphicFramePr>
        <p:xfrm>
          <a:off x="685800" y="3094990"/>
          <a:ext cx="8128000" cy="54184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0" name="Diagram 9"/>
          <p:cNvGraphicFramePr/>
          <p:nvPr/>
        </p:nvGraphicFramePr>
        <p:xfrm>
          <a:off x="9220200" y="3086100"/>
          <a:ext cx="8128000" cy="541845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1" name="TextBox 6"/>
          <p:cNvSpPr txBox="1"/>
          <p:nvPr/>
        </p:nvSpPr>
        <p:spPr>
          <a:xfrm>
            <a:off x="9841230" y="5829300"/>
            <a:ext cx="6886575" cy="1555115"/>
          </a:xfrm>
          <a:prstGeom prst="rect">
            <a:avLst/>
          </a:prstGeom>
        </p:spPr>
        <p:txBody>
          <a:bodyPr lIns="0" tIns="0" rIns="0" bIns="0" rtlCol="0" anchor="t">
            <a:noAutofit/>
          </a:bodyPr>
          <a:lstStyle/>
          <a:p>
            <a:pPr marL="0" lvl="0" indent="0" algn="ctr">
              <a:lnSpc>
                <a:spcPts val="3600"/>
              </a:lnSpc>
              <a:spcBef>
                <a:spcPct val="0"/>
              </a:spcBef>
            </a:pPr>
            <a:r>
              <a:rPr lang="en-US" sz="6600" b="1">
                <a:solidFill>
                  <a:srgbClr val="3A7CA5"/>
                </a:solidFill>
                <a:latin typeface="HK Grotesk Bold" panose="00000800000000000000"/>
                <a:ea typeface="HK Grotesk Bold" panose="00000800000000000000"/>
                <a:cs typeface="HK Grotesk Bold" panose="00000800000000000000"/>
                <a:sym typeface="HK Grotesk Bold" panose="00000800000000000000"/>
              </a:rPr>
              <a:t>Pre-</a:t>
            </a:r>
          </a:p>
          <a:p>
            <a:pPr marL="0" lvl="0" indent="0" algn="ctr">
              <a:lnSpc>
                <a:spcPts val="3600"/>
              </a:lnSpc>
              <a:spcBef>
                <a:spcPct val="0"/>
              </a:spcBef>
            </a:pPr>
            <a:r>
              <a:rPr lang="en-US" sz="6600" b="1">
                <a:solidFill>
                  <a:srgbClr val="3A7CA5"/>
                </a:solidFill>
                <a:latin typeface="HK Grotesk Bold" panose="00000800000000000000"/>
                <a:ea typeface="HK Grotesk Bold" panose="00000800000000000000"/>
                <a:cs typeface="HK Grotesk Bold" panose="00000800000000000000"/>
                <a:sym typeface="HK Grotesk Bold" panose="00000800000000000000"/>
              </a:rPr>
              <a:t>trained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6F2F8"/>
        </a:solidFill>
        <a:effectLst/>
      </p:bgPr>
    </p:bg>
    <p:spTree>
      <p:nvGrpSpPr>
        <p:cNvPr id="1" name=""/>
        <p:cNvGrpSpPr/>
        <p:nvPr/>
      </p:nvGrpSpPr>
      <p:grpSpPr>
        <a:xfrm>
          <a:off x="0" y="0"/>
          <a:ext cx="0" cy="0"/>
          <a:chOff x="0" y="0"/>
          <a:chExt cx="0" cy="0"/>
        </a:xfrm>
      </p:grpSpPr>
      <p:sp>
        <p:nvSpPr>
          <p:cNvPr id="2" name="Freeform 2"/>
          <p:cNvSpPr/>
          <p:nvPr/>
        </p:nvSpPr>
        <p:spPr>
          <a:xfrm rot="9300848">
            <a:off x="12064338" y="5278644"/>
            <a:ext cx="13730046" cy="12931207"/>
          </a:xfrm>
          <a:custGeom>
            <a:avLst/>
            <a:gdLst/>
            <a:ahLst/>
            <a:cxnLst/>
            <a:rect l="l" t="t" r="r" b="b"/>
            <a:pathLst>
              <a:path w="13730046" h="12931207">
                <a:moveTo>
                  <a:pt x="0" y="0"/>
                </a:moveTo>
                <a:lnTo>
                  <a:pt x="13730046" y="0"/>
                </a:lnTo>
                <a:lnTo>
                  <a:pt x="13730046" y="12931207"/>
                </a:lnTo>
                <a:lnTo>
                  <a:pt x="0" y="12931207"/>
                </a:lnTo>
                <a:lnTo>
                  <a:pt x="0" y="0"/>
                </a:lnTo>
                <a:close/>
              </a:path>
            </a:pathLst>
          </a:custGeom>
          <a:blipFill>
            <a:blip r:embed="rId8">
              <a:extLst>
                <a:ext uri="{96DAC541-7B7A-43D3-8B79-37D633B846F1}">
                  <asvg:svgBlip xmlns:asvg="http://schemas.microsoft.com/office/drawing/2016/SVG/main" r:embed="rId9"/>
                </a:ext>
              </a:extLst>
            </a:blip>
            <a:stretch>
              <a:fillRect/>
            </a:stretch>
          </a:blipFill>
          <a:ln cap="sq">
            <a:noFill/>
            <a:prstDash val="solid"/>
            <a:miter/>
          </a:ln>
        </p:spPr>
      </p:sp>
      <p:sp>
        <p:nvSpPr>
          <p:cNvPr id="3" name="TextBox 3"/>
          <p:cNvSpPr txBox="1"/>
          <p:nvPr/>
        </p:nvSpPr>
        <p:spPr>
          <a:xfrm>
            <a:off x="666750" y="838200"/>
            <a:ext cx="12944475" cy="1128395"/>
          </a:xfrm>
          <a:prstGeom prst="rect">
            <a:avLst/>
          </a:prstGeom>
        </p:spPr>
        <p:txBody>
          <a:bodyPr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Machin learning models</a:t>
            </a:r>
          </a:p>
        </p:txBody>
      </p:sp>
      <p:grpSp>
        <p:nvGrpSpPr>
          <p:cNvPr id="11" name="Group 4"/>
          <p:cNvGrpSpPr/>
          <p:nvPr>
            <p:custDataLst>
              <p:tags r:id="rId1"/>
            </p:custDataLst>
          </p:nvPr>
        </p:nvGrpSpPr>
        <p:grpSpPr>
          <a:xfrm>
            <a:off x="666750" y="2552703"/>
            <a:ext cx="8343900" cy="4776467"/>
            <a:chOff x="0" y="-627"/>
            <a:chExt cx="11125200" cy="415706"/>
          </a:xfrm>
        </p:grpSpPr>
        <p:sp>
          <p:nvSpPr>
            <p:cNvPr id="12" name="TextBox 5"/>
            <p:cNvSpPr txBox="1"/>
            <p:nvPr>
              <p:custDataLst>
                <p:tags r:id="rId5"/>
              </p:custDataLst>
            </p:nvPr>
          </p:nvSpPr>
          <p:spPr>
            <a:xfrm>
              <a:off x="0" y="-627"/>
              <a:ext cx="11099800" cy="29456"/>
            </a:xfrm>
            <a:prstGeom prst="rect">
              <a:avLst/>
            </a:prstGeom>
          </p:spPr>
          <p:txBody>
            <a:bodyPr lIns="0" tIns="0" rIns="0" bIns="0" rtlCol="0" anchor="t">
              <a:spAutoFit/>
            </a:bodyPr>
            <a:lstStyle/>
            <a:p>
              <a:pPr marL="0" lvl="0" indent="0" algn="l">
                <a:lnSpc>
                  <a:spcPts val="2640"/>
                </a:lnSpc>
              </a:pPr>
              <a:r>
                <a:rPr lang="en-US"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rPr>
                <a:t>Decision Tree  </a:t>
              </a:r>
              <a:r>
                <a:rPr lang="zh-CN"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rPr>
                <a:t>🌲</a:t>
              </a:r>
            </a:p>
          </p:txBody>
        </p:sp>
        <p:sp>
          <p:nvSpPr>
            <p:cNvPr id="13" name="TextBox 6"/>
            <p:cNvSpPr txBox="1"/>
            <p:nvPr>
              <p:custDataLst>
                <p:tags r:id="rId6"/>
              </p:custDataLst>
            </p:nvPr>
          </p:nvSpPr>
          <p:spPr>
            <a:xfrm>
              <a:off x="25400" y="55938"/>
              <a:ext cx="11099800" cy="359141"/>
            </a:xfrm>
            <a:prstGeom prst="rect">
              <a:avLst/>
            </a:prstGeom>
          </p:spPr>
          <p:txBody>
            <a:bodyPr lIns="0" tIns="0" rIns="0" bIns="0" rtlCol="0" anchor="t">
              <a:noAutofit/>
            </a:bodyPr>
            <a:lstStyle/>
            <a:p>
              <a:pPr marL="0" lvl="0" indent="0" algn="l">
                <a:lnSpc>
                  <a:spcPts val="3900"/>
                </a:lnSpc>
              </a:pPr>
              <a:r>
                <a:rPr lang="en-US" altLang="en-US" sz="3000">
                  <a:solidFill>
                    <a:schemeClr val="tx2"/>
                  </a:solidFill>
                  <a:latin typeface="HK Grotesk" panose="00000500000000000000"/>
                  <a:ea typeface="HK Grotesk" panose="00000500000000000000"/>
                  <a:cs typeface="HK Grotesk" panose="00000500000000000000"/>
                  <a:sym typeface="HK Grotesk" panose="00000500000000000000"/>
                </a:rPr>
                <a:t>What it is: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A Decision Tree is a model that makes decisions by asking a series of yes/no questions, like a flowchart.</a:t>
              </a:r>
            </a:p>
            <a:p>
              <a:pPr marL="0" lvl="0" indent="0" algn="l">
                <a:lnSpc>
                  <a:spcPts val="3900"/>
                </a:lnSpc>
              </a:pPr>
              <a:endParaRPr lang="en-US" altLang="en-US" sz="3000">
                <a:solidFill>
                  <a:srgbClr val="3A7CA5"/>
                </a:solidFill>
                <a:latin typeface="HK Grotesk" panose="00000500000000000000"/>
                <a:ea typeface="HK Grotesk" panose="00000500000000000000"/>
                <a:cs typeface="HK Grotesk" panose="00000500000000000000"/>
                <a:sym typeface="HK Grotesk" panose="00000500000000000000"/>
              </a:endParaRPr>
            </a:p>
            <a:p>
              <a:pPr marL="0" lvl="0" indent="0" algn="l">
                <a:lnSpc>
                  <a:spcPts val="3900"/>
                </a:lnSpc>
              </a:pPr>
              <a:r>
                <a:rPr lang="en-US" altLang="en-US" sz="3000" b="1">
                  <a:solidFill>
                    <a:schemeClr val="tx2"/>
                  </a:solidFill>
                  <a:latin typeface="HK Grotesk" panose="00000500000000000000"/>
                  <a:ea typeface="HK Grotesk" panose="00000500000000000000"/>
                  <a:cs typeface="HK Grotesk" panose="00000500000000000000"/>
                  <a:sym typeface="HK Grotesk" panose="00000500000000000000"/>
                </a:rPr>
                <a:t>How it </a:t>
              </a:r>
              <a:r>
                <a:rPr lang="en-US" altLang="en-US" sz="3000">
                  <a:solidFill>
                    <a:schemeClr val="tx2"/>
                  </a:solidFill>
                  <a:latin typeface="HK Grotesk" panose="00000500000000000000"/>
                  <a:ea typeface="HK Grotesk" panose="00000500000000000000"/>
                  <a:cs typeface="HK Grotesk" panose="00000500000000000000"/>
                  <a:sym typeface="HK Grotesk" panose="00000500000000000000"/>
                </a:rPr>
                <a:t>works</a:t>
              </a:r>
              <a:r>
                <a:rPr lang="en-US" altLang="en-US" sz="3000" b="1">
                  <a:solidFill>
                    <a:schemeClr val="tx2"/>
                  </a:solidFill>
                  <a:latin typeface="HK Grotesk" panose="00000500000000000000"/>
                  <a:ea typeface="HK Grotesk" panose="00000500000000000000"/>
                  <a:cs typeface="HK Grotesk" panose="00000500000000000000"/>
                  <a:sym typeface="HK Grotesk" panose="00000500000000000000"/>
                </a:rPr>
                <a:t>?</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It starts at the root (first question).</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Each question splits the data into branches.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At the end (leaf), it gives a final decision.</a:t>
              </a:r>
            </a:p>
          </p:txBody>
        </p:sp>
      </p:grpSp>
      <p:grpSp>
        <p:nvGrpSpPr>
          <p:cNvPr id="19" name="Group 4"/>
          <p:cNvGrpSpPr/>
          <p:nvPr>
            <p:custDataLst>
              <p:tags r:id="rId2"/>
            </p:custDataLst>
          </p:nvPr>
        </p:nvGrpSpPr>
        <p:grpSpPr>
          <a:xfrm>
            <a:off x="9448800" y="2450306"/>
            <a:ext cx="8324850" cy="5242719"/>
            <a:chOff x="0" y="-9525"/>
            <a:chExt cx="11099800" cy="6990291"/>
          </a:xfrm>
        </p:grpSpPr>
        <p:sp>
          <p:nvSpPr>
            <p:cNvPr id="20" name="TextBox 5"/>
            <p:cNvSpPr txBox="1"/>
            <p:nvPr>
              <p:custDataLst>
                <p:tags r:id="rId3"/>
              </p:custDataLst>
            </p:nvPr>
          </p:nvSpPr>
          <p:spPr>
            <a:xfrm>
              <a:off x="0" y="-9525"/>
              <a:ext cx="11099800" cy="451273"/>
            </a:xfrm>
            <a:prstGeom prst="rect">
              <a:avLst/>
            </a:prstGeom>
          </p:spPr>
          <p:txBody>
            <a:bodyPr lIns="0" tIns="0" rIns="0" bIns="0" rtlCol="0" anchor="t">
              <a:spAutoFit/>
            </a:bodyPr>
            <a:lstStyle/>
            <a:p>
              <a:pPr marL="0" lvl="0" indent="0" algn="l">
                <a:lnSpc>
                  <a:spcPts val="2640"/>
                </a:lnSpc>
              </a:pPr>
              <a:r>
                <a:rPr lang="en-US" altLang="en-US" sz="3200" b="1">
                  <a:solidFill>
                    <a:srgbClr val="28527A"/>
                  </a:solidFill>
                  <a:latin typeface="HK Grotesk Bold" panose="00000800000000000000"/>
                  <a:ea typeface="HK Grotesk Bold" panose="00000800000000000000"/>
                  <a:cs typeface="HK Grotesk Bold" panose="00000800000000000000"/>
                  <a:sym typeface="HK Grotesk Bold" panose="00000800000000000000"/>
                </a:rPr>
                <a:t>Random Forest  </a:t>
              </a:r>
              <a:r>
                <a:rPr lang="zh-CN" altLang="en-US" sz="3200" b="1">
                  <a:solidFill>
                    <a:srgbClr val="28527A"/>
                  </a:solidFill>
                  <a:latin typeface="HK Grotesk Bold" panose="00000800000000000000"/>
                  <a:ea typeface="HK Grotesk Bold" panose="00000800000000000000"/>
                  <a:cs typeface="HK Grotesk Bold" panose="00000800000000000000"/>
                  <a:sym typeface="HK Grotesk Bold" panose="00000800000000000000"/>
                </a:rPr>
                <a:t>🌲🌲🌲</a:t>
              </a:r>
            </a:p>
          </p:txBody>
        </p:sp>
        <p:sp>
          <p:nvSpPr>
            <p:cNvPr id="21" name="TextBox 6"/>
            <p:cNvSpPr txBox="1"/>
            <p:nvPr>
              <p:custDataLst>
                <p:tags r:id="rId4"/>
              </p:custDataLst>
            </p:nvPr>
          </p:nvSpPr>
          <p:spPr>
            <a:xfrm>
              <a:off x="0" y="979593"/>
              <a:ext cx="11099800" cy="6001173"/>
            </a:xfrm>
            <a:prstGeom prst="rect">
              <a:avLst/>
            </a:prstGeom>
          </p:spPr>
          <p:txBody>
            <a:bodyPr lIns="0" tIns="0" rIns="0" bIns="0" rtlCol="0" anchor="t">
              <a:spAutoFit/>
            </a:bodyPr>
            <a:lstStyle/>
            <a:p>
              <a:pPr marL="0" lvl="0" indent="0" algn="l">
                <a:lnSpc>
                  <a:spcPts val="3900"/>
                </a:lnSpc>
              </a:pPr>
              <a:r>
                <a:rPr lang="en-US" altLang="en-US" sz="3000">
                  <a:solidFill>
                    <a:schemeClr val="tx2"/>
                  </a:solidFill>
                  <a:latin typeface="HK Grotesk" panose="00000500000000000000"/>
                  <a:ea typeface="HK Grotesk" panose="00000500000000000000"/>
                  <a:cs typeface="HK Grotesk" panose="00000500000000000000"/>
                  <a:sym typeface="HK Grotesk" panose="00000500000000000000"/>
                </a:rPr>
                <a:t> What it is: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A Random Forest is a group of many decision trees working together.</a:t>
              </a:r>
            </a:p>
            <a:p>
              <a:pPr marL="0" lvl="0" indent="0" algn="l">
                <a:lnSpc>
                  <a:spcPts val="3900"/>
                </a:lnSpc>
              </a:pPr>
              <a:endParaRPr lang="en-US" altLang="en-US" sz="3000">
                <a:solidFill>
                  <a:srgbClr val="3A7CA5"/>
                </a:solidFill>
                <a:latin typeface="HK Grotesk" panose="00000500000000000000"/>
                <a:ea typeface="HK Grotesk" panose="00000500000000000000"/>
                <a:cs typeface="HK Grotesk" panose="00000500000000000000"/>
                <a:sym typeface="HK Grotesk" panose="00000500000000000000"/>
              </a:endParaRPr>
            </a:p>
            <a:p>
              <a:pPr marL="0" lvl="0" indent="0" algn="l">
                <a:lnSpc>
                  <a:spcPts val="3900"/>
                </a:lnSpc>
              </a:pPr>
              <a:r>
                <a:rPr lang="en-US" altLang="en-US" sz="3000">
                  <a:solidFill>
                    <a:schemeClr val="tx2"/>
                  </a:solidFill>
                  <a:latin typeface="HK Grotesk" panose="00000500000000000000"/>
                  <a:ea typeface="HK Grotesk" panose="00000500000000000000"/>
                  <a:cs typeface="HK Grotesk" panose="00000500000000000000"/>
                  <a:sym typeface="HK Grotesk" panose="00000500000000000000"/>
                </a:rPr>
                <a:t>How it works?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Builds many different decision trees.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Each tree gives a prediction.</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Final result = majority vote (classification) or average (regression).</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6F2F8"/>
        </a:solidFill>
        <a:effectLst/>
      </p:bgPr>
    </p:bg>
    <p:spTree>
      <p:nvGrpSpPr>
        <p:cNvPr id="1" name=""/>
        <p:cNvGrpSpPr/>
        <p:nvPr/>
      </p:nvGrpSpPr>
      <p:grpSpPr>
        <a:xfrm>
          <a:off x="0" y="0"/>
          <a:ext cx="0" cy="0"/>
          <a:chOff x="0" y="0"/>
          <a:chExt cx="0" cy="0"/>
        </a:xfrm>
      </p:grpSpPr>
      <p:sp>
        <p:nvSpPr>
          <p:cNvPr id="2" name="Freeform 2"/>
          <p:cNvSpPr/>
          <p:nvPr/>
        </p:nvSpPr>
        <p:spPr>
          <a:xfrm rot="9300848">
            <a:off x="12064338" y="5278644"/>
            <a:ext cx="13730046" cy="12931207"/>
          </a:xfrm>
          <a:custGeom>
            <a:avLst/>
            <a:gdLst/>
            <a:ahLst/>
            <a:cxnLst/>
            <a:rect l="l" t="t" r="r" b="b"/>
            <a:pathLst>
              <a:path w="13730046" h="12931207">
                <a:moveTo>
                  <a:pt x="0" y="0"/>
                </a:moveTo>
                <a:lnTo>
                  <a:pt x="13730046" y="0"/>
                </a:lnTo>
                <a:lnTo>
                  <a:pt x="13730046" y="12931207"/>
                </a:lnTo>
                <a:lnTo>
                  <a:pt x="0" y="12931207"/>
                </a:lnTo>
                <a:lnTo>
                  <a:pt x="0" y="0"/>
                </a:lnTo>
                <a:close/>
              </a:path>
            </a:pathLst>
          </a:custGeom>
          <a:blipFill>
            <a:blip r:embed="rId8">
              <a:extLst>
                <a:ext uri="{96DAC541-7B7A-43D3-8B79-37D633B846F1}">
                  <asvg:svgBlip xmlns:asvg="http://schemas.microsoft.com/office/drawing/2016/SVG/main" r:embed="rId9"/>
                </a:ext>
              </a:extLst>
            </a:blip>
            <a:stretch>
              <a:fillRect/>
            </a:stretch>
          </a:blipFill>
          <a:ln cap="sq">
            <a:noFill/>
            <a:prstDash val="solid"/>
            <a:miter/>
          </a:ln>
        </p:spPr>
      </p:sp>
      <p:sp>
        <p:nvSpPr>
          <p:cNvPr id="3" name="TextBox 3"/>
          <p:cNvSpPr txBox="1"/>
          <p:nvPr/>
        </p:nvSpPr>
        <p:spPr>
          <a:xfrm>
            <a:off x="666750" y="838200"/>
            <a:ext cx="12944475" cy="1128395"/>
          </a:xfrm>
          <a:prstGeom prst="rect">
            <a:avLst/>
          </a:prstGeom>
        </p:spPr>
        <p:txBody>
          <a:bodyPr lIns="0" tIns="0" rIns="0" bIns="0" rtlCol="0" anchor="t">
            <a:spAutoFit/>
          </a:bodyPr>
          <a:lstStyle/>
          <a:p>
            <a:pPr marL="0" lvl="0" indent="0" algn="l">
              <a:lnSpc>
                <a:spcPts val="8800"/>
              </a:lnSpc>
            </a:pPr>
            <a:r>
              <a:rPr lang="en-US" sz="8800">
                <a:solidFill>
                  <a:srgbClr val="3A7CA5"/>
                </a:solidFill>
                <a:latin typeface="Gilda Display" panose="02000000000000000000"/>
                <a:ea typeface="Gilda Display" panose="02000000000000000000"/>
                <a:cs typeface="Gilda Display" panose="02000000000000000000"/>
                <a:sym typeface="Gilda Display" panose="02000000000000000000"/>
              </a:rPr>
              <a:t>Machin learning models</a:t>
            </a:r>
          </a:p>
        </p:txBody>
      </p:sp>
      <p:grpSp>
        <p:nvGrpSpPr>
          <p:cNvPr id="19" name="Group 4"/>
          <p:cNvGrpSpPr/>
          <p:nvPr>
            <p:custDataLst>
              <p:tags r:id="rId1"/>
            </p:custDataLst>
          </p:nvPr>
        </p:nvGrpSpPr>
        <p:grpSpPr>
          <a:xfrm>
            <a:off x="666750" y="2552700"/>
            <a:ext cx="8343900" cy="5301615"/>
            <a:chOff x="0" y="-627"/>
            <a:chExt cx="11125200" cy="415706"/>
          </a:xfrm>
        </p:grpSpPr>
        <p:sp>
          <p:nvSpPr>
            <p:cNvPr id="20" name="TextBox 5"/>
            <p:cNvSpPr txBox="1"/>
            <p:nvPr>
              <p:custDataLst>
                <p:tags r:id="rId5"/>
              </p:custDataLst>
            </p:nvPr>
          </p:nvSpPr>
          <p:spPr>
            <a:xfrm>
              <a:off x="0" y="-627"/>
              <a:ext cx="11099800" cy="26539"/>
            </a:xfrm>
            <a:prstGeom prst="rect">
              <a:avLst/>
            </a:prstGeom>
          </p:spPr>
          <p:txBody>
            <a:bodyPr lIns="0" tIns="0" rIns="0" bIns="0" rtlCol="0" anchor="t">
              <a:spAutoFit/>
            </a:bodyPr>
            <a:lstStyle/>
            <a:p>
              <a:pPr marL="0" lvl="0" indent="0" algn="l">
                <a:lnSpc>
                  <a:spcPts val="2640"/>
                </a:lnSpc>
              </a:pPr>
              <a:r>
                <a:rPr lang="en-US"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rPr>
                <a:t> SVM (Support Vector Machine) </a:t>
              </a:r>
              <a:r>
                <a:rPr lang="zh-CN" altLang="en-US" sz="3600" b="1">
                  <a:solidFill>
                    <a:srgbClr val="28527A"/>
                  </a:solidFill>
                  <a:latin typeface="HK Grotesk Bold" panose="00000800000000000000"/>
                  <a:ea typeface="HK Grotesk Bold" panose="00000800000000000000"/>
                  <a:cs typeface="HK Grotesk Bold" panose="00000800000000000000"/>
                  <a:sym typeface="HK Grotesk Bold" panose="00000800000000000000"/>
                </a:rPr>
                <a:t>📏</a:t>
              </a:r>
            </a:p>
          </p:txBody>
        </p:sp>
        <p:sp>
          <p:nvSpPr>
            <p:cNvPr id="21" name="TextBox 6"/>
            <p:cNvSpPr txBox="1"/>
            <p:nvPr>
              <p:custDataLst>
                <p:tags r:id="rId6"/>
              </p:custDataLst>
            </p:nvPr>
          </p:nvSpPr>
          <p:spPr>
            <a:xfrm>
              <a:off x="25400" y="55938"/>
              <a:ext cx="11099800" cy="359141"/>
            </a:xfrm>
            <a:prstGeom prst="rect">
              <a:avLst/>
            </a:prstGeom>
          </p:spPr>
          <p:txBody>
            <a:bodyPr lIns="0" tIns="0" rIns="0" bIns="0" rtlCol="0" anchor="t">
              <a:noAutofit/>
            </a:bodyPr>
            <a:lstStyle/>
            <a:p>
              <a:pPr marL="0" lvl="0" indent="0" algn="l">
                <a:lnSpc>
                  <a:spcPts val="3900"/>
                </a:lnSpc>
              </a:pPr>
              <a:r>
                <a:rPr lang="en-US" altLang="en-US" sz="3000">
                  <a:solidFill>
                    <a:schemeClr val="tx2"/>
                  </a:solidFill>
                  <a:latin typeface="HK Grotesk" panose="00000500000000000000"/>
                  <a:ea typeface="HK Grotesk" panose="00000500000000000000"/>
                  <a:cs typeface="HK Grotesk" panose="00000500000000000000"/>
                  <a:sym typeface="HK Grotesk" panose="00000500000000000000"/>
                </a:rPr>
                <a:t>What it is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SVM is a model that separates data using a line or boundary (called a hyperplane).</a:t>
              </a:r>
            </a:p>
            <a:p>
              <a:pPr marL="0" lvl="0" indent="0" algn="l">
                <a:lnSpc>
                  <a:spcPts val="3900"/>
                </a:lnSpc>
              </a:pPr>
              <a:endParaRPr lang="en-US" altLang="en-US" sz="3000">
                <a:solidFill>
                  <a:srgbClr val="3A7CA5"/>
                </a:solidFill>
                <a:latin typeface="HK Grotesk" panose="00000500000000000000"/>
                <a:ea typeface="HK Grotesk" panose="00000500000000000000"/>
                <a:cs typeface="HK Grotesk" panose="00000500000000000000"/>
                <a:sym typeface="HK Grotesk" panose="00000500000000000000"/>
              </a:endParaRPr>
            </a:p>
            <a:p>
              <a:pPr marL="0" lvl="0" indent="0" algn="l">
                <a:lnSpc>
                  <a:spcPts val="3900"/>
                </a:lnSpc>
              </a:pPr>
              <a:r>
                <a:rPr lang="en-US" altLang="en-US" sz="3000">
                  <a:solidFill>
                    <a:schemeClr val="tx2"/>
                  </a:solidFill>
                  <a:latin typeface="HK Grotesk" panose="00000500000000000000"/>
                  <a:ea typeface="HK Grotesk" panose="00000500000000000000"/>
                  <a:cs typeface="HK Grotesk" panose="00000500000000000000"/>
                  <a:sym typeface="HK Grotesk" panose="00000500000000000000"/>
                </a:rPr>
                <a:t>How it works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Finds the best separating line between classes.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Maximizes the margin (distance) between classes.</a:t>
              </a:r>
            </a:p>
            <a:p>
              <a:pPr marL="0" lvl="0" indent="0" algn="l">
                <a:lnSpc>
                  <a:spcPts val="3900"/>
                </a:lnSpc>
              </a:pPr>
              <a:r>
                <a:rPr lang="en-US" altLang="en-US" sz="3000">
                  <a:solidFill>
                    <a:srgbClr val="3A7CA5"/>
                  </a:solidFill>
                  <a:latin typeface="HK Grotesk" panose="00000500000000000000"/>
                  <a:ea typeface="HK Grotesk" panose="00000500000000000000"/>
                  <a:cs typeface="HK Grotesk" panose="00000500000000000000"/>
                  <a:sym typeface="HK Grotesk" panose="00000500000000000000"/>
                </a:rPr>
                <a:t>Can use kernels to separate complex data.</a:t>
              </a:r>
            </a:p>
          </p:txBody>
        </p:sp>
      </p:grpSp>
      <p:grpSp>
        <p:nvGrpSpPr>
          <p:cNvPr id="22" name="Group 4"/>
          <p:cNvGrpSpPr/>
          <p:nvPr>
            <p:custDataLst>
              <p:tags r:id="rId2"/>
            </p:custDataLst>
          </p:nvPr>
        </p:nvGrpSpPr>
        <p:grpSpPr>
          <a:xfrm>
            <a:off x="9448800" y="2450465"/>
            <a:ext cx="8324850" cy="5265429"/>
            <a:chOff x="0" y="-9525"/>
            <a:chExt cx="11099800" cy="6812033"/>
          </a:xfrm>
        </p:grpSpPr>
        <p:sp>
          <p:nvSpPr>
            <p:cNvPr id="23" name="TextBox 5"/>
            <p:cNvSpPr txBox="1"/>
            <p:nvPr>
              <p:custDataLst>
                <p:tags r:id="rId3"/>
              </p:custDataLst>
            </p:nvPr>
          </p:nvSpPr>
          <p:spPr>
            <a:xfrm>
              <a:off x="0" y="-9525"/>
              <a:ext cx="11099800" cy="437869"/>
            </a:xfrm>
            <a:prstGeom prst="rect">
              <a:avLst/>
            </a:prstGeom>
          </p:spPr>
          <p:txBody>
            <a:bodyPr lIns="0" tIns="0" rIns="0" bIns="0" rtlCol="0" anchor="t">
              <a:spAutoFit/>
            </a:bodyPr>
            <a:lstStyle/>
            <a:p>
              <a:pPr marL="0" lvl="0" indent="0" algn="l">
                <a:lnSpc>
                  <a:spcPts val="2640"/>
                </a:lnSpc>
              </a:pPr>
              <a:r>
                <a:rPr lang="en-US" altLang="en-US" sz="3200" b="1">
                  <a:solidFill>
                    <a:srgbClr val="28527A"/>
                  </a:solidFill>
                  <a:latin typeface="HK Grotesk Bold" panose="00000800000000000000"/>
                  <a:ea typeface="HK Grotesk Bold" panose="00000800000000000000"/>
                  <a:cs typeface="HK Grotesk Bold" panose="00000800000000000000"/>
                  <a:sym typeface="HK Grotesk Bold" panose="00000800000000000000"/>
                </a:rPr>
                <a:t>XGBoost </a:t>
              </a:r>
              <a:r>
                <a:rPr lang="zh-CN" altLang="en-US" sz="3200" b="1">
                  <a:solidFill>
                    <a:srgbClr val="28527A"/>
                  </a:solidFill>
                  <a:latin typeface="HK Grotesk Bold" panose="00000800000000000000"/>
                  <a:ea typeface="HK Grotesk Bold" panose="00000800000000000000"/>
                  <a:cs typeface="HK Grotesk Bold" panose="00000800000000000000"/>
                  <a:sym typeface="HK Grotesk Bold" panose="00000800000000000000"/>
                </a:rPr>
                <a:t>🚀</a:t>
              </a:r>
            </a:p>
          </p:txBody>
        </p:sp>
        <p:sp>
          <p:nvSpPr>
            <p:cNvPr id="24" name="TextBox 6"/>
            <p:cNvSpPr txBox="1"/>
            <p:nvPr>
              <p:custDataLst>
                <p:tags r:id="rId4"/>
              </p:custDataLst>
            </p:nvPr>
          </p:nvSpPr>
          <p:spPr>
            <a:xfrm>
              <a:off x="0" y="979593"/>
              <a:ext cx="11099800" cy="5822915"/>
            </a:xfrm>
            <a:prstGeom prst="rect">
              <a:avLst/>
            </a:prstGeom>
          </p:spPr>
          <p:txBody>
            <a:bodyPr lIns="0" tIns="0" rIns="0" bIns="0" rtlCol="0" anchor="t">
              <a:spAutoFit/>
            </a:bodyPr>
            <a:lstStyle/>
            <a:p>
              <a:pPr marL="0" lvl="0" indent="0" algn="l">
                <a:lnSpc>
                  <a:spcPts val="3900"/>
                </a:lnSpc>
              </a:pPr>
              <a:r>
                <a:rPr lang="en-US" altLang="en-US" sz="3000">
                  <a:solidFill>
                    <a:schemeClr val="tx2"/>
                  </a:solidFill>
                  <a:latin typeface="HK Grotesk" panose="00000500000000000000"/>
                  <a:ea typeface="HK Grotesk" panose="00000500000000000000"/>
                  <a:cs typeface="HK Grotesk" panose="00000500000000000000"/>
                  <a:sym typeface="HK Grotesk" panose="00000500000000000000"/>
                </a:rPr>
                <a:t>What it is:</a:t>
              </a:r>
            </a:p>
            <a:p>
              <a:pPr marL="0" lvl="0" indent="0" algn="l">
                <a:lnSpc>
                  <a:spcPts val="3900"/>
                </a:lnSpc>
              </a:pPr>
              <a:r>
                <a:rPr lang="en-US" altLang="en-US" sz="3000" b="1">
                  <a:solidFill>
                    <a:srgbClr val="3A7CA5"/>
                  </a:solidFill>
                  <a:latin typeface="HK Grotesk" panose="00000500000000000000"/>
                  <a:ea typeface="HK Grotesk" panose="00000500000000000000"/>
                  <a:cs typeface="HK Grotesk" panose="00000500000000000000"/>
                  <a:sym typeface="HK Grotesk" panose="00000500000000000000"/>
                </a:rPr>
                <a:t>XGBoost is an advanced version of decision trees, trained sequentially to fix previous mistakes.</a:t>
              </a:r>
            </a:p>
            <a:p>
              <a:pPr marL="0" lvl="0" indent="0" algn="l">
                <a:lnSpc>
                  <a:spcPts val="3900"/>
                </a:lnSpc>
              </a:pPr>
              <a:endParaRPr lang="en-US" altLang="en-US" sz="3000" b="1">
                <a:solidFill>
                  <a:srgbClr val="3A7CA5"/>
                </a:solidFill>
                <a:latin typeface="HK Grotesk" panose="00000500000000000000"/>
                <a:ea typeface="HK Grotesk" panose="00000500000000000000"/>
                <a:cs typeface="HK Grotesk" panose="00000500000000000000"/>
                <a:sym typeface="HK Grotesk" panose="00000500000000000000"/>
              </a:endParaRPr>
            </a:p>
            <a:p>
              <a:pPr marL="0" lvl="0" indent="0" algn="l">
                <a:lnSpc>
                  <a:spcPts val="3900"/>
                </a:lnSpc>
              </a:pPr>
              <a:r>
                <a:rPr lang="en-US" altLang="en-US" sz="3000" b="1">
                  <a:solidFill>
                    <a:schemeClr val="tx2"/>
                  </a:solidFill>
                  <a:latin typeface="HK Grotesk" panose="00000500000000000000"/>
                  <a:ea typeface="HK Grotesk" panose="00000500000000000000"/>
                  <a:cs typeface="HK Grotesk" panose="00000500000000000000"/>
                  <a:sym typeface="HK Grotesk" panose="00000500000000000000"/>
                </a:rPr>
                <a:t>How it works?</a:t>
              </a:r>
            </a:p>
            <a:p>
              <a:pPr marL="0" lvl="0" indent="0" algn="l">
                <a:lnSpc>
                  <a:spcPts val="3900"/>
                </a:lnSpc>
              </a:pPr>
              <a:r>
                <a:rPr lang="en-US" altLang="en-US" sz="3000" b="1">
                  <a:solidFill>
                    <a:srgbClr val="3A7CA5"/>
                  </a:solidFill>
                  <a:latin typeface="HK Grotesk" panose="00000500000000000000"/>
                  <a:ea typeface="HK Grotesk" panose="00000500000000000000"/>
                  <a:cs typeface="HK Grotesk" panose="00000500000000000000"/>
                  <a:sym typeface="HK Grotesk" panose="00000500000000000000"/>
                </a:rPr>
                <a:t>Builds trees one by one.</a:t>
              </a:r>
            </a:p>
            <a:p>
              <a:pPr marL="0" lvl="0" indent="0" algn="l">
                <a:lnSpc>
                  <a:spcPts val="3900"/>
                </a:lnSpc>
              </a:pPr>
              <a:r>
                <a:rPr lang="en-US" altLang="en-US" sz="3000" b="1">
                  <a:solidFill>
                    <a:srgbClr val="3A7CA5"/>
                  </a:solidFill>
                  <a:latin typeface="HK Grotesk" panose="00000500000000000000"/>
                  <a:ea typeface="HK Grotesk" panose="00000500000000000000"/>
                  <a:cs typeface="HK Grotesk" panose="00000500000000000000"/>
                  <a:sym typeface="HK Grotesk" panose="00000500000000000000"/>
                </a:rPr>
                <a:t>Each new tree focuses on correcting errors of the previous trees.</a:t>
              </a:r>
            </a:p>
            <a:p>
              <a:pPr marL="0" lvl="0" indent="0" algn="l">
                <a:lnSpc>
                  <a:spcPts val="3900"/>
                </a:lnSpc>
              </a:pPr>
              <a:r>
                <a:rPr lang="en-US" altLang="en-US" sz="3000" b="1">
                  <a:solidFill>
                    <a:srgbClr val="3A7CA5"/>
                  </a:solidFill>
                  <a:latin typeface="HK Grotesk" panose="00000500000000000000"/>
                  <a:ea typeface="HK Grotesk" panose="00000500000000000000"/>
                  <a:cs typeface="HK Grotesk" panose="00000500000000000000"/>
                  <a:sym typeface="HK Grotesk" panose="00000500000000000000"/>
                </a:rPr>
                <a:t>Uses optimization and regularization.</a:t>
              </a: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ESOURCE_RECORD_KEY" val="{&quot;70&quot;:[3314131]}"/>
</p:tagLst>
</file>

<file path=ppt/tags/tag1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3_1"/>
  <p:tag name="KSO_WM_UNIT_ID" val="diagram20231065_2*m_h_a*1_3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VALUE" val="11"/>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Title"/>
  <p:tag name="KSO_WM_UNIT_TEXT_FILL_FORE_SCHEMECOLOR_INDEX" val="1"/>
  <p:tag name="KSO_WM_UNIT_TEXT_FILL_TYPE" val="1"/>
  <p:tag name="KSO_WM_DIAGRAM_USE_COLOR_VALUE" val="{&quot;color_scheme&quot;:1,&quot;color_type&quot;:1,&quot;theme_color_indexes&quot;:[]}"/>
</p:tagLst>
</file>

<file path=ppt/tags/tag1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m_h_f"/>
  <p:tag name="KSO_WM_UNIT_INDEX" val="1_1_1"/>
  <p:tag name="KSO_WM_UNIT_ID" val="diagram20231065_2*m_h_f*1_1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VALUE" val="34"/>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Click here to add text"/>
  <p:tag name="KSO_WM_UNIT_TEXT_FILL_FORE_SCHEMECOLOR_INDEX" val="1"/>
  <p:tag name="KSO_WM_UNIT_TEXT_FILL_TYPE" val="1"/>
  <p:tag name="KSO_WM_DIAGRAM_USE_COLOR_VALUE" val="{&quot;color_scheme&quot;:1,&quot;color_type&quot;:1,&quot;theme_color_indexes&quot;:[]}"/>
</p:tagLst>
</file>

<file path=ppt/tags/tag1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1_1"/>
  <p:tag name="KSO_WM_UNIT_ID" val="diagram20231065_2*m_h_a*1_1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VALUE" val="33"/>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Title"/>
  <p:tag name="KSO_WM_UNIT_TEXT_FILL_FORE_SCHEMECOLOR_INDEX" val="1"/>
  <p:tag name="KSO_WM_UNIT_TEXT_FILL_TYPE" val="1"/>
  <p:tag name="KSO_WM_DIAGRAM_USE_COLOR_VALUE" val="{&quot;color_scheme&quot;:1,&quot;color_type&quot;:1,&quot;theme_color_indexes&quot;:[]}"/>
</p:tagLst>
</file>

<file path=ppt/tags/tag1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m_h_f"/>
  <p:tag name="KSO_WM_UNIT_INDEX" val="1_2_1"/>
  <p:tag name="KSO_WM_UNIT_ID" val="diagram20231065_2*m_h_f*1_2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VALUE" val="22"/>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Click here to add text"/>
  <p:tag name="KSO_WM_UNIT_TEXT_FILL_FORE_SCHEMECOLOR_INDEX" val="1"/>
  <p:tag name="KSO_WM_UNIT_TEXT_FILL_TYPE" val="1"/>
  <p:tag name="KSO_WM_DIAGRAM_USE_COLOR_VALUE" val="{&quot;color_scheme&quot;:1,&quot;color_type&quot;:1,&quot;theme_color_indexes&quot;:[]}"/>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2_1"/>
  <p:tag name="KSO_WM_UNIT_ID" val="diagram20231065_2*m_h_a*1_2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VALUE" val="14"/>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Title"/>
  <p:tag name="KSO_WM_UNIT_TEXT_FILL_FORE_SCHEMECOLOR_INDEX" val="1"/>
  <p:tag name="KSO_WM_UNIT_TEXT_FILL_TYPE" val="1"/>
  <p:tag name="KSO_WM_DIAGRAM_USE_COLOR_VALUE" val="{&quot;color_scheme&quot;:1,&quot;color_type&quot;:1,&quot;theme_color_indexes&quot;:[]}"/>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65_2*m_h_i*1_3_2"/>
  <p:tag name="KSO_WM_TEMPLATE_CATEGORY" val="diagram"/>
  <p:tag name="KSO_WM_TEMPLATE_INDEX" val="20231065"/>
  <p:tag name="KSO_WM_UNIT_LAYERLEVEL" val="1_1_1"/>
  <p:tag name="KSO_WM_TAG_VERSION" val="3.0"/>
  <p:tag name="KSO_WM_DIAGRAM_VERSION" val="3"/>
  <p:tag name="KSO_WM_DIAGRAM_COLOR_TRICK" val="4"/>
  <p:tag name="KSO_WM_DIAGRAM_COLOR_TEXT_CAN_REMOVE" val="n"/>
  <p:tag name="KSO_WM_DIAGRAM_GROUP_CODE" val="m1-1"/>
  <p:tag name="KSO_WM_UNIT_TYPE" val="m_h_i"/>
  <p:tag name="KSO_WM_UNIT_INDEX" val="1_3_2"/>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 name="KSO_WM_DIAGRAM_USE_COLOR_VALUE" val="{&quot;color_scheme&quot;:1,&quot;color_type&quot;:1,&quot;theme_color_indexes&quot;:[]}"/>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412.8125077302586,&quot;left&quot;:52.5,&quot;top&quot;:192.93748031496062,&quot;width&quot;:1347}"/>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65_2*m_h_i*1_1_2"/>
  <p:tag name="KSO_WM_TEMPLATE_CATEGORY" val="diagram"/>
  <p:tag name="KSO_WM_TEMPLATE_INDEX" val="20231065"/>
  <p:tag name="KSO_WM_UNIT_LAYERLEVEL" val="1_1_1"/>
  <p:tag name="KSO_WM_TAG_VERSION" val="3.0"/>
  <p:tag name="KSO_WM_DIAGRAM_VERSION" val="3"/>
  <p:tag name="KSO_WM_DIAGRAM_COLOR_TRICK" val="4"/>
  <p:tag name="KSO_WM_DIAGRAM_COLOR_TEXT_CAN_REMOVE" val="n"/>
  <p:tag name="KSO_WM_DIAGRAM_GROUP_CODE" val="m1-1"/>
  <p:tag name="KSO_WM_UNIT_TYPE" val="m_h_i"/>
  <p:tag name="KSO_WM_UNIT_INDEX" val="1_1_2"/>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65_2*m_h_i*1_3_3"/>
  <p:tag name="KSO_WM_TEMPLATE_CATEGORY" val="diagram"/>
  <p:tag name="KSO_WM_TEMPLATE_INDEX" val="20231065"/>
  <p:tag name="KSO_WM_UNIT_LAYERLEVEL" val="1_1_1"/>
  <p:tag name="KSO_WM_TAG_VERSION" val="3.0"/>
  <p:tag name="KSO_WM_DIAGRAM_VERSION" val="3"/>
  <p:tag name="KSO_WM_DIAGRAM_COLOR_TRICK" val="4"/>
  <p:tag name="KSO_WM_DIAGRAM_COLOR_TEXT_CAN_REMOVE" val="n"/>
  <p:tag name="KSO_WM_DIAGRAM_GROUP_CODE" val="m1-1"/>
  <p:tag name="KSO_WM_UNIT_TYPE" val="m_h_i"/>
  <p:tag name="KSO_WM_UNIT_INDEX" val="1_3_3"/>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 name="KSO_WM_DIAGRAM_USE_COLOR_VALUE" val="{&quot;color_scheme&quot;:1,&quot;color_type&quot;:1,&quot;theme_color_indexes&quot;:[]}"/>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65_2*m_h_i*1_2_2"/>
  <p:tag name="KSO_WM_TEMPLATE_CATEGORY" val="diagram"/>
  <p:tag name="KSO_WM_TEMPLATE_INDEX" val="20231065"/>
  <p:tag name="KSO_WM_UNIT_LAYERLEVEL" val="1_1_1"/>
  <p:tag name="KSO_WM_TAG_VERSION" val="3.0"/>
  <p:tag name="KSO_WM_DIAGRAM_VERSION" val="3"/>
  <p:tag name="KSO_WM_DIAGRAM_COLOR_TRICK" val="4"/>
  <p:tag name="KSO_WM_DIAGRAM_COLOR_TEXT_CAN_REMOVE" val="n"/>
  <p:tag name="KSO_WM_DIAGRAM_GROUP_CODE" val="m1-1"/>
  <p:tag name="KSO_WM_UNIT_TYPE" val="m_h_i"/>
  <p:tag name="KSO_WM_UNIT_INDEX" val="1_2_2"/>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DIAGRAM_USE_COLOR_VALUE" val="{&quot;color_scheme&quot;:1,&quot;color_type&quot;:1,&quot;theme_color_indexes&quot;:[]}"/>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1_1"/>
  <p:tag name="KSO_WM_UNIT_ID" val="diagram20231065_2*m_h_i*1_1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PRESET_TEXT" val="1"/>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2_1"/>
  <p:tag name="KSO_WM_UNIT_ID" val="diagram20231065_2*m_h_i*1_2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PRESET_TEXT" val="2"/>
  <p:tag name="KSO_WM_UNIT_LINE_FORE_SCHEMECOLOR_INDEX" val="6"/>
  <p:tag name="KSO_WM_UNIT_TEXT_FILL_FORE_SCHEMECOLOR_INDEX" val="1"/>
  <p:tag name="KSO_WM_UNIT_TEXT_FILL_TYPE" val="1"/>
  <p:tag name="KSO_WM_DIAGRAM_USE_COLOR_VALUE" val="{&quot;color_scheme&quot;:1,&quot;color_type&quot;:1,&quot;theme_color_indexes&quot;:[]}"/>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3_1"/>
  <p:tag name="KSO_WM_UNIT_ID" val="diagram20231065_2*m_h_i*1_3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PRESET_TEXT" val="3"/>
  <p:tag name="KSO_WM_UNIT_LINE_FORE_SCHEMECOLOR_INDEX" val="7"/>
  <p:tag name="KSO_WM_UNIT_TEXT_FILL_FORE_SCHEMECOLOR_INDEX" val="1"/>
  <p:tag name="KSO_WM_UNIT_TEXT_FILL_TYPE" val="1"/>
  <p:tag name="KSO_WM_DIAGRAM_USE_COLOR_VALUE" val="{&quot;color_scheme&quot;:1,&quot;color_type&quot;:1,&quot;theme_color_indexes&quot;:[]}"/>
</p:tagLst>
</file>

<file path=ppt/tags/tag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m_h_f"/>
  <p:tag name="KSO_WM_UNIT_INDEX" val="1_3_1"/>
  <p:tag name="KSO_WM_UNIT_ID" val="diagram20231065_2*m_h_f*1_3_1"/>
  <p:tag name="KSO_WM_TEMPLATE_CATEGORY" val="diagram"/>
  <p:tag name="KSO_WM_TEMPLATE_INDEX" val="20231065"/>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VALUE" val="34"/>
  <p:tag name="KSO_WM_DIAGRAM_MAX_ITEMCNT" val="6"/>
  <p:tag name="KSO_WM_DIAGRAM_MIN_ITEMCNT" val="2"/>
  <p:tag name="KSO_WM_DIAGRAM_VIRTUALLY_FRAME" val="{&quot;height&quot;:356.1302490234375,&quot;left&quot;:249.65,&quot;top&quot;:99.58487548828126,&quot;width&quot;:1163.97503937007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Click here to add text"/>
  <p:tag name="KSO_WM_UNIT_TEXT_FILL_FORE_SCHEMECOLOR_INDEX" val="1"/>
  <p:tag name="KSO_WM_UNIT_TEXT_FILL_TYPE" val="1"/>
  <p:tag name="KSO_WM_DIAGRAM_USE_COLOR_VALUE" val="{&quot;color_scheme&quot;:1,&quot;color_type&quot;:1,&quot;theme_color_indexes&quo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612</Words>
  <Application>Microsoft Office PowerPoint</Application>
  <PresentationFormat>مخصص</PresentationFormat>
  <Paragraphs>100</Paragraphs>
  <Slides>10</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10</vt:i4>
      </vt:variant>
    </vt:vector>
  </HeadingPairs>
  <TitlesOfParts>
    <vt:vector size="18" baseType="lpstr">
      <vt:lpstr>HK Grotesk Bold</vt:lpstr>
      <vt:lpstr>HK Grotesk</vt:lpstr>
      <vt:lpstr>HK Grotesk Light</vt:lpstr>
      <vt:lpstr>Arial</vt:lpstr>
      <vt:lpstr>Gilda Display</vt:lpstr>
      <vt:lpstr>Calibri</vt:lpstr>
      <vt:lpstr>Times New Roman</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 Graduation Project Presentation</dc:title>
  <dc:creator>GHADEER</dc:creator>
  <dc:description>عرض تقديمي - Graduation Project Presentation</dc:description>
  <cp:lastModifiedBy>GHADEER</cp:lastModifiedBy>
  <cp:revision>5</cp:revision>
  <dcterms:created xsi:type="dcterms:W3CDTF">2006-08-16T00:00:00Z</dcterms:created>
  <dcterms:modified xsi:type="dcterms:W3CDTF">2026-03-23T07:15:16Z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4ACFCFD08F184F81881EB31E8E262DB7_12</vt:lpwstr>
  </property>
  <property fmtid="{D5CDD505-2E9C-101B-9397-08002B2CF9AE}" pid="3" name="KSOProductBuildVer">
    <vt:lpwstr>1033-12.2.0.23196</vt:lpwstr>
  </property>
</Properties>
</file>