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85" r:id="rId1"/>
  </p:sldMasterIdLst>
  <p:notesMasterIdLst>
    <p:notesMasterId r:id="rId10"/>
  </p:notesMasterIdLst>
  <p:sldIdLst>
    <p:sldId id="256" r:id="rId2"/>
    <p:sldId id="257" r:id="rId3"/>
    <p:sldId id="258" r:id="rId4"/>
    <p:sldId id="293" r:id="rId5"/>
    <p:sldId id="296" r:id="rId6"/>
    <p:sldId id="297" r:id="rId7"/>
    <p:sldId id="298" r:id="rId8"/>
    <p:sldId id="299" r:id="rId9"/>
  </p:sldIdLst>
  <p:sldSz cx="9144000" cy="5143500" type="screen16x9"/>
  <p:notesSz cx="6858000" cy="9144000"/>
  <p:embeddedFontLst>
    <p:embeddedFont>
      <p:font typeface="Darker Grotesque SemiBold" charset="0"/>
      <p:regular r:id="rId11"/>
      <p:bold r:id="rId12"/>
    </p:embeddedFont>
    <p:embeddedFont>
      <p:font typeface="Rubik Black" charset="-79"/>
      <p:bold r:id="rId13"/>
      <p:boldItalic r:id="rId14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3336DFDF-28EA-4D86-BA48-20198AA435B5}">
  <a:tblStyle styleId="{3336DFDF-28EA-4D86-BA48-20198AA435B5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972" autoAdjust="0"/>
    <p:restoredTop sz="94660"/>
  </p:normalViewPr>
  <p:slideViewPr>
    <p:cSldViewPr>
      <p:cViewPr varScale="1">
        <p:scale>
          <a:sx n="115" d="100"/>
          <a:sy n="115" d="100"/>
        </p:scale>
        <p:origin x="-730" y="216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3.fntdata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font" Target="fonts/font2.fntdata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1.fntdata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4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830696026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" name="Google Shape;358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59" name="Google Shape;359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4" name="Google Shape;364;g13ede9fda42_0_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65" name="Google Shape;365;g13ede9fda42_0_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3" name="Google Shape;373;g13ede9fda42_0_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74" name="Google Shape;374;g13ede9fda42_0_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1" name="Google Shape;1101;g16f477412e0_0_2197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02" name="Google Shape;1102;g16f477412e0_0_2197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1" name="Google Shape;1101;g16f477412e0_0_2197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02" name="Google Shape;1102;g16f477412e0_0_2197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1" name="Google Shape;1101;g16f477412e0_0_2197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02" name="Google Shape;1102;g16f477412e0_0_2197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1" name="Google Shape;1101;g16f477412e0_0_2197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02" name="Google Shape;1102;g16f477412e0_0_2197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" name="Google Shape;358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59" name="Google Shape;359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6.png"/><Relationship Id="rId4" Type="http://schemas.openxmlformats.org/officeDocument/2006/relationships/image" Target="../media/image3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oogle Shape;9;p2"/>
          <p:cNvPicPr preferRelativeResize="0"/>
          <p:nvPr/>
        </p:nvPicPr>
        <p:blipFill rotWithShape="1">
          <a:blip r:embed="rId2">
            <a:alphaModFix amt="48000"/>
          </a:blip>
          <a:srcRect l="405" t="444" r="702" b="848"/>
          <a:stretch/>
        </p:blipFill>
        <p:spPr>
          <a:xfrm rot="10800000">
            <a:off x="150" y="0"/>
            <a:ext cx="9165300" cy="5142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Google Shape;10;p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 rot="2497986">
            <a:off x="-5838930" y="2933865"/>
            <a:ext cx="13068489" cy="1007390"/>
          </a:xfrm>
          <a:prstGeom prst="rect">
            <a:avLst/>
          </a:prstGeom>
          <a:noFill/>
          <a:ln>
            <a:noFill/>
          </a:ln>
          <a:effectLst>
            <a:outerShdw blurRad="214313" dist="171450" dir="5400000" algn="bl" rotWithShape="0">
              <a:srgbClr val="191919">
                <a:alpha val="64000"/>
              </a:srgbClr>
            </a:outerShdw>
          </a:effectLst>
        </p:spPr>
      </p:pic>
      <p:pic>
        <p:nvPicPr>
          <p:cNvPr id="11" name="Google Shape;11;p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 rot="502608">
            <a:off x="-3260092" y="4315494"/>
            <a:ext cx="12507378" cy="964138"/>
          </a:xfrm>
          <a:prstGeom prst="rect">
            <a:avLst/>
          </a:prstGeom>
          <a:noFill/>
          <a:ln>
            <a:noFill/>
          </a:ln>
          <a:effectLst>
            <a:outerShdw blurRad="214313" dist="171450" dir="5400000" algn="bl" rotWithShape="0">
              <a:srgbClr val="191919">
                <a:alpha val="64000"/>
              </a:srgbClr>
            </a:outerShdw>
          </a:effectLst>
        </p:spPr>
      </p:pic>
      <p:pic>
        <p:nvPicPr>
          <p:cNvPr id="12" name="Google Shape;12;p2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 rot="1185179">
            <a:off x="958885" y="63138"/>
            <a:ext cx="12356029" cy="952470"/>
          </a:xfrm>
          <a:prstGeom prst="rect">
            <a:avLst/>
          </a:prstGeom>
          <a:noFill/>
          <a:ln>
            <a:noFill/>
          </a:ln>
          <a:effectLst>
            <a:outerShdw blurRad="214313" dist="171450" dir="5400000" algn="bl" rotWithShape="0">
              <a:srgbClr val="191919">
                <a:alpha val="64000"/>
              </a:srgbClr>
            </a:outerShdw>
          </a:effectLst>
        </p:spPr>
      </p:pic>
      <p:pic>
        <p:nvPicPr>
          <p:cNvPr id="13" name="Google Shape;13;p2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 rot="3017154">
            <a:off x="2040685" y="858652"/>
            <a:ext cx="12356031" cy="952471"/>
          </a:xfrm>
          <a:prstGeom prst="rect">
            <a:avLst/>
          </a:prstGeom>
          <a:noFill/>
          <a:ln>
            <a:noFill/>
          </a:ln>
          <a:effectLst>
            <a:outerShdw blurRad="214313" dist="171450" dir="5400000" algn="bl" rotWithShape="0">
              <a:srgbClr val="191919">
                <a:alpha val="64000"/>
              </a:srgbClr>
            </a:outerShdw>
          </a:effectLst>
        </p:spPr>
      </p:pic>
      <p:pic>
        <p:nvPicPr>
          <p:cNvPr id="14" name="Google Shape;14;p2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 rot="3256506">
            <a:off x="-4737285" y="4563787"/>
            <a:ext cx="12197164" cy="940226"/>
          </a:xfrm>
          <a:prstGeom prst="rect">
            <a:avLst/>
          </a:prstGeom>
          <a:noFill/>
          <a:ln>
            <a:noFill/>
          </a:ln>
          <a:effectLst>
            <a:outerShdw blurRad="214313" dist="171450" dir="5400000" algn="bl" rotWithShape="0">
              <a:srgbClr val="191919">
                <a:alpha val="64000"/>
              </a:srgbClr>
            </a:outerShdw>
          </a:effectLst>
        </p:spPr>
      </p:pic>
      <p:pic>
        <p:nvPicPr>
          <p:cNvPr id="15" name="Google Shape;15;p2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 rot="-352037">
            <a:off x="-39833" y="4474805"/>
            <a:ext cx="12272242" cy="946011"/>
          </a:xfrm>
          <a:prstGeom prst="rect">
            <a:avLst/>
          </a:prstGeom>
          <a:noFill/>
          <a:ln>
            <a:noFill/>
          </a:ln>
          <a:effectLst>
            <a:outerShdw blurRad="214313" dist="171450" dir="5400000" algn="bl" rotWithShape="0">
              <a:srgbClr val="191919">
                <a:alpha val="64000"/>
              </a:srgbClr>
            </a:outerShdw>
          </a:effectLst>
        </p:spPr>
      </p:pic>
      <p:pic>
        <p:nvPicPr>
          <p:cNvPr id="16" name="Google Shape;16;p2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 rot="598197">
            <a:off x="-1103383" y="-255320"/>
            <a:ext cx="12272243" cy="946011"/>
          </a:xfrm>
          <a:prstGeom prst="rect">
            <a:avLst/>
          </a:prstGeom>
          <a:noFill/>
          <a:ln>
            <a:noFill/>
          </a:ln>
          <a:effectLst>
            <a:outerShdw blurRad="214313" dist="171450" dir="5400000" algn="bl" rotWithShape="0">
              <a:srgbClr val="191919">
                <a:alpha val="64000"/>
              </a:srgbClr>
            </a:outerShdw>
          </a:effectLst>
        </p:spPr>
      </p:pic>
      <p:pic>
        <p:nvPicPr>
          <p:cNvPr id="17" name="Google Shape;17;p2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 rot="10053481">
            <a:off x="-5777138" y="104416"/>
            <a:ext cx="13245902" cy="1021067"/>
          </a:xfrm>
          <a:prstGeom prst="rect">
            <a:avLst/>
          </a:prstGeom>
          <a:noFill/>
          <a:ln>
            <a:noFill/>
          </a:ln>
          <a:effectLst>
            <a:outerShdw blurRad="214313" dist="171450" dir="5400000" algn="bl" rotWithShape="0">
              <a:srgbClr val="191919">
                <a:alpha val="64000"/>
              </a:srgbClr>
            </a:outerShdw>
          </a:effectLst>
        </p:spPr>
      </p:pic>
      <p:sp>
        <p:nvSpPr>
          <p:cNvPr id="18" name="Google Shape;18;p2"/>
          <p:cNvSpPr/>
          <p:nvPr/>
        </p:nvSpPr>
        <p:spPr>
          <a:xfrm>
            <a:off x="1425" y="0"/>
            <a:ext cx="9144000" cy="5143500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67000">
                <a:srgbClr val="000000">
                  <a:alpha val="0"/>
                </a:srgbClr>
              </a:gs>
              <a:gs pos="100000">
                <a:srgbClr val="000000">
                  <a:alpha val="74901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" name="Google Shape;19;p2"/>
          <p:cNvSpPr txBox="1">
            <a:spLocks noGrp="1"/>
          </p:cNvSpPr>
          <p:nvPr>
            <p:ph type="ctrTitle"/>
          </p:nvPr>
        </p:nvSpPr>
        <p:spPr>
          <a:xfrm>
            <a:off x="1777925" y="1063575"/>
            <a:ext cx="5588700" cy="2307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600" b="0">
                <a:solidFill>
                  <a:schemeClr val="lt2"/>
                </a:solidFill>
                <a:latin typeface="Rubik Black"/>
                <a:ea typeface="Rubik Black"/>
                <a:cs typeface="Rubik Black"/>
                <a:sym typeface="Rubik Black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20" name="Google Shape;20;p2"/>
          <p:cNvSpPr txBox="1">
            <a:spLocks noGrp="1"/>
          </p:cNvSpPr>
          <p:nvPr>
            <p:ph type="subTitle" idx="1"/>
          </p:nvPr>
        </p:nvSpPr>
        <p:spPr>
          <a:xfrm>
            <a:off x="2332625" y="3574425"/>
            <a:ext cx="4478700" cy="505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000">
                <a:latin typeface="Darker Grotesque SemiBold"/>
                <a:ea typeface="Darker Grotesque SemiBold"/>
                <a:cs typeface="Darker Grotesque SemiBold"/>
                <a:sym typeface="Darker Grotesque SemiBold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" name="Google Shape;36;p4"/>
          <p:cNvPicPr preferRelativeResize="0"/>
          <p:nvPr/>
        </p:nvPicPr>
        <p:blipFill rotWithShape="1">
          <a:blip r:embed="rId2">
            <a:alphaModFix amt="32000"/>
          </a:blip>
          <a:srcRect l="405" t="444" r="702" b="848"/>
          <a:stretch/>
        </p:blipFill>
        <p:spPr>
          <a:xfrm rot="10800000">
            <a:off x="150" y="0"/>
            <a:ext cx="9165300" cy="5142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7" name="Google Shape;37;p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 rot="1603545">
            <a:off x="3326030" y="330183"/>
            <a:ext cx="12356028" cy="952471"/>
          </a:xfrm>
          <a:prstGeom prst="rect">
            <a:avLst/>
          </a:prstGeom>
          <a:noFill/>
          <a:ln>
            <a:noFill/>
          </a:ln>
          <a:effectLst>
            <a:outerShdw blurRad="214313" dist="171450" dir="5400000" algn="bl" rotWithShape="0">
              <a:srgbClr val="191919">
                <a:alpha val="64000"/>
              </a:srgbClr>
            </a:outerShdw>
          </a:effectLst>
        </p:spPr>
      </p:pic>
      <p:pic>
        <p:nvPicPr>
          <p:cNvPr id="38" name="Google Shape;38;p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 rot="1016562">
            <a:off x="1318377" y="-201287"/>
            <a:ext cx="12272241" cy="946011"/>
          </a:xfrm>
          <a:prstGeom prst="rect">
            <a:avLst/>
          </a:prstGeom>
          <a:noFill/>
          <a:ln>
            <a:noFill/>
          </a:ln>
          <a:effectLst>
            <a:outerShdw blurRad="214313" dist="171450" dir="5400000" algn="bl" rotWithShape="0">
              <a:srgbClr val="191919">
                <a:alpha val="64000"/>
              </a:srgbClr>
            </a:outerShdw>
          </a:effectLst>
        </p:spPr>
      </p:pic>
      <p:sp>
        <p:nvSpPr>
          <p:cNvPr id="39" name="Google Shape;39;p4"/>
          <p:cNvSpPr/>
          <p:nvPr/>
        </p:nvSpPr>
        <p:spPr>
          <a:xfrm flipH="1">
            <a:off x="1425" y="0"/>
            <a:ext cx="9144000" cy="5143500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67000">
                <a:srgbClr val="000000">
                  <a:alpha val="0"/>
                </a:srgbClr>
              </a:gs>
              <a:gs pos="100000">
                <a:srgbClr val="000000">
                  <a:alpha val="74901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0" name="Google Shape;40;p4"/>
          <p:cNvSpPr txBox="1">
            <a:spLocks noGrp="1"/>
          </p:cNvSpPr>
          <p:nvPr>
            <p:ph type="ctrTitle"/>
          </p:nvPr>
        </p:nvSpPr>
        <p:spPr>
          <a:xfrm>
            <a:off x="2222550" y="539375"/>
            <a:ext cx="4698900" cy="108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4000" b="0">
                <a:solidFill>
                  <a:schemeClr val="lt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41" name="Google Shape;41;p4"/>
          <p:cNvSpPr txBox="1">
            <a:spLocks noGrp="1"/>
          </p:cNvSpPr>
          <p:nvPr>
            <p:ph type="body" idx="1"/>
          </p:nvPr>
        </p:nvSpPr>
        <p:spPr>
          <a:xfrm>
            <a:off x="713225" y="1909050"/>
            <a:ext cx="3718200" cy="2699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600"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bg>
      <p:bgPr>
        <a:noFill/>
        <a:effectLst/>
      </p:bgPr>
    </p:bg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le of contents">
  <p:cSld name="CUSTOM"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8" name="Google Shape;108;p13"/>
          <p:cNvPicPr preferRelativeResize="0"/>
          <p:nvPr/>
        </p:nvPicPr>
        <p:blipFill rotWithShape="1">
          <a:blip r:embed="rId2">
            <a:alphaModFix amt="32000"/>
          </a:blip>
          <a:srcRect l="405" t="444" r="702" b="848"/>
          <a:stretch/>
        </p:blipFill>
        <p:spPr>
          <a:xfrm>
            <a:off x="150" y="600"/>
            <a:ext cx="9165300" cy="5142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9" name="Google Shape;109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 rot="3256506">
            <a:off x="2332140" y="-123963"/>
            <a:ext cx="12197164" cy="940226"/>
          </a:xfrm>
          <a:prstGeom prst="rect">
            <a:avLst/>
          </a:prstGeom>
          <a:noFill/>
          <a:ln>
            <a:noFill/>
          </a:ln>
          <a:effectLst>
            <a:outerShdw blurRad="214313" dist="171450" dir="5400000" algn="bl" rotWithShape="0">
              <a:srgbClr val="191919">
                <a:alpha val="64000"/>
              </a:srgbClr>
            </a:outerShdw>
          </a:effectLst>
        </p:spPr>
      </p:pic>
      <p:pic>
        <p:nvPicPr>
          <p:cNvPr id="110" name="Google Shape;110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 rot="1460576">
            <a:off x="686069" y="-569659"/>
            <a:ext cx="13068490" cy="1007390"/>
          </a:xfrm>
          <a:prstGeom prst="rect">
            <a:avLst/>
          </a:prstGeom>
          <a:noFill/>
          <a:ln>
            <a:noFill/>
          </a:ln>
          <a:effectLst>
            <a:outerShdw blurRad="214313" dist="171450" dir="5400000" algn="bl" rotWithShape="0">
              <a:srgbClr val="191919">
                <a:alpha val="64000"/>
              </a:srgbClr>
            </a:outerShdw>
          </a:effectLst>
        </p:spPr>
      </p:pic>
      <p:pic>
        <p:nvPicPr>
          <p:cNvPr id="111" name="Google Shape;111;p1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 rot="478549">
            <a:off x="-3540567" y="4631669"/>
            <a:ext cx="12507378" cy="964138"/>
          </a:xfrm>
          <a:prstGeom prst="rect">
            <a:avLst/>
          </a:prstGeom>
          <a:noFill/>
          <a:ln>
            <a:noFill/>
          </a:ln>
          <a:effectLst>
            <a:outerShdw blurRad="214313" dist="171450" dir="5400000" algn="bl" rotWithShape="0">
              <a:srgbClr val="191919">
                <a:alpha val="64000"/>
              </a:srgbClr>
            </a:outerShdw>
          </a:effectLst>
        </p:spPr>
      </p:pic>
      <p:sp>
        <p:nvSpPr>
          <p:cNvPr id="112" name="Google Shape;112;p13"/>
          <p:cNvSpPr/>
          <p:nvPr/>
        </p:nvSpPr>
        <p:spPr>
          <a:xfrm rot="10800000" flipH="1">
            <a:off x="0" y="0"/>
            <a:ext cx="9144000" cy="5143500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67000">
                <a:srgbClr val="000000">
                  <a:alpha val="0"/>
                </a:srgbClr>
              </a:gs>
              <a:gs pos="100000">
                <a:srgbClr val="000000">
                  <a:alpha val="74901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3" name="Google Shape;113;p13"/>
          <p:cNvSpPr txBox="1">
            <a:spLocks noGrp="1"/>
          </p:cNvSpPr>
          <p:nvPr>
            <p:ph type="ctrTitle"/>
          </p:nvPr>
        </p:nvSpPr>
        <p:spPr>
          <a:xfrm>
            <a:off x="2222775" y="539375"/>
            <a:ext cx="4698900" cy="108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4000" b="0">
                <a:solidFill>
                  <a:schemeClr val="lt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4" name="Google Shape;114;p13"/>
          <p:cNvSpPr txBox="1">
            <a:spLocks noGrp="1"/>
          </p:cNvSpPr>
          <p:nvPr>
            <p:ph type="title" idx="2" hasCustomPrompt="1"/>
          </p:nvPr>
        </p:nvSpPr>
        <p:spPr>
          <a:xfrm>
            <a:off x="713100" y="2028400"/>
            <a:ext cx="1239900" cy="93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2400"/>
              <a:buNone/>
              <a:defRPr sz="55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r>
              <a:t>xx%</a:t>
            </a:r>
          </a:p>
        </p:txBody>
      </p:sp>
      <p:sp>
        <p:nvSpPr>
          <p:cNvPr id="115" name="Google Shape;115;p13"/>
          <p:cNvSpPr txBox="1">
            <a:spLocks noGrp="1"/>
          </p:cNvSpPr>
          <p:nvPr>
            <p:ph type="subTitle" idx="1"/>
          </p:nvPr>
        </p:nvSpPr>
        <p:spPr>
          <a:xfrm>
            <a:off x="1952875" y="2028388"/>
            <a:ext cx="2581200" cy="443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Font typeface="Rubik Distressed"/>
              <a:buNone/>
              <a:defRPr sz="2200">
                <a:latin typeface="Rubik Black"/>
                <a:ea typeface="Rubik Black"/>
                <a:cs typeface="Rubik Black"/>
                <a:sym typeface="Rubik Black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6" name="Google Shape;116;p13"/>
          <p:cNvSpPr txBox="1">
            <a:spLocks noGrp="1"/>
          </p:cNvSpPr>
          <p:nvPr>
            <p:ph type="subTitle" idx="3"/>
          </p:nvPr>
        </p:nvSpPr>
        <p:spPr>
          <a:xfrm>
            <a:off x="1952875" y="2333788"/>
            <a:ext cx="2581200" cy="630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7" name="Google Shape;117;p13"/>
          <p:cNvSpPr txBox="1">
            <a:spLocks noGrp="1"/>
          </p:cNvSpPr>
          <p:nvPr>
            <p:ph type="title" idx="4" hasCustomPrompt="1"/>
          </p:nvPr>
        </p:nvSpPr>
        <p:spPr>
          <a:xfrm>
            <a:off x="4575225" y="2028400"/>
            <a:ext cx="1239900" cy="93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55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r>
              <a:t>xx%</a:t>
            </a:r>
          </a:p>
        </p:txBody>
      </p:sp>
      <p:sp>
        <p:nvSpPr>
          <p:cNvPr id="118" name="Google Shape;118;p13"/>
          <p:cNvSpPr txBox="1">
            <a:spLocks noGrp="1"/>
          </p:cNvSpPr>
          <p:nvPr>
            <p:ph type="subTitle" idx="5"/>
          </p:nvPr>
        </p:nvSpPr>
        <p:spPr>
          <a:xfrm>
            <a:off x="5815125" y="2028388"/>
            <a:ext cx="2581200" cy="443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Font typeface="Rubik Distressed"/>
              <a:buNone/>
              <a:defRPr sz="2200">
                <a:latin typeface="Rubik Black"/>
                <a:ea typeface="Rubik Black"/>
                <a:cs typeface="Rubik Black"/>
                <a:sym typeface="Rubik Black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9" name="Google Shape;119;p13"/>
          <p:cNvSpPr txBox="1">
            <a:spLocks noGrp="1"/>
          </p:cNvSpPr>
          <p:nvPr>
            <p:ph type="subTitle" idx="6"/>
          </p:nvPr>
        </p:nvSpPr>
        <p:spPr>
          <a:xfrm>
            <a:off x="5815125" y="2333788"/>
            <a:ext cx="2581200" cy="630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0" name="Google Shape;120;p13"/>
          <p:cNvSpPr txBox="1">
            <a:spLocks noGrp="1"/>
          </p:cNvSpPr>
          <p:nvPr>
            <p:ph type="title" idx="7" hasCustomPrompt="1"/>
          </p:nvPr>
        </p:nvSpPr>
        <p:spPr>
          <a:xfrm>
            <a:off x="713100" y="3150275"/>
            <a:ext cx="1239900" cy="93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55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r>
              <a:t>xx%</a:t>
            </a:r>
          </a:p>
        </p:txBody>
      </p:sp>
      <p:sp>
        <p:nvSpPr>
          <p:cNvPr id="121" name="Google Shape;121;p13"/>
          <p:cNvSpPr txBox="1">
            <a:spLocks noGrp="1"/>
          </p:cNvSpPr>
          <p:nvPr>
            <p:ph type="subTitle" idx="8"/>
          </p:nvPr>
        </p:nvSpPr>
        <p:spPr>
          <a:xfrm>
            <a:off x="1952875" y="3150263"/>
            <a:ext cx="2581200" cy="443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Font typeface="Rubik Distressed"/>
              <a:buNone/>
              <a:defRPr sz="2200">
                <a:latin typeface="Rubik Black"/>
                <a:ea typeface="Rubik Black"/>
                <a:cs typeface="Rubik Black"/>
                <a:sym typeface="Rubik Black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2" name="Google Shape;122;p13"/>
          <p:cNvSpPr txBox="1">
            <a:spLocks noGrp="1"/>
          </p:cNvSpPr>
          <p:nvPr>
            <p:ph type="subTitle" idx="9"/>
          </p:nvPr>
        </p:nvSpPr>
        <p:spPr>
          <a:xfrm>
            <a:off x="1952875" y="3455663"/>
            <a:ext cx="2581200" cy="630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3" name="Google Shape;123;p13"/>
          <p:cNvSpPr txBox="1">
            <a:spLocks noGrp="1"/>
          </p:cNvSpPr>
          <p:nvPr>
            <p:ph type="title" idx="13" hasCustomPrompt="1"/>
          </p:nvPr>
        </p:nvSpPr>
        <p:spPr>
          <a:xfrm>
            <a:off x="4575225" y="3150275"/>
            <a:ext cx="1239900" cy="93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55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r>
              <a:t>xx%</a:t>
            </a:r>
          </a:p>
        </p:txBody>
      </p:sp>
      <p:sp>
        <p:nvSpPr>
          <p:cNvPr id="124" name="Google Shape;124;p13"/>
          <p:cNvSpPr txBox="1">
            <a:spLocks noGrp="1"/>
          </p:cNvSpPr>
          <p:nvPr>
            <p:ph type="subTitle" idx="14"/>
          </p:nvPr>
        </p:nvSpPr>
        <p:spPr>
          <a:xfrm>
            <a:off x="5815125" y="3150263"/>
            <a:ext cx="2581200" cy="443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Font typeface="Rubik Distressed"/>
              <a:buNone/>
              <a:defRPr sz="2200">
                <a:latin typeface="Rubik Black"/>
                <a:ea typeface="Rubik Black"/>
                <a:cs typeface="Rubik Black"/>
                <a:sym typeface="Rubik Black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5" name="Google Shape;125;p13"/>
          <p:cNvSpPr txBox="1">
            <a:spLocks noGrp="1"/>
          </p:cNvSpPr>
          <p:nvPr>
            <p:ph type="subTitle" idx="15"/>
          </p:nvPr>
        </p:nvSpPr>
        <p:spPr>
          <a:xfrm>
            <a:off x="5815125" y="3455663"/>
            <a:ext cx="2581200" cy="630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 2">
  <p:cSld name="CUSTOM_12">
    <p:spTree>
      <p:nvGrpSpPr>
        <p:cNvPr id="1" name="Shape 3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2" name="Google Shape;322;p33"/>
          <p:cNvPicPr preferRelativeResize="0"/>
          <p:nvPr/>
        </p:nvPicPr>
        <p:blipFill rotWithShape="1">
          <a:blip r:embed="rId2">
            <a:alphaModFix amt="32000"/>
          </a:blip>
          <a:srcRect l="405" t="444" r="702" b="848"/>
          <a:stretch/>
        </p:blipFill>
        <p:spPr>
          <a:xfrm rot="10800000">
            <a:off x="150" y="0"/>
            <a:ext cx="9165300" cy="5142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23" name="Google Shape;323;p3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 rot="-1603545" flipH="1">
            <a:off x="-6406367" y="330183"/>
            <a:ext cx="12356028" cy="952471"/>
          </a:xfrm>
          <a:prstGeom prst="rect">
            <a:avLst/>
          </a:prstGeom>
          <a:noFill/>
          <a:ln>
            <a:noFill/>
          </a:ln>
          <a:effectLst>
            <a:outerShdw blurRad="214313" dist="171450" dir="5400000" algn="bl" rotWithShape="0">
              <a:srgbClr val="191919">
                <a:alpha val="64000"/>
              </a:srgbClr>
            </a:outerShdw>
          </a:effectLst>
        </p:spPr>
      </p:pic>
      <p:pic>
        <p:nvPicPr>
          <p:cNvPr id="324" name="Google Shape;324;p3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 rot="-1016562" flipH="1">
            <a:off x="-4314927" y="-201287"/>
            <a:ext cx="12272241" cy="946011"/>
          </a:xfrm>
          <a:prstGeom prst="rect">
            <a:avLst/>
          </a:prstGeom>
          <a:noFill/>
          <a:ln>
            <a:noFill/>
          </a:ln>
          <a:effectLst>
            <a:outerShdw blurRad="214313" dist="171450" dir="5400000" algn="bl" rotWithShape="0">
              <a:srgbClr val="191919">
                <a:alpha val="64000"/>
              </a:srgbClr>
            </a:outerShdw>
          </a:effectLst>
        </p:spPr>
      </p:pic>
      <p:sp>
        <p:nvSpPr>
          <p:cNvPr id="325" name="Google Shape;325;p33"/>
          <p:cNvSpPr/>
          <p:nvPr/>
        </p:nvSpPr>
        <p:spPr>
          <a:xfrm flipH="1">
            <a:off x="1425" y="0"/>
            <a:ext cx="9144000" cy="5143500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67000">
                <a:srgbClr val="000000">
                  <a:alpha val="0"/>
                </a:srgbClr>
              </a:gs>
              <a:gs pos="100000">
                <a:srgbClr val="000000">
                  <a:alpha val="74901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26" name="Google Shape;326;p33"/>
          <p:cNvSpPr txBox="1">
            <a:spLocks noGrp="1"/>
          </p:cNvSpPr>
          <p:nvPr>
            <p:ph type="ctrTitle"/>
          </p:nvPr>
        </p:nvSpPr>
        <p:spPr>
          <a:xfrm>
            <a:off x="2222550" y="539375"/>
            <a:ext cx="4698900" cy="108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4000" b="0">
                <a:solidFill>
                  <a:schemeClr val="lt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">
  <p:cSld name="CUSTOM_8">
    <p:spTree>
      <p:nvGrpSpPr>
        <p:cNvPr id="1" name="Shape 3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" name="Google Shape;337;p35"/>
          <p:cNvPicPr preferRelativeResize="0"/>
          <p:nvPr/>
        </p:nvPicPr>
        <p:blipFill rotWithShape="1">
          <a:blip r:embed="rId2">
            <a:alphaModFix amt="32000"/>
          </a:blip>
          <a:srcRect l="405" t="444" r="702" b="848"/>
          <a:stretch/>
        </p:blipFill>
        <p:spPr>
          <a:xfrm>
            <a:off x="150" y="600"/>
            <a:ext cx="9165300" cy="5142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38" name="Google Shape;338;p3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 rot="7105373" flipH="1">
            <a:off x="-6326410" y="968626"/>
            <a:ext cx="13068489" cy="1007390"/>
          </a:xfrm>
          <a:prstGeom prst="rect">
            <a:avLst/>
          </a:prstGeom>
          <a:noFill/>
          <a:ln>
            <a:noFill/>
          </a:ln>
          <a:effectLst>
            <a:outerShdw blurRad="214313" dist="171450" dir="5400000" algn="bl" rotWithShape="0">
              <a:srgbClr val="191919">
                <a:alpha val="64000"/>
              </a:srgbClr>
            </a:outerShdw>
          </a:effectLst>
        </p:spPr>
      </p:pic>
      <p:pic>
        <p:nvPicPr>
          <p:cNvPr id="339" name="Google Shape;339;p3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 rot="7789526" flipH="1">
            <a:off x="-4442497" y="347136"/>
            <a:ext cx="12507379" cy="964138"/>
          </a:xfrm>
          <a:prstGeom prst="rect">
            <a:avLst/>
          </a:prstGeom>
          <a:noFill/>
          <a:ln>
            <a:noFill/>
          </a:ln>
          <a:effectLst>
            <a:outerShdw blurRad="214313" dist="171450" dir="5400000" algn="bl" rotWithShape="0">
              <a:srgbClr val="191919">
                <a:alpha val="64000"/>
              </a:srgbClr>
            </a:outerShdw>
          </a:effectLst>
        </p:spPr>
      </p:pic>
      <p:pic>
        <p:nvPicPr>
          <p:cNvPr id="340" name="Google Shape;340;p35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 rot="-6552449" flipH="1">
            <a:off x="-4793087" y="2878139"/>
            <a:ext cx="12272242" cy="946011"/>
          </a:xfrm>
          <a:prstGeom prst="rect">
            <a:avLst/>
          </a:prstGeom>
          <a:noFill/>
          <a:ln>
            <a:noFill/>
          </a:ln>
          <a:effectLst>
            <a:outerShdw blurRad="214313" dist="171450" dir="5400000" algn="bl" rotWithShape="0">
              <a:srgbClr val="191919">
                <a:alpha val="64000"/>
              </a:srgbClr>
            </a:outerShdw>
          </a:effectLst>
        </p:spPr>
      </p:pic>
      <p:sp>
        <p:nvSpPr>
          <p:cNvPr id="341" name="Google Shape;341;p35"/>
          <p:cNvSpPr/>
          <p:nvPr/>
        </p:nvSpPr>
        <p:spPr>
          <a:xfrm rot="10800000" flipH="1">
            <a:off x="20175" y="0"/>
            <a:ext cx="9144000" cy="5143500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67000">
                <a:srgbClr val="000000">
                  <a:alpha val="0"/>
                </a:srgbClr>
              </a:gs>
              <a:gs pos="100000">
                <a:srgbClr val="000000">
                  <a:alpha val="74901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342" name="Google Shape;342;p35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 rot="1603545">
            <a:off x="3326030" y="330183"/>
            <a:ext cx="12356028" cy="952471"/>
          </a:xfrm>
          <a:prstGeom prst="rect">
            <a:avLst/>
          </a:prstGeom>
          <a:noFill/>
          <a:ln>
            <a:noFill/>
          </a:ln>
          <a:effectLst>
            <a:outerShdw blurRad="214313" dist="171450" dir="5400000" algn="bl" rotWithShape="0">
              <a:srgbClr val="191919">
                <a:alpha val="64000"/>
              </a:srgbClr>
            </a:outerShdw>
          </a:effectLst>
        </p:spPr>
      </p:pic>
      <p:pic>
        <p:nvPicPr>
          <p:cNvPr id="343" name="Google Shape;343;p35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 rot="1016562">
            <a:off x="1318377" y="-201287"/>
            <a:ext cx="12272241" cy="946011"/>
          </a:xfrm>
          <a:prstGeom prst="rect">
            <a:avLst/>
          </a:prstGeom>
          <a:noFill/>
          <a:ln>
            <a:noFill/>
          </a:ln>
          <a:effectLst>
            <a:outerShdw blurRad="214313" dist="171450" dir="5400000" algn="bl" rotWithShape="0">
              <a:srgbClr val="191919">
                <a:alpha val="64000"/>
              </a:srgbClr>
            </a:outerShdw>
          </a:effectLst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1">
  <p:cSld name="CUSTOM_8_1">
    <p:spTree>
      <p:nvGrpSpPr>
        <p:cNvPr id="1" name="Shape 3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5" name="Google Shape;345;p36"/>
          <p:cNvPicPr preferRelativeResize="0"/>
          <p:nvPr/>
        </p:nvPicPr>
        <p:blipFill rotWithShape="1">
          <a:blip r:embed="rId2">
            <a:alphaModFix amt="32000"/>
          </a:blip>
          <a:srcRect l="405" t="444" r="702" b="848"/>
          <a:stretch/>
        </p:blipFill>
        <p:spPr>
          <a:xfrm>
            <a:off x="150" y="600"/>
            <a:ext cx="9165300" cy="5142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46" name="Google Shape;346;p3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 rot="-1103368">
            <a:off x="2152096" y="4064618"/>
            <a:ext cx="12272242" cy="946011"/>
          </a:xfrm>
          <a:prstGeom prst="rect">
            <a:avLst/>
          </a:prstGeom>
          <a:noFill/>
          <a:ln>
            <a:noFill/>
          </a:ln>
          <a:effectLst>
            <a:outerShdw blurRad="214313" dist="171450" dir="5400000" algn="bl" rotWithShape="0">
              <a:srgbClr val="191919">
                <a:alpha val="64000"/>
              </a:srgbClr>
            </a:outerShdw>
          </a:effectLst>
        </p:spPr>
      </p:pic>
      <p:pic>
        <p:nvPicPr>
          <p:cNvPr id="347" name="Google Shape;347;p3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 rot="1185179">
            <a:off x="538452" y="-69337"/>
            <a:ext cx="12356029" cy="952470"/>
          </a:xfrm>
          <a:prstGeom prst="rect">
            <a:avLst/>
          </a:prstGeom>
          <a:noFill/>
          <a:ln>
            <a:noFill/>
          </a:ln>
          <a:effectLst>
            <a:outerShdw blurRad="214313" dist="171450" dir="5400000" algn="bl" rotWithShape="0">
              <a:srgbClr val="191919">
                <a:alpha val="64000"/>
              </a:srgbClr>
            </a:outerShdw>
          </a:effectLst>
        </p:spPr>
      </p:pic>
      <p:pic>
        <p:nvPicPr>
          <p:cNvPr id="348" name="Google Shape;348;p36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 rot="4409424">
            <a:off x="-5797922" y="3054714"/>
            <a:ext cx="12197168" cy="940226"/>
          </a:xfrm>
          <a:prstGeom prst="rect">
            <a:avLst/>
          </a:prstGeom>
          <a:noFill/>
          <a:ln>
            <a:noFill/>
          </a:ln>
          <a:effectLst>
            <a:outerShdw blurRad="214313" dist="171450" dir="5400000" algn="bl" rotWithShape="0">
              <a:srgbClr val="191919">
                <a:alpha val="64000"/>
              </a:srgbClr>
            </a:outerShdw>
          </a:effectLst>
        </p:spPr>
      </p:pic>
      <p:pic>
        <p:nvPicPr>
          <p:cNvPr id="349" name="Google Shape;349;p3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 rot="598197">
            <a:off x="-1453716" y="-778995"/>
            <a:ext cx="12272243" cy="946011"/>
          </a:xfrm>
          <a:prstGeom prst="rect">
            <a:avLst/>
          </a:prstGeom>
          <a:noFill/>
          <a:ln>
            <a:noFill/>
          </a:ln>
          <a:effectLst>
            <a:outerShdw blurRad="214313" dist="171450" dir="5400000" algn="bl" rotWithShape="0">
              <a:srgbClr val="191919">
                <a:alpha val="64000"/>
              </a:srgbClr>
            </a:outerShdw>
          </a:effectLst>
        </p:spPr>
      </p:pic>
      <p:sp>
        <p:nvSpPr>
          <p:cNvPr id="350" name="Google Shape;350;p36"/>
          <p:cNvSpPr/>
          <p:nvPr/>
        </p:nvSpPr>
        <p:spPr>
          <a:xfrm rot="10800000" flipH="1">
            <a:off x="20175" y="0"/>
            <a:ext cx="9144000" cy="5143500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67000">
                <a:srgbClr val="000000">
                  <a:alpha val="0"/>
                </a:srgbClr>
              </a:gs>
              <a:gs pos="100000">
                <a:srgbClr val="000000">
                  <a:alpha val="74901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dk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713225" y="383125"/>
            <a:ext cx="7717500" cy="61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ubik Black"/>
              <a:buNone/>
              <a:defRPr sz="3200">
                <a:solidFill>
                  <a:schemeClr val="lt1"/>
                </a:solidFill>
                <a:latin typeface="Rubik Black"/>
                <a:ea typeface="Rubik Black"/>
                <a:cs typeface="Rubik Black"/>
                <a:sym typeface="Rubik Black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ubik Black"/>
              <a:buNone/>
              <a:defRPr sz="3200">
                <a:solidFill>
                  <a:schemeClr val="lt1"/>
                </a:solidFill>
                <a:latin typeface="Rubik Black"/>
                <a:ea typeface="Rubik Black"/>
                <a:cs typeface="Rubik Black"/>
                <a:sym typeface="Rubik Black"/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ubik Black"/>
              <a:buNone/>
              <a:defRPr sz="3200">
                <a:solidFill>
                  <a:schemeClr val="lt1"/>
                </a:solidFill>
                <a:latin typeface="Rubik Black"/>
                <a:ea typeface="Rubik Black"/>
                <a:cs typeface="Rubik Black"/>
                <a:sym typeface="Rubik Black"/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ubik Black"/>
              <a:buNone/>
              <a:defRPr sz="3200">
                <a:solidFill>
                  <a:schemeClr val="lt1"/>
                </a:solidFill>
                <a:latin typeface="Rubik Black"/>
                <a:ea typeface="Rubik Black"/>
                <a:cs typeface="Rubik Black"/>
                <a:sym typeface="Rubik Black"/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ubik Black"/>
              <a:buNone/>
              <a:defRPr sz="3200">
                <a:solidFill>
                  <a:schemeClr val="lt1"/>
                </a:solidFill>
                <a:latin typeface="Rubik Black"/>
                <a:ea typeface="Rubik Black"/>
                <a:cs typeface="Rubik Black"/>
                <a:sym typeface="Rubik Black"/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ubik Black"/>
              <a:buNone/>
              <a:defRPr sz="3200">
                <a:solidFill>
                  <a:schemeClr val="lt1"/>
                </a:solidFill>
                <a:latin typeface="Rubik Black"/>
                <a:ea typeface="Rubik Black"/>
                <a:cs typeface="Rubik Black"/>
                <a:sym typeface="Rubik Black"/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ubik Black"/>
              <a:buNone/>
              <a:defRPr sz="3200">
                <a:solidFill>
                  <a:schemeClr val="lt1"/>
                </a:solidFill>
                <a:latin typeface="Rubik Black"/>
                <a:ea typeface="Rubik Black"/>
                <a:cs typeface="Rubik Black"/>
                <a:sym typeface="Rubik Black"/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ubik Black"/>
              <a:buNone/>
              <a:defRPr sz="3200">
                <a:solidFill>
                  <a:schemeClr val="lt1"/>
                </a:solidFill>
                <a:latin typeface="Rubik Black"/>
                <a:ea typeface="Rubik Black"/>
                <a:cs typeface="Rubik Black"/>
                <a:sym typeface="Rubik Black"/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ubik Black"/>
              <a:buNone/>
              <a:defRPr sz="3200">
                <a:solidFill>
                  <a:schemeClr val="lt1"/>
                </a:solidFill>
                <a:latin typeface="Rubik Black"/>
                <a:ea typeface="Rubik Black"/>
                <a:cs typeface="Rubik Black"/>
                <a:sym typeface="Rubik Black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713225" y="1152475"/>
            <a:ext cx="7717500" cy="345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Darker Grotesque SemiBold"/>
              <a:buChar char="●"/>
              <a:defRPr>
                <a:solidFill>
                  <a:schemeClr val="lt1"/>
                </a:solidFill>
                <a:latin typeface="Darker Grotesque SemiBold"/>
                <a:ea typeface="Darker Grotesque SemiBold"/>
                <a:cs typeface="Darker Grotesque SemiBold"/>
                <a:sym typeface="Darker Grotesque SemiBold"/>
              </a:defRPr>
            </a:lvl1pPr>
            <a:lvl2pPr marL="914400" lvl="1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Darker Grotesque SemiBold"/>
              <a:buChar char="○"/>
              <a:defRPr>
                <a:solidFill>
                  <a:schemeClr val="lt1"/>
                </a:solidFill>
                <a:latin typeface="Darker Grotesque SemiBold"/>
                <a:ea typeface="Darker Grotesque SemiBold"/>
                <a:cs typeface="Darker Grotesque SemiBold"/>
                <a:sym typeface="Darker Grotesque SemiBold"/>
              </a:defRPr>
            </a:lvl2pPr>
            <a:lvl3pPr marL="1371600" lvl="2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Darker Grotesque SemiBold"/>
              <a:buChar char="■"/>
              <a:defRPr>
                <a:solidFill>
                  <a:schemeClr val="lt1"/>
                </a:solidFill>
                <a:latin typeface="Darker Grotesque SemiBold"/>
                <a:ea typeface="Darker Grotesque SemiBold"/>
                <a:cs typeface="Darker Grotesque SemiBold"/>
                <a:sym typeface="Darker Grotesque SemiBold"/>
              </a:defRPr>
            </a:lvl3pPr>
            <a:lvl4pPr marL="1828800" lvl="3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Darker Grotesque SemiBold"/>
              <a:buChar char="●"/>
              <a:defRPr>
                <a:solidFill>
                  <a:schemeClr val="lt1"/>
                </a:solidFill>
                <a:latin typeface="Darker Grotesque SemiBold"/>
                <a:ea typeface="Darker Grotesque SemiBold"/>
                <a:cs typeface="Darker Grotesque SemiBold"/>
                <a:sym typeface="Darker Grotesque SemiBold"/>
              </a:defRPr>
            </a:lvl4pPr>
            <a:lvl5pPr marL="2286000" lvl="4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Darker Grotesque SemiBold"/>
              <a:buChar char="○"/>
              <a:defRPr>
                <a:solidFill>
                  <a:schemeClr val="lt1"/>
                </a:solidFill>
                <a:latin typeface="Darker Grotesque SemiBold"/>
                <a:ea typeface="Darker Grotesque SemiBold"/>
                <a:cs typeface="Darker Grotesque SemiBold"/>
                <a:sym typeface="Darker Grotesque SemiBold"/>
              </a:defRPr>
            </a:lvl5pPr>
            <a:lvl6pPr marL="2743200" lvl="5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Darker Grotesque SemiBold"/>
              <a:buChar char="■"/>
              <a:defRPr>
                <a:solidFill>
                  <a:schemeClr val="lt1"/>
                </a:solidFill>
                <a:latin typeface="Darker Grotesque SemiBold"/>
                <a:ea typeface="Darker Grotesque SemiBold"/>
                <a:cs typeface="Darker Grotesque SemiBold"/>
                <a:sym typeface="Darker Grotesque SemiBold"/>
              </a:defRPr>
            </a:lvl6pPr>
            <a:lvl7pPr marL="3200400" lvl="6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Darker Grotesque SemiBold"/>
              <a:buChar char="●"/>
              <a:defRPr>
                <a:solidFill>
                  <a:schemeClr val="lt1"/>
                </a:solidFill>
                <a:latin typeface="Darker Grotesque SemiBold"/>
                <a:ea typeface="Darker Grotesque SemiBold"/>
                <a:cs typeface="Darker Grotesque SemiBold"/>
                <a:sym typeface="Darker Grotesque SemiBold"/>
              </a:defRPr>
            </a:lvl7pPr>
            <a:lvl8pPr marL="3657600" lvl="7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Darker Grotesque SemiBold"/>
              <a:buChar char="○"/>
              <a:defRPr>
                <a:solidFill>
                  <a:schemeClr val="lt1"/>
                </a:solidFill>
                <a:latin typeface="Darker Grotesque SemiBold"/>
                <a:ea typeface="Darker Grotesque SemiBold"/>
                <a:cs typeface="Darker Grotesque SemiBold"/>
                <a:sym typeface="Darker Grotesque SemiBold"/>
              </a:defRPr>
            </a:lvl8pPr>
            <a:lvl9pPr marL="4114800" lvl="8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Darker Grotesque SemiBold"/>
              <a:buChar char="■"/>
              <a:defRPr>
                <a:solidFill>
                  <a:schemeClr val="lt1"/>
                </a:solidFill>
                <a:latin typeface="Darker Grotesque SemiBold"/>
                <a:ea typeface="Darker Grotesque SemiBold"/>
                <a:cs typeface="Darker Grotesque SemiBold"/>
                <a:sym typeface="Darker Grotesque SemiBold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50" r:id="rId2"/>
    <p:sldLayoutId id="2147483658" r:id="rId3"/>
    <p:sldLayoutId id="2147483659" r:id="rId4"/>
    <p:sldLayoutId id="2147483679" r:id="rId5"/>
    <p:sldLayoutId id="2147483681" r:id="rId6"/>
    <p:sldLayoutId id="2147483682" r:id="rId7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image" Target="../media/image15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8.jpeg"/><Relationship Id="rId7" Type="http://schemas.openxmlformats.org/officeDocument/2006/relationships/image" Target="../media/image19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jpeg"/><Relationship Id="rId5" Type="http://schemas.openxmlformats.org/officeDocument/2006/relationships/image" Target="../media/image17.png"/><Relationship Id="rId4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5" Type="http://schemas.openxmlformats.org/officeDocument/2006/relationships/image" Target="../media/image16.png"/><Relationship Id="rId4" Type="http://schemas.openxmlformats.org/officeDocument/2006/relationships/image" Target="../media/image2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25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1" name="Google Shape;361;p40"/>
          <p:cNvSpPr txBox="1">
            <a:spLocks noGrp="1"/>
          </p:cNvSpPr>
          <p:nvPr>
            <p:ph type="ctrTitle"/>
          </p:nvPr>
        </p:nvSpPr>
        <p:spPr>
          <a:xfrm>
            <a:off x="1752600" y="438150"/>
            <a:ext cx="5588700" cy="2307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lvl="0">
              <a:spcAft>
                <a:spcPts val="200"/>
              </a:spcAft>
            </a:pPr>
            <a:r>
              <a:rPr lang="en-US" dirty="0"/>
              <a:t>Roadway Artist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2000" dirty="0">
                <a:solidFill>
                  <a:schemeClr val="lt1"/>
                </a:solidFill>
              </a:rPr>
              <a:t>Hardware </a:t>
            </a:r>
            <a:r>
              <a:rPr lang="en" sz="2000" dirty="0" smtClean="0">
                <a:solidFill>
                  <a:schemeClr val="lt1"/>
                </a:solidFill>
              </a:rPr>
              <a:t>project </a:t>
            </a:r>
            <a:endParaRPr dirty="0"/>
          </a:p>
        </p:txBody>
      </p:sp>
      <p:sp>
        <p:nvSpPr>
          <p:cNvPr id="362" name="Google Shape;362;p40"/>
          <p:cNvSpPr txBox="1">
            <a:spLocks noGrp="1"/>
          </p:cNvSpPr>
          <p:nvPr>
            <p:ph type="subTitle" idx="1"/>
          </p:nvPr>
        </p:nvSpPr>
        <p:spPr>
          <a:xfrm>
            <a:off x="1981200" y="2952750"/>
            <a:ext cx="5164500" cy="914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/>
            <a:r>
              <a:rPr lang="en-US" b="1" dirty="0" smtClean="0"/>
              <a:t>By: </a:t>
            </a:r>
            <a:r>
              <a:rPr lang="en-US" b="1" dirty="0" err="1" smtClean="0">
                <a:solidFill>
                  <a:srgbClr val="FFC000"/>
                </a:solidFill>
              </a:rPr>
              <a:t>Yahia</a:t>
            </a:r>
            <a:r>
              <a:rPr lang="en-US" b="1" dirty="0" smtClean="0">
                <a:solidFill>
                  <a:srgbClr val="FFC000"/>
                </a:solidFill>
              </a:rPr>
              <a:t> Mansour </a:t>
            </a:r>
            <a:r>
              <a:rPr lang="en-US" b="1" dirty="0"/>
              <a:t>&amp; </a:t>
            </a:r>
            <a:r>
              <a:rPr lang="en-US" b="1" dirty="0">
                <a:solidFill>
                  <a:srgbClr val="FFC000"/>
                </a:solidFill>
              </a:rPr>
              <a:t>Omar </a:t>
            </a:r>
            <a:r>
              <a:rPr lang="en-US" b="1" dirty="0" err="1" smtClean="0">
                <a:solidFill>
                  <a:srgbClr val="FFC000"/>
                </a:solidFill>
              </a:rPr>
              <a:t>Quzmar</a:t>
            </a:r>
            <a:r>
              <a:rPr lang="en-US" b="1" dirty="0"/>
              <a:t/>
            </a:r>
            <a:br>
              <a:rPr lang="en-US" b="1" dirty="0"/>
            </a:br>
            <a:r>
              <a:rPr lang="en-US" b="1" dirty="0"/>
              <a:t>Supervisor: </a:t>
            </a:r>
            <a:r>
              <a:rPr lang="en-US" b="1" dirty="0" err="1">
                <a:solidFill>
                  <a:srgbClr val="FFC000"/>
                </a:solidFill>
              </a:rPr>
              <a:t>Dr.Aladdin</a:t>
            </a:r>
            <a:r>
              <a:rPr lang="en-US" b="1" dirty="0">
                <a:solidFill>
                  <a:srgbClr val="FFC000"/>
                </a:solidFill>
              </a:rPr>
              <a:t> </a:t>
            </a:r>
            <a:r>
              <a:rPr lang="en-US" b="1" dirty="0" err="1">
                <a:solidFill>
                  <a:srgbClr val="FFC000"/>
                </a:solidFill>
              </a:rPr>
              <a:t>Masri</a:t>
            </a:r>
            <a:r>
              <a:rPr lang="en-US" b="1" dirty="0">
                <a:solidFill>
                  <a:srgbClr val="FFC000"/>
                </a:solidFill>
              </a:rPr>
              <a:t> </a:t>
            </a:r>
            <a:r>
              <a:rPr lang="en-US" b="1" dirty="0"/>
              <a:t>&amp; </a:t>
            </a:r>
            <a:r>
              <a:rPr lang="en-US" b="1" dirty="0" err="1">
                <a:solidFill>
                  <a:srgbClr val="FFC000"/>
                </a:solidFill>
              </a:rPr>
              <a:t>Dr.Haya</a:t>
            </a:r>
            <a:r>
              <a:rPr lang="en-US" b="1" dirty="0">
                <a:solidFill>
                  <a:srgbClr val="FFC000"/>
                </a:solidFill>
              </a:rPr>
              <a:t> </a:t>
            </a:r>
            <a:r>
              <a:rPr lang="en-US" b="1" dirty="0" err="1">
                <a:solidFill>
                  <a:srgbClr val="FFC000"/>
                </a:solidFill>
              </a:rPr>
              <a:t>samaana</a:t>
            </a:r>
            <a:endParaRPr b="1" dirty="0">
              <a:solidFill>
                <a:srgbClr val="FFC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" name="Google Shape;368;p41"/>
          <p:cNvSpPr txBox="1"/>
          <p:nvPr/>
        </p:nvSpPr>
        <p:spPr>
          <a:xfrm>
            <a:off x="762000" y="1814903"/>
            <a:ext cx="7704000" cy="324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0" bIns="91425" anchor="ctr" anchorCtr="0">
            <a:noAutofit/>
          </a:bodyPr>
          <a:lstStyle/>
          <a:p>
            <a:pPr lvl="0" algn="ctr"/>
            <a:r>
              <a:rPr lang="en-US" sz="2400" b="1" dirty="0">
                <a:solidFill>
                  <a:srgbClr val="FFC000"/>
                </a:solidFill>
              </a:rPr>
              <a:t>( Roadway Artist) </a:t>
            </a:r>
            <a:r>
              <a:rPr lang="en-US" sz="2400" b="1" dirty="0" smtClean="0">
                <a:solidFill>
                  <a:srgbClr val="FFC000"/>
                </a:solidFill>
              </a:rPr>
              <a:t>it’s a painter’s </a:t>
            </a:r>
            <a:r>
              <a:rPr lang="en-US" sz="2400" b="1" dirty="0">
                <a:solidFill>
                  <a:srgbClr val="FFC000"/>
                </a:solidFill>
              </a:rPr>
              <a:t>car that automatically draws drawings on the street floors.</a:t>
            </a:r>
            <a:endParaRPr sz="2400" b="1" dirty="0">
              <a:solidFill>
                <a:srgbClr val="FFC000"/>
              </a:solidFill>
              <a:latin typeface="Darker Grotesque SemiBold"/>
              <a:ea typeface="Darker Grotesque SemiBold"/>
              <a:cs typeface="Darker Grotesque SemiBold"/>
              <a:sym typeface="Darker Grotesque SemiBold"/>
            </a:endParaRPr>
          </a:p>
        </p:txBody>
      </p:sp>
      <p:sp>
        <p:nvSpPr>
          <p:cNvPr id="371" name="Google Shape;371;p41"/>
          <p:cNvSpPr txBox="1">
            <a:spLocks noGrp="1"/>
          </p:cNvSpPr>
          <p:nvPr>
            <p:ph type="ctrTitle"/>
          </p:nvPr>
        </p:nvSpPr>
        <p:spPr>
          <a:xfrm>
            <a:off x="2264550" y="438150"/>
            <a:ext cx="4698900" cy="108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>
              <a:spcAft>
                <a:spcPts val="200"/>
              </a:spcAft>
            </a:pPr>
            <a:r>
              <a:rPr lang="en-US" dirty="0" smtClean="0">
                <a:solidFill>
                  <a:schemeClr val="lt1"/>
                </a:solidFill>
              </a:rPr>
              <a:t>W</a:t>
            </a:r>
            <a:r>
              <a:rPr lang="en" dirty="0" smtClean="0">
                <a:solidFill>
                  <a:schemeClr val="lt1"/>
                </a:solidFill>
              </a:rPr>
              <a:t>hat is the </a:t>
            </a:r>
            <a:r>
              <a:rPr lang="en-US" dirty="0"/>
              <a:t>Roadway Artist </a:t>
            </a:r>
            <a:r>
              <a:rPr lang="en-US" dirty="0" smtClean="0"/>
              <a:t>?</a:t>
            </a:r>
            <a:endParaRPr dirty="0"/>
          </a:p>
        </p:txBody>
      </p:sp>
      <p:pic>
        <p:nvPicPr>
          <p:cNvPr id="1026" name="Picture 2" descr="C:\Users\Yahia Arafat\Desktop\مشروع2\photos of project\ppp\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3200" y="2442011"/>
            <a:ext cx="1524800" cy="236927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2495550"/>
            <a:ext cx="1828800" cy="231573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83872" y="2442010"/>
            <a:ext cx="1860255" cy="236927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9" name="Google Shape;379;p42"/>
          <p:cNvSpPr txBox="1">
            <a:spLocks noGrp="1"/>
          </p:cNvSpPr>
          <p:nvPr>
            <p:ph type="ctrTitle"/>
          </p:nvPr>
        </p:nvSpPr>
        <p:spPr>
          <a:xfrm>
            <a:off x="685800" y="573750"/>
            <a:ext cx="4698900" cy="108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>
              <a:spcAft>
                <a:spcPts val="200"/>
              </a:spcAft>
            </a:pPr>
            <a:r>
              <a:rPr lang="en-US" dirty="0"/>
              <a:t>Problem Statement</a:t>
            </a:r>
            <a:endParaRPr dirty="0"/>
          </a:p>
        </p:txBody>
      </p:sp>
      <p:sp>
        <p:nvSpPr>
          <p:cNvPr id="15" name="Subtitle 14"/>
          <p:cNvSpPr>
            <a:spLocks noGrp="1"/>
          </p:cNvSpPr>
          <p:nvPr>
            <p:ph type="subTitle" idx="5"/>
          </p:nvPr>
        </p:nvSpPr>
        <p:spPr>
          <a:xfrm>
            <a:off x="914400" y="1885950"/>
            <a:ext cx="5257800" cy="2133600"/>
          </a:xfrm>
        </p:spPr>
        <p:txBody>
          <a:bodyPr/>
          <a:lstStyle/>
          <a:p>
            <a:r>
              <a:rPr lang="en-US" dirty="0"/>
              <a:t>1- Hand </a:t>
            </a:r>
            <a:r>
              <a:rPr lang="en-US" dirty="0" smtClean="0"/>
              <a:t>drawing.</a:t>
            </a:r>
          </a:p>
          <a:p>
            <a:r>
              <a:rPr lang="en-US" dirty="0" smtClean="0"/>
              <a:t>2- Time.</a:t>
            </a:r>
          </a:p>
          <a:p>
            <a:r>
              <a:rPr lang="en-US" dirty="0"/>
              <a:t>3- A</a:t>
            </a:r>
            <a:r>
              <a:rPr lang="en-US" dirty="0" smtClean="0"/>
              <a:t>ccuracy.</a:t>
            </a:r>
          </a:p>
          <a:p>
            <a:r>
              <a:rPr lang="en-US" dirty="0"/>
              <a:t>4- </a:t>
            </a:r>
            <a:r>
              <a:rPr lang="en-US" dirty="0" smtClean="0"/>
              <a:t>Less practical.</a:t>
            </a:r>
            <a:endParaRPr lang="ar-SA" dirty="0" smtClean="0"/>
          </a:p>
          <a:p>
            <a:r>
              <a:rPr lang="en-US" dirty="0"/>
              <a:t>5- </a:t>
            </a:r>
            <a:r>
              <a:rPr lang="en-US" dirty="0" smtClean="0"/>
              <a:t>Difficult.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4199" y="1123950"/>
            <a:ext cx="1533525" cy="244316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7800" y="1657350"/>
            <a:ext cx="1828800" cy="252306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0" y="2647950"/>
            <a:ext cx="1660694" cy="20574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" name="Google Shape;1105;p77"/>
          <p:cNvSpPr txBox="1">
            <a:spLocks noGrp="1"/>
          </p:cNvSpPr>
          <p:nvPr>
            <p:ph type="ctrTitle"/>
          </p:nvPr>
        </p:nvSpPr>
        <p:spPr>
          <a:xfrm>
            <a:off x="762000" y="353074"/>
            <a:ext cx="4698900" cy="108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>
              <a:spcAft>
                <a:spcPts val="200"/>
              </a:spcAft>
            </a:pPr>
            <a:r>
              <a:rPr lang="en-US" dirty="0" smtClean="0"/>
              <a:t>Challenges </a:t>
            </a:r>
            <a:endParaRPr dirty="0"/>
          </a:p>
        </p:txBody>
      </p:sp>
      <p:sp>
        <p:nvSpPr>
          <p:cNvPr id="1106" name="Google Shape;1106;p77"/>
          <p:cNvSpPr txBox="1">
            <a:spLocks noGrp="1"/>
          </p:cNvSpPr>
          <p:nvPr>
            <p:ph type="body" idx="1"/>
          </p:nvPr>
        </p:nvSpPr>
        <p:spPr>
          <a:xfrm>
            <a:off x="838200" y="1652727"/>
            <a:ext cx="3718200" cy="2699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39700" lvl="0" indent="0">
              <a:buNone/>
            </a:pPr>
            <a:r>
              <a:rPr lang="en-US" sz="2400" b="1" dirty="0"/>
              <a:t>1- Paint H</a:t>
            </a:r>
            <a:r>
              <a:rPr lang="en-US" sz="2400" b="1" dirty="0" smtClean="0"/>
              <a:t>andling.</a:t>
            </a:r>
          </a:p>
          <a:p>
            <a:pPr marL="139700" lvl="0" indent="0">
              <a:buNone/>
            </a:pPr>
            <a:r>
              <a:rPr lang="en-US" sz="2400" b="1" dirty="0"/>
              <a:t>2- Infinite </a:t>
            </a:r>
            <a:r>
              <a:rPr lang="en-US" sz="2400" b="1" dirty="0" smtClean="0"/>
              <a:t>Y-axis.</a:t>
            </a:r>
          </a:p>
          <a:p>
            <a:pPr marL="139700" lvl="0" indent="0">
              <a:buNone/>
            </a:pPr>
            <a:r>
              <a:rPr lang="en-US" sz="2400" b="1" dirty="0" smtClean="0"/>
              <a:t>3- Weight .</a:t>
            </a:r>
            <a:endParaRPr lang="en-US" sz="2400" b="1" dirty="0" smtClean="0"/>
          </a:p>
          <a:p>
            <a:pPr marL="139700" lvl="0" indent="0">
              <a:buNone/>
            </a:pPr>
            <a:r>
              <a:rPr lang="en-US" sz="2400" b="1" dirty="0"/>
              <a:t>4- </a:t>
            </a:r>
            <a:r>
              <a:rPr lang="en-US" sz="2400" b="1" dirty="0" smtClean="0"/>
              <a:t>Power.</a:t>
            </a:r>
          </a:p>
          <a:p>
            <a:pPr marL="139700" lvl="0" indent="0">
              <a:buNone/>
            </a:pPr>
            <a:r>
              <a:rPr lang="en-US" sz="2400" b="1" dirty="0"/>
              <a:t>5- </a:t>
            </a:r>
            <a:r>
              <a:rPr lang="en-US" sz="2400" b="1" dirty="0" smtClean="0"/>
              <a:t>GRBL &amp; G-Code Wireless.</a:t>
            </a:r>
          </a:p>
          <a:p>
            <a:pPr marL="139700" lvl="0" indent="0">
              <a:buNone/>
            </a:pPr>
            <a:endParaRPr sz="1400" dirty="0"/>
          </a:p>
        </p:txBody>
      </p:sp>
      <p:pic>
        <p:nvPicPr>
          <p:cNvPr id="3074" name="Picture 2" descr="C:\Users\Yahia Arafat\Desktop\مشروع2\ppp\4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95872" y="1200150"/>
            <a:ext cx="1787684" cy="134265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Yahia Arafat\Desktop\مشروع2\ppp\1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8744" y="1200150"/>
            <a:ext cx="1708023" cy="128101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3253" y="2800350"/>
            <a:ext cx="3805238" cy="152986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" name="Google Shape;1105;p77"/>
          <p:cNvSpPr txBox="1">
            <a:spLocks noGrp="1"/>
          </p:cNvSpPr>
          <p:nvPr>
            <p:ph type="ctrTitle"/>
          </p:nvPr>
        </p:nvSpPr>
        <p:spPr>
          <a:xfrm>
            <a:off x="2133600" y="438150"/>
            <a:ext cx="4698900" cy="108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>
              <a:spcAft>
                <a:spcPts val="200"/>
              </a:spcAft>
            </a:pPr>
            <a:r>
              <a:rPr lang="en-US" dirty="0" smtClean="0"/>
              <a:t>How it’s works? </a:t>
            </a:r>
            <a:endParaRPr dirty="0"/>
          </a:p>
        </p:txBody>
      </p:sp>
      <p:pic>
        <p:nvPicPr>
          <p:cNvPr id="4098" name="Picture 2" descr="C:\Users\Yahia Arafat\Desktop\مشروع2\ppp\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2200" y="1253987"/>
            <a:ext cx="2743200" cy="36576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C:\Users\Yahia Arafat\Desktop\مشروع2\ppp\4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97374" y="1239078"/>
            <a:ext cx="1787684" cy="134265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Yahia Arafat\Desktop\مشروع2\ppp\3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4183" y="2950299"/>
            <a:ext cx="1866053" cy="13716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C:\Users\Yahia Arafat\Desktop\مشروع2\ppp\9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4344" y="1239078"/>
            <a:ext cx="1578665" cy="157866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1" name="Picture 5" descr="C:\Users\Yahia Arafat\Desktop\مشروع2\ppp\8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2810" y="3198743"/>
            <a:ext cx="1600200" cy="16002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74" y="1464399"/>
            <a:ext cx="1694646" cy="29718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28935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" name="Google Shape;1105;p77"/>
          <p:cNvSpPr txBox="1">
            <a:spLocks noGrp="1"/>
          </p:cNvSpPr>
          <p:nvPr>
            <p:ph type="ctrTitle"/>
          </p:nvPr>
        </p:nvSpPr>
        <p:spPr>
          <a:xfrm>
            <a:off x="2082900" y="438150"/>
            <a:ext cx="4698900" cy="108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>
              <a:spcAft>
                <a:spcPts val="200"/>
              </a:spcAft>
            </a:pPr>
            <a:r>
              <a:rPr lang="en-US" dirty="0"/>
              <a:t>Features</a:t>
            </a:r>
            <a:endParaRPr dirty="0"/>
          </a:p>
        </p:txBody>
      </p:sp>
      <p:sp>
        <p:nvSpPr>
          <p:cNvPr id="4" name="Google Shape;1106;p77"/>
          <p:cNvSpPr txBox="1">
            <a:spLocks noGrp="1"/>
          </p:cNvSpPr>
          <p:nvPr>
            <p:ph type="body" idx="1"/>
          </p:nvPr>
        </p:nvSpPr>
        <p:spPr>
          <a:xfrm>
            <a:off x="530087" y="1403309"/>
            <a:ext cx="6248400" cy="2699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39700" lvl="0" indent="0">
              <a:buNone/>
            </a:pPr>
            <a:r>
              <a:rPr lang="en-US" sz="2400" b="1" dirty="0"/>
              <a:t>1- Remote </a:t>
            </a:r>
            <a:r>
              <a:rPr lang="en-US" sz="2400" b="1" dirty="0" smtClean="0"/>
              <a:t>Control.</a:t>
            </a:r>
          </a:p>
          <a:p>
            <a:pPr marL="139700" lvl="0" indent="0">
              <a:buNone/>
            </a:pPr>
            <a:r>
              <a:rPr lang="en-US" sz="2400" b="1" dirty="0"/>
              <a:t>2- Automatic cleaning.</a:t>
            </a:r>
            <a:endParaRPr lang="en-US" sz="2400" b="1" dirty="0" smtClean="0"/>
          </a:p>
          <a:p>
            <a:pPr marL="139700" lvl="0" indent="0">
              <a:buNone/>
            </a:pPr>
            <a:r>
              <a:rPr lang="en-US" sz="2400" b="1" dirty="0" smtClean="0"/>
              <a:t>3-</a:t>
            </a:r>
            <a:r>
              <a:rPr lang="en-US" sz="2400" b="1" dirty="0"/>
              <a:t> Database.</a:t>
            </a:r>
            <a:endParaRPr lang="en-US" sz="2400" b="1" dirty="0" smtClean="0"/>
          </a:p>
          <a:p>
            <a:pPr marL="139700" lvl="0" indent="0">
              <a:buNone/>
            </a:pPr>
            <a:r>
              <a:rPr lang="en-US" sz="2400" b="1" dirty="0"/>
              <a:t>4- Motion sensor and </a:t>
            </a:r>
            <a:r>
              <a:rPr lang="en-US" sz="2400" b="1" dirty="0" smtClean="0"/>
              <a:t>liquid</a:t>
            </a:r>
          </a:p>
          <a:p>
            <a:pPr marL="139700" lvl="0" indent="0">
              <a:buNone/>
            </a:pPr>
            <a:r>
              <a:rPr lang="en-US" sz="2400" b="1" dirty="0" smtClean="0"/>
              <a:t> </a:t>
            </a:r>
            <a:r>
              <a:rPr lang="en-US" sz="2400" b="1" dirty="0"/>
              <a:t>ratio sensor.</a:t>
            </a:r>
            <a:endParaRPr lang="en-US" sz="2400" b="1" dirty="0" smtClean="0"/>
          </a:p>
          <a:p>
            <a:pPr marL="139700" lvl="0" indent="0">
              <a:buNone/>
            </a:pPr>
            <a:r>
              <a:rPr lang="en-US" sz="2400" b="1" dirty="0" smtClean="0"/>
              <a:t>5- GRBL &amp; G-Code Wireless.</a:t>
            </a:r>
            <a:br>
              <a:rPr lang="en-US" sz="2400" b="1" dirty="0" smtClean="0"/>
            </a:br>
            <a:r>
              <a:rPr lang="en-US" sz="2400" b="1" dirty="0"/>
              <a:t>6- Use fewer </a:t>
            </a:r>
            <a:r>
              <a:rPr lang="en-US" sz="2400" b="1" dirty="0" smtClean="0"/>
              <a:t>tools.</a:t>
            </a:r>
          </a:p>
          <a:p>
            <a:pPr marL="139700" lvl="0" indent="0">
              <a:buNone/>
            </a:pPr>
            <a:endParaRPr sz="1400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1800" y="1047750"/>
            <a:ext cx="1900956" cy="252253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800" y="1428750"/>
            <a:ext cx="1764108" cy="132410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8241" y="3943350"/>
            <a:ext cx="2274393" cy="9144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9444" y="3006587"/>
            <a:ext cx="2104348" cy="178490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61658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" name="Google Shape;1105;p77"/>
          <p:cNvSpPr txBox="1">
            <a:spLocks noGrp="1"/>
          </p:cNvSpPr>
          <p:nvPr>
            <p:ph type="ctrTitle"/>
          </p:nvPr>
        </p:nvSpPr>
        <p:spPr>
          <a:xfrm>
            <a:off x="2133600" y="361950"/>
            <a:ext cx="4698900" cy="108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>
              <a:spcAft>
                <a:spcPts val="200"/>
              </a:spcAft>
            </a:pPr>
            <a:r>
              <a:rPr lang="en-US" dirty="0"/>
              <a:t>C</a:t>
            </a:r>
            <a:r>
              <a:rPr lang="en-US" dirty="0" smtClean="0"/>
              <a:t>ompetitors</a:t>
            </a:r>
            <a:endParaRPr dirty="0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5200" y="2114550"/>
            <a:ext cx="2286000" cy="278333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199" y="2215864"/>
            <a:ext cx="2637183" cy="248545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8400" y="2114550"/>
            <a:ext cx="2455824" cy="276288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Left Arrow 1"/>
          <p:cNvSpPr/>
          <p:nvPr/>
        </p:nvSpPr>
        <p:spPr>
          <a:xfrm>
            <a:off x="1524000" y="1557153"/>
            <a:ext cx="5867400" cy="304800"/>
          </a:xfrm>
          <a:prstGeom prst="leftArrow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7086600" y="971550"/>
            <a:ext cx="16764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>
                <a:solidFill>
                  <a:srgbClr val="FFC000"/>
                </a:solidFill>
              </a:rPr>
              <a:t>Manual</a:t>
            </a:r>
            <a:endParaRPr lang="en-US" b="1" dirty="0">
              <a:solidFill>
                <a:srgbClr val="FFC000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231912" y="971549"/>
            <a:ext cx="2206487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 smtClean="0">
                <a:solidFill>
                  <a:srgbClr val="FFC000"/>
                </a:solidFill>
              </a:rPr>
              <a:t>Automatic</a:t>
            </a:r>
            <a:endParaRPr lang="en-US" b="1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1658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1" name="Google Shape;361;p40"/>
          <p:cNvSpPr txBox="1">
            <a:spLocks noGrp="1"/>
          </p:cNvSpPr>
          <p:nvPr>
            <p:ph type="ctrTitle"/>
          </p:nvPr>
        </p:nvSpPr>
        <p:spPr>
          <a:xfrm>
            <a:off x="1600200" y="1200150"/>
            <a:ext cx="5588700" cy="2307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lvl="0">
              <a:spcAft>
                <a:spcPts val="200"/>
              </a:spcAft>
            </a:pPr>
            <a:r>
              <a:rPr lang="en-US" dirty="0" smtClean="0"/>
              <a:t>Thank </a:t>
            </a:r>
            <a:r>
              <a:rPr lang="en-US" dirty="0"/>
              <a:t>you for listening</a:t>
            </a:r>
            <a:r>
              <a:rPr lang="en-US" dirty="0" smtClean="0"/>
              <a:t/>
            </a:r>
            <a:br>
              <a:rPr lang="en-US" dirty="0" smtClean="0"/>
            </a:br>
            <a:endParaRPr dirty="0"/>
          </a:p>
        </p:txBody>
      </p:sp>
      <p:sp>
        <p:nvSpPr>
          <p:cNvPr id="362" name="Google Shape;362;p40"/>
          <p:cNvSpPr txBox="1">
            <a:spLocks noGrp="1"/>
          </p:cNvSpPr>
          <p:nvPr>
            <p:ph type="subTitle" idx="1"/>
          </p:nvPr>
        </p:nvSpPr>
        <p:spPr>
          <a:xfrm>
            <a:off x="2057400" y="3028950"/>
            <a:ext cx="5164500" cy="914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/>
            <a:r>
              <a:rPr lang="en-US" b="1" dirty="0" smtClean="0"/>
              <a:t>By: </a:t>
            </a:r>
            <a:r>
              <a:rPr lang="en-US" b="1" dirty="0" err="1" smtClean="0">
                <a:solidFill>
                  <a:srgbClr val="FFC000"/>
                </a:solidFill>
              </a:rPr>
              <a:t>Yahia</a:t>
            </a:r>
            <a:r>
              <a:rPr lang="en-US" b="1" dirty="0" smtClean="0">
                <a:solidFill>
                  <a:srgbClr val="FFC000"/>
                </a:solidFill>
              </a:rPr>
              <a:t> Mansour </a:t>
            </a:r>
            <a:r>
              <a:rPr lang="en-US" b="1" dirty="0"/>
              <a:t>&amp; </a:t>
            </a:r>
            <a:r>
              <a:rPr lang="en-US" b="1" dirty="0">
                <a:solidFill>
                  <a:srgbClr val="FFC000"/>
                </a:solidFill>
              </a:rPr>
              <a:t>Omar </a:t>
            </a:r>
            <a:r>
              <a:rPr lang="en-US" b="1" dirty="0" err="1" smtClean="0">
                <a:solidFill>
                  <a:srgbClr val="FFC000"/>
                </a:solidFill>
              </a:rPr>
              <a:t>Quzmar</a:t>
            </a:r>
            <a:r>
              <a:rPr lang="en-US" b="1" dirty="0"/>
              <a:t/>
            </a:r>
            <a:br>
              <a:rPr lang="en-US" b="1" dirty="0"/>
            </a:br>
            <a:r>
              <a:rPr lang="en-US" b="1" dirty="0"/>
              <a:t>Supervisor: </a:t>
            </a:r>
            <a:r>
              <a:rPr lang="en-US" b="1" dirty="0" err="1">
                <a:solidFill>
                  <a:srgbClr val="FFC000"/>
                </a:solidFill>
              </a:rPr>
              <a:t>Dr.Aladdin</a:t>
            </a:r>
            <a:r>
              <a:rPr lang="en-US" b="1" dirty="0">
                <a:solidFill>
                  <a:srgbClr val="FFC000"/>
                </a:solidFill>
              </a:rPr>
              <a:t> </a:t>
            </a:r>
            <a:r>
              <a:rPr lang="en-US" b="1" dirty="0" err="1">
                <a:solidFill>
                  <a:srgbClr val="FFC000"/>
                </a:solidFill>
              </a:rPr>
              <a:t>Masri</a:t>
            </a:r>
            <a:r>
              <a:rPr lang="en-US" b="1" dirty="0">
                <a:solidFill>
                  <a:srgbClr val="FFC000"/>
                </a:solidFill>
              </a:rPr>
              <a:t> </a:t>
            </a:r>
            <a:r>
              <a:rPr lang="en-US" b="1" dirty="0"/>
              <a:t>&amp; </a:t>
            </a:r>
            <a:r>
              <a:rPr lang="en-US" b="1" dirty="0" err="1">
                <a:solidFill>
                  <a:srgbClr val="FFC000"/>
                </a:solidFill>
              </a:rPr>
              <a:t>Dr.Haya</a:t>
            </a:r>
            <a:r>
              <a:rPr lang="en-US" b="1" dirty="0">
                <a:solidFill>
                  <a:srgbClr val="FFC000"/>
                </a:solidFill>
              </a:rPr>
              <a:t> </a:t>
            </a:r>
            <a:r>
              <a:rPr lang="en-US" b="1" dirty="0" err="1">
                <a:solidFill>
                  <a:srgbClr val="FFC000"/>
                </a:solidFill>
              </a:rPr>
              <a:t>samaana</a:t>
            </a:r>
            <a:endParaRPr b="1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1315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Warning Yellow Tape Crime Scene Investigation for College by Slidesgo">
  <a:themeElements>
    <a:clrScheme name="Simple Light">
      <a:dk1>
        <a:srgbClr val="252525"/>
      </a:dk1>
      <a:lt1>
        <a:srgbClr val="FFFFFF"/>
      </a:lt1>
      <a:dk2>
        <a:srgbClr val="E94003"/>
      </a:dk2>
      <a:lt2>
        <a:srgbClr val="FDE300"/>
      </a:lt2>
      <a:accent1>
        <a:srgbClr val="FFFFFF"/>
      </a:accent1>
      <a:accent2>
        <a:srgbClr val="FFFFFF"/>
      </a:accent2>
      <a:accent3>
        <a:srgbClr val="FFFFFF"/>
      </a:accent3>
      <a:accent4>
        <a:srgbClr val="FFFFFF"/>
      </a:accent4>
      <a:accent5>
        <a:srgbClr val="FFFFFF"/>
      </a:accent5>
      <a:accent6>
        <a:srgbClr val="FFFFFF"/>
      </a:accent6>
      <a:hlink>
        <a:srgbClr val="FFFFFF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103</TotalTime>
  <Words>118</Words>
  <Application>Microsoft Office PowerPoint</Application>
  <PresentationFormat>On-screen Show (16:9)</PresentationFormat>
  <Paragraphs>29</Paragraphs>
  <Slides>8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Arial</vt:lpstr>
      <vt:lpstr>Darker Grotesque SemiBold</vt:lpstr>
      <vt:lpstr>Rubik Black</vt:lpstr>
      <vt:lpstr>Rubik Distressed</vt:lpstr>
      <vt:lpstr>Warning Yellow Tape Crime Scene Investigation for College by Slidesgo</vt:lpstr>
      <vt:lpstr>Roadway Artist  Hardware project </vt:lpstr>
      <vt:lpstr>What is the Roadway Artist ?</vt:lpstr>
      <vt:lpstr>Problem Statement</vt:lpstr>
      <vt:lpstr>Challenges </vt:lpstr>
      <vt:lpstr>How it’s works? </vt:lpstr>
      <vt:lpstr>Features</vt:lpstr>
      <vt:lpstr>Competitors</vt:lpstr>
      <vt:lpstr>Thank you for listening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Roadway Artist  Hardware project </dc:title>
  <cp:lastModifiedBy>Yahia Arafat</cp:lastModifiedBy>
  <cp:revision>22</cp:revision>
  <dcterms:modified xsi:type="dcterms:W3CDTF">2023-09-03T21:44:35Z</dcterms:modified>
</cp:coreProperties>
</file>