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0"/>
  </p:notesMasterIdLst>
  <p:sldIdLst>
    <p:sldId id="256" r:id="rId2"/>
    <p:sldId id="257" r:id="rId3"/>
    <p:sldId id="258" r:id="rId4"/>
    <p:sldId id="293" r:id="rId5"/>
    <p:sldId id="296" r:id="rId6"/>
    <p:sldId id="297" r:id="rId7"/>
    <p:sldId id="298" r:id="rId8"/>
    <p:sldId id="299" r:id="rId9"/>
  </p:sldIdLst>
  <p:sldSz cx="9144000" cy="5143500" type="screen16x9"/>
  <p:notesSz cx="6858000" cy="9144000"/>
  <p:embeddedFontLst>
    <p:embeddedFont>
      <p:font typeface="Darker Grotesque SemiBold" charset="0"/>
      <p:regular r:id="rId11"/>
      <p:bold r:id="rId12"/>
    </p:embeddedFont>
    <p:embeddedFont>
      <p:font typeface="Rubik Black" charset="-79"/>
      <p:bold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3336DFDF-28EA-4D86-BA48-20198AA435B5}">
  <a:tblStyle styleId="{3336DFDF-28EA-4D86-BA48-20198AA435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4660"/>
  </p:normalViewPr>
  <p:slideViewPr>
    <p:cSldViewPr>
      <p:cViewPr varScale="1">
        <p:scale>
          <a:sx n="115" d="100"/>
          <a:sy n="115" d="100"/>
        </p:scale>
        <p:origin x="-730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6960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3ede9fda4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3ede9fda4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3ede9fda4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13ede9fda4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16f477412e0_0_21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16f477412e0_0_21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16f477412e0_0_21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16f477412e0_0_21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16f477412e0_0_21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16f477412e0_0_21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16f477412e0_0_21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16f477412e0_0_21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48000"/>
          </a:blip>
          <a:srcRect l="405" t="444" r="702" b="848"/>
          <a:stretch/>
        </p:blipFill>
        <p:spPr>
          <a:xfrm rot="10800000">
            <a:off x="150" y="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97986">
            <a:off x="-5838930" y="2933865"/>
            <a:ext cx="13068489" cy="1007390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02608">
            <a:off x="-3260092" y="4315494"/>
            <a:ext cx="12507378" cy="964138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185179">
            <a:off x="958885" y="63138"/>
            <a:ext cx="12356029" cy="952470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017154">
            <a:off x="2040685" y="858652"/>
            <a:ext cx="12356031" cy="95247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4" name="Google Shape;14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256506">
            <a:off x="-4737285" y="4563787"/>
            <a:ext cx="12197164" cy="940226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5" name="Google Shape;15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352037">
            <a:off x="-39833" y="4474805"/>
            <a:ext cx="12272242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6" name="Google Shape;1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98197">
            <a:off x="-1103383" y="-255320"/>
            <a:ext cx="12272243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7" name="Google Shape;1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053481">
            <a:off x="-5777138" y="104416"/>
            <a:ext cx="13245902" cy="1021067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18" name="Google Shape;18;p2"/>
          <p:cNvSpPr/>
          <p:nvPr/>
        </p:nvSpPr>
        <p:spPr>
          <a:xfrm>
            <a:off x="14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777925" y="1063575"/>
            <a:ext cx="5588700" cy="23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 b="0">
                <a:solidFill>
                  <a:schemeClr val="lt2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332625" y="3574425"/>
            <a:ext cx="4478700" cy="50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"/>
          <p:cNvPicPr preferRelativeResize="0"/>
          <p:nvPr/>
        </p:nvPicPr>
        <p:blipFill rotWithShape="1">
          <a:blip r:embed="rId2">
            <a:alphaModFix amt="32000"/>
          </a:blip>
          <a:srcRect l="405" t="444" r="702" b="848"/>
          <a:stretch/>
        </p:blipFill>
        <p:spPr>
          <a:xfrm rot="10800000">
            <a:off x="150" y="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03545">
            <a:off x="3326030" y="330183"/>
            <a:ext cx="12356028" cy="95247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8" name="Google Shape;3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16562">
            <a:off x="1318377" y="-201287"/>
            <a:ext cx="12272241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39" name="Google Shape;39;p4"/>
          <p:cNvSpPr/>
          <p:nvPr/>
        </p:nvSpPr>
        <p:spPr>
          <a:xfrm flipH="1">
            <a:off x="14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ctrTitle"/>
          </p:nvPr>
        </p:nvSpPr>
        <p:spPr>
          <a:xfrm>
            <a:off x="2222550" y="539375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 b="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713225" y="1909050"/>
            <a:ext cx="3718200" cy="26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3"/>
          <p:cNvPicPr preferRelativeResize="0"/>
          <p:nvPr/>
        </p:nvPicPr>
        <p:blipFill rotWithShape="1">
          <a:blip r:embed="rId2">
            <a:alphaModFix amt="32000"/>
          </a:blip>
          <a:srcRect l="405" t="444" r="702" b="848"/>
          <a:stretch/>
        </p:blipFill>
        <p:spPr>
          <a:xfrm>
            <a:off x="150" y="60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256506">
            <a:off x="2332140" y="-123963"/>
            <a:ext cx="12197164" cy="940226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10" name="Google Shape;11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460576">
            <a:off x="686069" y="-569659"/>
            <a:ext cx="13068490" cy="1007390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111" name="Google Shape;11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78549">
            <a:off x="-3540567" y="4631669"/>
            <a:ext cx="12507378" cy="964138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112" name="Google Shape;112;p13"/>
          <p:cNvSpPr/>
          <p:nvPr/>
        </p:nvSpPr>
        <p:spPr>
          <a:xfrm rot="10800000" flipH="1"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ctrTitle"/>
          </p:nvPr>
        </p:nvSpPr>
        <p:spPr>
          <a:xfrm>
            <a:off x="2222775" y="539375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 b="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2028400"/>
            <a:ext cx="12399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1"/>
          </p:nvPr>
        </p:nvSpPr>
        <p:spPr>
          <a:xfrm>
            <a:off x="1952875" y="2028388"/>
            <a:ext cx="2581200" cy="44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ubik Distressed"/>
              <a:buNone/>
              <a:defRPr sz="2200"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3"/>
          </p:nvPr>
        </p:nvSpPr>
        <p:spPr>
          <a:xfrm>
            <a:off x="1952875" y="2333788"/>
            <a:ext cx="25812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4" hasCustomPrompt="1"/>
          </p:nvPr>
        </p:nvSpPr>
        <p:spPr>
          <a:xfrm>
            <a:off x="4575225" y="2028400"/>
            <a:ext cx="12399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5"/>
          </p:nvPr>
        </p:nvSpPr>
        <p:spPr>
          <a:xfrm>
            <a:off x="5815125" y="2028388"/>
            <a:ext cx="2581200" cy="44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ubik Distressed"/>
              <a:buNone/>
              <a:defRPr sz="2200"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6"/>
          </p:nvPr>
        </p:nvSpPr>
        <p:spPr>
          <a:xfrm>
            <a:off x="5815125" y="2333788"/>
            <a:ext cx="25812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7" hasCustomPrompt="1"/>
          </p:nvPr>
        </p:nvSpPr>
        <p:spPr>
          <a:xfrm>
            <a:off x="713100" y="3150275"/>
            <a:ext cx="12399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subTitle" idx="8"/>
          </p:nvPr>
        </p:nvSpPr>
        <p:spPr>
          <a:xfrm>
            <a:off x="1952875" y="3150263"/>
            <a:ext cx="2581200" cy="44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ubik Distressed"/>
              <a:buNone/>
              <a:defRPr sz="2200"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9"/>
          </p:nvPr>
        </p:nvSpPr>
        <p:spPr>
          <a:xfrm>
            <a:off x="1952875" y="3455663"/>
            <a:ext cx="25812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13" hasCustomPrompt="1"/>
          </p:nvPr>
        </p:nvSpPr>
        <p:spPr>
          <a:xfrm>
            <a:off x="4575225" y="3150275"/>
            <a:ext cx="12399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4"/>
          </p:nvPr>
        </p:nvSpPr>
        <p:spPr>
          <a:xfrm>
            <a:off x="5815125" y="3150263"/>
            <a:ext cx="2581200" cy="44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ubik Distressed"/>
              <a:buNone/>
              <a:defRPr sz="2200"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5"/>
          </p:nvPr>
        </p:nvSpPr>
        <p:spPr>
          <a:xfrm>
            <a:off x="5815125" y="3455663"/>
            <a:ext cx="25812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3"/>
          <p:cNvPicPr preferRelativeResize="0"/>
          <p:nvPr/>
        </p:nvPicPr>
        <p:blipFill rotWithShape="1">
          <a:blip r:embed="rId2">
            <a:alphaModFix amt="32000"/>
          </a:blip>
          <a:srcRect l="405" t="444" r="702" b="848"/>
          <a:stretch/>
        </p:blipFill>
        <p:spPr>
          <a:xfrm rot="10800000">
            <a:off x="150" y="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03545" flipH="1">
            <a:off x="-6406367" y="330183"/>
            <a:ext cx="12356028" cy="95247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24" name="Google Shape;32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016562" flipH="1">
            <a:off x="-4314927" y="-201287"/>
            <a:ext cx="12272241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325" name="Google Shape;325;p33"/>
          <p:cNvSpPr/>
          <p:nvPr/>
        </p:nvSpPr>
        <p:spPr>
          <a:xfrm flipH="1">
            <a:off x="14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3"/>
          <p:cNvSpPr txBox="1">
            <a:spLocks noGrp="1"/>
          </p:cNvSpPr>
          <p:nvPr>
            <p:ph type="ctrTitle"/>
          </p:nvPr>
        </p:nvSpPr>
        <p:spPr>
          <a:xfrm>
            <a:off x="2222550" y="539375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 b="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5"/>
          <p:cNvPicPr preferRelativeResize="0"/>
          <p:nvPr/>
        </p:nvPicPr>
        <p:blipFill rotWithShape="1">
          <a:blip r:embed="rId2">
            <a:alphaModFix amt="32000"/>
          </a:blip>
          <a:srcRect l="405" t="444" r="702" b="848"/>
          <a:stretch/>
        </p:blipFill>
        <p:spPr>
          <a:xfrm>
            <a:off x="150" y="60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105373" flipH="1">
            <a:off x="-6326410" y="968626"/>
            <a:ext cx="13068489" cy="1007390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39" name="Google Shape;3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789526" flipH="1">
            <a:off x="-4442497" y="347136"/>
            <a:ext cx="12507379" cy="964138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40" name="Google Shape;34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552449" flipH="1">
            <a:off x="-4793087" y="2878139"/>
            <a:ext cx="12272242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341" name="Google Shape;341;p35"/>
          <p:cNvSpPr/>
          <p:nvPr/>
        </p:nvSpPr>
        <p:spPr>
          <a:xfrm rot="10800000" flipH="1">
            <a:off x="2017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2" name="Google Shape;342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03545">
            <a:off x="3326030" y="330183"/>
            <a:ext cx="12356028" cy="95247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43" name="Google Shape;343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16562">
            <a:off x="1318377" y="-201287"/>
            <a:ext cx="12272241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36"/>
          <p:cNvPicPr preferRelativeResize="0"/>
          <p:nvPr/>
        </p:nvPicPr>
        <p:blipFill rotWithShape="1">
          <a:blip r:embed="rId2">
            <a:alphaModFix amt="32000"/>
          </a:blip>
          <a:srcRect l="405" t="444" r="702" b="848"/>
          <a:stretch/>
        </p:blipFill>
        <p:spPr>
          <a:xfrm>
            <a:off x="150" y="600"/>
            <a:ext cx="9165300" cy="51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03368">
            <a:off x="2152096" y="4064618"/>
            <a:ext cx="12272242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47" name="Google Shape;34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85179">
            <a:off x="538452" y="-69337"/>
            <a:ext cx="12356029" cy="952470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48" name="Google Shape;34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409424">
            <a:off x="-5797922" y="3054714"/>
            <a:ext cx="12197168" cy="940226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pic>
        <p:nvPicPr>
          <p:cNvPr id="349" name="Google Shape;34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98197">
            <a:off x="-1453716" y="-778995"/>
            <a:ext cx="12272243" cy="946011"/>
          </a:xfrm>
          <a:prstGeom prst="rect">
            <a:avLst/>
          </a:prstGeom>
          <a:noFill/>
          <a:ln>
            <a:noFill/>
          </a:ln>
          <a:effectLst>
            <a:outerShdw blurRad="214313" dist="171450" dir="5400000" algn="bl" rotWithShape="0">
              <a:srgbClr val="191919">
                <a:alpha val="64000"/>
              </a:srgbClr>
            </a:outerShdw>
          </a:effectLst>
        </p:spPr>
      </p:pic>
      <p:sp>
        <p:nvSpPr>
          <p:cNvPr id="350" name="Google Shape;350;p36"/>
          <p:cNvSpPr/>
          <p:nvPr/>
        </p:nvSpPr>
        <p:spPr>
          <a:xfrm rot="10800000" flipH="1">
            <a:off x="2017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000">
                <a:srgbClr val="000000">
                  <a:alpha val="0"/>
                </a:srgbClr>
              </a:gs>
              <a:gs pos="100000">
                <a:srgbClr val="000000">
                  <a:alpha val="7490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383125"/>
            <a:ext cx="77175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ubik Black"/>
              <a:buNone/>
              <a:defRPr sz="3200">
                <a:solidFill>
                  <a:schemeClr val="lt1"/>
                </a:solidFill>
                <a:latin typeface="Rubik Black"/>
                <a:ea typeface="Rubik Black"/>
                <a:cs typeface="Rubik Black"/>
                <a:sym typeface="Rubik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●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●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●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chemeClr val="lt1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79" r:id="rId5"/>
    <p:sldLayoutId id="2147483681" r:id="rId6"/>
    <p:sldLayoutId id="214748368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0"/>
          <p:cNvSpPr txBox="1">
            <a:spLocks noGrp="1"/>
          </p:cNvSpPr>
          <p:nvPr>
            <p:ph type="ctrTitle"/>
          </p:nvPr>
        </p:nvSpPr>
        <p:spPr>
          <a:xfrm>
            <a:off x="1752600" y="438150"/>
            <a:ext cx="5588700" cy="23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/>
              <a:t>Roadway Artist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>
                <a:solidFill>
                  <a:schemeClr val="lt1"/>
                </a:solidFill>
              </a:rPr>
              <a:t>Hardware </a:t>
            </a:r>
            <a:r>
              <a:rPr lang="en" sz="2000" dirty="0" smtClean="0">
                <a:solidFill>
                  <a:schemeClr val="lt1"/>
                </a:solidFill>
              </a:rPr>
              <a:t>project </a:t>
            </a:r>
            <a:endParaRPr dirty="0"/>
          </a:p>
        </p:txBody>
      </p:sp>
      <p:sp>
        <p:nvSpPr>
          <p:cNvPr id="362" name="Google Shape;362;p40"/>
          <p:cNvSpPr txBox="1">
            <a:spLocks noGrp="1"/>
          </p:cNvSpPr>
          <p:nvPr>
            <p:ph type="subTitle" idx="1"/>
          </p:nvPr>
        </p:nvSpPr>
        <p:spPr>
          <a:xfrm>
            <a:off x="1981200" y="2952750"/>
            <a:ext cx="516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b="1" dirty="0" smtClean="0"/>
              <a:t>By: </a:t>
            </a:r>
            <a:r>
              <a:rPr lang="en-US" b="1" dirty="0" err="1" smtClean="0">
                <a:solidFill>
                  <a:srgbClr val="FFC000"/>
                </a:solidFill>
              </a:rPr>
              <a:t>Yahia</a:t>
            </a:r>
            <a:r>
              <a:rPr lang="en-US" b="1" dirty="0" smtClean="0">
                <a:solidFill>
                  <a:srgbClr val="FFC000"/>
                </a:solidFill>
              </a:rPr>
              <a:t> Mansour </a:t>
            </a:r>
            <a:r>
              <a:rPr lang="en-US" b="1" dirty="0"/>
              <a:t>&amp; </a:t>
            </a:r>
            <a:r>
              <a:rPr lang="en-US" b="1" dirty="0">
                <a:solidFill>
                  <a:srgbClr val="FFC000"/>
                </a:solidFill>
              </a:rPr>
              <a:t>Omar </a:t>
            </a:r>
            <a:r>
              <a:rPr lang="en-US" b="1" dirty="0" err="1" smtClean="0">
                <a:solidFill>
                  <a:srgbClr val="FFC000"/>
                </a:solidFill>
              </a:rPr>
              <a:t>Quzmar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Supervisor: </a:t>
            </a:r>
            <a:r>
              <a:rPr lang="en-US" b="1" dirty="0" err="1">
                <a:solidFill>
                  <a:srgbClr val="FFC000"/>
                </a:solidFill>
              </a:rPr>
              <a:t>Dr.Aladdin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Masri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/>
              <a:t>&amp; </a:t>
            </a:r>
            <a:r>
              <a:rPr lang="en-US" b="1" dirty="0" err="1">
                <a:solidFill>
                  <a:srgbClr val="FFC000"/>
                </a:solidFill>
              </a:rPr>
              <a:t>Dr.Haya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samaana</a:t>
            </a:r>
            <a:endParaRPr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1"/>
          <p:cNvSpPr txBox="1"/>
          <p:nvPr/>
        </p:nvSpPr>
        <p:spPr>
          <a:xfrm>
            <a:off x="762000" y="1814903"/>
            <a:ext cx="7704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lvl="0" algn="ctr"/>
            <a:r>
              <a:rPr lang="en-US" sz="2400" b="1" dirty="0">
                <a:solidFill>
                  <a:srgbClr val="FFC000"/>
                </a:solidFill>
              </a:rPr>
              <a:t>( Roadway Artist) </a:t>
            </a:r>
            <a:r>
              <a:rPr lang="en-US" sz="2400" b="1" dirty="0" smtClean="0">
                <a:solidFill>
                  <a:srgbClr val="FFC000"/>
                </a:solidFill>
              </a:rPr>
              <a:t>it’s a painter’s </a:t>
            </a:r>
            <a:r>
              <a:rPr lang="en-US" sz="2400" b="1" dirty="0">
                <a:solidFill>
                  <a:srgbClr val="FFC000"/>
                </a:solidFill>
              </a:rPr>
              <a:t>car that automatically draws drawings on the street floors.</a:t>
            </a:r>
            <a:endParaRPr sz="2400" b="1" dirty="0">
              <a:solidFill>
                <a:srgbClr val="FFC000"/>
              </a:solidFill>
              <a:latin typeface="Darker Grotesque SemiBold"/>
              <a:ea typeface="Darker Grotesque SemiBold"/>
              <a:cs typeface="Darker Grotesque SemiBold"/>
              <a:sym typeface="Darker Grotesque SemiBold"/>
            </a:endParaRPr>
          </a:p>
        </p:txBody>
      </p:sp>
      <p:sp>
        <p:nvSpPr>
          <p:cNvPr id="371" name="Google Shape;371;p41"/>
          <p:cNvSpPr txBox="1">
            <a:spLocks noGrp="1"/>
          </p:cNvSpPr>
          <p:nvPr>
            <p:ph type="ctrTitle"/>
          </p:nvPr>
        </p:nvSpPr>
        <p:spPr>
          <a:xfrm>
            <a:off x="2264550" y="438150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 smtClean="0">
                <a:solidFill>
                  <a:schemeClr val="lt1"/>
                </a:solidFill>
              </a:rPr>
              <a:t>W</a:t>
            </a:r>
            <a:r>
              <a:rPr lang="en" dirty="0" smtClean="0">
                <a:solidFill>
                  <a:schemeClr val="lt1"/>
                </a:solidFill>
              </a:rPr>
              <a:t>hat is the </a:t>
            </a:r>
            <a:r>
              <a:rPr lang="en-US" dirty="0"/>
              <a:t>Roadway Artist </a:t>
            </a:r>
            <a:r>
              <a:rPr lang="en-US" dirty="0" smtClean="0"/>
              <a:t>?</a:t>
            </a:r>
            <a:endParaRPr dirty="0"/>
          </a:p>
        </p:txBody>
      </p:sp>
      <p:pic>
        <p:nvPicPr>
          <p:cNvPr id="1026" name="Picture 2" descr="C:\Users\Yahia Arafat\Desktop\مشروع2\photos of project\pp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442011"/>
            <a:ext cx="1524800" cy="2369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95550"/>
            <a:ext cx="1828800" cy="2315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72" y="2442010"/>
            <a:ext cx="1860255" cy="2369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2"/>
          <p:cNvSpPr txBox="1">
            <a:spLocks noGrp="1"/>
          </p:cNvSpPr>
          <p:nvPr>
            <p:ph type="ctrTitle"/>
          </p:nvPr>
        </p:nvSpPr>
        <p:spPr>
          <a:xfrm>
            <a:off x="685800" y="573750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/>
              <a:t>Problem Statement</a:t>
            </a:r>
            <a:endParaRPr dirty="0"/>
          </a:p>
        </p:txBody>
      </p:sp>
      <p:sp>
        <p:nvSpPr>
          <p:cNvPr id="15" name="Subtitle 14"/>
          <p:cNvSpPr>
            <a:spLocks noGrp="1"/>
          </p:cNvSpPr>
          <p:nvPr>
            <p:ph type="subTitle" idx="5"/>
          </p:nvPr>
        </p:nvSpPr>
        <p:spPr>
          <a:xfrm>
            <a:off x="914400" y="1885950"/>
            <a:ext cx="5257800" cy="2133600"/>
          </a:xfrm>
        </p:spPr>
        <p:txBody>
          <a:bodyPr/>
          <a:lstStyle/>
          <a:p>
            <a:r>
              <a:rPr lang="en-US" dirty="0"/>
              <a:t>1- Hand </a:t>
            </a:r>
            <a:r>
              <a:rPr lang="en-US" dirty="0" smtClean="0"/>
              <a:t>drawing.</a:t>
            </a:r>
          </a:p>
          <a:p>
            <a:r>
              <a:rPr lang="en-US" dirty="0" smtClean="0"/>
              <a:t>2- Time.</a:t>
            </a:r>
          </a:p>
          <a:p>
            <a:r>
              <a:rPr lang="en-US" dirty="0"/>
              <a:t>3- A</a:t>
            </a:r>
            <a:r>
              <a:rPr lang="en-US" dirty="0" smtClean="0"/>
              <a:t>ccuracy.</a:t>
            </a:r>
          </a:p>
          <a:p>
            <a:r>
              <a:rPr lang="en-US" dirty="0"/>
              <a:t>4- </a:t>
            </a:r>
            <a:r>
              <a:rPr lang="en-US" dirty="0" smtClean="0"/>
              <a:t>Less practical.</a:t>
            </a:r>
            <a:endParaRPr lang="ar-SA" dirty="0" smtClean="0"/>
          </a:p>
          <a:p>
            <a:r>
              <a:rPr lang="en-US" dirty="0"/>
              <a:t>5- </a:t>
            </a:r>
            <a:r>
              <a:rPr lang="en-US" dirty="0" smtClean="0"/>
              <a:t>Difficult.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199" y="1123950"/>
            <a:ext cx="1533525" cy="2443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57350"/>
            <a:ext cx="1828800" cy="2523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647950"/>
            <a:ext cx="1660694" cy="205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77"/>
          <p:cNvSpPr txBox="1">
            <a:spLocks noGrp="1"/>
          </p:cNvSpPr>
          <p:nvPr>
            <p:ph type="ctrTitle"/>
          </p:nvPr>
        </p:nvSpPr>
        <p:spPr>
          <a:xfrm>
            <a:off x="762000" y="353074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 smtClean="0"/>
              <a:t>Challenges </a:t>
            </a:r>
            <a:endParaRPr dirty="0"/>
          </a:p>
        </p:txBody>
      </p:sp>
      <p:sp>
        <p:nvSpPr>
          <p:cNvPr id="1106" name="Google Shape;1106;p77"/>
          <p:cNvSpPr txBox="1">
            <a:spLocks noGrp="1"/>
          </p:cNvSpPr>
          <p:nvPr>
            <p:ph type="body" idx="1"/>
          </p:nvPr>
        </p:nvSpPr>
        <p:spPr>
          <a:xfrm>
            <a:off x="838200" y="1652727"/>
            <a:ext cx="3718200" cy="26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>
              <a:buNone/>
            </a:pPr>
            <a:r>
              <a:rPr lang="en-US" sz="2400" b="1" dirty="0"/>
              <a:t>1- Paint H</a:t>
            </a:r>
            <a:r>
              <a:rPr lang="en-US" sz="2400" b="1" dirty="0" smtClean="0"/>
              <a:t>andling.</a:t>
            </a:r>
          </a:p>
          <a:p>
            <a:pPr marL="139700" lvl="0" indent="0">
              <a:buNone/>
            </a:pPr>
            <a:r>
              <a:rPr lang="en-US" sz="2400" b="1" dirty="0"/>
              <a:t>2- Infinite </a:t>
            </a:r>
            <a:r>
              <a:rPr lang="en-US" sz="2400" b="1" dirty="0" smtClean="0"/>
              <a:t>Y-axis.</a:t>
            </a:r>
          </a:p>
          <a:p>
            <a:pPr marL="139700" lvl="0" indent="0">
              <a:buNone/>
            </a:pPr>
            <a:r>
              <a:rPr lang="en-US" sz="2400" b="1" dirty="0" smtClean="0"/>
              <a:t>3- Weight .</a:t>
            </a:r>
            <a:endParaRPr lang="en-US" sz="2400" b="1" dirty="0" smtClean="0"/>
          </a:p>
          <a:p>
            <a:pPr marL="139700" lvl="0" indent="0">
              <a:buNone/>
            </a:pPr>
            <a:r>
              <a:rPr lang="en-US" sz="2400" b="1" dirty="0"/>
              <a:t>4- </a:t>
            </a:r>
            <a:r>
              <a:rPr lang="en-US" sz="2400" b="1" dirty="0" smtClean="0"/>
              <a:t>Power.</a:t>
            </a:r>
          </a:p>
          <a:p>
            <a:pPr marL="139700" lvl="0" indent="0">
              <a:buNone/>
            </a:pPr>
            <a:r>
              <a:rPr lang="en-US" sz="2400" b="1" dirty="0"/>
              <a:t>5- </a:t>
            </a:r>
            <a:r>
              <a:rPr lang="en-US" sz="2400" b="1" dirty="0" smtClean="0"/>
              <a:t>GRBL &amp; G-Code Wireless.</a:t>
            </a:r>
          </a:p>
          <a:p>
            <a:pPr marL="139700" lvl="0" indent="0">
              <a:buNone/>
            </a:pPr>
            <a:endParaRPr sz="1400" dirty="0"/>
          </a:p>
        </p:txBody>
      </p:sp>
      <p:pic>
        <p:nvPicPr>
          <p:cNvPr id="3074" name="Picture 2" descr="C:\Users\Yahia Arafat\Desktop\مشروع2\ppp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872" y="1200150"/>
            <a:ext cx="1787684" cy="1342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Yahia Arafat\Desktop\مشروع2\pp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44" y="1200150"/>
            <a:ext cx="1708023" cy="12810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53" y="2800350"/>
            <a:ext cx="3805238" cy="152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77"/>
          <p:cNvSpPr txBox="1">
            <a:spLocks noGrp="1"/>
          </p:cNvSpPr>
          <p:nvPr>
            <p:ph type="ctrTitle"/>
          </p:nvPr>
        </p:nvSpPr>
        <p:spPr>
          <a:xfrm>
            <a:off x="2133600" y="438150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 smtClean="0"/>
              <a:t>How it’s works? </a:t>
            </a:r>
            <a:endParaRPr dirty="0"/>
          </a:p>
        </p:txBody>
      </p:sp>
      <p:pic>
        <p:nvPicPr>
          <p:cNvPr id="4098" name="Picture 2" descr="C:\Users\Yahia Arafat\Desktop\مشروع2\pp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53987"/>
            <a:ext cx="274320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Yahia Arafat\Desktop\مشروع2\ppp\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74" y="1239078"/>
            <a:ext cx="1787684" cy="1342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Yahia Arafat\Desktop\مشروع2\ppp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183" y="2950299"/>
            <a:ext cx="1866053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Yahia Arafat\Desktop\مشروع2\ppp\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44" y="1239078"/>
            <a:ext cx="1578665" cy="1578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Yahia Arafat\Desktop\مشروع2\ppp\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810" y="3198743"/>
            <a:ext cx="16002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74" y="1464399"/>
            <a:ext cx="1694646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9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77"/>
          <p:cNvSpPr txBox="1">
            <a:spLocks noGrp="1"/>
          </p:cNvSpPr>
          <p:nvPr>
            <p:ph type="ctrTitle"/>
          </p:nvPr>
        </p:nvSpPr>
        <p:spPr>
          <a:xfrm>
            <a:off x="2082900" y="438150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/>
              <a:t>Features</a:t>
            </a:r>
            <a:endParaRPr dirty="0"/>
          </a:p>
        </p:txBody>
      </p:sp>
      <p:sp>
        <p:nvSpPr>
          <p:cNvPr id="4" name="Google Shape;1106;p77"/>
          <p:cNvSpPr txBox="1">
            <a:spLocks noGrp="1"/>
          </p:cNvSpPr>
          <p:nvPr>
            <p:ph type="body" idx="1"/>
          </p:nvPr>
        </p:nvSpPr>
        <p:spPr>
          <a:xfrm>
            <a:off x="530087" y="1403309"/>
            <a:ext cx="6248400" cy="26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>
              <a:buNone/>
            </a:pPr>
            <a:r>
              <a:rPr lang="en-US" sz="2400" b="1" dirty="0"/>
              <a:t>1- Remote </a:t>
            </a:r>
            <a:r>
              <a:rPr lang="en-US" sz="2400" b="1" dirty="0" smtClean="0"/>
              <a:t>Control.</a:t>
            </a:r>
          </a:p>
          <a:p>
            <a:pPr marL="139700" lvl="0" indent="0">
              <a:buNone/>
            </a:pPr>
            <a:r>
              <a:rPr lang="en-US" sz="2400" b="1" dirty="0"/>
              <a:t>2- Automatic cleaning.</a:t>
            </a:r>
            <a:endParaRPr lang="en-US" sz="2400" b="1" dirty="0" smtClean="0"/>
          </a:p>
          <a:p>
            <a:pPr marL="139700" lvl="0" indent="0">
              <a:buNone/>
            </a:pPr>
            <a:r>
              <a:rPr lang="en-US" sz="2400" b="1" dirty="0" smtClean="0"/>
              <a:t>3-</a:t>
            </a:r>
            <a:r>
              <a:rPr lang="en-US" sz="2400" b="1" dirty="0"/>
              <a:t> Database.</a:t>
            </a:r>
            <a:endParaRPr lang="en-US" sz="2400" b="1" dirty="0" smtClean="0"/>
          </a:p>
          <a:p>
            <a:pPr marL="139700" lvl="0" indent="0">
              <a:buNone/>
            </a:pPr>
            <a:r>
              <a:rPr lang="en-US" sz="2400" b="1" dirty="0"/>
              <a:t>4- Motion sensor and </a:t>
            </a:r>
            <a:r>
              <a:rPr lang="en-US" sz="2400" b="1" dirty="0" smtClean="0"/>
              <a:t>liquid</a:t>
            </a:r>
          </a:p>
          <a:p>
            <a:pPr marL="139700" lvl="0" indent="0">
              <a:buNone/>
            </a:pPr>
            <a:r>
              <a:rPr lang="en-US" sz="2400" b="1" dirty="0" smtClean="0"/>
              <a:t> </a:t>
            </a:r>
            <a:r>
              <a:rPr lang="en-US" sz="2400" b="1" dirty="0"/>
              <a:t>ratio sensor.</a:t>
            </a:r>
            <a:endParaRPr lang="en-US" sz="2400" b="1" dirty="0" smtClean="0"/>
          </a:p>
          <a:p>
            <a:pPr marL="139700" lvl="0" indent="0">
              <a:buNone/>
            </a:pPr>
            <a:r>
              <a:rPr lang="en-US" sz="2400" b="1" dirty="0" smtClean="0"/>
              <a:t>5- GRBL &amp; G-Code Wireless.</a:t>
            </a:r>
            <a:br>
              <a:rPr lang="en-US" sz="2400" b="1" dirty="0" smtClean="0"/>
            </a:br>
            <a:r>
              <a:rPr lang="en-US" sz="2400" b="1" dirty="0"/>
              <a:t>6- Use fewer </a:t>
            </a:r>
            <a:r>
              <a:rPr lang="en-US" sz="2400" b="1" dirty="0" smtClean="0"/>
              <a:t>tools.</a:t>
            </a:r>
          </a:p>
          <a:p>
            <a:pPr marL="139700" lvl="0" indent="0">
              <a:buNone/>
            </a:pPr>
            <a:endParaRPr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47750"/>
            <a:ext cx="1900956" cy="2522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28750"/>
            <a:ext cx="1764108" cy="1324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241" y="3943350"/>
            <a:ext cx="2274393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444" y="3006587"/>
            <a:ext cx="2104348" cy="1784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6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77"/>
          <p:cNvSpPr txBox="1">
            <a:spLocks noGrp="1"/>
          </p:cNvSpPr>
          <p:nvPr>
            <p:ph type="ctrTitle"/>
          </p:nvPr>
        </p:nvSpPr>
        <p:spPr>
          <a:xfrm>
            <a:off x="2133600" y="361950"/>
            <a:ext cx="4698900" cy="10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/>
              <a:t>C</a:t>
            </a:r>
            <a:r>
              <a:rPr lang="en-US" dirty="0" smtClean="0"/>
              <a:t>ompetitors</a:t>
            </a:r>
            <a:endParaRPr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14550"/>
            <a:ext cx="2286000" cy="2783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215864"/>
            <a:ext cx="2637183" cy="24854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14550"/>
            <a:ext cx="2455824" cy="2762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Left Arrow 1"/>
          <p:cNvSpPr/>
          <p:nvPr/>
        </p:nvSpPr>
        <p:spPr>
          <a:xfrm>
            <a:off x="1524000" y="1557153"/>
            <a:ext cx="5867400" cy="304800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086600" y="971550"/>
            <a:ext cx="167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Manual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1912" y="971549"/>
            <a:ext cx="2206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Automatic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0"/>
          <p:cNvSpPr txBox="1">
            <a:spLocks noGrp="1"/>
          </p:cNvSpPr>
          <p:nvPr>
            <p:ph type="ctrTitle"/>
          </p:nvPr>
        </p:nvSpPr>
        <p:spPr>
          <a:xfrm>
            <a:off x="1600200" y="1200150"/>
            <a:ext cx="5588700" cy="23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Aft>
                <a:spcPts val="200"/>
              </a:spcAft>
            </a:pPr>
            <a:r>
              <a:rPr lang="en-US" dirty="0" smtClean="0"/>
              <a:t>Thank </a:t>
            </a:r>
            <a:r>
              <a:rPr lang="en-US" dirty="0"/>
              <a:t>you for listening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362" name="Google Shape;362;p40"/>
          <p:cNvSpPr txBox="1">
            <a:spLocks noGrp="1"/>
          </p:cNvSpPr>
          <p:nvPr>
            <p:ph type="subTitle" idx="1"/>
          </p:nvPr>
        </p:nvSpPr>
        <p:spPr>
          <a:xfrm>
            <a:off x="2057400" y="3028950"/>
            <a:ext cx="516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b="1" dirty="0" smtClean="0"/>
              <a:t>By: </a:t>
            </a:r>
            <a:r>
              <a:rPr lang="en-US" b="1" dirty="0" err="1" smtClean="0">
                <a:solidFill>
                  <a:srgbClr val="FFC000"/>
                </a:solidFill>
              </a:rPr>
              <a:t>Yahia</a:t>
            </a:r>
            <a:r>
              <a:rPr lang="en-US" b="1" dirty="0" smtClean="0">
                <a:solidFill>
                  <a:srgbClr val="FFC000"/>
                </a:solidFill>
              </a:rPr>
              <a:t> Mansour </a:t>
            </a:r>
            <a:r>
              <a:rPr lang="en-US" b="1" dirty="0"/>
              <a:t>&amp; </a:t>
            </a:r>
            <a:r>
              <a:rPr lang="en-US" b="1" dirty="0">
                <a:solidFill>
                  <a:srgbClr val="FFC000"/>
                </a:solidFill>
              </a:rPr>
              <a:t>Omar </a:t>
            </a:r>
            <a:r>
              <a:rPr lang="en-US" b="1" dirty="0" err="1" smtClean="0">
                <a:solidFill>
                  <a:srgbClr val="FFC000"/>
                </a:solidFill>
              </a:rPr>
              <a:t>Quzmar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Supervisor: </a:t>
            </a:r>
            <a:r>
              <a:rPr lang="en-US" b="1" dirty="0" err="1">
                <a:solidFill>
                  <a:srgbClr val="FFC000"/>
                </a:solidFill>
              </a:rPr>
              <a:t>Dr.Aladdin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Masri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/>
              <a:t>&amp; </a:t>
            </a:r>
            <a:r>
              <a:rPr lang="en-US" b="1" dirty="0" err="1">
                <a:solidFill>
                  <a:srgbClr val="FFC000"/>
                </a:solidFill>
              </a:rPr>
              <a:t>Dr.Haya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samaana</a:t>
            </a:r>
            <a:endParaRPr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31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ning Yellow Tape Crime Scene Investigation for College by Slidesgo">
  <a:themeElements>
    <a:clrScheme name="Simple Light">
      <a:dk1>
        <a:srgbClr val="252525"/>
      </a:dk1>
      <a:lt1>
        <a:srgbClr val="FFFFFF"/>
      </a:lt1>
      <a:dk2>
        <a:srgbClr val="E94003"/>
      </a:dk2>
      <a:lt2>
        <a:srgbClr val="FDE30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118</Words>
  <Application>Microsoft Office PowerPoint</Application>
  <PresentationFormat>On-screen Show (16:9)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Darker Grotesque SemiBold</vt:lpstr>
      <vt:lpstr>Rubik Black</vt:lpstr>
      <vt:lpstr>Rubik Distressed</vt:lpstr>
      <vt:lpstr>Warning Yellow Tape Crime Scene Investigation for College by Slidesgo</vt:lpstr>
      <vt:lpstr>Roadway Artist  Hardware project </vt:lpstr>
      <vt:lpstr>What is the Roadway Artist ?</vt:lpstr>
      <vt:lpstr>Problem Statement</vt:lpstr>
      <vt:lpstr>Challenges </vt:lpstr>
      <vt:lpstr>How it’s works? </vt:lpstr>
      <vt:lpstr>Features</vt:lpstr>
      <vt:lpstr>Competitors</vt:lpstr>
      <vt:lpstr>Thank you for listening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Roadway Artist  Hardware project </dc:title>
  <cp:lastModifiedBy>Yahia Arafat</cp:lastModifiedBy>
  <cp:revision>22</cp:revision>
  <dcterms:modified xsi:type="dcterms:W3CDTF">2023-09-03T21:44:35Z</dcterms:modified>
</cp:coreProperties>
</file>