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5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9" r:id="rId17"/>
    <p:sldId id="271" r:id="rId18"/>
    <p:sldId id="272" r:id="rId19"/>
    <p:sldId id="273" r:id="rId20"/>
    <p:sldId id="274" r:id="rId21"/>
    <p:sldId id="275" r:id="rId22"/>
    <p:sldId id="276" r:id="rId23"/>
    <p:sldId id="277" r:id="rId24"/>
    <p:sldId id="278"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5" r:id="rId46"/>
    <p:sldId id="306" r:id="rId47"/>
    <p:sldId id="307" r:id="rId48"/>
    <p:sldId id="308" r:id="rId4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0660B408-B3CF-4A94-85FC-2B1E0A45F4A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715" autoAdjust="0"/>
    <p:restoredTop sz="94660"/>
  </p:normalViewPr>
  <p:slideViewPr>
    <p:cSldViewPr>
      <p:cViewPr>
        <p:scale>
          <a:sx n="60" d="100"/>
          <a:sy n="60" d="100"/>
        </p:scale>
        <p:origin x="-1188" y="-258"/>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 name="Shape 4"/>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 name="Shape 5"/>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00550"/>
            <a:ext cx="5486399" cy="3086099"/>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200" b="0" i="0" u="none" strike="noStrike" cap="none">
                <a:solidFill>
                  <a:schemeClr val="dk1"/>
                </a:solidFill>
                <a:latin typeface="Arial"/>
                <a:ea typeface="Arial"/>
                <a:cs typeface="Arial"/>
                <a:sym typeface="Arial"/>
              </a:defRPr>
            </a:lvl2pPr>
            <a:lvl3pPr marL="914400" marR="0" lvl="2" indent="0" algn="l" rtl="0">
              <a:spcBef>
                <a:spcPts val="0"/>
              </a:spcBef>
              <a:buNone/>
              <a:defRPr sz="1200" b="0" i="0" u="none" strike="noStrike" cap="none">
                <a:solidFill>
                  <a:schemeClr val="dk1"/>
                </a:solidFill>
                <a:latin typeface="Arial"/>
                <a:ea typeface="Arial"/>
                <a:cs typeface="Arial"/>
                <a:sym typeface="Arial"/>
              </a:defRPr>
            </a:lvl3pPr>
            <a:lvl4pPr marL="1371600" marR="0" lvl="3" indent="0" algn="l" rtl="0">
              <a:spcBef>
                <a:spcPts val="0"/>
              </a:spcBef>
              <a:buNone/>
              <a:defRPr sz="1200" b="0" i="0" u="none" strike="noStrike" cap="none">
                <a:solidFill>
                  <a:schemeClr val="dk1"/>
                </a:solidFill>
                <a:latin typeface="Arial"/>
                <a:ea typeface="Arial"/>
                <a:cs typeface="Arial"/>
                <a:sym typeface="Arial"/>
              </a:defRPr>
            </a:lvl4pPr>
            <a:lvl5pPr marL="1828800" marR="0" lvl="4" indent="0" algn="l" rtl="0">
              <a:spcBef>
                <a:spcPts val="0"/>
              </a:spcBef>
              <a:buNone/>
              <a:defRPr sz="1200" b="0" i="0" u="none" strike="noStrike" cap="none">
                <a:solidFill>
                  <a:schemeClr val="dk1"/>
                </a:solidFill>
                <a:latin typeface="Arial"/>
                <a:ea typeface="Arial"/>
                <a:cs typeface="Arial"/>
                <a:sym typeface="Arial"/>
              </a:defRPr>
            </a:lvl5pPr>
            <a:lvl6pPr marL="2286000" marR="0" lvl="5" indent="0" algn="l" rtl="0">
              <a:spcBef>
                <a:spcPts val="0"/>
              </a:spcBef>
              <a:buNone/>
              <a:defRPr sz="1200" b="0" i="0" u="none" strike="noStrike" cap="none">
                <a:solidFill>
                  <a:schemeClr val="dk1"/>
                </a:solidFill>
                <a:latin typeface="Arial"/>
                <a:ea typeface="Arial"/>
                <a:cs typeface="Arial"/>
                <a:sym typeface="Arial"/>
              </a:defRPr>
            </a:lvl6pPr>
            <a:lvl7pPr marL="2743200" marR="0" lvl="6" indent="0" algn="l" rtl="0">
              <a:spcBef>
                <a:spcPts val="0"/>
              </a:spcBef>
              <a:buNone/>
              <a:defRPr sz="1200" b="0" i="0" u="none" strike="noStrike" cap="none">
                <a:solidFill>
                  <a:schemeClr val="dk1"/>
                </a:solidFill>
                <a:latin typeface="Arial"/>
                <a:ea typeface="Arial"/>
                <a:cs typeface="Arial"/>
                <a:sym typeface="Arial"/>
              </a:defRPr>
            </a:lvl7pPr>
            <a:lvl8pPr marL="3200400" marR="0" lvl="7" indent="0" algn="l" rtl="0">
              <a:spcBef>
                <a:spcPts val="0"/>
              </a:spcBef>
              <a:buNone/>
              <a:defRPr sz="1200" b="0" i="0" u="none" strike="noStrike" cap="none">
                <a:solidFill>
                  <a:schemeClr val="dk1"/>
                </a:solidFill>
                <a:latin typeface="Arial"/>
                <a:ea typeface="Arial"/>
                <a:cs typeface="Arial"/>
                <a:sym typeface="Arial"/>
              </a:defRPr>
            </a:lvl8pPr>
            <a:lvl9pPr marL="3657600" marR="0" lvl="8" indent="0" algn="l" rtl="0">
              <a:spcBef>
                <a:spcPts val="0"/>
              </a:spcBef>
              <a:buNone/>
              <a:defRPr sz="12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Arial"/>
                <a:ea typeface="Arial"/>
                <a:cs typeface="Arial"/>
                <a:sym typeface="Arial"/>
              </a:rPr>
              <a:pPr marL="0" marR="0" lvl="0" indent="0" algn="r" rtl="0">
                <a:spcBef>
                  <a:spcPts val="0"/>
                </a:spcBef>
                <a:buSzPct val="25000"/>
                <a:buNone/>
              </a:pPr>
              <a:t>‹#›</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xmlns="" val="570003065"/>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Shape 389"/>
          <p:cNvSpPr txBox="1">
            <a:spLocks noGrp="1"/>
          </p:cNvSpPr>
          <p:nvPr>
            <p:ph type="body" idx="1"/>
          </p:nvPr>
        </p:nvSpPr>
        <p:spPr>
          <a:xfrm>
            <a:off x="685800" y="4400550"/>
            <a:ext cx="5486399" cy="3086099"/>
          </a:xfrm>
          <a:prstGeom prst="rect">
            <a:avLst/>
          </a:prstGeom>
        </p:spPr>
        <p:txBody>
          <a:bodyPr lIns="91425" tIns="91425" rIns="91425" bIns="91425" anchor="t" anchorCtr="0">
            <a:noAutofit/>
          </a:bodyPr>
          <a:lstStyle/>
          <a:p>
            <a:pPr lvl="0">
              <a:spcBef>
                <a:spcPts val="0"/>
              </a:spcBef>
              <a:buNone/>
            </a:pPr>
            <a:endParaRPr/>
          </a:p>
        </p:txBody>
      </p:sp>
      <p:sp>
        <p:nvSpPr>
          <p:cNvPr id="390" name="Shape 39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Shape 444"/>
          <p:cNvSpPr txBox="1">
            <a:spLocks noGrp="1"/>
          </p:cNvSpPr>
          <p:nvPr>
            <p:ph type="body" idx="1"/>
          </p:nvPr>
        </p:nvSpPr>
        <p:spPr>
          <a:xfrm>
            <a:off x="685800" y="4400550"/>
            <a:ext cx="5486399" cy="3086099"/>
          </a:xfrm>
          <a:prstGeom prst="rect">
            <a:avLst/>
          </a:prstGeom>
        </p:spPr>
        <p:txBody>
          <a:bodyPr lIns="91425" tIns="91425" rIns="91425" bIns="91425" anchor="t" anchorCtr="0">
            <a:noAutofit/>
          </a:bodyPr>
          <a:lstStyle/>
          <a:p>
            <a:pPr lvl="0">
              <a:spcBef>
                <a:spcPts val="0"/>
              </a:spcBef>
              <a:buNone/>
            </a:pPr>
            <a:endParaRPr/>
          </a:p>
        </p:txBody>
      </p:sp>
      <p:sp>
        <p:nvSpPr>
          <p:cNvPr id="445" name="Shape 44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Shape 449"/>
          <p:cNvSpPr txBox="1">
            <a:spLocks noGrp="1"/>
          </p:cNvSpPr>
          <p:nvPr>
            <p:ph type="body" idx="1"/>
          </p:nvPr>
        </p:nvSpPr>
        <p:spPr>
          <a:xfrm>
            <a:off x="685800" y="4400550"/>
            <a:ext cx="5486399" cy="3086099"/>
          </a:xfrm>
          <a:prstGeom prst="rect">
            <a:avLst/>
          </a:prstGeom>
        </p:spPr>
        <p:txBody>
          <a:bodyPr lIns="91425" tIns="91425" rIns="91425" bIns="91425" anchor="t" anchorCtr="0">
            <a:noAutofit/>
          </a:bodyPr>
          <a:lstStyle/>
          <a:p>
            <a:pPr lvl="0">
              <a:spcBef>
                <a:spcPts val="0"/>
              </a:spcBef>
              <a:buNone/>
            </a:pPr>
            <a:endParaRPr/>
          </a:p>
        </p:txBody>
      </p:sp>
      <p:sp>
        <p:nvSpPr>
          <p:cNvPr id="450" name="Shape 45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Shape 456"/>
          <p:cNvSpPr txBox="1">
            <a:spLocks noGrp="1"/>
          </p:cNvSpPr>
          <p:nvPr>
            <p:ph type="body" idx="1"/>
          </p:nvPr>
        </p:nvSpPr>
        <p:spPr>
          <a:xfrm>
            <a:off x="685800" y="4400550"/>
            <a:ext cx="5486399" cy="3086099"/>
          </a:xfrm>
          <a:prstGeom prst="rect">
            <a:avLst/>
          </a:prstGeom>
        </p:spPr>
        <p:txBody>
          <a:bodyPr lIns="91425" tIns="91425" rIns="91425" bIns="91425" anchor="t" anchorCtr="0">
            <a:noAutofit/>
          </a:bodyPr>
          <a:lstStyle/>
          <a:p>
            <a:pPr lvl="0">
              <a:spcBef>
                <a:spcPts val="0"/>
              </a:spcBef>
              <a:buNone/>
            </a:pPr>
            <a:endParaRPr/>
          </a:p>
        </p:txBody>
      </p:sp>
      <p:sp>
        <p:nvSpPr>
          <p:cNvPr id="457" name="Shape 45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Shape 46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3" name="Shape 463"/>
          <p:cNvSpPr txBox="1">
            <a:spLocks noGrp="1"/>
          </p:cNvSpPr>
          <p:nvPr>
            <p:ph type="body" idx="1"/>
          </p:nvPr>
        </p:nvSpPr>
        <p:spPr>
          <a:xfrm>
            <a:off x="685800" y="4400550"/>
            <a:ext cx="5486400" cy="3086100"/>
          </a:xfrm>
          <a:prstGeom prst="rect">
            <a:avLst/>
          </a:prstGeom>
        </p:spPr>
        <p:txBody>
          <a:bodyPr lIns="91425" tIns="91425" rIns="91425" bIns="91425" anchor="t" anchorCtr="0">
            <a:noAutofit/>
          </a:bodyPr>
          <a:lstStyle/>
          <a:p>
            <a:pPr lvl="0">
              <a:spcBef>
                <a:spcPts val="0"/>
              </a:spcBef>
              <a:buNone/>
            </a:pPr>
            <a:endParaRPr/>
          </a:p>
        </p:txBody>
      </p:sp>
      <p:sp>
        <p:nvSpPr>
          <p:cNvPr id="464" name="Shape 464"/>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pPr lvl="0">
                <a:spcBef>
                  <a:spcPts val="0"/>
                </a:spcBef>
                <a:buClr>
                  <a:srgbClr val="000000"/>
                </a:buClr>
                <a:buSzPct val="25000"/>
                <a:buFont typeface="Arial"/>
                <a:buNone/>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Shape 39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397" name="Shape 397"/>
          <p:cNvSpPr txBox="1">
            <a:spLocks noGrp="1"/>
          </p:cNvSpPr>
          <p:nvPr>
            <p:ph type="body" idx="1"/>
          </p:nvPr>
        </p:nvSpPr>
        <p:spPr>
          <a:xfrm>
            <a:off x="685800" y="4400550"/>
            <a:ext cx="5486399" cy="308609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Arial"/>
              <a:ea typeface="Arial"/>
              <a:cs typeface="Arial"/>
              <a:sym typeface="Arial"/>
            </a:endParaRPr>
          </a:p>
        </p:txBody>
      </p:sp>
      <p:sp>
        <p:nvSpPr>
          <p:cNvPr id="398" name="Shape 39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Arial"/>
                <a:ea typeface="Arial"/>
                <a:cs typeface="Arial"/>
                <a:sym typeface="Arial"/>
              </a:rPr>
              <a:pPr marL="0" marR="0" lvl="0" indent="0" algn="r" rtl="0">
                <a:spcBef>
                  <a:spcPts val="0"/>
                </a:spcBef>
                <a:buSzPct val="25000"/>
                <a:buNone/>
              </a:pPr>
              <a:t>2</a:t>
            </a:fld>
            <a:endParaRPr lang="en-US" sz="1200">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Shape 403"/>
          <p:cNvSpPr txBox="1">
            <a:spLocks noGrp="1"/>
          </p:cNvSpPr>
          <p:nvPr>
            <p:ph type="body" idx="1"/>
          </p:nvPr>
        </p:nvSpPr>
        <p:spPr>
          <a:xfrm>
            <a:off x="685800" y="4400550"/>
            <a:ext cx="5486399" cy="3086099"/>
          </a:xfrm>
          <a:prstGeom prst="rect">
            <a:avLst/>
          </a:prstGeom>
        </p:spPr>
        <p:txBody>
          <a:bodyPr lIns="91425" tIns="91425" rIns="91425" bIns="91425" anchor="t" anchorCtr="0">
            <a:noAutofit/>
          </a:bodyPr>
          <a:lstStyle/>
          <a:p>
            <a:pPr lvl="0">
              <a:spcBef>
                <a:spcPts val="0"/>
              </a:spcBef>
              <a:buNone/>
            </a:pPr>
            <a:endParaRPr/>
          </a:p>
        </p:txBody>
      </p:sp>
      <p:sp>
        <p:nvSpPr>
          <p:cNvPr id="404" name="Shape 40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Shape 409"/>
          <p:cNvSpPr txBox="1">
            <a:spLocks noGrp="1"/>
          </p:cNvSpPr>
          <p:nvPr>
            <p:ph type="body" idx="1"/>
          </p:nvPr>
        </p:nvSpPr>
        <p:spPr>
          <a:xfrm>
            <a:off x="685800" y="4400550"/>
            <a:ext cx="5486399" cy="3086099"/>
          </a:xfrm>
          <a:prstGeom prst="rect">
            <a:avLst/>
          </a:prstGeom>
        </p:spPr>
        <p:txBody>
          <a:bodyPr lIns="91425" tIns="91425" rIns="91425" bIns="91425" anchor="t" anchorCtr="0">
            <a:noAutofit/>
          </a:bodyPr>
          <a:lstStyle/>
          <a:p>
            <a:pPr lvl="0">
              <a:spcBef>
                <a:spcPts val="0"/>
              </a:spcBef>
              <a:buNone/>
            </a:pPr>
            <a:endParaRPr/>
          </a:p>
        </p:txBody>
      </p:sp>
      <p:sp>
        <p:nvSpPr>
          <p:cNvPr id="410" name="Shape 41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Shape 415"/>
          <p:cNvSpPr txBox="1">
            <a:spLocks noGrp="1"/>
          </p:cNvSpPr>
          <p:nvPr>
            <p:ph type="body" idx="1"/>
          </p:nvPr>
        </p:nvSpPr>
        <p:spPr>
          <a:xfrm>
            <a:off x="685800" y="4400550"/>
            <a:ext cx="5486399" cy="3086099"/>
          </a:xfrm>
          <a:prstGeom prst="rect">
            <a:avLst/>
          </a:prstGeom>
        </p:spPr>
        <p:txBody>
          <a:bodyPr lIns="91425" tIns="91425" rIns="91425" bIns="91425" anchor="t" anchorCtr="0">
            <a:noAutofit/>
          </a:bodyPr>
          <a:lstStyle/>
          <a:p>
            <a:pPr lvl="0">
              <a:spcBef>
                <a:spcPts val="0"/>
              </a:spcBef>
              <a:buNone/>
            </a:pPr>
            <a:endParaRPr/>
          </a:p>
        </p:txBody>
      </p:sp>
      <p:sp>
        <p:nvSpPr>
          <p:cNvPr id="416" name="Shape 41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Shape 420"/>
          <p:cNvSpPr txBox="1">
            <a:spLocks noGrp="1"/>
          </p:cNvSpPr>
          <p:nvPr>
            <p:ph type="body" idx="1"/>
          </p:nvPr>
        </p:nvSpPr>
        <p:spPr>
          <a:xfrm>
            <a:off x="685800" y="4400550"/>
            <a:ext cx="5486399" cy="3086099"/>
          </a:xfrm>
          <a:prstGeom prst="rect">
            <a:avLst/>
          </a:prstGeom>
        </p:spPr>
        <p:txBody>
          <a:bodyPr lIns="91425" tIns="91425" rIns="91425" bIns="91425" anchor="t" anchorCtr="0">
            <a:noAutofit/>
          </a:bodyPr>
          <a:lstStyle/>
          <a:p>
            <a:pPr lvl="0">
              <a:spcBef>
                <a:spcPts val="0"/>
              </a:spcBef>
              <a:buNone/>
            </a:pPr>
            <a:endParaRPr/>
          </a:p>
        </p:txBody>
      </p:sp>
      <p:sp>
        <p:nvSpPr>
          <p:cNvPr id="421" name="Shape 42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Shape 426"/>
          <p:cNvSpPr txBox="1">
            <a:spLocks noGrp="1"/>
          </p:cNvSpPr>
          <p:nvPr>
            <p:ph type="body" idx="1"/>
          </p:nvPr>
        </p:nvSpPr>
        <p:spPr>
          <a:xfrm>
            <a:off x="685800" y="4400550"/>
            <a:ext cx="5486399" cy="3086099"/>
          </a:xfrm>
          <a:prstGeom prst="rect">
            <a:avLst/>
          </a:prstGeom>
        </p:spPr>
        <p:txBody>
          <a:bodyPr lIns="91425" tIns="91425" rIns="91425" bIns="91425" anchor="t" anchorCtr="0">
            <a:noAutofit/>
          </a:bodyPr>
          <a:lstStyle/>
          <a:p>
            <a:pPr lvl="0">
              <a:spcBef>
                <a:spcPts val="0"/>
              </a:spcBef>
              <a:buNone/>
            </a:pPr>
            <a:endParaRPr/>
          </a:p>
        </p:txBody>
      </p:sp>
      <p:sp>
        <p:nvSpPr>
          <p:cNvPr id="427" name="Shape 42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Shape 432"/>
          <p:cNvSpPr txBox="1">
            <a:spLocks noGrp="1"/>
          </p:cNvSpPr>
          <p:nvPr>
            <p:ph type="body" idx="1"/>
          </p:nvPr>
        </p:nvSpPr>
        <p:spPr>
          <a:xfrm>
            <a:off x="685800" y="4400550"/>
            <a:ext cx="5486399" cy="3086099"/>
          </a:xfrm>
          <a:prstGeom prst="rect">
            <a:avLst/>
          </a:prstGeom>
        </p:spPr>
        <p:txBody>
          <a:bodyPr lIns="91425" tIns="91425" rIns="91425" bIns="91425" anchor="t" anchorCtr="0">
            <a:noAutofit/>
          </a:bodyPr>
          <a:lstStyle/>
          <a:p>
            <a:pPr lvl="0">
              <a:spcBef>
                <a:spcPts val="0"/>
              </a:spcBef>
              <a:buNone/>
            </a:pPr>
            <a:endParaRPr/>
          </a:p>
        </p:txBody>
      </p:sp>
      <p:sp>
        <p:nvSpPr>
          <p:cNvPr id="433" name="Shape 43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Shape 438"/>
          <p:cNvSpPr txBox="1">
            <a:spLocks noGrp="1"/>
          </p:cNvSpPr>
          <p:nvPr>
            <p:ph type="body" idx="1"/>
          </p:nvPr>
        </p:nvSpPr>
        <p:spPr>
          <a:xfrm>
            <a:off x="685800" y="4400550"/>
            <a:ext cx="5486399" cy="3086099"/>
          </a:xfrm>
          <a:prstGeom prst="rect">
            <a:avLst/>
          </a:prstGeom>
        </p:spPr>
        <p:txBody>
          <a:bodyPr lIns="91425" tIns="91425" rIns="91425" bIns="91425" anchor="t" anchorCtr="0">
            <a:noAutofit/>
          </a:bodyPr>
          <a:lstStyle/>
          <a:p>
            <a:pPr lvl="0">
              <a:spcBef>
                <a:spcPts val="0"/>
              </a:spcBef>
              <a:buNone/>
            </a:pPr>
            <a:endParaRPr/>
          </a:p>
        </p:txBody>
      </p:sp>
      <p:sp>
        <p:nvSpPr>
          <p:cNvPr id="439" name="Shape 43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67"/>
        <p:cNvGrpSpPr/>
        <p:nvPr/>
      </p:nvGrpSpPr>
      <p:grpSpPr>
        <a:xfrm>
          <a:off x="0" y="0"/>
          <a:ext cx="0" cy="0"/>
          <a:chOff x="0" y="0"/>
          <a:chExt cx="0" cy="0"/>
        </a:xfrm>
      </p:grpSpPr>
      <p:grpSp>
        <p:nvGrpSpPr>
          <p:cNvPr id="68" name="Shape 68"/>
          <p:cNvGrpSpPr/>
          <p:nvPr/>
        </p:nvGrpSpPr>
        <p:grpSpPr>
          <a:xfrm>
            <a:off x="-1" y="0"/>
            <a:ext cx="12192002" cy="6858000"/>
            <a:chOff x="-1" y="0"/>
            <a:chExt cx="12192002" cy="6858000"/>
          </a:xfrm>
        </p:grpSpPr>
        <p:cxnSp>
          <p:nvCxnSpPr>
            <p:cNvPr id="69" name="Shape 69"/>
            <p:cNvCxnSpPr/>
            <p:nvPr/>
          </p:nvCxnSpPr>
          <p:spPr>
            <a:xfrm>
              <a:off x="610193" y="0"/>
              <a:ext cx="0" cy="685800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70" name="Shape 70"/>
            <p:cNvCxnSpPr/>
            <p:nvPr/>
          </p:nvCxnSpPr>
          <p:spPr>
            <a:xfrm>
              <a:off x="1829332" y="0"/>
              <a:ext cx="0" cy="685800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71" name="Shape 71"/>
            <p:cNvCxnSpPr/>
            <p:nvPr/>
          </p:nvCxnSpPr>
          <p:spPr>
            <a:xfrm>
              <a:off x="3048469" y="0"/>
              <a:ext cx="0" cy="685800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72" name="Shape 72"/>
            <p:cNvCxnSpPr/>
            <p:nvPr/>
          </p:nvCxnSpPr>
          <p:spPr>
            <a:xfrm>
              <a:off x="4267607" y="0"/>
              <a:ext cx="0" cy="685800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73" name="Shape 73"/>
            <p:cNvCxnSpPr/>
            <p:nvPr/>
          </p:nvCxnSpPr>
          <p:spPr>
            <a:xfrm>
              <a:off x="5486746" y="0"/>
              <a:ext cx="0" cy="685800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74" name="Shape 74"/>
            <p:cNvCxnSpPr/>
            <p:nvPr/>
          </p:nvCxnSpPr>
          <p:spPr>
            <a:xfrm>
              <a:off x="6705884" y="0"/>
              <a:ext cx="0" cy="685800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75" name="Shape 75"/>
            <p:cNvCxnSpPr/>
            <p:nvPr/>
          </p:nvCxnSpPr>
          <p:spPr>
            <a:xfrm>
              <a:off x="7925021" y="0"/>
              <a:ext cx="0" cy="685800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76" name="Shape 76"/>
            <p:cNvCxnSpPr/>
            <p:nvPr/>
          </p:nvCxnSpPr>
          <p:spPr>
            <a:xfrm>
              <a:off x="9144160" y="0"/>
              <a:ext cx="0" cy="685800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77" name="Shape 77"/>
            <p:cNvCxnSpPr/>
            <p:nvPr/>
          </p:nvCxnSpPr>
          <p:spPr>
            <a:xfrm>
              <a:off x="10363297" y="0"/>
              <a:ext cx="0" cy="685800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78" name="Shape 78"/>
            <p:cNvCxnSpPr/>
            <p:nvPr/>
          </p:nvCxnSpPr>
          <p:spPr>
            <a:xfrm>
              <a:off x="11582435" y="0"/>
              <a:ext cx="0" cy="685800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79" name="Shape 79"/>
            <p:cNvCxnSpPr/>
            <p:nvPr/>
          </p:nvCxnSpPr>
          <p:spPr>
            <a:xfrm>
              <a:off x="2819" y="386485"/>
              <a:ext cx="12188951" cy="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80" name="Shape 80"/>
            <p:cNvCxnSpPr/>
            <p:nvPr/>
          </p:nvCxnSpPr>
          <p:spPr>
            <a:xfrm>
              <a:off x="2819" y="1611180"/>
              <a:ext cx="12188951" cy="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81" name="Shape 81"/>
            <p:cNvCxnSpPr/>
            <p:nvPr/>
          </p:nvCxnSpPr>
          <p:spPr>
            <a:xfrm>
              <a:off x="2819" y="2835876"/>
              <a:ext cx="12188951" cy="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82" name="Shape 82"/>
            <p:cNvCxnSpPr/>
            <p:nvPr/>
          </p:nvCxnSpPr>
          <p:spPr>
            <a:xfrm>
              <a:off x="2819" y="4060573"/>
              <a:ext cx="12188951" cy="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83" name="Shape 83"/>
            <p:cNvCxnSpPr/>
            <p:nvPr/>
          </p:nvCxnSpPr>
          <p:spPr>
            <a:xfrm>
              <a:off x="2819" y="5285269"/>
              <a:ext cx="12188951" cy="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84" name="Shape 84"/>
            <p:cNvCxnSpPr/>
            <p:nvPr/>
          </p:nvCxnSpPr>
          <p:spPr>
            <a:xfrm>
              <a:off x="2819" y="6509964"/>
              <a:ext cx="12188951" cy="0"/>
            </a:xfrm>
            <a:prstGeom prst="straightConnector1">
              <a:avLst/>
            </a:prstGeom>
            <a:noFill/>
            <a:ln w="9525" cap="flat" cmpd="sng">
              <a:solidFill>
                <a:srgbClr val="D8D8D8">
                  <a:alpha val="34901"/>
                </a:srgbClr>
              </a:solidFill>
              <a:prstDash val="solid"/>
              <a:miter/>
              <a:headEnd type="none" w="med" len="med"/>
              <a:tailEnd type="none" w="med" len="med"/>
            </a:ln>
          </p:spPr>
        </p:cxnSp>
        <p:grpSp>
          <p:nvGrpSpPr>
            <p:cNvPr id="85" name="Shape 85"/>
            <p:cNvGrpSpPr/>
            <p:nvPr/>
          </p:nvGrpSpPr>
          <p:grpSpPr>
            <a:xfrm>
              <a:off x="-1" y="0"/>
              <a:ext cx="12192001" cy="6858000"/>
              <a:chOff x="-1" y="0"/>
              <a:chExt cx="12192001" cy="6858000"/>
            </a:xfrm>
          </p:grpSpPr>
          <p:cxnSp>
            <p:nvCxnSpPr>
              <p:cNvPr id="86" name="Shape 86"/>
              <p:cNvCxnSpPr/>
              <p:nvPr/>
            </p:nvCxnSpPr>
            <p:spPr>
              <a:xfrm>
                <a:off x="225425" y="0"/>
                <a:ext cx="6815930" cy="685800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87" name="Shape 87"/>
              <p:cNvCxnSpPr/>
              <p:nvPr/>
            </p:nvCxnSpPr>
            <p:spPr>
              <a:xfrm>
                <a:off x="1449154" y="0"/>
                <a:ext cx="6815930" cy="685800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88" name="Shape 88"/>
              <p:cNvCxnSpPr/>
              <p:nvPr/>
            </p:nvCxnSpPr>
            <p:spPr>
              <a:xfrm>
                <a:off x="2665982" y="0"/>
                <a:ext cx="6815930" cy="685800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89" name="Shape 89"/>
              <p:cNvCxnSpPr/>
              <p:nvPr/>
            </p:nvCxnSpPr>
            <p:spPr>
              <a:xfrm>
                <a:off x="3885119" y="0"/>
                <a:ext cx="6815930" cy="685800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90" name="Shape 90"/>
              <p:cNvCxnSpPr/>
              <p:nvPr/>
            </p:nvCxnSpPr>
            <p:spPr>
              <a:xfrm>
                <a:off x="5106501" y="0"/>
                <a:ext cx="6815930" cy="6858000"/>
              </a:xfrm>
              <a:prstGeom prst="straightConnector1">
                <a:avLst/>
              </a:prstGeom>
              <a:noFill/>
              <a:ln w="9525" cap="flat" cmpd="sng">
                <a:solidFill>
                  <a:srgbClr val="D8D8D8">
                    <a:alpha val="34901"/>
                  </a:srgbClr>
                </a:solidFill>
                <a:prstDash val="solid"/>
                <a:miter/>
                <a:headEnd type="none" w="med" len="med"/>
                <a:tailEnd type="none" w="med" len="med"/>
              </a:ln>
            </p:spPr>
          </p:cxnSp>
          <p:grpSp>
            <p:nvGrpSpPr>
              <p:cNvPr id="91" name="Shape 91"/>
              <p:cNvGrpSpPr/>
              <p:nvPr/>
            </p:nvGrpSpPr>
            <p:grpSpPr>
              <a:xfrm>
                <a:off x="6327885" y="0"/>
                <a:ext cx="5864114" cy="5898672"/>
                <a:chOff x="6327885" y="0"/>
                <a:chExt cx="5864114" cy="5898672"/>
              </a:xfrm>
            </p:grpSpPr>
            <p:cxnSp>
              <p:nvCxnSpPr>
                <p:cNvPr id="92" name="Shape 92"/>
                <p:cNvCxnSpPr/>
                <p:nvPr/>
              </p:nvCxnSpPr>
              <p:spPr>
                <a:xfrm>
                  <a:off x="6327885" y="0"/>
                  <a:ext cx="5864114" cy="5898672"/>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93" name="Shape 93"/>
                <p:cNvCxnSpPr/>
                <p:nvPr/>
              </p:nvCxnSpPr>
              <p:spPr>
                <a:xfrm>
                  <a:off x="7549267" y="0"/>
                  <a:ext cx="4642732" cy="4672424"/>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94" name="Shape 94"/>
                <p:cNvCxnSpPr/>
                <p:nvPr/>
              </p:nvCxnSpPr>
              <p:spPr>
                <a:xfrm>
                  <a:off x="8772996" y="0"/>
                  <a:ext cx="3419002" cy="3456749"/>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95" name="Shape 95"/>
                <p:cNvCxnSpPr/>
                <p:nvPr/>
              </p:nvCxnSpPr>
              <p:spPr>
                <a:xfrm>
                  <a:off x="9982200" y="0"/>
                  <a:ext cx="2209799" cy="2226468"/>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96" name="Shape 96"/>
                <p:cNvCxnSpPr/>
                <p:nvPr/>
              </p:nvCxnSpPr>
              <p:spPr>
                <a:xfrm>
                  <a:off x="11199018" y="0"/>
                  <a:ext cx="992980" cy="1002506"/>
                </a:xfrm>
                <a:prstGeom prst="straightConnector1">
                  <a:avLst/>
                </a:prstGeom>
                <a:noFill/>
                <a:ln w="9525" cap="flat" cmpd="sng">
                  <a:solidFill>
                    <a:srgbClr val="D8D8D8">
                      <a:alpha val="34901"/>
                    </a:srgbClr>
                  </a:solidFill>
                  <a:prstDash val="solid"/>
                  <a:miter/>
                  <a:headEnd type="none" w="med" len="med"/>
                  <a:tailEnd type="none" w="med" len="med"/>
                </a:ln>
              </p:spPr>
            </p:cxnSp>
          </p:grpSp>
          <p:cxnSp>
            <p:nvCxnSpPr>
              <p:cNvPr id="97" name="Shape 97"/>
              <p:cNvCxnSpPr/>
              <p:nvPr/>
            </p:nvCxnSpPr>
            <p:spPr>
              <a:xfrm rot="10800000">
                <a:off x="0" y="1012052"/>
                <a:ext cx="5828811" cy="5845945"/>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98" name="Shape 98"/>
              <p:cNvCxnSpPr/>
              <p:nvPr/>
            </p:nvCxnSpPr>
            <p:spPr>
              <a:xfrm rot="10800000">
                <a:off x="0" y="2227339"/>
                <a:ext cx="4614781" cy="4630657"/>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99" name="Shape 99"/>
              <p:cNvCxnSpPr/>
              <p:nvPr/>
            </p:nvCxnSpPr>
            <p:spPr>
              <a:xfrm rot="10800000">
                <a:off x="0" y="3432148"/>
                <a:ext cx="3398418" cy="3425848"/>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100" name="Shape 100"/>
              <p:cNvCxnSpPr/>
              <p:nvPr/>
            </p:nvCxnSpPr>
            <p:spPr>
              <a:xfrm rot="10800000">
                <a:off x="-1" y="4651430"/>
                <a:ext cx="2196496" cy="2206566"/>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101" name="Shape 101"/>
              <p:cNvCxnSpPr/>
              <p:nvPr/>
            </p:nvCxnSpPr>
            <p:spPr>
              <a:xfrm rot="10800000">
                <a:off x="-1" y="5864452"/>
                <a:ext cx="987003" cy="993545"/>
              </a:xfrm>
              <a:prstGeom prst="straightConnector1">
                <a:avLst/>
              </a:prstGeom>
              <a:noFill/>
              <a:ln w="9525" cap="flat" cmpd="sng">
                <a:solidFill>
                  <a:srgbClr val="D8D8D8">
                    <a:alpha val="34901"/>
                  </a:srgbClr>
                </a:solidFill>
                <a:prstDash val="solid"/>
                <a:miter/>
                <a:headEnd type="none" w="med" len="med"/>
                <a:tailEnd type="none" w="med" len="med"/>
              </a:ln>
            </p:spPr>
          </p:cxnSp>
        </p:grpSp>
        <p:grpSp>
          <p:nvGrpSpPr>
            <p:cNvPr id="102" name="Shape 102"/>
            <p:cNvGrpSpPr/>
            <p:nvPr/>
          </p:nvGrpSpPr>
          <p:grpSpPr>
            <a:xfrm flipH="1">
              <a:off x="0" y="0"/>
              <a:ext cx="12192001" cy="6858000"/>
              <a:chOff x="-1" y="0"/>
              <a:chExt cx="12192001" cy="6858000"/>
            </a:xfrm>
          </p:grpSpPr>
          <p:cxnSp>
            <p:nvCxnSpPr>
              <p:cNvPr id="103" name="Shape 103"/>
              <p:cNvCxnSpPr/>
              <p:nvPr/>
            </p:nvCxnSpPr>
            <p:spPr>
              <a:xfrm>
                <a:off x="225425" y="0"/>
                <a:ext cx="6815930" cy="685800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104" name="Shape 104"/>
              <p:cNvCxnSpPr/>
              <p:nvPr/>
            </p:nvCxnSpPr>
            <p:spPr>
              <a:xfrm>
                <a:off x="1449154" y="0"/>
                <a:ext cx="6815930" cy="685800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105" name="Shape 105"/>
              <p:cNvCxnSpPr/>
              <p:nvPr/>
            </p:nvCxnSpPr>
            <p:spPr>
              <a:xfrm>
                <a:off x="2665982" y="0"/>
                <a:ext cx="6815930" cy="685800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106" name="Shape 106"/>
              <p:cNvCxnSpPr/>
              <p:nvPr/>
            </p:nvCxnSpPr>
            <p:spPr>
              <a:xfrm>
                <a:off x="3885119" y="0"/>
                <a:ext cx="6815930" cy="6858000"/>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107" name="Shape 107"/>
              <p:cNvCxnSpPr/>
              <p:nvPr/>
            </p:nvCxnSpPr>
            <p:spPr>
              <a:xfrm>
                <a:off x="5150644" y="0"/>
                <a:ext cx="6815930" cy="6858000"/>
              </a:xfrm>
              <a:prstGeom prst="straightConnector1">
                <a:avLst/>
              </a:prstGeom>
              <a:noFill/>
              <a:ln w="9525" cap="flat" cmpd="sng">
                <a:solidFill>
                  <a:srgbClr val="D8D8D8">
                    <a:alpha val="34901"/>
                  </a:srgbClr>
                </a:solidFill>
                <a:prstDash val="solid"/>
                <a:miter/>
                <a:headEnd type="none" w="med" len="med"/>
                <a:tailEnd type="none" w="med" len="med"/>
              </a:ln>
            </p:spPr>
          </p:cxnSp>
          <p:grpSp>
            <p:nvGrpSpPr>
              <p:cNvPr id="108" name="Shape 108"/>
              <p:cNvGrpSpPr/>
              <p:nvPr/>
            </p:nvGrpSpPr>
            <p:grpSpPr>
              <a:xfrm>
                <a:off x="6327885" y="0"/>
                <a:ext cx="5864114" cy="5898672"/>
                <a:chOff x="6327885" y="0"/>
                <a:chExt cx="5864114" cy="5898672"/>
              </a:xfrm>
            </p:grpSpPr>
            <p:cxnSp>
              <p:nvCxnSpPr>
                <p:cNvPr id="109" name="Shape 109"/>
                <p:cNvCxnSpPr/>
                <p:nvPr/>
              </p:nvCxnSpPr>
              <p:spPr>
                <a:xfrm>
                  <a:off x="6327885" y="0"/>
                  <a:ext cx="5864114" cy="5898672"/>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110" name="Shape 110"/>
                <p:cNvCxnSpPr/>
                <p:nvPr/>
              </p:nvCxnSpPr>
              <p:spPr>
                <a:xfrm>
                  <a:off x="7549267" y="0"/>
                  <a:ext cx="4642732" cy="4672424"/>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111" name="Shape 111"/>
                <p:cNvCxnSpPr/>
                <p:nvPr/>
              </p:nvCxnSpPr>
              <p:spPr>
                <a:xfrm>
                  <a:off x="8772996" y="0"/>
                  <a:ext cx="3419002" cy="3456749"/>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112" name="Shape 112"/>
                <p:cNvCxnSpPr/>
                <p:nvPr/>
              </p:nvCxnSpPr>
              <p:spPr>
                <a:xfrm>
                  <a:off x="9982200" y="0"/>
                  <a:ext cx="2209799" cy="2226468"/>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113" name="Shape 113"/>
                <p:cNvCxnSpPr/>
                <p:nvPr/>
              </p:nvCxnSpPr>
              <p:spPr>
                <a:xfrm>
                  <a:off x="11199018" y="0"/>
                  <a:ext cx="992980" cy="1002506"/>
                </a:xfrm>
                <a:prstGeom prst="straightConnector1">
                  <a:avLst/>
                </a:prstGeom>
                <a:noFill/>
                <a:ln w="9525" cap="flat" cmpd="sng">
                  <a:solidFill>
                    <a:srgbClr val="D8D8D8">
                      <a:alpha val="34901"/>
                    </a:srgbClr>
                  </a:solidFill>
                  <a:prstDash val="solid"/>
                  <a:miter/>
                  <a:headEnd type="none" w="med" len="med"/>
                  <a:tailEnd type="none" w="med" len="med"/>
                </a:ln>
              </p:spPr>
            </p:cxnSp>
          </p:grpSp>
          <p:cxnSp>
            <p:nvCxnSpPr>
              <p:cNvPr id="114" name="Shape 114"/>
              <p:cNvCxnSpPr/>
              <p:nvPr/>
            </p:nvCxnSpPr>
            <p:spPr>
              <a:xfrm rot="10800000">
                <a:off x="0" y="1012052"/>
                <a:ext cx="5828811" cy="5845945"/>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115" name="Shape 115"/>
              <p:cNvCxnSpPr/>
              <p:nvPr/>
            </p:nvCxnSpPr>
            <p:spPr>
              <a:xfrm rot="10800000">
                <a:off x="0" y="2227339"/>
                <a:ext cx="4614781" cy="4630657"/>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116" name="Shape 116"/>
              <p:cNvCxnSpPr/>
              <p:nvPr/>
            </p:nvCxnSpPr>
            <p:spPr>
              <a:xfrm rot="10800000">
                <a:off x="0" y="3432148"/>
                <a:ext cx="3398418" cy="3425848"/>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117" name="Shape 117"/>
              <p:cNvCxnSpPr/>
              <p:nvPr/>
            </p:nvCxnSpPr>
            <p:spPr>
              <a:xfrm rot="10800000">
                <a:off x="-1" y="4651430"/>
                <a:ext cx="2196496" cy="2206566"/>
              </a:xfrm>
              <a:prstGeom prst="straightConnector1">
                <a:avLst/>
              </a:prstGeom>
              <a:noFill/>
              <a:ln w="9525" cap="flat" cmpd="sng">
                <a:solidFill>
                  <a:srgbClr val="D8D8D8">
                    <a:alpha val="34901"/>
                  </a:srgbClr>
                </a:solidFill>
                <a:prstDash val="solid"/>
                <a:miter/>
                <a:headEnd type="none" w="med" len="med"/>
                <a:tailEnd type="none" w="med" len="med"/>
              </a:ln>
            </p:spPr>
          </p:cxnSp>
          <p:cxnSp>
            <p:nvCxnSpPr>
              <p:cNvPr id="118" name="Shape 118"/>
              <p:cNvCxnSpPr/>
              <p:nvPr/>
            </p:nvCxnSpPr>
            <p:spPr>
              <a:xfrm rot="10800000">
                <a:off x="-1" y="5864452"/>
                <a:ext cx="987003" cy="993545"/>
              </a:xfrm>
              <a:prstGeom prst="straightConnector1">
                <a:avLst/>
              </a:prstGeom>
              <a:noFill/>
              <a:ln w="9525" cap="flat" cmpd="sng">
                <a:solidFill>
                  <a:srgbClr val="D8D8D8">
                    <a:alpha val="34901"/>
                  </a:srgbClr>
                </a:solidFill>
                <a:prstDash val="solid"/>
                <a:miter/>
                <a:headEnd type="none" w="med" len="med"/>
                <a:tailEnd type="none" w="med" len="med"/>
              </a:ln>
            </p:spPr>
          </p:cxnSp>
        </p:grpSp>
      </p:grpSp>
      <p:sp>
        <p:nvSpPr>
          <p:cNvPr id="119" name="Shape 119"/>
          <p:cNvSpPr txBox="1">
            <a:spLocks noGrp="1"/>
          </p:cNvSpPr>
          <p:nvPr>
            <p:ph type="ctrTitle"/>
          </p:nvPr>
        </p:nvSpPr>
        <p:spPr>
          <a:xfrm>
            <a:off x="1293845" y="1909346"/>
            <a:ext cx="9604310" cy="3383280"/>
          </a:xfrm>
          <a:prstGeom prst="rect">
            <a:avLst/>
          </a:prstGeom>
          <a:noFill/>
          <a:ln>
            <a:noFill/>
          </a:ln>
        </p:spPr>
        <p:txBody>
          <a:bodyPr lIns="91425" tIns="91425" rIns="91425" bIns="91425" anchor="b" anchorCtr="0"/>
          <a:lstStyle>
            <a:lvl1pPr marL="0" marR="0" lvl="0" indent="0" algn="l" rtl="0">
              <a:lnSpc>
                <a:spcPct val="76000"/>
              </a:lnSpc>
              <a:spcBef>
                <a:spcPts val="0"/>
              </a:spcBef>
              <a:buClr>
                <a:schemeClr val="dk1"/>
              </a:buClr>
              <a:buFont typeface="Arial"/>
              <a:buNone/>
              <a:defRPr sz="8000" b="1"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20" name="Shape 120"/>
          <p:cNvSpPr txBox="1">
            <a:spLocks noGrp="1"/>
          </p:cNvSpPr>
          <p:nvPr>
            <p:ph type="subTitle" idx="1"/>
          </p:nvPr>
        </p:nvSpPr>
        <p:spPr>
          <a:xfrm>
            <a:off x="1293845" y="5432564"/>
            <a:ext cx="9604310" cy="457200"/>
          </a:xfrm>
          <a:prstGeom prst="rect">
            <a:avLst/>
          </a:prstGeom>
          <a:noFill/>
          <a:ln>
            <a:noFill/>
          </a:ln>
        </p:spPr>
        <p:txBody>
          <a:bodyPr lIns="91425" tIns="91425" rIns="91425" bIns="91425" anchor="t" anchorCtr="0"/>
          <a:lstStyle>
            <a:lvl1pPr marL="0" marR="0" lvl="0" indent="0" algn="l" rtl="0">
              <a:lnSpc>
                <a:spcPct val="90000"/>
              </a:lnSpc>
              <a:spcBef>
                <a:spcPts val="0"/>
              </a:spcBef>
              <a:buClr>
                <a:schemeClr val="accent1"/>
              </a:buClr>
              <a:buFont typeface="Arial"/>
              <a:buNone/>
              <a:defRPr sz="2000" b="0" i="0" u="none" strike="noStrike" cap="none">
                <a:solidFill>
                  <a:schemeClr val="accent1"/>
                </a:solidFill>
                <a:latin typeface="Arial"/>
                <a:ea typeface="Arial"/>
                <a:cs typeface="Arial"/>
                <a:sym typeface="Arial"/>
              </a:defRPr>
            </a:lvl1pPr>
            <a:lvl2pPr marL="457200" marR="0" lvl="1" indent="0" algn="ctr" rtl="0">
              <a:lnSpc>
                <a:spcPct val="90000"/>
              </a:lnSpc>
              <a:spcBef>
                <a:spcPts val="1200"/>
              </a:spcBef>
              <a:buClr>
                <a:schemeClr val="accent1"/>
              </a:buClr>
              <a:buFont typeface="Arial"/>
              <a:buNone/>
              <a:defRPr sz="2000" b="0" i="0" u="none" strike="noStrike" cap="none">
                <a:solidFill>
                  <a:schemeClr val="dk1"/>
                </a:solidFill>
                <a:latin typeface="Arial"/>
                <a:ea typeface="Arial"/>
                <a:cs typeface="Arial"/>
                <a:sym typeface="Arial"/>
              </a:defRPr>
            </a:lvl2pPr>
            <a:lvl3pPr marL="914400" marR="0" lvl="2" indent="0" algn="ctr" rtl="0">
              <a:lnSpc>
                <a:spcPct val="90000"/>
              </a:lnSpc>
              <a:spcBef>
                <a:spcPts val="800"/>
              </a:spcBef>
              <a:buClr>
                <a:schemeClr val="accent1"/>
              </a:buClr>
              <a:buFont typeface="Arial"/>
              <a:buNone/>
              <a:defRPr sz="1800" b="0" i="0" u="none" strike="noStrike" cap="none">
                <a:solidFill>
                  <a:schemeClr val="dk1"/>
                </a:solidFill>
                <a:latin typeface="Arial"/>
                <a:ea typeface="Arial"/>
                <a:cs typeface="Arial"/>
                <a:sym typeface="Arial"/>
              </a:defRPr>
            </a:lvl3pPr>
            <a:lvl4pPr marL="1371600" marR="0" lvl="3" indent="0" algn="ctr" rtl="0">
              <a:lnSpc>
                <a:spcPct val="90000"/>
              </a:lnSpc>
              <a:spcBef>
                <a:spcPts val="800"/>
              </a:spcBef>
              <a:buClr>
                <a:schemeClr val="accent1"/>
              </a:buClr>
              <a:buFont typeface="Arial"/>
              <a:buNone/>
              <a:defRPr sz="1600" b="0" i="0" u="none" strike="noStrike" cap="none">
                <a:solidFill>
                  <a:schemeClr val="dk1"/>
                </a:solidFill>
                <a:latin typeface="Arial"/>
                <a:ea typeface="Arial"/>
                <a:cs typeface="Arial"/>
                <a:sym typeface="Arial"/>
              </a:defRPr>
            </a:lvl4pPr>
            <a:lvl5pPr marL="1828800" marR="0" lvl="4" indent="0" algn="ctr" rtl="0">
              <a:lnSpc>
                <a:spcPct val="90000"/>
              </a:lnSpc>
              <a:spcBef>
                <a:spcPts val="600"/>
              </a:spcBef>
              <a:buClr>
                <a:schemeClr val="accent1"/>
              </a:buClr>
              <a:buFont typeface="Arial"/>
              <a:buNone/>
              <a:defRPr sz="1600" b="0" i="0" u="none" strike="noStrike" cap="none">
                <a:solidFill>
                  <a:schemeClr val="dk1"/>
                </a:solidFill>
                <a:latin typeface="Arial"/>
                <a:ea typeface="Arial"/>
                <a:cs typeface="Arial"/>
                <a:sym typeface="Arial"/>
              </a:defRPr>
            </a:lvl5pPr>
            <a:lvl6pPr marL="2286000" marR="0" lvl="5" indent="0" algn="ctr" rtl="0">
              <a:lnSpc>
                <a:spcPct val="90000"/>
              </a:lnSpc>
              <a:spcBef>
                <a:spcPts val="600"/>
              </a:spcBef>
              <a:buClr>
                <a:schemeClr val="accent1"/>
              </a:buClr>
              <a:buFont typeface="Arial"/>
              <a:buNone/>
              <a:defRPr sz="1600" b="0" i="0" u="none" strike="noStrike" cap="none">
                <a:solidFill>
                  <a:schemeClr val="dk1"/>
                </a:solidFill>
                <a:latin typeface="Arial"/>
                <a:ea typeface="Arial"/>
                <a:cs typeface="Arial"/>
                <a:sym typeface="Arial"/>
              </a:defRPr>
            </a:lvl6pPr>
            <a:lvl7pPr marL="2743200" marR="0" lvl="6" indent="0" algn="ctr" rtl="0">
              <a:lnSpc>
                <a:spcPct val="90000"/>
              </a:lnSpc>
              <a:spcBef>
                <a:spcPts val="600"/>
              </a:spcBef>
              <a:buClr>
                <a:schemeClr val="accent1"/>
              </a:buClr>
              <a:buFont typeface="Arial"/>
              <a:buNone/>
              <a:defRPr sz="1600" b="0" i="0" u="none" strike="noStrike" cap="none">
                <a:solidFill>
                  <a:schemeClr val="dk1"/>
                </a:solidFill>
                <a:latin typeface="Arial"/>
                <a:ea typeface="Arial"/>
                <a:cs typeface="Arial"/>
                <a:sym typeface="Arial"/>
              </a:defRPr>
            </a:lvl7pPr>
            <a:lvl8pPr marL="3200400" marR="0" lvl="7" indent="0" algn="ctr" rtl="0">
              <a:lnSpc>
                <a:spcPct val="90000"/>
              </a:lnSpc>
              <a:spcBef>
                <a:spcPts val="600"/>
              </a:spcBef>
              <a:buClr>
                <a:schemeClr val="accent1"/>
              </a:buClr>
              <a:buFont typeface="Arial"/>
              <a:buNone/>
              <a:defRPr sz="1600" b="0" i="0" u="none" strike="noStrike" cap="none">
                <a:solidFill>
                  <a:schemeClr val="dk1"/>
                </a:solidFill>
                <a:latin typeface="Arial"/>
                <a:ea typeface="Arial"/>
                <a:cs typeface="Arial"/>
                <a:sym typeface="Arial"/>
              </a:defRPr>
            </a:lvl8pPr>
            <a:lvl9pPr marL="3657600" marR="0" lvl="8" indent="0" algn="ctr" rtl="0">
              <a:lnSpc>
                <a:spcPct val="90000"/>
              </a:lnSpc>
              <a:spcBef>
                <a:spcPts val="600"/>
              </a:spcBef>
              <a:buClr>
                <a:schemeClr val="accent1"/>
              </a:buClr>
              <a:buFont typeface="Arial"/>
              <a:buNone/>
              <a:defRPr sz="1600" b="0" i="0" u="none" strike="noStrike" cap="none">
                <a:solidFill>
                  <a:schemeClr val="dk1"/>
                </a:solidFill>
                <a:latin typeface="Arial"/>
                <a:ea typeface="Arial"/>
                <a:cs typeface="Arial"/>
                <a:sym typeface="Arial"/>
              </a:defRPr>
            </a:lvl9pPr>
          </a:lstStyle>
          <a:p>
            <a:endParaRPr/>
          </a:p>
        </p:txBody>
      </p:sp>
      <p:cxnSp>
        <p:nvCxnSpPr>
          <p:cNvPr id="121" name="Shape 121"/>
          <p:cNvCxnSpPr/>
          <p:nvPr/>
        </p:nvCxnSpPr>
        <p:spPr>
          <a:xfrm>
            <a:off x="1295400" y="5294175"/>
            <a:ext cx="9601200" cy="0"/>
          </a:xfrm>
          <a:prstGeom prst="straightConnector1">
            <a:avLst/>
          </a:prstGeom>
          <a:noFill/>
          <a:ln w="12700" cap="flat" cmpd="sng">
            <a:solidFill>
              <a:schemeClr val="accent1"/>
            </a:solidFill>
            <a:prstDash val="solid"/>
            <a:miter/>
            <a:headEnd type="none" w="med" len="med"/>
            <a:tailEnd type="none"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376"/>
        <p:cNvGrpSpPr/>
        <p:nvPr/>
      </p:nvGrpSpPr>
      <p:grpSpPr>
        <a:xfrm>
          <a:off x="0" y="0"/>
          <a:ext cx="0" cy="0"/>
          <a:chOff x="0" y="0"/>
          <a:chExt cx="0" cy="0"/>
        </a:xfrm>
      </p:grpSpPr>
      <p:sp>
        <p:nvSpPr>
          <p:cNvPr id="377" name="Shape 377"/>
          <p:cNvSpPr txBox="1">
            <a:spLocks noGrp="1"/>
          </p:cNvSpPr>
          <p:nvPr>
            <p:ph type="title"/>
          </p:nvPr>
        </p:nvSpPr>
        <p:spPr>
          <a:xfrm>
            <a:off x="1295400" y="503852"/>
            <a:ext cx="9601200" cy="1142385"/>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accent1"/>
              </a:buClr>
              <a:buFont typeface="Arial"/>
              <a:buNone/>
              <a:defRPr sz="3200" b="1" i="0" u="none" strike="noStrike" cap="none">
                <a:solidFill>
                  <a:schemeClr val="accent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78" name="Shape 378"/>
          <p:cNvSpPr txBox="1">
            <a:spLocks noGrp="1"/>
          </p:cNvSpPr>
          <p:nvPr>
            <p:ph type="body" idx="1"/>
          </p:nvPr>
        </p:nvSpPr>
        <p:spPr>
          <a:xfrm rot="5400000">
            <a:off x="4191000" y="-914399"/>
            <a:ext cx="3809998" cy="9601200"/>
          </a:xfrm>
          <a:prstGeom prst="rect">
            <a:avLst/>
          </a:prstGeom>
          <a:noFill/>
          <a:ln>
            <a:noFill/>
          </a:ln>
        </p:spPr>
        <p:txBody>
          <a:bodyPr lIns="91425" tIns="91425" rIns="91425" bIns="91425" anchor="t" anchorCtr="0"/>
          <a:lstStyle>
            <a:lvl1pPr marL="228600" marR="0" lvl="0" indent="-101600" algn="l" rtl="0">
              <a:lnSpc>
                <a:spcPct val="90000"/>
              </a:lnSpc>
              <a:spcBef>
                <a:spcPts val="1800"/>
              </a:spcBef>
              <a:buClr>
                <a:schemeClr val="accent1"/>
              </a:buClr>
              <a:buSzPct val="100000"/>
              <a:buFont typeface="Arial"/>
              <a:buChar char="▪"/>
              <a:defRPr sz="2000" b="0" i="0" u="none" strike="noStrike" cap="none">
                <a:solidFill>
                  <a:schemeClr val="dk1"/>
                </a:solidFill>
                <a:latin typeface="Arial"/>
                <a:ea typeface="Arial"/>
                <a:cs typeface="Arial"/>
                <a:sym typeface="Arial"/>
              </a:defRPr>
            </a:lvl1pPr>
            <a:lvl2pPr marL="457200" marR="0" lvl="1" indent="-76200" algn="l" rtl="0">
              <a:lnSpc>
                <a:spcPct val="90000"/>
              </a:lnSpc>
              <a:spcBef>
                <a:spcPts val="1200"/>
              </a:spcBef>
              <a:buClr>
                <a:schemeClr val="accent1"/>
              </a:buClr>
              <a:buSzPct val="100000"/>
              <a:buFont typeface="Arial"/>
              <a:buChar char="▪"/>
              <a:defRPr sz="1800" b="0" i="0" u="none" strike="noStrike" cap="none">
                <a:solidFill>
                  <a:schemeClr val="dk1"/>
                </a:solidFill>
                <a:latin typeface="Arial"/>
                <a:ea typeface="Arial"/>
                <a:cs typeface="Arial"/>
                <a:sym typeface="Arial"/>
              </a:defRPr>
            </a:lvl2pPr>
            <a:lvl3pPr marL="685800" marR="0" lvl="2" indent="-88900" algn="l" rtl="0">
              <a:lnSpc>
                <a:spcPct val="90000"/>
              </a:lnSpc>
              <a:spcBef>
                <a:spcPts val="800"/>
              </a:spcBef>
              <a:buClr>
                <a:schemeClr val="accent1"/>
              </a:buClr>
              <a:buSzPct val="100000"/>
              <a:buFont typeface="Arial"/>
              <a:buChar char="▪"/>
              <a:defRPr sz="1600" b="0" i="0" u="none" strike="noStrike" cap="none">
                <a:solidFill>
                  <a:schemeClr val="dk1"/>
                </a:solidFill>
                <a:latin typeface="Arial"/>
                <a:ea typeface="Arial"/>
                <a:cs typeface="Arial"/>
                <a:sym typeface="Arial"/>
              </a:defRPr>
            </a:lvl3pPr>
            <a:lvl4pPr marL="914400" marR="0" lvl="3" indent="-101600" algn="l" rtl="0">
              <a:lnSpc>
                <a:spcPct val="90000"/>
              </a:lnSpc>
              <a:spcBef>
                <a:spcPts val="800"/>
              </a:spcBef>
              <a:buClr>
                <a:schemeClr val="accent1"/>
              </a:buClr>
              <a:buSzPct val="100000"/>
              <a:buFont typeface="Arial"/>
              <a:buChar char="▪"/>
              <a:defRPr sz="1400" b="0" i="0" u="none" strike="noStrike" cap="none">
                <a:solidFill>
                  <a:schemeClr val="dk1"/>
                </a:solidFill>
                <a:latin typeface="Arial"/>
                <a:ea typeface="Arial"/>
                <a:cs typeface="Arial"/>
                <a:sym typeface="Arial"/>
              </a:defRPr>
            </a:lvl4pPr>
            <a:lvl5pPr marL="1143000" marR="0" lvl="4"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5pPr>
            <a:lvl6pPr marL="1371600" marR="0" lvl="5"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6pPr>
            <a:lvl7pPr marL="1600200" marR="0" lvl="6"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7pPr>
            <a:lvl8pPr marL="1828800" marR="0" lvl="7"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8pPr>
            <a:lvl9pPr marL="2057400" marR="0" lvl="8"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79" name="Shape 379"/>
          <p:cNvSpPr txBox="1">
            <a:spLocks noGrp="1"/>
          </p:cNvSpPr>
          <p:nvPr>
            <p:ph type="dt" idx="10"/>
          </p:nvPr>
        </p:nvSpPr>
        <p:spPr>
          <a:xfrm>
            <a:off x="9294042" y="6289678"/>
            <a:ext cx="965945" cy="222435"/>
          </a:xfrm>
          <a:prstGeom prst="rect">
            <a:avLst/>
          </a:prstGeom>
          <a:noFill/>
          <a:ln>
            <a:noFill/>
          </a:ln>
        </p:spPr>
        <p:txBody>
          <a:bodyPr lIns="91425" tIns="91425" rIns="91425" bIns="91425" anchor="ctr" anchorCtr="0"/>
          <a:lstStyle>
            <a:lvl1pPr marL="0" marR="0" lvl="0" indent="0" algn="r" rtl="0">
              <a:spcBef>
                <a:spcPts val="0"/>
              </a:spcBef>
              <a:buNone/>
              <a:defRPr sz="800">
                <a:solidFill>
                  <a:srgbClr val="959595"/>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380" name="Shape 380"/>
          <p:cNvSpPr txBox="1">
            <a:spLocks noGrp="1"/>
          </p:cNvSpPr>
          <p:nvPr>
            <p:ph type="ftr" idx="11"/>
          </p:nvPr>
        </p:nvSpPr>
        <p:spPr>
          <a:xfrm>
            <a:off x="609600" y="6289678"/>
            <a:ext cx="6128030" cy="222435"/>
          </a:xfrm>
          <a:prstGeom prst="rect">
            <a:avLst/>
          </a:prstGeom>
          <a:noFill/>
          <a:ln>
            <a:noFill/>
          </a:ln>
        </p:spPr>
        <p:txBody>
          <a:bodyPr lIns="91425" tIns="91425" rIns="91425" bIns="91425" anchor="ctr" anchorCtr="0"/>
          <a:lstStyle>
            <a:lvl1pPr marL="0" marR="0" lvl="0" indent="0" algn="l" rtl="0">
              <a:spcBef>
                <a:spcPts val="0"/>
              </a:spcBef>
              <a:buNone/>
              <a:defRPr sz="800">
                <a:solidFill>
                  <a:srgbClr val="959595"/>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381" name="Shape 381"/>
          <p:cNvSpPr txBox="1">
            <a:spLocks noGrp="1"/>
          </p:cNvSpPr>
          <p:nvPr>
            <p:ph type="sldNum" idx="12"/>
          </p:nvPr>
        </p:nvSpPr>
        <p:spPr>
          <a:xfrm>
            <a:off x="10665310" y="6289678"/>
            <a:ext cx="918881" cy="22243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800">
                <a:solidFill>
                  <a:srgbClr val="959595"/>
                </a:solidFill>
                <a:latin typeface="Arial"/>
                <a:ea typeface="Arial"/>
                <a:cs typeface="Arial"/>
                <a:sym typeface="Arial"/>
              </a:rPr>
              <a:pPr marL="0" marR="0" lvl="0" indent="0" algn="r" rtl="0">
                <a:spcBef>
                  <a:spcPts val="0"/>
                </a:spcBef>
                <a:buSzPct val="25000"/>
                <a:buNone/>
              </a:pPr>
              <a:t>‹#›</a:t>
            </a:fld>
            <a:endParaRPr lang="en-US" sz="800">
              <a:solidFill>
                <a:srgbClr val="959595"/>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382"/>
        <p:cNvGrpSpPr/>
        <p:nvPr/>
      </p:nvGrpSpPr>
      <p:grpSpPr>
        <a:xfrm>
          <a:off x="0" y="0"/>
          <a:ext cx="0" cy="0"/>
          <a:chOff x="0" y="0"/>
          <a:chExt cx="0" cy="0"/>
        </a:xfrm>
      </p:grpSpPr>
      <p:sp>
        <p:nvSpPr>
          <p:cNvPr id="383" name="Shape 383"/>
          <p:cNvSpPr txBox="1">
            <a:spLocks noGrp="1"/>
          </p:cNvSpPr>
          <p:nvPr>
            <p:ph type="title"/>
          </p:nvPr>
        </p:nvSpPr>
        <p:spPr>
          <a:xfrm rot="5400000">
            <a:off x="7402285" y="2296884"/>
            <a:ext cx="5301342" cy="1687285"/>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accent1"/>
              </a:buClr>
              <a:buFont typeface="Arial"/>
              <a:buNone/>
              <a:defRPr sz="3200" b="1" i="0" u="none" strike="noStrike" cap="none">
                <a:solidFill>
                  <a:schemeClr val="accent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84" name="Shape 384"/>
          <p:cNvSpPr txBox="1">
            <a:spLocks noGrp="1"/>
          </p:cNvSpPr>
          <p:nvPr>
            <p:ph type="body" idx="1"/>
          </p:nvPr>
        </p:nvSpPr>
        <p:spPr>
          <a:xfrm rot="5400000">
            <a:off x="2438399" y="-653144"/>
            <a:ext cx="5301342" cy="7587344"/>
          </a:xfrm>
          <a:prstGeom prst="rect">
            <a:avLst/>
          </a:prstGeom>
          <a:noFill/>
          <a:ln>
            <a:noFill/>
          </a:ln>
        </p:spPr>
        <p:txBody>
          <a:bodyPr lIns="91425" tIns="91425" rIns="91425" bIns="91425" anchor="t" anchorCtr="0"/>
          <a:lstStyle>
            <a:lvl1pPr marL="228600" marR="0" lvl="0" indent="-101600" algn="l" rtl="0">
              <a:lnSpc>
                <a:spcPct val="90000"/>
              </a:lnSpc>
              <a:spcBef>
                <a:spcPts val="1800"/>
              </a:spcBef>
              <a:buClr>
                <a:schemeClr val="accent1"/>
              </a:buClr>
              <a:buSzPct val="100000"/>
              <a:buFont typeface="Arial"/>
              <a:buChar char="▪"/>
              <a:defRPr sz="2000" b="0" i="0" u="none" strike="noStrike" cap="none">
                <a:solidFill>
                  <a:schemeClr val="dk1"/>
                </a:solidFill>
                <a:latin typeface="Arial"/>
                <a:ea typeface="Arial"/>
                <a:cs typeface="Arial"/>
                <a:sym typeface="Arial"/>
              </a:defRPr>
            </a:lvl1pPr>
            <a:lvl2pPr marL="457200" marR="0" lvl="1" indent="-76200" algn="l" rtl="0">
              <a:lnSpc>
                <a:spcPct val="90000"/>
              </a:lnSpc>
              <a:spcBef>
                <a:spcPts val="1200"/>
              </a:spcBef>
              <a:buClr>
                <a:schemeClr val="accent1"/>
              </a:buClr>
              <a:buSzPct val="100000"/>
              <a:buFont typeface="Arial"/>
              <a:buChar char="▪"/>
              <a:defRPr sz="1800" b="0" i="0" u="none" strike="noStrike" cap="none">
                <a:solidFill>
                  <a:schemeClr val="dk1"/>
                </a:solidFill>
                <a:latin typeface="Arial"/>
                <a:ea typeface="Arial"/>
                <a:cs typeface="Arial"/>
                <a:sym typeface="Arial"/>
              </a:defRPr>
            </a:lvl2pPr>
            <a:lvl3pPr marL="685800" marR="0" lvl="2" indent="-88900" algn="l" rtl="0">
              <a:lnSpc>
                <a:spcPct val="90000"/>
              </a:lnSpc>
              <a:spcBef>
                <a:spcPts val="800"/>
              </a:spcBef>
              <a:buClr>
                <a:schemeClr val="accent1"/>
              </a:buClr>
              <a:buSzPct val="100000"/>
              <a:buFont typeface="Arial"/>
              <a:buChar char="▪"/>
              <a:defRPr sz="1600" b="0" i="0" u="none" strike="noStrike" cap="none">
                <a:solidFill>
                  <a:schemeClr val="dk1"/>
                </a:solidFill>
                <a:latin typeface="Arial"/>
                <a:ea typeface="Arial"/>
                <a:cs typeface="Arial"/>
                <a:sym typeface="Arial"/>
              </a:defRPr>
            </a:lvl3pPr>
            <a:lvl4pPr marL="914400" marR="0" lvl="3" indent="-101600" algn="l" rtl="0">
              <a:lnSpc>
                <a:spcPct val="90000"/>
              </a:lnSpc>
              <a:spcBef>
                <a:spcPts val="800"/>
              </a:spcBef>
              <a:buClr>
                <a:schemeClr val="accent1"/>
              </a:buClr>
              <a:buSzPct val="100000"/>
              <a:buFont typeface="Arial"/>
              <a:buChar char="▪"/>
              <a:defRPr sz="1400" b="0" i="0" u="none" strike="noStrike" cap="none">
                <a:solidFill>
                  <a:schemeClr val="dk1"/>
                </a:solidFill>
                <a:latin typeface="Arial"/>
                <a:ea typeface="Arial"/>
                <a:cs typeface="Arial"/>
                <a:sym typeface="Arial"/>
              </a:defRPr>
            </a:lvl4pPr>
            <a:lvl5pPr marL="1143000" marR="0" lvl="4"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5pPr>
            <a:lvl6pPr marL="1371600" marR="0" lvl="5"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6pPr>
            <a:lvl7pPr marL="1600200" marR="0" lvl="6"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7pPr>
            <a:lvl8pPr marL="1828800" marR="0" lvl="7"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8pPr>
            <a:lvl9pPr marL="2057400" marR="0" lvl="8"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385" name="Shape 385"/>
          <p:cNvSpPr txBox="1">
            <a:spLocks noGrp="1"/>
          </p:cNvSpPr>
          <p:nvPr>
            <p:ph type="dt" idx="10"/>
          </p:nvPr>
        </p:nvSpPr>
        <p:spPr>
          <a:xfrm>
            <a:off x="9294042" y="6289678"/>
            <a:ext cx="965945" cy="222435"/>
          </a:xfrm>
          <a:prstGeom prst="rect">
            <a:avLst/>
          </a:prstGeom>
          <a:noFill/>
          <a:ln>
            <a:noFill/>
          </a:ln>
        </p:spPr>
        <p:txBody>
          <a:bodyPr lIns="91425" tIns="91425" rIns="91425" bIns="91425" anchor="ctr" anchorCtr="0"/>
          <a:lstStyle>
            <a:lvl1pPr marL="0" marR="0" lvl="0" indent="0" algn="r" rtl="0">
              <a:spcBef>
                <a:spcPts val="0"/>
              </a:spcBef>
              <a:buNone/>
              <a:defRPr sz="800">
                <a:solidFill>
                  <a:srgbClr val="959595"/>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386" name="Shape 386"/>
          <p:cNvSpPr txBox="1">
            <a:spLocks noGrp="1"/>
          </p:cNvSpPr>
          <p:nvPr>
            <p:ph type="ftr" idx="11"/>
          </p:nvPr>
        </p:nvSpPr>
        <p:spPr>
          <a:xfrm>
            <a:off x="609600" y="6289678"/>
            <a:ext cx="6128030" cy="222435"/>
          </a:xfrm>
          <a:prstGeom prst="rect">
            <a:avLst/>
          </a:prstGeom>
          <a:noFill/>
          <a:ln>
            <a:noFill/>
          </a:ln>
        </p:spPr>
        <p:txBody>
          <a:bodyPr lIns="91425" tIns="91425" rIns="91425" bIns="91425" anchor="ctr" anchorCtr="0"/>
          <a:lstStyle>
            <a:lvl1pPr marL="0" marR="0" lvl="0" indent="0" algn="l" rtl="0">
              <a:spcBef>
                <a:spcPts val="0"/>
              </a:spcBef>
              <a:buNone/>
              <a:defRPr sz="800">
                <a:solidFill>
                  <a:srgbClr val="959595"/>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387" name="Shape 387"/>
          <p:cNvSpPr txBox="1">
            <a:spLocks noGrp="1"/>
          </p:cNvSpPr>
          <p:nvPr>
            <p:ph type="sldNum" idx="12"/>
          </p:nvPr>
        </p:nvSpPr>
        <p:spPr>
          <a:xfrm>
            <a:off x="10665310" y="6289678"/>
            <a:ext cx="918881" cy="22243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800">
                <a:solidFill>
                  <a:srgbClr val="959595"/>
                </a:solidFill>
                <a:latin typeface="Arial"/>
                <a:ea typeface="Arial"/>
                <a:cs typeface="Arial"/>
                <a:sym typeface="Arial"/>
              </a:rPr>
              <a:pPr marL="0" marR="0" lvl="0" indent="0" algn="r" rtl="0">
                <a:spcBef>
                  <a:spcPts val="0"/>
                </a:spcBef>
                <a:buSzPct val="25000"/>
                <a:buNone/>
              </a:pPr>
              <a:t>‹#›</a:t>
            </a:fld>
            <a:endParaRPr lang="en-US" sz="800">
              <a:solidFill>
                <a:srgbClr val="959595"/>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1295400" y="503852"/>
            <a:ext cx="9601200" cy="1142385"/>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accent1"/>
              </a:buClr>
              <a:buFont typeface="Arial"/>
              <a:buNone/>
              <a:defRPr sz="3200" b="1" i="0" u="none" strike="noStrike" cap="none">
                <a:solidFill>
                  <a:schemeClr val="accent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24" name="Shape 124"/>
          <p:cNvSpPr txBox="1">
            <a:spLocks noGrp="1"/>
          </p:cNvSpPr>
          <p:nvPr>
            <p:ph type="body" idx="1"/>
          </p:nvPr>
        </p:nvSpPr>
        <p:spPr>
          <a:xfrm>
            <a:off x="1295400" y="1981200"/>
            <a:ext cx="9601200" cy="3809998"/>
          </a:xfrm>
          <a:prstGeom prst="rect">
            <a:avLst/>
          </a:prstGeom>
          <a:noFill/>
          <a:ln>
            <a:noFill/>
          </a:ln>
        </p:spPr>
        <p:txBody>
          <a:bodyPr lIns="91425" tIns="91425" rIns="91425" bIns="91425" anchor="t" anchorCtr="0"/>
          <a:lstStyle>
            <a:lvl1pPr marL="228600" marR="0" lvl="0" indent="-101600" algn="l" rtl="0">
              <a:lnSpc>
                <a:spcPct val="90000"/>
              </a:lnSpc>
              <a:spcBef>
                <a:spcPts val="1800"/>
              </a:spcBef>
              <a:buClr>
                <a:schemeClr val="accent1"/>
              </a:buClr>
              <a:buSzPct val="100000"/>
              <a:buFont typeface="Arial"/>
              <a:buChar char="▪"/>
              <a:defRPr sz="2000" b="0" i="0" u="none" strike="noStrike" cap="none">
                <a:solidFill>
                  <a:schemeClr val="dk1"/>
                </a:solidFill>
                <a:latin typeface="Arial"/>
                <a:ea typeface="Arial"/>
                <a:cs typeface="Arial"/>
                <a:sym typeface="Arial"/>
              </a:defRPr>
            </a:lvl1pPr>
            <a:lvl2pPr marL="457200" marR="0" lvl="1" indent="-76200" algn="l" rtl="0">
              <a:lnSpc>
                <a:spcPct val="90000"/>
              </a:lnSpc>
              <a:spcBef>
                <a:spcPts val="1200"/>
              </a:spcBef>
              <a:buClr>
                <a:schemeClr val="accent1"/>
              </a:buClr>
              <a:buSzPct val="100000"/>
              <a:buFont typeface="Arial"/>
              <a:buChar char="▪"/>
              <a:defRPr sz="1800" b="0" i="0" u="none" strike="noStrike" cap="none">
                <a:solidFill>
                  <a:schemeClr val="dk1"/>
                </a:solidFill>
                <a:latin typeface="Arial"/>
                <a:ea typeface="Arial"/>
                <a:cs typeface="Arial"/>
                <a:sym typeface="Arial"/>
              </a:defRPr>
            </a:lvl2pPr>
            <a:lvl3pPr marL="685800" marR="0" lvl="2" indent="-88900" algn="l" rtl="0">
              <a:lnSpc>
                <a:spcPct val="90000"/>
              </a:lnSpc>
              <a:spcBef>
                <a:spcPts val="800"/>
              </a:spcBef>
              <a:buClr>
                <a:schemeClr val="accent1"/>
              </a:buClr>
              <a:buSzPct val="100000"/>
              <a:buFont typeface="Arial"/>
              <a:buChar char="▪"/>
              <a:defRPr sz="1600" b="0" i="0" u="none" strike="noStrike" cap="none">
                <a:solidFill>
                  <a:schemeClr val="dk1"/>
                </a:solidFill>
                <a:latin typeface="Arial"/>
                <a:ea typeface="Arial"/>
                <a:cs typeface="Arial"/>
                <a:sym typeface="Arial"/>
              </a:defRPr>
            </a:lvl3pPr>
            <a:lvl4pPr marL="914400" marR="0" lvl="3" indent="-101600" algn="l" rtl="0">
              <a:lnSpc>
                <a:spcPct val="90000"/>
              </a:lnSpc>
              <a:spcBef>
                <a:spcPts val="800"/>
              </a:spcBef>
              <a:buClr>
                <a:schemeClr val="accent1"/>
              </a:buClr>
              <a:buSzPct val="100000"/>
              <a:buFont typeface="Arial"/>
              <a:buChar char="▪"/>
              <a:defRPr sz="1400" b="0" i="0" u="none" strike="noStrike" cap="none">
                <a:solidFill>
                  <a:schemeClr val="dk1"/>
                </a:solidFill>
                <a:latin typeface="Arial"/>
                <a:ea typeface="Arial"/>
                <a:cs typeface="Arial"/>
                <a:sym typeface="Arial"/>
              </a:defRPr>
            </a:lvl4pPr>
            <a:lvl5pPr marL="1143000" marR="0" lvl="4"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5pPr>
            <a:lvl6pPr marL="1371600" marR="0" lvl="5"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6pPr>
            <a:lvl7pPr marL="1600200" marR="0" lvl="6"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7pPr>
            <a:lvl8pPr marL="1828800" marR="0" lvl="7"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8pPr>
            <a:lvl9pPr marL="2057400" marR="0" lvl="8"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125" name="Shape 125"/>
          <p:cNvSpPr txBox="1">
            <a:spLocks noGrp="1"/>
          </p:cNvSpPr>
          <p:nvPr>
            <p:ph type="dt" idx="10"/>
          </p:nvPr>
        </p:nvSpPr>
        <p:spPr>
          <a:xfrm>
            <a:off x="9294042" y="6289678"/>
            <a:ext cx="965945" cy="222435"/>
          </a:xfrm>
          <a:prstGeom prst="rect">
            <a:avLst/>
          </a:prstGeom>
          <a:noFill/>
          <a:ln>
            <a:noFill/>
          </a:ln>
        </p:spPr>
        <p:txBody>
          <a:bodyPr lIns="91425" tIns="91425" rIns="91425" bIns="91425" anchor="ctr" anchorCtr="0"/>
          <a:lstStyle>
            <a:lvl1pPr marL="0" marR="0" lvl="0" indent="0" algn="r" rtl="0">
              <a:spcBef>
                <a:spcPts val="0"/>
              </a:spcBef>
              <a:buNone/>
              <a:defRPr sz="800">
                <a:solidFill>
                  <a:srgbClr val="959595"/>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26" name="Shape 126"/>
          <p:cNvSpPr txBox="1">
            <a:spLocks noGrp="1"/>
          </p:cNvSpPr>
          <p:nvPr>
            <p:ph type="ftr" idx="11"/>
          </p:nvPr>
        </p:nvSpPr>
        <p:spPr>
          <a:xfrm>
            <a:off x="609600" y="6289678"/>
            <a:ext cx="6128030" cy="222435"/>
          </a:xfrm>
          <a:prstGeom prst="rect">
            <a:avLst/>
          </a:prstGeom>
          <a:noFill/>
          <a:ln>
            <a:noFill/>
          </a:ln>
        </p:spPr>
        <p:txBody>
          <a:bodyPr lIns="91425" tIns="91425" rIns="91425" bIns="91425" anchor="ctr" anchorCtr="0"/>
          <a:lstStyle>
            <a:lvl1pPr marL="0" marR="0" lvl="0" indent="0" algn="l" rtl="0">
              <a:spcBef>
                <a:spcPts val="0"/>
              </a:spcBef>
              <a:buNone/>
              <a:defRPr sz="800">
                <a:solidFill>
                  <a:srgbClr val="959595"/>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27" name="Shape 127"/>
          <p:cNvSpPr txBox="1">
            <a:spLocks noGrp="1"/>
          </p:cNvSpPr>
          <p:nvPr>
            <p:ph type="sldNum" idx="12"/>
          </p:nvPr>
        </p:nvSpPr>
        <p:spPr>
          <a:xfrm>
            <a:off x="10665310" y="6289678"/>
            <a:ext cx="918881" cy="22243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800">
                <a:solidFill>
                  <a:srgbClr val="959595"/>
                </a:solidFill>
                <a:latin typeface="Arial"/>
                <a:ea typeface="Arial"/>
                <a:cs typeface="Arial"/>
                <a:sym typeface="Arial"/>
              </a:rPr>
              <a:pPr marL="0" marR="0" lvl="0" indent="0" algn="r" rtl="0">
                <a:spcBef>
                  <a:spcPts val="0"/>
                </a:spcBef>
                <a:buSzPct val="25000"/>
                <a:buNone/>
              </a:pPr>
              <a:t>‹#›</a:t>
            </a:fld>
            <a:endParaRPr lang="en-US" sz="800">
              <a:solidFill>
                <a:srgbClr val="959595"/>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1295400" y="503852"/>
            <a:ext cx="9601200" cy="1142385"/>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accent1"/>
              </a:buClr>
              <a:buFont typeface="Arial"/>
              <a:buNone/>
              <a:defRPr sz="3200" b="1" i="0" u="none" strike="noStrike" cap="none">
                <a:solidFill>
                  <a:schemeClr val="accent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0" name="Shape 130"/>
          <p:cNvSpPr txBox="1">
            <a:spLocks noGrp="1"/>
          </p:cNvSpPr>
          <p:nvPr>
            <p:ph type="body" idx="1"/>
          </p:nvPr>
        </p:nvSpPr>
        <p:spPr>
          <a:xfrm>
            <a:off x="1295400" y="1818322"/>
            <a:ext cx="4572000" cy="641350"/>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accent1"/>
              </a:buClr>
              <a:buFont typeface="Arial"/>
              <a:buNone/>
              <a:defRPr sz="2000" b="0" i="0" u="none" strike="noStrike" cap="none">
                <a:solidFill>
                  <a:schemeClr val="accent1"/>
                </a:solidFill>
                <a:latin typeface="Arial"/>
                <a:ea typeface="Arial"/>
                <a:cs typeface="Arial"/>
                <a:sym typeface="Arial"/>
              </a:defRPr>
            </a:lvl1pPr>
            <a:lvl2pPr marL="457200" marR="0" lvl="1" indent="0" algn="l" rtl="0">
              <a:lnSpc>
                <a:spcPct val="90000"/>
              </a:lnSpc>
              <a:spcBef>
                <a:spcPts val="1200"/>
              </a:spcBef>
              <a:buClr>
                <a:schemeClr val="accent1"/>
              </a:buClr>
              <a:buFont typeface="Arial"/>
              <a:buNone/>
              <a:defRPr sz="2000" b="1" i="0" u="none" strike="noStrike" cap="none">
                <a:solidFill>
                  <a:schemeClr val="dk1"/>
                </a:solidFill>
                <a:latin typeface="Arial"/>
                <a:ea typeface="Arial"/>
                <a:cs typeface="Arial"/>
                <a:sym typeface="Arial"/>
              </a:defRPr>
            </a:lvl2pPr>
            <a:lvl3pPr marL="914400" marR="0" lvl="2" indent="0" algn="l" rtl="0">
              <a:lnSpc>
                <a:spcPct val="90000"/>
              </a:lnSpc>
              <a:spcBef>
                <a:spcPts val="800"/>
              </a:spcBef>
              <a:buClr>
                <a:schemeClr val="accent1"/>
              </a:buClr>
              <a:buFont typeface="Arial"/>
              <a:buNone/>
              <a:defRPr sz="1800" b="1" i="0" u="none" strike="noStrike" cap="none">
                <a:solidFill>
                  <a:schemeClr val="dk1"/>
                </a:solidFill>
                <a:latin typeface="Arial"/>
                <a:ea typeface="Arial"/>
                <a:cs typeface="Arial"/>
                <a:sym typeface="Arial"/>
              </a:defRPr>
            </a:lvl3pPr>
            <a:lvl4pPr marL="1371600" marR="0" lvl="3" indent="0" algn="l" rtl="0">
              <a:lnSpc>
                <a:spcPct val="90000"/>
              </a:lnSpc>
              <a:spcBef>
                <a:spcPts val="800"/>
              </a:spcBef>
              <a:buClr>
                <a:schemeClr val="accent1"/>
              </a:buClr>
              <a:buFont typeface="Arial"/>
              <a:buNone/>
              <a:defRPr sz="1600" b="1" i="0" u="none" strike="noStrike" cap="none">
                <a:solidFill>
                  <a:schemeClr val="dk1"/>
                </a:solidFill>
                <a:latin typeface="Arial"/>
                <a:ea typeface="Arial"/>
                <a:cs typeface="Arial"/>
                <a:sym typeface="Arial"/>
              </a:defRPr>
            </a:lvl4pPr>
            <a:lvl5pPr marL="1828800" marR="0" lvl="4" indent="0" algn="l" rtl="0">
              <a:lnSpc>
                <a:spcPct val="90000"/>
              </a:lnSpc>
              <a:spcBef>
                <a:spcPts val="600"/>
              </a:spcBef>
              <a:buClr>
                <a:schemeClr val="accent1"/>
              </a:buClr>
              <a:buFont typeface="Arial"/>
              <a:buNone/>
              <a:defRPr sz="1600" b="1" i="0" u="none" strike="noStrike" cap="none">
                <a:solidFill>
                  <a:schemeClr val="dk1"/>
                </a:solidFill>
                <a:latin typeface="Arial"/>
                <a:ea typeface="Arial"/>
                <a:cs typeface="Arial"/>
                <a:sym typeface="Arial"/>
              </a:defRPr>
            </a:lvl5pPr>
            <a:lvl6pPr marL="2286000" marR="0" lvl="5" indent="0" algn="l" rtl="0">
              <a:lnSpc>
                <a:spcPct val="90000"/>
              </a:lnSpc>
              <a:spcBef>
                <a:spcPts val="600"/>
              </a:spcBef>
              <a:buClr>
                <a:schemeClr val="accent1"/>
              </a:buClr>
              <a:buFont typeface="Arial"/>
              <a:buNone/>
              <a:defRPr sz="1600" b="1" i="0" u="none" strike="noStrike" cap="none">
                <a:solidFill>
                  <a:schemeClr val="dk1"/>
                </a:solidFill>
                <a:latin typeface="Arial"/>
                <a:ea typeface="Arial"/>
                <a:cs typeface="Arial"/>
                <a:sym typeface="Arial"/>
              </a:defRPr>
            </a:lvl6pPr>
            <a:lvl7pPr marL="2743200" marR="0" lvl="6" indent="0" algn="l" rtl="0">
              <a:lnSpc>
                <a:spcPct val="90000"/>
              </a:lnSpc>
              <a:spcBef>
                <a:spcPts val="600"/>
              </a:spcBef>
              <a:buClr>
                <a:schemeClr val="accent1"/>
              </a:buClr>
              <a:buFont typeface="Arial"/>
              <a:buNone/>
              <a:defRPr sz="1600" b="1" i="0" u="none" strike="noStrike" cap="none">
                <a:solidFill>
                  <a:schemeClr val="dk1"/>
                </a:solidFill>
                <a:latin typeface="Arial"/>
                <a:ea typeface="Arial"/>
                <a:cs typeface="Arial"/>
                <a:sym typeface="Arial"/>
              </a:defRPr>
            </a:lvl7pPr>
            <a:lvl8pPr marL="3200400" marR="0" lvl="7" indent="0" algn="l" rtl="0">
              <a:lnSpc>
                <a:spcPct val="90000"/>
              </a:lnSpc>
              <a:spcBef>
                <a:spcPts val="600"/>
              </a:spcBef>
              <a:buClr>
                <a:schemeClr val="accent1"/>
              </a:buClr>
              <a:buFont typeface="Arial"/>
              <a:buNone/>
              <a:defRPr sz="1600" b="1" i="0" u="none" strike="noStrike" cap="none">
                <a:solidFill>
                  <a:schemeClr val="dk1"/>
                </a:solidFill>
                <a:latin typeface="Arial"/>
                <a:ea typeface="Arial"/>
                <a:cs typeface="Arial"/>
                <a:sym typeface="Arial"/>
              </a:defRPr>
            </a:lvl8pPr>
            <a:lvl9pPr marL="3657600" marR="0" lvl="8" indent="0" algn="l" rtl="0">
              <a:lnSpc>
                <a:spcPct val="90000"/>
              </a:lnSpc>
              <a:spcBef>
                <a:spcPts val="600"/>
              </a:spcBef>
              <a:buClr>
                <a:schemeClr val="accent1"/>
              </a:buClr>
              <a:buFont typeface="Arial"/>
              <a:buNone/>
              <a:defRPr sz="1600" b="1" i="0" u="none" strike="noStrike" cap="none">
                <a:solidFill>
                  <a:schemeClr val="dk1"/>
                </a:solidFill>
                <a:latin typeface="Arial"/>
                <a:ea typeface="Arial"/>
                <a:cs typeface="Arial"/>
                <a:sym typeface="Arial"/>
              </a:defRPr>
            </a:lvl9pPr>
          </a:lstStyle>
          <a:p>
            <a:endParaRPr/>
          </a:p>
        </p:txBody>
      </p:sp>
      <p:sp>
        <p:nvSpPr>
          <p:cNvPr id="131" name="Shape 131"/>
          <p:cNvSpPr txBox="1">
            <a:spLocks noGrp="1"/>
          </p:cNvSpPr>
          <p:nvPr>
            <p:ph type="body" idx="2"/>
          </p:nvPr>
        </p:nvSpPr>
        <p:spPr>
          <a:xfrm>
            <a:off x="1295400" y="2503713"/>
            <a:ext cx="4572000" cy="3287487"/>
          </a:xfrm>
          <a:prstGeom prst="rect">
            <a:avLst/>
          </a:prstGeom>
          <a:noFill/>
          <a:ln>
            <a:noFill/>
          </a:ln>
        </p:spPr>
        <p:txBody>
          <a:bodyPr lIns="91425" tIns="91425" rIns="91425" bIns="91425" anchor="t" anchorCtr="0"/>
          <a:lstStyle>
            <a:lvl1pPr marL="228600" marR="0" lvl="0" indent="-101600" algn="l" rtl="0">
              <a:lnSpc>
                <a:spcPct val="90000"/>
              </a:lnSpc>
              <a:spcBef>
                <a:spcPts val="1800"/>
              </a:spcBef>
              <a:buClr>
                <a:schemeClr val="accent1"/>
              </a:buClr>
              <a:buSzPct val="100000"/>
              <a:buFont typeface="Arial"/>
              <a:buChar char="▪"/>
              <a:defRPr sz="2000" b="0" i="0" u="none" strike="noStrike" cap="none">
                <a:solidFill>
                  <a:schemeClr val="dk1"/>
                </a:solidFill>
                <a:latin typeface="Arial"/>
                <a:ea typeface="Arial"/>
                <a:cs typeface="Arial"/>
                <a:sym typeface="Arial"/>
              </a:defRPr>
            </a:lvl1pPr>
            <a:lvl2pPr marL="457200" marR="0" lvl="1" indent="-76200" algn="l" rtl="0">
              <a:lnSpc>
                <a:spcPct val="90000"/>
              </a:lnSpc>
              <a:spcBef>
                <a:spcPts val="1200"/>
              </a:spcBef>
              <a:buClr>
                <a:schemeClr val="accent1"/>
              </a:buClr>
              <a:buSzPct val="100000"/>
              <a:buFont typeface="Arial"/>
              <a:buChar char="▪"/>
              <a:defRPr sz="1800" b="0" i="0" u="none" strike="noStrike" cap="none">
                <a:solidFill>
                  <a:schemeClr val="dk1"/>
                </a:solidFill>
                <a:latin typeface="Arial"/>
                <a:ea typeface="Arial"/>
                <a:cs typeface="Arial"/>
                <a:sym typeface="Arial"/>
              </a:defRPr>
            </a:lvl2pPr>
            <a:lvl3pPr marL="685800" marR="0" lvl="2" indent="-88900" algn="l" rtl="0">
              <a:lnSpc>
                <a:spcPct val="90000"/>
              </a:lnSpc>
              <a:spcBef>
                <a:spcPts val="800"/>
              </a:spcBef>
              <a:buClr>
                <a:schemeClr val="accent1"/>
              </a:buClr>
              <a:buSzPct val="100000"/>
              <a:buFont typeface="Arial"/>
              <a:buChar char="▪"/>
              <a:defRPr sz="1600" b="0" i="0" u="none" strike="noStrike" cap="none">
                <a:solidFill>
                  <a:schemeClr val="dk1"/>
                </a:solidFill>
                <a:latin typeface="Arial"/>
                <a:ea typeface="Arial"/>
                <a:cs typeface="Arial"/>
                <a:sym typeface="Arial"/>
              </a:defRPr>
            </a:lvl3pPr>
            <a:lvl4pPr marL="914400" marR="0" lvl="3" indent="-101600" algn="l" rtl="0">
              <a:lnSpc>
                <a:spcPct val="90000"/>
              </a:lnSpc>
              <a:spcBef>
                <a:spcPts val="800"/>
              </a:spcBef>
              <a:buClr>
                <a:schemeClr val="accent1"/>
              </a:buClr>
              <a:buSzPct val="100000"/>
              <a:buFont typeface="Arial"/>
              <a:buChar char="▪"/>
              <a:defRPr sz="1400" b="0" i="0" u="none" strike="noStrike" cap="none">
                <a:solidFill>
                  <a:schemeClr val="dk1"/>
                </a:solidFill>
                <a:latin typeface="Arial"/>
                <a:ea typeface="Arial"/>
                <a:cs typeface="Arial"/>
                <a:sym typeface="Arial"/>
              </a:defRPr>
            </a:lvl4pPr>
            <a:lvl5pPr marL="1143000" marR="0" lvl="4"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5pPr>
            <a:lvl6pPr marL="1371600" marR="0" lvl="5" indent="-88900" algn="l" rtl="0">
              <a:lnSpc>
                <a:spcPct val="90000"/>
              </a:lnSpc>
              <a:spcBef>
                <a:spcPts val="600"/>
              </a:spcBef>
              <a:buClr>
                <a:schemeClr val="accent1"/>
              </a:buClr>
              <a:buSzPct val="100000"/>
              <a:buFont typeface="Arial"/>
              <a:buChar char="▪"/>
              <a:defRPr sz="1600" b="0" i="0" u="none" strike="noStrike" cap="none">
                <a:solidFill>
                  <a:schemeClr val="dk1"/>
                </a:solidFill>
                <a:latin typeface="Arial"/>
                <a:ea typeface="Arial"/>
                <a:cs typeface="Arial"/>
                <a:sym typeface="Arial"/>
              </a:defRPr>
            </a:lvl6pPr>
            <a:lvl7pPr marL="1600200" marR="0" lvl="6" indent="-88900" algn="l" rtl="0">
              <a:lnSpc>
                <a:spcPct val="90000"/>
              </a:lnSpc>
              <a:spcBef>
                <a:spcPts val="600"/>
              </a:spcBef>
              <a:buClr>
                <a:schemeClr val="accent1"/>
              </a:buClr>
              <a:buSzPct val="100000"/>
              <a:buFont typeface="Arial"/>
              <a:buChar char="▪"/>
              <a:defRPr sz="1600" b="0" i="0" u="none" strike="noStrike" cap="none">
                <a:solidFill>
                  <a:schemeClr val="dk1"/>
                </a:solidFill>
                <a:latin typeface="Arial"/>
                <a:ea typeface="Arial"/>
                <a:cs typeface="Arial"/>
                <a:sym typeface="Arial"/>
              </a:defRPr>
            </a:lvl7pPr>
            <a:lvl8pPr marL="1828800" marR="0" lvl="7" indent="-88900" algn="l" rtl="0">
              <a:lnSpc>
                <a:spcPct val="90000"/>
              </a:lnSpc>
              <a:spcBef>
                <a:spcPts val="600"/>
              </a:spcBef>
              <a:buClr>
                <a:schemeClr val="accent1"/>
              </a:buClr>
              <a:buSzPct val="100000"/>
              <a:buFont typeface="Arial"/>
              <a:buChar char="▪"/>
              <a:defRPr sz="1600" b="0" i="0" u="none" strike="noStrike" cap="none">
                <a:solidFill>
                  <a:schemeClr val="dk1"/>
                </a:solidFill>
                <a:latin typeface="Arial"/>
                <a:ea typeface="Arial"/>
                <a:cs typeface="Arial"/>
                <a:sym typeface="Arial"/>
              </a:defRPr>
            </a:lvl8pPr>
            <a:lvl9pPr marL="2057400" marR="0" lvl="8" indent="-88900" algn="l" rtl="0">
              <a:lnSpc>
                <a:spcPct val="90000"/>
              </a:lnSpc>
              <a:spcBef>
                <a:spcPts val="600"/>
              </a:spcBef>
              <a:buClr>
                <a:schemeClr val="accent1"/>
              </a:buClr>
              <a:buSzPct val="1000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32" name="Shape 132"/>
          <p:cNvSpPr txBox="1">
            <a:spLocks noGrp="1"/>
          </p:cNvSpPr>
          <p:nvPr>
            <p:ph type="body" idx="3"/>
          </p:nvPr>
        </p:nvSpPr>
        <p:spPr>
          <a:xfrm>
            <a:off x="6324600" y="1818322"/>
            <a:ext cx="4572000" cy="641350"/>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accent1"/>
              </a:buClr>
              <a:buFont typeface="Arial"/>
              <a:buNone/>
              <a:defRPr sz="2000" b="0" i="0" u="none" strike="noStrike" cap="none">
                <a:solidFill>
                  <a:schemeClr val="accent1"/>
                </a:solidFill>
                <a:latin typeface="Arial"/>
                <a:ea typeface="Arial"/>
                <a:cs typeface="Arial"/>
                <a:sym typeface="Arial"/>
              </a:defRPr>
            </a:lvl1pPr>
            <a:lvl2pPr marL="457200" marR="0" lvl="1" indent="0" algn="l" rtl="0">
              <a:lnSpc>
                <a:spcPct val="90000"/>
              </a:lnSpc>
              <a:spcBef>
                <a:spcPts val="1200"/>
              </a:spcBef>
              <a:buClr>
                <a:schemeClr val="accent1"/>
              </a:buClr>
              <a:buFont typeface="Arial"/>
              <a:buNone/>
              <a:defRPr sz="2000" b="1" i="0" u="none" strike="noStrike" cap="none">
                <a:solidFill>
                  <a:schemeClr val="dk1"/>
                </a:solidFill>
                <a:latin typeface="Arial"/>
                <a:ea typeface="Arial"/>
                <a:cs typeface="Arial"/>
                <a:sym typeface="Arial"/>
              </a:defRPr>
            </a:lvl2pPr>
            <a:lvl3pPr marL="914400" marR="0" lvl="2" indent="0" algn="l" rtl="0">
              <a:lnSpc>
                <a:spcPct val="90000"/>
              </a:lnSpc>
              <a:spcBef>
                <a:spcPts val="800"/>
              </a:spcBef>
              <a:buClr>
                <a:schemeClr val="accent1"/>
              </a:buClr>
              <a:buFont typeface="Arial"/>
              <a:buNone/>
              <a:defRPr sz="1800" b="1" i="0" u="none" strike="noStrike" cap="none">
                <a:solidFill>
                  <a:schemeClr val="dk1"/>
                </a:solidFill>
                <a:latin typeface="Arial"/>
                <a:ea typeface="Arial"/>
                <a:cs typeface="Arial"/>
                <a:sym typeface="Arial"/>
              </a:defRPr>
            </a:lvl3pPr>
            <a:lvl4pPr marL="1371600" marR="0" lvl="3" indent="0" algn="l" rtl="0">
              <a:lnSpc>
                <a:spcPct val="90000"/>
              </a:lnSpc>
              <a:spcBef>
                <a:spcPts val="800"/>
              </a:spcBef>
              <a:buClr>
                <a:schemeClr val="accent1"/>
              </a:buClr>
              <a:buFont typeface="Arial"/>
              <a:buNone/>
              <a:defRPr sz="1600" b="1" i="0" u="none" strike="noStrike" cap="none">
                <a:solidFill>
                  <a:schemeClr val="dk1"/>
                </a:solidFill>
                <a:latin typeface="Arial"/>
                <a:ea typeface="Arial"/>
                <a:cs typeface="Arial"/>
                <a:sym typeface="Arial"/>
              </a:defRPr>
            </a:lvl4pPr>
            <a:lvl5pPr marL="1828800" marR="0" lvl="4" indent="0" algn="l" rtl="0">
              <a:lnSpc>
                <a:spcPct val="90000"/>
              </a:lnSpc>
              <a:spcBef>
                <a:spcPts val="600"/>
              </a:spcBef>
              <a:buClr>
                <a:schemeClr val="accent1"/>
              </a:buClr>
              <a:buFont typeface="Arial"/>
              <a:buNone/>
              <a:defRPr sz="1600" b="1" i="0" u="none" strike="noStrike" cap="none">
                <a:solidFill>
                  <a:schemeClr val="dk1"/>
                </a:solidFill>
                <a:latin typeface="Arial"/>
                <a:ea typeface="Arial"/>
                <a:cs typeface="Arial"/>
                <a:sym typeface="Arial"/>
              </a:defRPr>
            </a:lvl5pPr>
            <a:lvl6pPr marL="2286000" marR="0" lvl="5" indent="0" algn="l" rtl="0">
              <a:lnSpc>
                <a:spcPct val="90000"/>
              </a:lnSpc>
              <a:spcBef>
                <a:spcPts val="600"/>
              </a:spcBef>
              <a:buClr>
                <a:schemeClr val="accent1"/>
              </a:buClr>
              <a:buFont typeface="Arial"/>
              <a:buNone/>
              <a:defRPr sz="1600" b="1" i="0" u="none" strike="noStrike" cap="none">
                <a:solidFill>
                  <a:schemeClr val="dk1"/>
                </a:solidFill>
                <a:latin typeface="Arial"/>
                <a:ea typeface="Arial"/>
                <a:cs typeface="Arial"/>
                <a:sym typeface="Arial"/>
              </a:defRPr>
            </a:lvl6pPr>
            <a:lvl7pPr marL="2743200" marR="0" lvl="6" indent="0" algn="l" rtl="0">
              <a:lnSpc>
                <a:spcPct val="90000"/>
              </a:lnSpc>
              <a:spcBef>
                <a:spcPts val="600"/>
              </a:spcBef>
              <a:buClr>
                <a:schemeClr val="accent1"/>
              </a:buClr>
              <a:buFont typeface="Arial"/>
              <a:buNone/>
              <a:defRPr sz="1600" b="1" i="0" u="none" strike="noStrike" cap="none">
                <a:solidFill>
                  <a:schemeClr val="dk1"/>
                </a:solidFill>
                <a:latin typeface="Arial"/>
                <a:ea typeface="Arial"/>
                <a:cs typeface="Arial"/>
                <a:sym typeface="Arial"/>
              </a:defRPr>
            </a:lvl7pPr>
            <a:lvl8pPr marL="3200400" marR="0" lvl="7" indent="0" algn="l" rtl="0">
              <a:lnSpc>
                <a:spcPct val="90000"/>
              </a:lnSpc>
              <a:spcBef>
                <a:spcPts val="600"/>
              </a:spcBef>
              <a:buClr>
                <a:schemeClr val="accent1"/>
              </a:buClr>
              <a:buFont typeface="Arial"/>
              <a:buNone/>
              <a:defRPr sz="1600" b="1" i="0" u="none" strike="noStrike" cap="none">
                <a:solidFill>
                  <a:schemeClr val="dk1"/>
                </a:solidFill>
                <a:latin typeface="Arial"/>
                <a:ea typeface="Arial"/>
                <a:cs typeface="Arial"/>
                <a:sym typeface="Arial"/>
              </a:defRPr>
            </a:lvl8pPr>
            <a:lvl9pPr marL="3657600" marR="0" lvl="8" indent="0" algn="l" rtl="0">
              <a:lnSpc>
                <a:spcPct val="90000"/>
              </a:lnSpc>
              <a:spcBef>
                <a:spcPts val="600"/>
              </a:spcBef>
              <a:buClr>
                <a:schemeClr val="accent1"/>
              </a:buClr>
              <a:buFont typeface="Arial"/>
              <a:buNone/>
              <a:defRPr sz="1600" b="1" i="0" u="none" strike="noStrike" cap="none">
                <a:solidFill>
                  <a:schemeClr val="dk1"/>
                </a:solidFill>
                <a:latin typeface="Arial"/>
                <a:ea typeface="Arial"/>
                <a:cs typeface="Arial"/>
                <a:sym typeface="Arial"/>
              </a:defRPr>
            </a:lvl9pPr>
          </a:lstStyle>
          <a:p>
            <a:endParaRPr/>
          </a:p>
        </p:txBody>
      </p:sp>
      <p:sp>
        <p:nvSpPr>
          <p:cNvPr id="133" name="Shape 133"/>
          <p:cNvSpPr txBox="1">
            <a:spLocks noGrp="1"/>
          </p:cNvSpPr>
          <p:nvPr>
            <p:ph type="body" idx="4"/>
          </p:nvPr>
        </p:nvSpPr>
        <p:spPr>
          <a:xfrm>
            <a:off x="6324600" y="2503713"/>
            <a:ext cx="4572000" cy="3287487"/>
          </a:xfrm>
          <a:prstGeom prst="rect">
            <a:avLst/>
          </a:prstGeom>
          <a:noFill/>
          <a:ln>
            <a:noFill/>
          </a:ln>
        </p:spPr>
        <p:txBody>
          <a:bodyPr lIns="91425" tIns="91425" rIns="91425" bIns="91425" anchor="t" anchorCtr="0"/>
          <a:lstStyle>
            <a:lvl1pPr marL="228600" marR="0" lvl="0" indent="-101600" algn="l" rtl="0">
              <a:lnSpc>
                <a:spcPct val="90000"/>
              </a:lnSpc>
              <a:spcBef>
                <a:spcPts val="1800"/>
              </a:spcBef>
              <a:buClr>
                <a:schemeClr val="accent1"/>
              </a:buClr>
              <a:buSzPct val="100000"/>
              <a:buFont typeface="Arial"/>
              <a:buChar char="▪"/>
              <a:defRPr sz="2000" b="0" i="0" u="none" strike="noStrike" cap="none">
                <a:solidFill>
                  <a:schemeClr val="dk1"/>
                </a:solidFill>
                <a:latin typeface="Arial"/>
                <a:ea typeface="Arial"/>
                <a:cs typeface="Arial"/>
                <a:sym typeface="Arial"/>
              </a:defRPr>
            </a:lvl1pPr>
            <a:lvl2pPr marL="457200" marR="0" lvl="1" indent="-76200" algn="l" rtl="0">
              <a:lnSpc>
                <a:spcPct val="90000"/>
              </a:lnSpc>
              <a:spcBef>
                <a:spcPts val="1200"/>
              </a:spcBef>
              <a:buClr>
                <a:schemeClr val="accent1"/>
              </a:buClr>
              <a:buSzPct val="100000"/>
              <a:buFont typeface="Arial"/>
              <a:buChar char="▪"/>
              <a:defRPr sz="1800" b="0" i="0" u="none" strike="noStrike" cap="none">
                <a:solidFill>
                  <a:schemeClr val="dk1"/>
                </a:solidFill>
                <a:latin typeface="Arial"/>
                <a:ea typeface="Arial"/>
                <a:cs typeface="Arial"/>
                <a:sym typeface="Arial"/>
              </a:defRPr>
            </a:lvl2pPr>
            <a:lvl3pPr marL="685800" marR="0" lvl="2" indent="-88900" algn="l" rtl="0">
              <a:lnSpc>
                <a:spcPct val="90000"/>
              </a:lnSpc>
              <a:spcBef>
                <a:spcPts val="800"/>
              </a:spcBef>
              <a:buClr>
                <a:schemeClr val="accent1"/>
              </a:buClr>
              <a:buSzPct val="100000"/>
              <a:buFont typeface="Arial"/>
              <a:buChar char="▪"/>
              <a:defRPr sz="1600" b="0" i="0" u="none" strike="noStrike" cap="none">
                <a:solidFill>
                  <a:schemeClr val="dk1"/>
                </a:solidFill>
                <a:latin typeface="Arial"/>
                <a:ea typeface="Arial"/>
                <a:cs typeface="Arial"/>
                <a:sym typeface="Arial"/>
              </a:defRPr>
            </a:lvl3pPr>
            <a:lvl4pPr marL="914400" marR="0" lvl="3" indent="-101600" algn="l" rtl="0">
              <a:lnSpc>
                <a:spcPct val="90000"/>
              </a:lnSpc>
              <a:spcBef>
                <a:spcPts val="800"/>
              </a:spcBef>
              <a:buClr>
                <a:schemeClr val="accent1"/>
              </a:buClr>
              <a:buSzPct val="100000"/>
              <a:buFont typeface="Arial"/>
              <a:buChar char="▪"/>
              <a:defRPr sz="1400" b="0" i="0" u="none" strike="noStrike" cap="none">
                <a:solidFill>
                  <a:schemeClr val="dk1"/>
                </a:solidFill>
                <a:latin typeface="Arial"/>
                <a:ea typeface="Arial"/>
                <a:cs typeface="Arial"/>
                <a:sym typeface="Arial"/>
              </a:defRPr>
            </a:lvl4pPr>
            <a:lvl5pPr marL="1143000" marR="0" lvl="4"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5pPr>
            <a:lvl6pPr marL="1371600" marR="0" lvl="5" indent="-88900" algn="l" rtl="0">
              <a:lnSpc>
                <a:spcPct val="90000"/>
              </a:lnSpc>
              <a:spcBef>
                <a:spcPts val="600"/>
              </a:spcBef>
              <a:buClr>
                <a:schemeClr val="accent1"/>
              </a:buClr>
              <a:buSzPct val="100000"/>
              <a:buFont typeface="Arial"/>
              <a:buChar char="▪"/>
              <a:defRPr sz="1600" b="0" i="0" u="none" strike="noStrike" cap="none">
                <a:solidFill>
                  <a:schemeClr val="dk1"/>
                </a:solidFill>
                <a:latin typeface="Arial"/>
                <a:ea typeface="Arial"/>
                <a:cs typeface="Arial"/>
                <a:sym typeface="Arial"/>
              </a:defRPr>
            </a:lvl6pPr>
            <a:lvl7pPr marL="1600200" marR="0" lvl="6" indent="-88900" algn="l" rtl="0">
              <a:lnSpc>
                <a:spcPct val="90000"/>
              </a:lnSpc>
              <a:spcBef>
                <a:spcPts val="600"/>
              </a:spcBef>
              <a:buClr>
                <a:schemeClr val="accent1"/>
              </a:buClr>
              <a:buSzPct val="100000"/>
              <a:buFont typeface="Arial"/>
              <a:buChar char="▪"/>
              <a:defRPr sz="1600" b="0" i="0" u="none" strike="noStrike" cap="none">
                <a:solidFill>
                  <a:schemeClr val="dk1"/>
                </a:solidFill>
                <a:latin typeface="Arial"/>
                <a:ea typeface="Arial"/>
                <a:cs typeface="Arial"/>
                <a:sym typeface="Arial"/>
              </a:defRPr>
            </a:lvl7pPr>
            <a:lvl8pPr marL="1828800" marR="0" lvl="7" indent="-88900" algn="l" rtl="0">
              <a:lnSpc>
                <a:spcPct val="90000"/>
              </a:lnSpc>
              <a:spcBef>
                <a:spcPts val="600"/>
              </a:spcBef>
              <a:buClr>
                <a:schemeClr val="accent1"/>
              </a:buClr>
              <a:buSzPct val="100000"/>
              <a:buFont typeface="Arial"/>
              <a:buChar char="▪"/>
              <a:defRPr sz="1600" b="0" i="0" u="none" strike="noStrike" cap="none">
                <a:solidFill>
                  <a:schemeClr val="dk1"/>
                </a:solidFill>
                <a:latin typeface="Arial"/>
                <a:ea typeface="Arial"/>
                <a:cs typeface="Arial"/>
                <a:sym typeface="Arial"/>
              </a:defRPr>
            </a:lvl8pPr>
            <a:lvl9pPr marL="2057400" marR="0" lvl="8" indent="-88900" algn="l" rtl="0">
              <a:lnSpc>
                <a:spcPct val="90000"/>
              </a:lnSpc>
              <a:spcBef>
                <a:spcPts val="600"/>
              </a:spcBef>
              <a:buClr>
                <a:schemeClr val="accent1"/>
              </a:buClr>
              <a:buSzPct val="1000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34" name="Shape 134"/>
          <p:cNvSpPr txBox="1">
            <a:spLocks noGrp="1"/>
          </p:cNvSpPr>
          <p:nvPr>
            <p:ph type="dt" idx="10"/>
          </p:nvPr>
        </p:nvSpPr>
        <p:spPr>
          <a:xfrm>
            <a:off x="9294042" y="6289678"/>
            <a:ext cx="965945" cy="222435"/>
          </a:xfrm>
          <a:prstGeom prst="rect">
            <a:avLst/>
          </a:prstGeom>
          <a:noFill/>
          <a:ln>
            <a:noFill/>
          </a:ln>
        </p:spPr>
        <p:txBody>
          <a:bodyPr lIns="91425" tIns="91425" rIns="91425" bIns="91425" anchor="ctr" anchorCtr="0"/>
          <a:lstStyle>
            <a:lvl1pPr marL="0" marR="0" lvl="0" indent="0" algn="r" rtl="0">
              <a:spcBef>
                <a:spcPts val="0"/>
              </a:spcBef>
              <a:buNone/>
              <a:defRPr sz="800">
                <a:solidFill>
                  <a:srgbClr val="959595"/>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35" name="Shape 135"/>
          <p:cNvSpPr txBox="1">
            <a:spLocks noGrp="1"/>
          </p:cNvSpPr>
          <p:nvPr>
            <p:ph type="ftr" idx="11"/>
          </p:nvPr>
        </p:nvSpPr>
        <p:spPr>
          <a:xfrm>
            <a:off x="609600" y="6289678"/>
            <a:ext cx="6128030" cy="222435"/>
          </a:xfrm>
          <a:prstGeom prst="rect">
            <a:avLst/>
          </a:prstGeom>
          <a:noFill/>
          <a:ln>
            <a:noFill/>
          </a:ln>
        </p:spPr>
        <p:txBody>
          <a:bodyPr lIns="91425" tIns="91425" rIns="91425" bIns="91425" anchor="ctr" anchorCtr="0"/>
          <a:lstStyle>
            <a:lvl1pPr marL="0" marR="0" lvl="0" indent="0" algn="l" rtl="0">
              <a:spcBef>
                <a:spcPts val="0"/>
              </a:spcBef>
              <a:buNone/>
              <a:defRPr sz="800">
                <a:solidFill>
                  <a:srgbClr val="959595"/>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36" name="Shape 136"/>
          <p:cNvSpPr txBox="1">
            <a:spLocks noGrp="1"/>
          </p:cNvSpPr>
          <p:nvPr>
            <p:ph type="sldNum" idx="12"/>
          </p:nvPr>
        </p:nvSpPr>
        <p:spPr>
          <a:xfrm>
            <a:off x="10665310" y="6289678"/>
            <a:ext cx="918881" cy="22243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800">
                <a:solidFill>
                  <a:srgbClr val="959595"/>
                </a:solidFill>
                <a:latin typeface="Arial"/>
                <a:ea typeface="Arial"/>
                <a:cs typeface="Arial"/>
                <a:sym typeface="Arial"/>
              </a:rPr>
              <a:pPr marL="0" marR="0" lvl="0" indent="0" algn="r" rtl="0">
                <a:spcBef>
                  <a:spcPts val="0"/>
                </a:spcBef>
                <a:buSzPct val="25000"/>
                <a:buNone/>
              </a:pPr>
              <a:t>‹#›</a:t>
            </a:fld>
            <a:endParaRPr lang="en-US" sz="800">
              <a:solidFill>
                <a:srgbClr val="959595"/>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1295400" y="503852"/>
            <a:ext cx="9601200" cy="1142385"/>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accent1"/>
              </a:buClr>
              <a:buFont typeface="Arial"/>
              <a:buNone/>
              <a:defRPr sz="3200" b="1" i="0" u="none" strike="noStrike" cap="none">
                <a:solidFill>
                  <a:schemeClr val="accent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9" name="Shape 139"/>
          <p:cNvSpPr txBox="1">
            <a:spLocks noGrp="1"/>
          </p:cNvSpPr>
          <p:nvPr>
            <p:ph type="dt" idx="10"/>
          </p:nvPr>
        </p:nvSpPr>
        <p:spPr>
          <a:xfrm>
            <a:off x="9294042" y="6289678"/>
            <a:ext cx="965945" cy="222435"/>
          </a:xfrm>
          <a:prstGeom prst="rect">
            <a:avLst/>
          </a:prstGeom>
          <a:noFill/>
          <a:ln>
            <a:noFill/>
          </a:ln>
        </p:spPr>
        <p:txBody>
          <a:bodyPr lIns="91425" tIns="91425" rIns="91425" bIns="91425" anchor="ctr" anchorCtr="0"/>
          <a:lstStyle>
            <a:lvl1pPr marL="0" marR="0" lvl="0" indent="0" algn="r" rtl="0">
              <a:spcBef>
                <a:spcPts val="0"/>
              </a:spcBef>
              <a:buNone/>
              <a:defRPr sz="800">
                <a:solidFill>
                  <a:srgbClr val="959595"/>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40" name="Shape 140"/>
          <p:cNvSpPr txBox="1">
            <a:spLocks noGrp="1"/>
          </p:cNvSpPr>
          <p:nvPr>
            <p:ph type="ftr" idx="11"/>
          </p:nvPr>
        </p:nvSpPr>
        <p:spPr>
          <a:xfrm>
            <a:off x="609600" y="6289678"/>
            <a:ext cx="6128030" cy="222435"/>
          </a:xfrm>
          <a:prstGeom prst="rect">
            <a:avLst/>
          </a:prstGeom>
          <a:noFill/>
          <a:ln>
            <a:noFill/>
          </a:ln>
        </p:spPr>
        <p:txBody>
          <a:bodyPr lIns="91425" tIns="91425" rIns="91425" bIns="91425" anchor="ctr" anchorCtr="0"/>
          <a:lstStyle>
            <a:lvl1pPr marL="0" marR="0" lvl="0" indent="0" algn="l" rtl="0">
              <a:spcBef>
                <a:spcPts val="0"/>
              </a:spcBef>
              <a:buNone/>
              <a:defRPr sz="800">
                <a:solidFill>
                  <a:srgbClr val="959595"/>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41" name="Shape 141"/>
          <p:cNvSpPr txBox="1">
            <a:spLocks noGrp="1"/>
          </p:cNvSpPr>
          <p:nvPr>
            <p:ph type="sldNum" idx="12"/>
          </p:nvPr>
        </p:nvSpPr>
        <p:spPr>
          <a:xfrm>
            <a:off x="10665310" y="6289678"/>
            <a:ext cx="918881" cy="22243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800">
                <a:solidFill>
                  <a:srgbClr val="959595"/>
                </a:solidFill>
                <a:latin typeface="Arial"/>
                <a:ea typeface="Arial"/>
                <a:cs typeface="Arial"/>
                <a:sym typeface="Arial"/>
              </a:rPr>
              <a:pPr marL="0" marR="0" lvl="0" indent="0" algn="r" rtl="0">
                <a:spcBef>
                  <a:spcPts val="0"/>
                </a:spcBef>
                <a:buSzPct val="25000"/>
                <a:buNone/>
              </a:pPr>
              <a:t>‹#›</a:t>
            </a:fld>
            <a:endParaRPr lang="en-US" sz="800">
              <a:solidFill>
                <a:srgbClr val="959595"/>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42"/>
        <p:cNvGrpSpPr/>
        <p:nvPr/>
      </p:nvGrpSpPr>
      <p:grpSpPr>
        <a:xfrm>
          <a:off x="0" y="0"/>
          <a:ext cx="0" cy="0"/>
          <a:chOff x="0" y="0"/>
          <a:chExt cx="0" cy="0"/>
        </a:xfrm>
      </p:grpSpPr>
      <p:grpSp>
        <p:nvGrpSpPr>
          <p:cNvPr id="143" name="Shape 143"/>
          <p:cNvGrpSpPr/>
          <p:nvPr/>
        </p:nvGrpSpPr>
        <p:grpSpPr>
          <a:xfrm>
            <a:off x="-1" y="0"/>
            <a:ext cx="12192002" cy="6858000"/>
            <a:chOff x="-1" y="0"/>
            <a:chExt cx="12192002" cy="6858000"/>
          </a:xfrm>
        </p:grpSpPr>
        <p:cxnSp>
          <p:nvCxnSpPr>
            <p:cNvPr id="144" name="Shape 144"/>
            <p:cNvCxnSpPr/>
            <p:nvPr/>
          </p:nvCxnSpPr>
          <p:spPr>
            <a:xfrm>
              <a:off x="610193" y="0"/>
              <a:ext cx="0" cy="685800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45" name="Shape 145"/>
            <p:cNvCxnSpPr/>
            <p:nvPr/>
          </p:nvCxnSpPr>
          <p:spPr>
            <a:xfrm>
              <a:off x="1829332" y="0"/>
              <a:ext cx="0" cy="685800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46" name="Shape 146"/>
            <p:cNvCxnSpPr/>
            <p:nvPr/>
          </p:nvCxnSpPr>
          <p:spPr>
            <a:xfrm>
              <a:off x="3048469" y="0"/>
              <a:ext cx="0" cy="685800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47" name="Shape 147"/>
            <p:cNvCxnSpPr/>
            <p:nvPr/>
          </p:nvCxnSpPr>
          <p:spPr>
            <a:xfrm>
              <a:off x="4267607" y="0"/>
              <a:ext cx="0" cy="685800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48" name="Shape 148"/>
            <p:cNvCxnSpPr/>
            <p:nvPr/>
          </p:nvCxnSpPr>
          <p:spPr>
            <a:xfrm>
              <a:off x="5486746" y="0"/>
              <a:ext cx="0" cy="685800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49" name="Shape 149"/>
            <p:cNvCxnSpPr/>
            <p:nvPr/>
          </p:nvCxnSpPr>
          <p:spPr>
            <a:xfrm>
              <a:off x="6705884" y="0"/>
              <a:ext cx="0" cy="685800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50" name="Shape 150"/>
            <p:cNvCxnSpPr/>
            <p:nvPr/>
          </p:nvCxnSpPr>
          <p:spPr>
            <a:xfrm>
              <a:off x="7925021" y="0"/>
              <a:ext cx="0" cy="685800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51" name="Shape 151"/>
            <p:cNvCxnSpPr/>
            <p:nvPr/>
          </p:nvCxnSpPr>
          <p:spPr>
            <a:xfrm>
              <a:off x="9144160" y="0"/>
              <a:ext cx="0" cy="685800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52" name="Shape 152"/>
            <p:cNvCxnSpPr/>
            <p:nvPr/>
          </p:nvCxnSpPr>
          <p:spPr>
            <a:xfrm>
              <a:off x="10363297" y="0"/>
              <a:ext cx="0" cy="685800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53" name="Shape 153"/>
            <p:cNvCxnSpPr/>
            <p:nvPr/>
          </p:nvCxnSpPr>
          <p:spPr>
            <a:xfrm>
              <a:off x="11582435" y="0"/>
              <a:ext cx="0" cy="685800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54" name="Shape 154"/>
            <p:cNvCxnSpPr/>
            <p:nvPr/>
          </p:nvCxnSpPr>
          <p:spPr>
            <a:xfrm>
              <a:off x="2819" y="386485"/>
              <a:ext cx="12188951" cy="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55" name="Shape 155"/>
            <p:cNvCxnSpPr/>
            <p:nvPr/>
          </p:nvCxnSpPr>
          <p:spPr>
            <a:xfrm>
              <a:off x="2819" y="1611180"/>
              <a:ext cx="12188951" cy="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56" name="Shape 156"/>
            <p:cNvCxnSpPr/>
            <p:nvPr/>
          </p:nvCxnSpPr>
          <p:spPr>
            <a:xfrm>
              <a:off x="2819" y="2835876"/>
              <a:ext cx="12188951" cy="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57" name="Shape 157"/>
            <p:cNvCxnSpPr/>
            <p:nvPr/>
          </p:nvCxnSpPr>
          <p:spPr>
            <a:xfrm>
              <a:off x="2819" y="4060573"/>
              <a:ext cx="12188951" cy="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58" name="Shape 158"/>
            <p:cNvCxnSpPr/>
            <p:nvPr/>
          </p:nvCxnSpPr>
          <p:spPr>
            <a:xfrm>
              <a:off x="2819" y="5285269"/>
              <a:ext cx="12188951" cy="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59" name="Shape 159"/>
            <p:cNvCxnSpPr/>
            <p:nvPr/>
          </p:nvCxnSpPr>
          <p:spPr>
            <a:xfrm>
              <a:off x="2819" y="6509964"/>
              <a:ext cx="12188951" cy="0"/>
            </a:xfrm>
            <a:prstGeom prst="straightConnector1">
              <a:avLst/>
            </a:prstGeom>
            <a:noFill/>
            <a:ln w="9525" cap="flat" cmpd="sng">
              <a:solidFill>
                <a:srgbClr val="D8D8D8">
                  <a:alpha val="29803"/>
                </a:srgbClr>
              </a:solidFill>
              <a:prstDash val="solid"/>
              <a:miter/>
              <a:headEnd type="none" w="med" len="med"/>
              <a:tailEnd type="none" w="med" len="med"/>
            </a:ln>
          </p:spPr>
        </p:cxnSp>
        <p:grpSp>
          <p:nvGrpSpPr>
            <p:cNvPr id="160" name="Shape 160"/>
            <p:cNvGrpSpPr/>
            <p:nvPr/>
          </p:nvGrpSpPr>
          <p:grpSpPr>
            <a:xfrm>
              <a:off x="-1" y="0"/>
              <a:ext cx="12192001" cy="6858000"/>
              <a:chOff x="-1" y="0"/>
              <a:chExt cx="12192001" cy="6858000"/>
            </a:xfrm>
          </p:grpSpPr>
          <p:cxnSp>
            <p:nvCxnSpPr>
              <p:cNvPr id="161" name="Shape 161"/>
              <p:cNvCxnSpPr/>
              <p:nvPr/>
            </p:nvCxnSpPr>
            <p:spPr>
              <a:xfrm>
                <a:off x="225425" y="0"/>
                <a:ext cx="6815930" cy="685800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62" name="Shape 162"/>
              <p:cNvCxnSpPr/>
              <p:nvPr/>
            </p:nvCxnSpPr>
            <p:spPr>
              <a:xfrm>
                <a:off x="1449154" y="0"/>
                <a:ext cx="6815930" cy="685800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63" name="Shape 163"/>
              <p:cNvCxnSpPr/>
              <p:nvPr/>
            </p:nvCxnSpPr>
            <p:spPr>
              <a:xfrm>
                <a:off x="2665982" y="0"/>
                <a:ext cx="6815930" cy="685800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64" name="Shape 164"/>
              <p:cNvCxnSpPr/>
              <p:nvPr/>
            </p:nvCxnSpPr>
            <p:spPr>
              <a:xfrm>
                <a:off x="3885119" y="0"/>
                <a:ext cx="6815930" cy="685800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65" name="Shape 165"/>
              <p:cNvCxnSpPr/>
              <p:nvPr/>
            </p:nvCxnSpPr>
            <p:spPr>
              <a:xfrm>
                <a:off x="5106501" y="0"/>
                <a:ext cx="6815930" cy="6858000"/>
              </a:xfrm>
              <a:prstGeom prst="straightConnector1">
                <a:avLst/>
              </a:prstGeom>
              <a:noFill/>
              <a:ln w="9525" cap="flat" cmpd="sng">
                <a:solidFill>
                  <a:srgbClr val="D8D8D8">
                    <a:alpha val="29803"/>
                  </a:srgbClr>
                </a:solidFill>
                <a:prstDash val="solid"/>
                <a:miter/>
                <a:headEnd type="none" w="med" len="med"/>
                <a:tailEnd type="none" w="med" len="med"/>
              </a:ln>
            </p:spPr>
          </p:cxnSp>
          <p:grpSp>
            <p:nvGrpSpPr>
              <p:cNvPr id="166" name="Shape 166"/>
              <p:cNvGrpSpPr/>
              <p:nvPr/>
            </p:nvGrpSpPr>
            <p:grpSpPr>
              <a:xfrm>
                <a:off x="6327885" y="0"/>
                <a:ext cx="5864114" cy="5898672"/>
                <a:chOff x="6327885" y="0"/>
                <a:chExt cx="5864114" cy="5898672"/>
              </a:xfrm>
            </p:grpSpPr>
            <p:cxnSp>
              <p:nvCxnSpPr>
                <p:cNvPr id="167" name="Shape 167"/>
                <p:cNvCxnSpPr/>
                <p:nvPr/>
              </p:nvCxnSpPr>
              <p:spPr>
                <a:xfrm>
                  <a:off x="6327885" y="0"/>
                  <a:ext cx="5864114" cy="5898672"/>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68" name="Shape 168"/>
                <p:cNvCxnSpPr/>
                <p:nvPr/>
              </p:nvCxnSpPr>
              <p:spPr>
                <a:xfrm>
                  <a:off x="7549267" y="0"/>
                  <a:ext cx="4642732" cy="4672424"/>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69" name="Shape 169"/>
                <p:cNvCxnSpPr/>
                <p:nvPr/>
              </p:nvCxnSpPr>
              <p:spPr>
                <a:xfrm>
                  <a:off x="8772996" y="0"/>
                  <a:ext cx="3419002" cy="3456749"/>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70" name="Shape 170"/>
                <p:cNvCxnSpPr/>
                <p:nvPr/>
              </p:nvCxnSpPr>
              <p:spPr>
                <a:xfrm>
                  <a:off x="9982200" y="0"/>
                  <a:ext cx="2209799" cy="2226468"/>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71" name="Shape 171"/>
                <p:cNvCxnSpPr/>
                <p:nvPr/>
              </p:nvCxnSpPr>
              <p:spPr>
                <a:xfrm>
                  <a:off x="11199018" y="0"/>
                  <a:ext cx="992980" cy="1002506"/>
                </a:xfrm>
                <a:prstGeom prst="straightConnector1">
                  <a:avLst/>
                </a:prstGeom>
                <a:noFill/>
                <a:ln w="9525" cap="flat" cmpd="sng">
                  <a:solidFill>
                    <a:srgbClr val="D8D8D8">
                      <a:alpha val="29803"/>
                    </a:srgbClr>
                  </a:solidFill>
                  <a:prstDash val="solid"/>
                  <a:miter/>
                  <a:headEnd type="none" w="med" len="med"/>
                  <a:tailEnd type="none" w="med" len="med"/>
                </a:ln>
              </p:spPr>
            </p:cxnSp>
          </p:grpSp>
          <p:cxnSp>
            <p:nvCxnSpPr>
              <p:cNvPr id="172" name="Shape 172"/>
              <p:cNvCxnSpPr/>
              <p:nvPr/>
            </p:nvCxnSpPr>
            <p:spPr>
              <a:xfrm rot="10800000">
                <a:off x="0" y="1012052"/>
                <a:ext cx="5828811" cy="5845945"/>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73" name="Shape 173"/>
              <p:cNvCxnSpPr/>
              <p:nvPr/>
            </p:nvCxnSpPr>
            <p:spPr>
              <a:xfrm rot="10800000">
                <a:off x="0" y="2227339"/>
                <a:ext cx="4614781" cy="4630657"/>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74" name="Shape 174"/>
              <p:cNvCxnSpPr/>
              <p:nvPr/>
            </p:nvCxnSpPr>
            <p:spPr>
              <a:xfrm rot="10800000">
                <a:off x="0" y="3432148"/>
                <a:ext cx="3398418" cy="3425848"/>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75" name="Shape 175"/>
              <p:cNvCxnSpPr/>
              <p:nvPr/>
            </p:nvCxnSpPr>
            <p:spPr>
              <a:xfrm rot="10800000">
                <a:off x="-1" y="4651430"/>
                <a:ext cx="2196496" cy="2206566"/>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76" name="Shape 176"/>
              <p:cNvCxnSpPr/>
              <p:nvPr/>
            </p:nvCxnSpPr>
            <p:spPr>
              <a:xfrm rot="10800000">
                <a:off x="-1" y="5864452"/>
                <a:ext cx="987003" cy="993545"/>
              </a:xfrm>
              <a:prstGeom prst="straightConnector1">
                <a:avLst/>
              </a:prstGeom>
              <a:noFill/>
              <a:ln w="9525" cap="flat" cmpd="sng">
                <a:solidFill>
                  <a:srgbClr val="D8D8D8">
                    <a:alpha val="29803"/>
                  </a:srgbClr>
                </a:solidFill>
                <a:prstDash val="solid"/>
                <a:miter/>
                <a:headEnd type="none" w="med" len="med"/>
                <a:tailEnd type="none" w="med" len="med"/>
              </a:ln>
            </p:spPr>
          </p:cxnSp>
        </p:grpSp>
        <p:grpSp>
          <p:nvGrpSpPr>
            <p:cNvPr id="177" name="Shape 177"/>
            <p:cNvGrpSpPr/>
            <p:nvPr/>
          </p:nvGrpSpPr>
          <p:grpSpPr>
            <a:xfrm flipH="1">
              <a:off x="0" y="0"/>
              <a:ext cx="12192001" cy="6858000"/>
              <a:chOff x="-1" y="0"/>
              <a:chExt cx="12192001" cy="6858000"/>
            </a:xfrm>
          </p:grpSpPr>
          <p:cxnSp>
            <p:nvCxnSpPr>
              <p:cNvPr id="178" name="Shape 178"/>
              <p:cNvCxnSpPr/>
              <p:nvPr/>
            </p:nvCxnSpPr>
            <p:spPr>
              <a:xfrm>
                <a:off x="225425" y="0"/>
                <a:ext cx="6815930" cy="685800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79" name="Shape 179"/>
              <p:cNvCxnSpPr/>
              <p:nvPr/>
            </p:nvCxnSpPr>
            <p:spPr>
              <a:xfrm>
                <a:off x="1449154" y="0"/>
                <a:ext cx="6815930" cy="685800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80" name="Shape 180"/>
              <p:cNvCxnSpPr/>
              <p:nvPr/>
            </p:nvCxnSpPr>
            <p:spPr>
              <a:xfrm>
                <a:off x="2665982" y="0"/>
                <a:ext cx="6815930" cy="685800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81" name="Shape 181"/>
              <p:cNvCxnSpPr/>
              <p:nvPr/>
            </p:nvCxnSpPr>
            <p:spPr>
              <a:xfrm>
                <a:off x="3885119" y="0"/>
                <a:ext cx="6815930" cy="6858000"/>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82" name="Shape 182"/>
              <p:cNvCxnSpPr/>
              <p:nvPr/>
            </p:nvCxnSpPr>
            <p:spPr>
              <a:xfrm>
                <a:off x="5106501" y="0"/>
                <a:ext cx="6815930" cy="6858000"/>
              </a:xfrm>
              <a:prstGeom prst="straightConnector1">
                <a:avLst/>
              </a:prstGeom>
              <a:noFill/>
              <a:ln w="9525" cap="flat" cmpd="sng">
                <a:solidFill>
                  <a:srgbClr val="D8D8D8">
                    <a:alpha val="29803"/>
                  </a:srgbClr>
                </a:solidFill>
                <a:prstDash val="solid"/>
                <a:miter/>
                <a:headEnd type="none" w="med" len="med"/>
                <a:tailEnd type="none" w="med" len="med"/>
              </a:ln>
            </p:spPr>
          </p:cxnSp>
          <p:grpSp>
            <p:nvGrpSpPr>
              <p:cNvPr id="183" name="Shape 183"/>
              <p:cNvGrpSpPr/>
              <p:nvPr/>
            </p:nvGrpSpPr>
            <p:grpSpPr>
              <a:xfrm>
                <a:off x="6327885" y="0"/>
                <a:ext cx="5864114" cy="5898672"/>
                <a:chOff x="6327885" y="0"/>
                <a:chExt cx="5864114" cy="5898672"/>
              </a:xfrm>
            </p:grpSpPr>
            <p:cxnSp>
              <p:nvCxnSpPr>
                <p:cNvPr id="184" name="Shape 184"/>
                <p:cNvCxnSpPr/>
                <p:nvPr/>
              </p:nvCxnSpPr>
              <p:spPr>
                <a:xfrm>
                  <a:off x="6327885" y="0"/>
                  <a:ext cx="5864114" cy="5898672"/>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85" name="Shape 185"/>
                <p:cNvCxnSpPr/>
                <p:nvPr/>
              </p:nvCxnSpPr>
              <p:spPr>
                <a:xfrm>
                  <a:off x="7549267" y="0"/>
                  <a:ext cx="4642732" cy="4672424"/>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86" name="Shape 186"/>
                <p:cNvCxnSpPr/>
                <p:nvPr/>
              </p:nvCxnSpPr>
              <p:spPr>
                <a:xfrm>
                  <a:off x="8772996" y="0"/>
                  <a:ext cx="3419002" cy="3456749"/>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87" name="Shape 187"/>
                <p:cNvCxnSpPr/>
                <p:nvPr/>
              </p:nvCxnSpPr>
              <p:spPr>
                <a:xfrm>
                  <a:off x="9982200" y="0"/>
                  <a:ext cx="2209799" cy="2226468"/>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88" name="Shape 188"/>
                <p:cNvCxnSpPr/>
                <p:nvPr/>
              </p:nvCxnSpPr>
              <p:spPr>
                <a:xfrm>
                  <a:off x="11199018" y="0"/>
                  <a:ext cx="992980" cy="1002506"/>
                </a:xfrm>
                <a:prstGeom prst="straightConnector1">
                  <a:avLst/>
                </a:prstGeom>
                <a:noFill/>
                <a:ln w="9525" cap="flat" cmpd="sng">
                  <a:solidFill>
                    <a:srgbClr val="D8D8D8">
                      <a:alpha val="29803"/>
                    </a:srgbClr>
                  </a:solidFill>
                  <a:prstDash val="solid"/>
                  <a:miter/>
                  <a:headEnd type="none" w="med" len="med"/>
                  <a:tailEnd type="none" w="med" len="med"/>
                </a:ln>
              </p:spPr>
            </p:cxnSp>
          </p:grpSp>
          <p:cxnSp>
            <p:nvCxnSpPr>
              <p:cNvPr id="189" name="Shape 189"/>
              <p:cNvCxnSpPr/>
              <p:nvPr/>
            </p:nvCxnSpPr>
            <p:spPr>
              <a:xfrm rot="10800000">
                <a:off x="0" y="1012052"/>
                <a:ext cx="5828811" cy="5845945"/>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90" name="Shape 190"/>
              <p:cNvCxnSpPr/>
              <p:nvPr/>
            </p:nvCxnSpPr>
            <p:spPr>
              <a:xfrm rot="10800000">
                <a:off x="0" y="2227339"/>
                <a:ext cx="4614781" cy="4630657"/>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91" name="Shape 191"/>
              <p:cNvCxnSpPr/>
              <p:nvPr/>
            </p:nvCxnSpPr>
            <p:spPr>
              <a:xfrm rot="10800000">
                <a:off x="0" y="3432148"/>
                <a:ext cx="3398418" cy="3425848"/>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92" name="Shape 192"/>
              <p:cNvCxnSpPr/>
              <p:nvPr/>
            </p:nvCxnSpPr>
            <p:spPr>
              <a:xfrm rot="10800000">
                <a:off x="-1" y="4651430"/>
                <a:ext cx="2196496" cy="2206566"/>
              </a:xfrm>
              <a:prstGeom prst="straightConnector1">
                <a:avLst/>
              </a:prstGeom>
              <a:noFill/>
              <a:ln w="9525" cap="flat" cmpd="sng">
                <a:solidFill>
                  <a:srgbClr val="D8D8D8">
                    <a:alpha val="29803"/>
                  </a:srgbClr>
                </a:solidFill>
                <a:prstDash val="solid"/>
                <a:miter/>
                <a:headEnd type="none" w="med" len="med"/>
                <a:tailEnd type="none" w="med" len="med"/>
              </a:ln>
            </p:spPr>
          </p:cxnSp>
          <p:cxnSp>
            <p:nvCxnSpPr>
              <p:cNvPr id="193" name="Shape 193"/>
              <p:cNvCxnSpPr/>
              <p:nvPr/>
            </p:nvCxnSpPr>
            <p:spPr>
              <a:xfrm rot="10800000">
                <a:off x="-1" y="5864452"/>
                <a:ext cx="987003" cy="993545"/>
              </a:xfrm>
              <a:prstGeom prst="straightConnector1">
                <a:avLst/>
              </a:prstGeom>
              <a:noFill/>
              <a:ln w="9525" cap="flat" cmpd="sng">
                <a:solidFill>
                  <a:srgbClr val="D8D8D8">
                    <a:alpha val="29803"/>
                  </a:srgbClr>
                </a:solidFill>
                <a:prstDash val="solid"/>
                <a:miter/>
                <a:headEnd type="none" w="med" len="med"/>
                <a:tailEnd type="none" w="med" len="med"/>
              </a:ln>
            </p:spPr>
          </p:cxnSp>
        </p:grpSp>
      </p:grpSp>
      <p:sp>
        <p:nvSpPr>
          <p:cNvPr id="194" name="Shape 194"/>
          <p:cNvSpPr txBox="1">
            <a:spLocks noGrp="1"/>
          </p:cNvSpPr>
          <p:nvPr>
            <p:ph type="dt" idx="10"/>
          </p:nvPr>
        </p:nvSpPr>
        <p:spPr>
          <a:xfrm>
            <a:off x="9294042" y="6289678"/>
            <a:ext cx="965945" cy="222435"/>
          </a:xfrm>
          <a:prstGeom prst="rect">
            <a:avLst/>
          </a:prstGeom>
          <a:noFill/>
          <a:ln>
            <a:noFill/>
          </a:ln>
        </p:spPr>
        <p:txBody>
          <a:bodyPr lIns="91425" tIns="91425" rIns="91425" bIns="91425" anchor="ctr" anchorCtr="0"/>
          <a:lstStyle>
            <a:lvl1pPr marL="0" marR="0" lvl="0" indent="0" algn="r" rtl="0">
              <a:spcBef>
                <a:spcPts val="0"/>
              </a:spcBef>
              <a:buNone/>
              <a:defRPr sz="800">
                <a:solidFill>
                  <a:srgbClr val="959595"/>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95" name="Shape 195"/>
          <p:cNvSpPr txBox="1">
            <a:spLocks noGrp="1"/>
          </p:cNvSpPr>
          <p:nvPr>
            <p:ph type="ftr" idx="11"/>
          </p:nvPr>
        </p:nvSpPr>
        <p:spPr>
          <a:xfrm>
            <a:off x="609600" y="6289678"/>
            <a:ext cx="6128030" cy="222435"/>
          </a:xfrm>
          <a:prstGeom prst="rect">
            <a:avLst/>
          </a:prstGeom>
          <a:noFill/>
          <a:ln>
            <a:noFill/>
          </a:ln>
        </p:spPr>
        <p:txBody>
          <a:bodyPr lIns="91425" tIns="91425" rIns="91425" bIns="91425" anchor="ctr" anchorCtr="0"/>
          <a:lstStyle>
            <a:lvl1pPr marL="0" marR="0" lvl="0" indent="0" algn="l" rtl="0">
              <a:spcBef>
                <a:spcPts val="0"/>
              </a:spcBef>
              <a:buNone/>
              <a:defRPr sz="800">
                <a:solidFill>
                  <a:srgbClr val="959595"/>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96" name="Shape 196"/>
          <p:cNvSpPr txBox="1">
            <a:spLocks noGrp="1"/>
          </p:cNvSpPr>
          <p:nvPr>
            <p:ph type="sldNum" idx="12"/>
          </p:nvPr>
        </p:nvSpPr>
        <p:spPr>
          <a:xfrm>
            <a:off x="10665310" y="6289678"/>
            <a:ext cx="918881" cy="22243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800">
                <a:solidFill>
                  <a:srgbClr val="959595"/>
                </a:solidFill>
                <a:latin typeface="Arial"/>
                <a:ea typeface="Arial"/>
                <a:cs typeface="Arial"/>
                <a:sym typeface="Arial"/>
              </a:rPr>
              <a:pPr marL="0" marR="0" lvl="0" indent="0" algn="r" rtl="0">
                <a:spcBef>
                  <a:spcPts val="0"/>
                </a:spcBef>
                <a:buSzPct val="25000"/>
                <a:buNone/>
              </a:pPr>
              <a:t>‹#›</a:t>
            </a:fld>
            <a:endParaRPr lang="en-US" sz="800">
              <a:solidFill>
                <a:srgbClr val="959595"/>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cSld name="Section Header">
    <p:bg>
      <p:bgPr>
        <a:gradFill>
          <a:gsLst>
            <a:gs pos="0">
              <a:schemeClr val="accent1"/>
            </a:gs>
            <a:gs pos="97000">
              <a:srgbClr val="AF4329"/>
            </a:gs>
            <a:gs pos="100000">
              <a:srgbClr val="AF4329"/>
            </a:gs>
          </a:gsLst>
          <a:path path="circle">
            <a:fillToRect l="50000" t="50000" r="50000" b="50000"/>
          </a:path>
          <a:tileRect/>
        </a:gradFill>
        <a:effectLst/>
      </p:bgPr>
    </p:bg>
    <p:spTree>
      <p:nvGrpSpPr>
        <p:cNvPr id="1" name="Shape 197"/>
        <p:cNvGrpSpPr/>
        <p:nvPr/>
      </p:nvGrpSpPr>
      <p:grpSpPr>
        <a:xfrm>
          <a:off x="0" y="0"/>
          <a:ext cx="0" cy="0"/>
          <a:chOff x="0" y="0"/>
          <a:chExt cx="0" cy="0"/>
        </a:xfrm>
      </p:grpSpPr>
      <p:grpSp>
        <p:nvGrpSpPr>
          <p:cNvPr id="198" name="Shape 198"/>
          <p:cNvGrpSpPr/>
          <p:nvPr/>
        </p:nvGrpSpPr>
        <p:grpSpPr>
          <a:xfrm>
            <a:off x="-1" y="0"/>
            <a:ext cx="12192002" cy="6858000"/>
            <a:chOff x="-1" y="0"/>
            <a:chExt cx="12192002" cy="6858000"/>
          </a:xfrm>
        </p:grpSpPr>
        <p:cxnSp>
          <p:nvCxnSpPr>
            <p:cNvPr id="199" name="Shape 199"/>
            <p:cNvCxnSpPr/>
            <p:nvPr/>
          </p:nvCxnSpPr>
          <p:spPr>
            <a:xfrm>
              <a:off x="610193"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00" name="Shape 200"/>
            <p:cNvCxnSpPr/>
            <p:nvPr/>
          </p:nvCxnSpPr>
          <p:spPr>
            <a:xfrm>
              <a:off x="1829332"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01" name="Shape 201"/>
            <p:cNvCxnSpPr/>
            <p:nvPr/>
          </p:nvCxnSpPr>
          <p:spPr>
            <a:xfrm>
              <a:off x="3048469"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02" name="Shape 202"/>
            <p:cNvCxnSpPr/>
            <p:nvPr/>
          </p:nvCxnSpPr>
          <p:spPr>
            <a:xfrm>
              <a:off x="4267607"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03" name="Shape 203"/>
            <p:cNvCxnSpPr/>
            <p:nvPr/>
          </p:nvCxnSpPr>
          <p:spPr>
            <a:xfrm>
              <a:off x="5486746"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04" name="Shape 204"/>
            <p:cNvCxnSpPr/>
            <p:nvPr/>
          </p:nvCxnSpPr>
          <p:spPr>
            <a:xfrm>
              <a:off x="6705884"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05" name="Shape 205"/>
            <p:cNvCxnSpPr/>
            <p:nvPr/>
          </p:nvCxnSpPr>
          <p:spPr>
            <a:xfrm>
              <a:off x="7925021"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06" name="Shape 206"/>
            <p:cNvCxnSpPr/>
            <p:nvPr/>
          </p:nvCxnSpPr>
          <p:spPr>
            <a:xfrm>
              <a:off x="9144160"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07" name="Shape 207"/>
            <p:cNvCxnSpPr/>
            <p:nvPr/>
          </p:nvCxnSpPr>
          <p:spPr>
            <a:xfrm>
              <a:off x="10363297"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08" name="Shape 208"/>
            <p:cNvCxnSpPr/>
            <p:nvPr/>
          </p:nvCxnSpPr>
          <p:spPr>
            <a:xfrm>
              <a:off x="11582435"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09" name="Shape 209"/>
            <p:cNvCxnSpPr/>
            <p:nvPr/>
          </p:nvCxnSpPr>
          <p:spPr>
            <a:xfrm>
              <a:off x="2819" y="386485"/>
              <a:ext cx="12188951" cy="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10" name="Shape 210"/>
            <p:cNvCxnSpPr/>
            <p:nvPr/>
          </p:nvCxnSpPr>
          <p:spPr>
            <a:xfrm>
              <a:off x="2819" y="1611180"/>
              <a:ext cx="12188951" cy="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11" name="Shape 211"/>
            <p:cNvCxnSpPr/>
            <p:nvPr/>
          </p:nvCxnSpPr>
          <p:spPr>
            <a:xfrm>
              <a:off x="2819" y="2835876"/>
              <a:ext cx="12188951" cy="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12" name="Shape 212"/>
            <p:cNvCxnSpPr/>
            <p:nvPr/>
          </p:nvCxnSpPr>
          <p:spPr>
            <a:xfrm>
              <a:off x="2819" y="4060573"/>
              <a:ext cx="12188951" cy="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13" name="Shape 213"/>
            <p:cNvCxnSpPr/>
            <p:nvPr/>
          </p:nvCxnSpPr>
          <p:spPr>
            <a:xfrm>
              <a:off x="2819" y="5285269"/>
              <a:ext cx="12188951" cy="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14" name="Shape 214"/>
            <p:cNvCxnSpPr/>
            <p:nvPr/>
          </p:nvCxnSpPr>
          <p:spPr>
            <a:xfrm>
              <a:off x="2819" y="6509964"/>
              <a:ext cx="12188951" cy="0"/>
            </a:xfrm>
            <a:prstGeom prst="straightConnector1">
              <a:avLst/>
            </a:prstGeom>
            <a:noFill/>
            <a:ln w="9525" cap="flat" cmpd="sng">
              <a:solidFill>
                <a:srgbClr val="A43E27">
                  <a:alpha val="24705"/>
                </a:srgbClr>
              </a:solidFill>
              <a:prstDash val="solid"/>
              <a:miter/>
              <a:headEnd type="none" w="med" len="med"/>
              <a:tailEnd type="none" w="med" len="med"/>
            </a:ln>
          </p:spPr>
        </p:cxnSp>
        <p:grpSp>
          <p:nvGrpSpPr>
            <p:cNvPr id="215" name="Shape 215"/>
            <p:cNvGrpSpPr/>
            <p:nvPr/>
          </p:nvGrpSpPr>
          <p:grpSpPr>
            <a:xfrm>
              <a:off x="-1" y="0"/>
              <a:ext cx="12192001" cy="6858000"/>
              <a:chOff x="-1" y="0"/>
              <a:chExt cx="12192001" cy="6858000"/>
            </a:xfrm>
          </p:grpSpPr>
          <p:cxnSp>
            <p:nvCxnSpPr>
              <p:cNvPr id="216" name="Shape 216"/>
              <p:cNvCxnSpPr/>
              <p:nvPr/>
            </p:nvCxnSpPr>
            <p:spPr>
              <a:xfrm>
                <a:off x="225425"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17" name="Shape 217"/>
              <p:cNvCxnSpPr/>
              <p:nvPr/>
            </p:nvCxnSpPr>
            <p:spPr>
              <a:xfrm>
                <a:off x="1449154"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18" name="Shape 218"/>
              <p:cNvCxnSpPr/>
              <p:nvPr/>
            </p:nvCxnSpPr>
            <p:spPr>
              <a:xfrm>
                <a:off x="2665982"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19" name="Shape 219"/>
              <p:cNvCxnSpPr/>
              <p:nvPr/>
            </p:nvCxnSpPr>
            <p:spPr>
              <a:xfrm>
                <a:off x="3885119"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20" name="Shape 220"/>
              <p:cNvCxnSpPr/>
              <p:nvPr/>
            </p:nvCxnSpPr>
            <p:spPr>
              <a:xfrm>
                <a:off x="5106501"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grpSp>
            <p:nvGrpSpPr>
              <p:cNvPr id="221" name="Shape 221"/>
              <p:cNvGrpSpPr/>
              <p:nvPr/>
            </p:nvGrpSpPr>
            <p:grpSpPr>
              <a:xfrm>
                <a:off x="6327885" y="0"/>
                <a:ext cx="5864114" cy="5898672"/>
                <a:chOff x="6327885" y="0"/>
                <a:chExt cx="5864114" cy="5898672"/>
              </a:xfrm>
            </p:grpSpPr>
            <p:cxnSp>
              <p:nvCxnSpPr>
                <p:cNvPr id="222" name="Shape 222"/>
                <p:cNvCxnSpPr/>
                <p:nvPr/>
              </p:nvCxnSpPr>
              <p:spPr>
                <a:xfrm>
                  <a:off x="6327885" y="0"/>
                  <a:ext cx="5864114" cy="5898672"/>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23" name="Shape 223"/>
                <p:cNvCxnSpPr/>
                <p:nvPr/>
              </p:nvCxnSpPr>
              <p:spPr>
                <a:xfrm>
                  <a:off x="7549267" y="0"/>
                  <a:ext cx="4642732" cy="4672424"/>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24" name="Shape 224"/>
                <p:cNvCxnSpPr/>
                <p:nvPr/>
              </p:nvCxnSpPr>
              <p:spPr>
                <a:xfrm>
                  <a:off x="8772996" y="0"/>
                  <a:ext cx="3419002" cy="3456749"/>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25" name="Shape 225"/>
                <p:cNvCxnSpPr/>
                <p:nvPr/>
              </p:nvCxnSpPr>
              <p:spPr>
                <a:xfrm>
                  <a:off x="9982200" y="0"/>
                  <a:ext cx="2209799" cy="2226468"/>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26" name="Shape 226"/>
                <p:cNvCxnSpPr/>
                <p:nvPr/>
              </p:nvCxnSpPr>
              <p:spPr>
                <a:xfrm>
                  <a:off x="11199018" y="0"/>
                  <a:ext cx="992980" cy="1002506"/>
                </a:xfrm>
                <a:prstGeom prst="straightConnector1">
                  <a:avLst/>
                </a:prstGeom>
                <a:noFill/>
                <a:ln w="9525" cap="flat" cmpd="sng">
                  <a:solidFill>
                    <a:srgbClr val="A43E27">
                      <a:alpha val="24705"/>
                    </a:srgbClr>
                  </a:solidFill>
                  <a:prstDash val="solid"/>
                  <a:miter/>
                  <a:headEnd type="none" w="med" len="med"/>
                  <a:tailEnd type="none" w="med" len="med"/>
                </a:ln>
              </p:spPr>
            </p:cxnSp>
          </p:grpSp>
          <p:cxnSp>
            <p:nvCxnSpPr>
              <p:cNvPr id="227" name="Shape 227"/>
              <p:cNvCxnSpPr/>
              <p:nvPr/>
            </p:nvCxnSpPr>
            <p:spPr>
              <a:xfrm rot="10800000">
                <a:off x="0" y="1012052"/>
                <a:ext cx="5828811" cy="5845945"/>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28" name="Shape 228"/>
              <p:cNvCxnSpPr/>
              <p:nvPr/>
            </p:nvCxnSpPr>
            <p:spPr>
              <a:xfrm rot="10800000">
                <a:off x="0" y="2227339"/>
                <a:ext cx="4614781" cy="4630657"/>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29" name="Shape 229"/>
              <p:cNvCxnSpPr/>
              <p:nvPr/>
            </p:nvCxnSpPr>
            <p:spPr>
              <a:xfrm rot="10800000">
                <a:off x="0" y="3432148"/>
                <a:ext cx="3398418" cy="3425848"/>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30" name="Shape 230"/>
              <p:cNvCxnSpPr/>
              <p:nvPr/>
            </p:nvCxnSpPr>
            <p:spPr>
              <a:xfrm rot="10800000">
                <a:off x="-1" y="4651430"/>
                <a:ext cx="2196496" cy="2206566"/>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31" name="Shape 231"/>
              <p:cNvCxnSpPr/>
              <p:nvPr/>
            </p:nvCxnSpPr>
            <p:spPr>
              <a:xfrm rot="10800000">
                <a:off x="-1" y="5864452"/>
                <a:ext cx="987003" cy="993545"/>
              </a:xfrm>
              <a:prstGeom prst="straightConnector1">
                <a:avLst/>
              </a:prstGeom>
              <a:noFill/>
              <a:ln w="9525" cap="flat" cmpd="sng">
                <a:solidFill>
                  <a:srgbClr val="A43E27">
                    <a:alpha val="24705"/>
                  </a:srgbClr>
                </a:solidFill>
                <a:prstDash val="solid"/>
                <a:miter/>
                <a:headEnd type="none" w="med" len="med"/>
                <a:tailEnd type="none" w="med" len="med"/>
              </a:ln>
            </p:spPr>
          </p:cxnSp>
        </p:grpSp>
        <p:grpSp>
          <p:nvGrpSpPr>
            <p:cNvPr id="232" name="Shape 232"/>
            <p:cNvGrpSpPr/>
            <p:nvPr/>
          </p:nvGrpSpPr>
          <p:grpSpPr>
            <a:xfrm flipH="1">
              <a:off x="0" y="0"/>
              <a:ext cx="12192001" cy="6858000"/>
              <a:chOff x="-1" y="0"/>
              <a:chExt cx="12192001" cy="6858000"/>
            </a:xfrm>
          </p:grpSpPr>
          <p:cxnSp>
            <p:nvCxnSpPr>
              <p:cNvPr id="233" name="Shape 233"/>
              <p:cNvCxnSpPr/>
              <p:nvPr/>
            </p:nvCxnSpPr>
            <p:spPr>
              <a:xfrm>
                <a:off x="225425"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34" name="Shape 234"/>
              <p:cNvCxnSpPr/>
              <p:nvPr/>
            </p:nvCxnSpPr>
            <p:spPr>
              <a:xfrm>
                <a:off x="1449154"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35" name="Shape 235"/>
              <p:cNvCxnSpPr/>
              <p:nvPr/>
            </p:nvCxnSpPr>
            <p:spPr>
              <a:xfrm>
                <a:off x="2665982"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36" name="Shape 236"/>
              <p:cNvCxnSpPr/>
              <p:nvPr/>
            </p:nvCxnSpPr>
            <p:spPr>
              <a:xfrm>
                <a:off x="3885119"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37" name="Shape 237"/>
              <p:cNvCxnSpPr/>
              <p:nvPr/>
            </p:nvCxnSpPr>
            <p:spPr>
              <a:xfrm>
                <a:off x="5150644"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grpSp>
            <p:nvGrpSpPr>
              <p:cNvPr id="238" name="Shape 238"/>
              <p:cNvGrpSpPr/>
              <p:nvPr/>
            </p:nvGrpSpPr>
            <p:grpSpPr>
              <a:xfrm>
                <a:off x="6327885" y="0"/>
                <a:ext cx="5864114" cy="5898672"/>
                <a:chOff x="6327885" y="0"/>
                <a:chExt cx="5864114" cy="5898672"/>
              </a:xfrm>
            </p:grpSpPr>
            <p:cxnSp>
              <p:nvCxnSpPr>
                <p:cNvPr id="239" name="Shape 239"/>
                <p:cNvCxnSpPr/>
                <p:nvPr/>
              </p:nvCxnSpPr>
              <p:spPr>
                <a:xfrm>
                  <a:off x="6327885" y="0"/>
                  <a:ext cx="5864114" cy="5898672"/>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40" name="Shape 240"/>
                <p:cNvCxnSpPr/>
                <p:nvPr/>
              </p:nvCxnSpPr>
              <p:spPr>
                <a:xfrm>
                  <a:off x="7549267" y="0"/>
                  <a:ext cx="4642732" cy="4672424"/>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41" name="Shape 241"/>
                <p:cNvCxnSpPr/>
                <p:nvPr/>
              </p:nvCxnSpPr>
              <p:spPr>
                <a:xfrm>
                  <a:off x="8772996" y="0"/>
                  <a:ext cx="3419002" cy="3456749"/>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42" name="Shape 242"/>
                <p:cNvCxnSpPr/>
                <p:nvPr/>
              </p:nvCxnSpPr>
              <p:spPr>
                <a:xfrm>
                  <a:off x="9982200" y="0"/>
                  <a:ext cx="2209799" cy="2226468"/>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43" name="Shape 243"/>
                <p:cNvCxnSpPr/>
                <p:nvPr/>
              </p:nvCxnSpPr>
              <p:spPr>
                <a:xfrm>
                  <a:off x="11199018" y="0"/>
                  <a:ext cx="992980" cy="1002506"/>
                </a:xfrm>
                <a:prstGeom prst="straightConnector1">
                  <a:avLst/>
                </a:prstGeom>
                <a:noFill/>
                <a:ln w="9525" cap="flat" cmpd="sng">
                  <a:solidFill>
                    <a:srgbClr val="A43E27">
                      <a:alpha val="24705"/>
                    </a:srgbClr>
                  </a:solidFill>
                  <a:prstDash val="solid"/>
                  <a:miter/>
                  <a:headEnd type="none" w="med" len="med"/>
                  <a:tailEnd type="none" w="med" len="med"/>
                </a:ln>
              </p:spPr>
            </p:cxnSp>
          </p:grpSp>
          <p:cxnSp>
            <p:nvCxnSpPr>
              <p:cNvPr id="244" name="Shape 244"/>
              <p:cNvCxnSpPr/>
              <p:nvPr/>
            </p:nvCxnSpPr>
            <p:spPr>
              <a:xfrm rot="10800000">
                <a:off x="0" y="1012052"/>
                <a:ext cx="5828811" cy="5845945"/>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45" name="Shape 245"/>
              <p:cNvCxnSpPr/>
              <p:nvPr/>
            </p:nvCxnSpPr>
            <p:spPr>
              <a:xfrm rot="10800000">
                <a:off x="0" y="2227339"/>
                <a:ext cx="4614781" cy="4630657"/>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46" name="Shape 246"/>
              <p:cNvCxnSpPr/>
              <p:nvPr/>
            </p:nvCxnSpPr>
            <p:spPr>
              <a:xfrm rot="10800000">
                <a:off x="0" y="3432148"/>
                <a:ext cx="3398418" cy="3425848"/>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47" name="Shape 247"/>
              <p:cNvCxnSpPr/>
              <p:nvPr/>
            </p:nvCxnSpPr>
            <p:spPr>
              <a:xfrm rot="10800000">
                <a:off x="-1" y="4651430"/>
                <a:ext cx="2196496" cy="2206566"/>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48" name="Shape 248"/>
              <p:cNvCxnSpPr/>
              <p:nvPr/>
            </p:nvCxnSpPr>
            <p:spPr>
              <a:xfrm rot="10800000">
                <a:off x="-1" y="5864452"/>
                <a:ext cx="987003" cy="993545"/>
              </a:xfrm>
              <a:prstGeom prst="straightConnector1">
                <a:avLst/>
              </a:prstGeom>
              <a:noFill/>
              <a:ln w="9525" cap="flat" cmpd="sng">
                <a:solidFill>
                  <a:srgbClr val="A43E27">
                    <a:alpha val="24705"/>
                  </a:srgbClr>
                </a:solidFill>
                <a:prstDash val="solid"/>
                <a:miter/>
                <a:headEnd type="none" w="med" len="med"/>
                <a:tailEnd type="none" w="med" len="med"/>
              </a:ln>
            </p:spPr>
          </p:cxnSp>
        </p:grpSp>
      </p:grpSp>
      <p:sp>
        <p:nvSpPr>
          <p:cNvPr id="249" name="Shape 249"/>
          <p:cNvSpPr txBox="1">
            <a:spLocks noGrp="1"/>
          </p:cNvSpPr>
          <p:nvPr>
            <p:ph type="title"/>
          </p:nvPr>
        </p:nvSpPr>
        <p:spPr>
          <a:xfrm>
            <a:off x="1295400" y="2541573"/>
            <a:ext cx="9601200" cy="2743199"/>
          </a:xfrm>
          <a:prstGeom prst="rect">
            <a:avLst/>
          </a:prstGeom>
          <a:noFill/>
          <a:ln>
            <a:noFill/>
          </a:ln>
        </p:spPr>
        <p:txBody>
          <a:bodyPr lIns="91425" tIns="91425" rIns="91425" bIns="91425" anchor="b" anchorCtr="0"/>
          <a:lstStyle>
            <a:lvl1pPr marL="0" marR="0" lvl="0" indent="0" algn="l" rtl="0">
              <a:lnSpc>
                <a:spcPct val="85000"/>
              </a:lnSpc>
              <a:spcBef>
                <a:spcPts val="0"/>
              </a:spcBef>
              <a:buClr>
                <a:schemeClr val="lt1"/>
              </a:buClr>
              <a:buFont typeface="Arial"/>
              <a:buNone/>
              <a:defRPr sz="6000" b="1" i="0" u="none" strike="noStrike" cap="none">
                <a:solidFill>
                  <a:schemeClr val="lt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50" name="Shape 250"/>
          <p:cNvSpPr txBox="1">
            <a:spLocks noGrp="1"/>
          </p:cNvSpPr>
          <p:nvPr>
            <p:ph type="body" idx="1"/>
          </p:nvPr>
        </p:nvSpPr>
        <p:spPr>
          <a:xfrm>
            <a:off x="1295400" y="5431535"/>
            <a:ext cx="9601200" cy="457200"/>
          </a:xfrm>
          <a:prstGeom prst="rect">
            <a:avLst/>
          </a:prstGeom>
          <a:noFill/>
          <a:ln>
            <a:noFill/>
          </a:ln>
        </p:spPr>
        <p:txBody>
          <a:bodyPr lIns="91425" tIns="91425" rIns="91425" bIns="91425" anchor="t" anchorCtr="0"/>
          <a:lstStyle>
            <a:lvl1pPr marL="0" marR="0" lvl="0" indent="0" algn="l" rtl="0">
              <a:lnSpc>
                <a:spcPct val="90000"/>
              </a:lnSpc>
              <a:spcBef>
                <a:spcPts val="0"/>
              </a:spcBef>
              <a:buClr>
                <a:schemeClr val="accent1"/>
              </a:buClr>
              <a:buFont typeface="Arial"/>
              <a:buNone/>
              <a:defRPr sz="2000" b="0" i="0" u="none" strike="noStrike" cap="none">
                <a:solidFill>
                  <a:schemeClr val="lt1"/>
                </a:solidFill>
                <a:latin typeface="Arial"/>
                <a:ea typeface="Arial"/>
                <a:cs typeface="Arial"/>
                <a:sym typeface="Arial"/>
              </a:defRPr>
            </a:lvl1pPr>
            <a:lvl2pPr marL="457200" marR="0" lvl="1" indent="0" algn="l" rtl="0">
              <a:lnSpc>
                <a:spcPct val="90000"/>
              </a:lnSpc>
              <a:spcBef>
                <a:spcPts val="1200"/>
              </a:spcBef>
              <a:buClr>
                <a:schemeClr val="accent1"/>
              </a:buClr>
              <a:buFont typeface="Arial"/>
              <a:buNone/>
              <a:defRPr sz="2000" b="0" i="0" u="none" strike="noStrike" cap="none">
                <a:solidFill>
                  <a:schemeClr val="lt1"/>
                </a:solidFill>
                <a:latin typeface="Arial"/>
                <a:ea typeface="Arial"/>
                <a:cs typeface="Arial"/>
                <a:sym typeface="Arial"/>
              </a:defRPr>
            </a:lvl2pPr>
            <a:lvl3pPr marL="914400" marR="0" lvl="2" indent="0" algn="l" rtl="0">
              <a:lnSpc>
                <a:spcPct val="90000"/>
              </a:lnSpc>
              <a:spcBef>
                <a:spcPts val="800"/>
              </a:spcBef>
              <a:buClr>
                <a:schemeClr val="accent1"/>
              </a:buClr>
              <a:buFont typeface="Arial"/>
              <a:buNone/>
              <a:defRPr sz="1800" b="0" i="0" u="none" strike="noStrike" cap="none">
                <a:solidFill>
                  <a:schemeClr val="lt1"/>
                </a:solidFill>
                <a:latin typeface="Arial"/>
                <a:ea typeface="Arial"/>
                <a:cs typeface="Arial"/>
                <a:sym typeface="Arial"/>
              </a:defRPr>
            </a:lvl3pPr>
            <a:lvl4pPr marL="1371600" marR="0" lvl="3" indent="0" algn="l" rtl="0">
              <a:lnSpc>
                <a:spcPct val="90000"/>
              </a:lnSpc>
              <a:spcBef>
                <a:spcPts val="800"/>
              </a:spcBef>
              <a:buClr>
                <a:schemeClr val="accent1"/>
              </a:buClr>
              <a:buFont typeface="Arial"/>
              <a:buNone/>
              <a:defRPr sz="1600" b="0" i="0" u="none" strike="noStrike" cap="none">
                <a:solidFill>
                  <a:schemeClr val="lt1"/>
                </a:solidFill>
                <a:latin typeface="Arial"/>
                <a:ea typeface="Arial"/>
                <a:cs typeface="Arial"/>
                <a:sym typeface="Arial"/>
              </a:defRPr>
            </a:lvl4pPr>
            <a:lvl5pPr marL="1828800" marR="0" lvl="4" indent="0" algn="l" rtl="0">
              <a:lnSpc>
                <a:spcPct val="90000"/>
              </a:lnSpc>
              <a:spcBef>
                <a:spcPts val="600"/>
              </a:spcBef>
              <a:buClr>
                <a:schemeClr val="accent1"/>
              </a:buClr>
              <a:buFont typeface="Arial"/>
              <a:buNone/>
              <a:defRPr sz="1600" b="0" i="0" u="none" strike="noStrike" cap="none">
                <a:solidFill>
                  <a:schemeClr val="lt1"/>
                </a:solidFill>
                <a:latin typeface="Arial"/>
                <a:ea typeface="Arial"/>
                <a:cs typeface="Arial"/>
                <a:sym typeface="Arial"/>
              </a:defRPr>
            </a:lvl5pPr>
            <a:lvl6pPr marL="2286000" marR="0" lvl="5" indent="0" algn="l" rtl="0">
              <a:lnSpc>
                <a:spcPct val="90000"/>
              </a:lnSpc>
              <a:spcBef>
                <a:spcPts val="600"/>
              </a:spcBef>
              <a:buClr>
                <a:schemeClr val="accent1"/>
              </a:buClr>
              <a:buFont typeface="Arial"/>
              <a:buNone/>
              <a:defRPr sz="1600" b="0" i="0" u="none" strike="noStrike" cap="none">
                <a:solidFill>
                  <a:schemeClr val="lt1"/>
                </a:solidFill>
                <a:latin typeface="Arial"/>
                <a:ea typeface="Arial"/>
                <a:cs typeface="Arial"/>
                <a:sym typeface="Arial"/>
              </a:defRPr>
            </a:lvl6pPr>
            <a:lvl7pPr marL="2743200" marR="0" lvl="6" indent="0" algn="l" rtl="0">
              <a:lnSpc>
                <a:spcPct val="90000"/>
              </a:lnSpc>
              <a:spcBef>
                <a:spcPts val="600"/>
              </a:spcBef>
              <a:buClr>
                <a:schemeClr val="accent1"/>
              </a:buClr>
              <a:buFont typeface="Arial"/>
              <a:buNone/>
              <a:defRPr sz="1600" b="0" i="0" u="none" strike="noStrike" cap="none">
                <a:solidFill>
                  <a:schemeClr val="lt1"/>
                </a:solidFill>
                <a:latin typeface="Arial"/>
                <a:ea typeface="Arial"/>
                <a:cs typeface="Arial"/>
                <a:sym typeface="Arial"/>
              </a:defRPr>
            </a:lvl7pPr>
            <a:lvl8pPr marL="3200400" marR="0" lvl="7" indent="0" algn="l" rtl="0">
              <a:lnSpc>
                <a:spcPct val="90000"/>
              </a:lnSpc>
              <a:spcBef>
                <a:spcPts val="600"/>
              </a:spcBef>
              <a:buClr>
                <a:schemeClr val="accent1"/>
              </a:buClr>
              <a:buFont typeface="Arial"/>
              <a:buNone/>
              <a:defRPr sz="1600" b="0" i="0" u="none" strike="noStrike" cap="none">
                <a:solidFill>
                  <a:schemeClr val="lt1"/>
                </a:solidFill>
                <a:latin typeface="Arial"/>
                <a:ea typeface="Arial"/>
                <a:cs typeface="Arial"/>
                <a:sym typeface="Arial"/>
              </a:defRPr>
            </a:lvl8pPr>
            <a:lvl9pPr marL="3657600" marR="0" lvl="8" indent="0" algn="l" rtl="0">
              <a:lnSpc>
                <a:spcPct val="90000"/>
              </a:lnSpc>
              <a:spcBef>
                <a:spcPts val="600"/>
              </a:spcBef>
              <a:buClr>
                <a:schemeClr val="accent1"/>
              </a:buClr>
              <a:buFont typeface="Arial"/>
              <a:buNone/>
              <a:defRPr sz="1600" b="0" i="0" u="none" strike="noStrike" cap="none">
                <a:solidFill>
                  <a:schemeClr val="lt1"/>
                </a:solidFill>
                <a:latin typeface="Arial"/>
                <a:ea typeface="Arial"/>
                <a:cs typeface="Arial"/>
                <a:sym typeface="Arial"/>
              </a:defRPr>
            </a:lvl9pPr>
          </a:lstStyle>
          <a:p>
            <a:endParaRPr/>
          </a:p>
        </p:txBody>
      </p:sp>
      <p:cxnSp>
        <p:nvCxnSpPr>
          <p:cNvPr id="251" name="Shape 251"/>
          <p:cNvCxnSpPr/>
          <p:nvPr/>
        </p:nvCxnSpPr>
        <p:spPr>
          <a:xfrm>
            <a:off x="1295400" y="5294175"/>
            <a:ext cx="9601200" cy="0"/>
          </a:xfrm>
          <a:prstGeom prst="straightConnector1">
            <a:avLst/>
          </a:prstGeom>
          <a:noFill/>
          <a:ln w="12700" cap="flat" cmpd="sng">
            <a:solidFill>
              <a:schemeClr val="lt1"/>
            </a:solidFill>
            <a:prstDash val="solid"/>
            <a:miter/>
            <a:headEnd type="none" w="med" len="med"/>
            <a:tailEnd type="none" w="med" len="med"/>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52"/>
        <p:cNvGrpSpPr/>
        <p:nvPr/>
      </p:nvGrpSpPr>
      <p:grpSpPr>
        <a:xfrm>
          <a:off x="0" y="0"/>
          <a:ext cx="0" cy="0"/>
          <a:chOff x="0" y="0"/>
          <a:chExt cx="0" cy="0"/>
        </a:xfrm>
      </p:grpSpPr>
      <p:sp>
        <p:nvSpPr>
          <p:cNvPr id="253" name="Shape 253"/>
          <p:cNvSpPr txBox="1">
            <a:spLocks noGrp="1"/>
          </p:cNvSpPr>
          <p:nvPr>
            <p:ph type="title"/>
          </p:nvPr>
        </p:nvSpPr>
        <p:spPr>
          <a:xfrm>
            <a:off x="1295400" y="503852"/>
            <a:ext cx="9601200" cy="1142385"/>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accent1"/>
              </a:buClr>
              <a:buFont typeface="Arial"/>
              <a:buNone/>
              <a:defRPr sz="3200" b="1" i="0" u="none" strike="noStrike" cap="none">
                <a:solidFill>
                  <a:schemeClr val="accent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54" name="Shape 254"/>
          <p:cNvSpPr txBox="1">
            <a:spLocks noGrp="1"/>
          </p:cNvSpPr>
          <p:nvPr>
            <p:ph type="body" idx="1"/>
          </p:nvPr>
        </p:nvSpPr>
        <p:spPr>
          <a:xfrm>
            <a:off x="1295400" y="1981199"/>
            <a:ext cx="4572000" cy="3810001"/>
          </a:xfrm>
          <a:prstGeom prst="rect">
            <a:avLst/>
          </a:prstGeom>
          <a:noFill/>
          <a:ln>
            <a:noFill/>
          </a:ln>
        </p:spPr>
        <p:txBody>
          <a:bodyPr lIns="91425" tIns="91425" rIns="91425" bIns="91425" anchor="t" anchorCtr="0"/>
          <a:lstStyle>
            <a:lvl1pPr marL="228600" marR="0" lvl="0" indent="-101600" algn="l" rtl="0">
              <a:lnSpc>
                <a:spcPct val="90000"/>
              </a:lnSpc>
              <a:spcBef>
                <a:spcPts val="1800"/>
              </a:spcBef>
              <a:buClr>
                <a:schemeClr val="accent1"/>
              </a:buClr>
              <a:buSzPct val="100000"/>
              <a:buFont typeface="Arial"/>
              <a:buChar char="▪"/>
              <a:defRPr sz="2000" b="0" i="0" u="none" strike="noStrike" cap="none">
                <a:solidFill>
                  <a:schemeClr val="dk1"/>
                </a:solidFill>
                <a:latin typeface="Arial"/>
                <a:ea typeface="Arial"/>
                <a:cs typeface="Arial"/>
                <a:sym typeface="Arial"/>
              </a:defRPr>
            </a:lvl1pPr>
            <a:lvl2pPr marL="457200" marR="0" lvl="1" indent="-76200" algn="l" rtl="0">
              <a:lnSpc>
                <a:spcPct val="90000"/>
              </a:lnSpc>
              <a:spcBef>
                <a:spcPts val="1200"/>
              </a:spcBef>
              <a:buClr>
                <a:schemeClr val="accent1"/>
              </a:buClr>
              <a:buSzPct val="100000"/>
              <a:buFont typeface="Arial"/>
              <a:buChar char="▪"/>
              <a:defRPr sz="1800" b="0" i="0" u="none" strike="noStrike" cap="none">
                <a:solidFill>
                  <a:schemeClr val="dk1"/>
                </a:solidFill>
                <a:latin typeface="Arial"/>
                <a:ea typeface="Arial"/>
                <a:cs typeface="Arial"/>
                <a:sym typeface="Arial"/>
              </a:defRPr>
            </a:lvl2pPr>
            <a:lvl3pPr marL="685800" marR="0" lvl="2" indent="-88900" algn="l" rtl="0">
              <a:lnSpc>
                <a:spcPct val="90000"/>
              </a:lnSpc>
              <a:spcBef>
                <a:spcPts val="800"/>
              </a:spcBef>
              <a:buClr>
                <a:schemeClr val="accent1"/>
              </a:buClr>
              <a:buSzPct val="100000"/>
              <a:buFont typeface="Arial"/>
              <a:buChar char="▪"/>
              <a:defRPr sz="1600" b="0" i="0" u="none" strike="noStrike" cap="none">
                <a:solidFill>
                  <a:schemeClr val="dk1"/>
                </a:solidFill>
                <a:latin typeface="Arial"/>
                <a:ea typeface="Arial"/>
                <a:cs typeface="Arial"/>
                <a:sym typeface="Arial"/>
              </a:defRPr>
            </a:lvl3pPr>
            <a:lvl4pPr marL="914400" marR="0" lvl="3" indent="-101600" algn="l" rtl="0">
              <a:lnSpc>
                <a:spcPct val="90000"/>
              </a:lnSpc>
              <a:spcBef>
                <a:spcPts val="800"/>
              </a:spcBef>
              <a:buClr>
                <a:schemeClr val="accent1"/>
              </a:buClr>
              <a:buSzPct val="100000"/>
              <a:buFont typeface="Arial"/>
              <a:buChar char="▪"/>
              <a:defRPr sz="1400" b="0" i="0" u="none" strike="noStrike" cap="none">
                <a:solidFill>
                  <a:schemeClr val="dk1"/>
                </a:solidFill>
                <a:latin typeface="Arial"/>
                <a:ea typeface="Arial"/>
                <a:cs typeface="Arial"/>
                <a:sym typeface="Arial"/>
              </a:defRPr>
            </a:lvl4pPr>
            <a:lvl5pPr marL="1143000" marR="0" lvl="4"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5pPr>
            <a:lvl6pPr marL="1371600" marR="0" lvl="5" indent="-76200" algn="l" rtl="0">
              <a:lnSpc>
                <a:spcPct val="90000"/>
              </a:lnSpc>
              <a:spcBef>
                <a:spcPts val="600"/>
              </a:spcBef>
              <a:buClr>
                <a:schemeClr val="accent1"/>
              </a:buClr>
              <a:buSzPct val="100000"/>
              <a:buFont typeface="Arial"/>
              <a:buChar char="▪"/>
              <a:defRPr sz="1800" b="0" i="0" u="none" strike="noStrike" cap="none">
                <a:solidFill>
                  <a:schemeClr val="dk1"/>
                </a:solidFill>
                <a:latin typeface="Arial"/>
                <a:ea typeface="Arial"/>
                <a:cs typeface="Arial"/>
                <a:sym typeface="Arial"/>
              </a:defRPr>
            </a:lvl6pPr>
            <a:lvl7pPr marL="1600200" marR="0" lvl="6" indent="-76200" algn="l" rtl="0">
              <a:lnSpc>
                <a:spcPct val="90000"/>
              </a:lnSpc>
              <a:spcBef>
                <a:spcPts val="600"/>
              </a:spcBef>
              <a:buClr>
                <a:schemeClr val="accent1"/>
              </a:buClr>
              <a:buSzPct val="100000"/>
              <a:buFont typeface="Arial"/>
              <a:buChar char="▪"/>
              <a:defRPr sz="1800" b="0" i="0" u="none" strike="noStrike" cap="none">
                <a:solidFill>
                  <a:schemeClr val="dk1"/>
                </a:solidFill>
                <a:latin typeface="Arial"/>
                <a:ea typeface="Arial"/>
                <a:cs typeface="Arial"/>
                <a:sym typeface="Arial"/>
              </a:defRPr>
            </a:lvl7pPr>
            <a:lvl8pPr marL="1828800" marR="0" lvl="7" indent="-76200" algn="l" rtl="0">
              <a:lnSpc>
                <a:spcPct val="90000"/>
              </a:lnSpc>
              <a:spcBef>
                <a:spcPts val="600"/>
              </a:spcBef>
              <a:buClr>
                <a:schemeClr val="accent1"/>
              </a:buClr>
              <a:buSzPct val="100000"/>
              <a:buFont typeface="Arial"/>
              <a:buChar char="▪"/>
              <a:defRPr sz="1800" b="0" i="0" u="none" strike="noStrike" cap="none">
                <a:solidFill>
                  <a:schemeClr val="dk1"/>
                </a:solidFill>
                <a:latin typeface="Arial"/>
                <a:ea typeface="Arial"/>
                <a:cs typeface="Arial"/>
                <a:sym typeface="Arial"/>
              </a:defRPr>
            </a:lvl8pPr>
            <a:lvl9pPr marL="2057400" marR="0" lvl="8" indent="-76200" algn="l" rtl="0">
              <a:lnSpc>
                <a:spcPct val="90000"/>
              </a:lnSpc>
              <a:spcBef>
                <a:spcPts val="600"/>
              </a:spcBef>
              <a:buClr>
                <a:schemeClr val="accent1"/>
              </a:buClr>
              <a:buSzPct val="1000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5" name="Shape 255"/>
          <p:cNvSpPr txBox="1">
            <a:spLocks noGrp="1"/>
          </p:cNvSpPr>
          <p:nvPr>
            <p:ph type="body" idx="2"/>
          </p:nvPr>
        </p:nvSpPr>
        <p:spPr>
          <a:xfrm>
            <a:off x="6324600" y="1981199"/>
            <a:ext cx="4572000" cy="3810001"/>
          </a:xfrm>
          <a:prstGeom prst="rect">
            <a:avLst/>
          </a:prstGeom>
          <a:noFill/>
          <a:ln>
            <a:noFill/>
          </a:ln>
        </p:spPr>
        <p:txBody>
          <a:bodyPr lIns="91425" tIns="91425" rIns="91425" bIns="91425" anchor="t" anchorCtr="0"/>
          <a:lstStyle>
            <a:lvl1pPr marL="228600" marR="0" lvl="0" indent="-101600" algn="l" rtl="0">
              <a:lnSpc>
                <a:spcPct val="90000"/>
              </a:lnSpc>
              <a:spcBef>
                <a:spcPts val="1800"/>
              </a:spcBef>
              <a:buClr>
                <a:schemeClr val="accent1"/>
              </a:buClr>
              <a:buSzPct val="100000"/>
              <a:buFont typeface="Arial"/>
              <a:buChar char="▪"/>
              <a:defRPr sz="2000" b="0" i="0" u="none" strike="noStrike" cap="none">
                <a:solidFill>
                  <a:schemeClr val="dk1"/>
                </a:solidFill>
                <a:latin typeface="Arial"/>
                <a:ea typeface="Arial"/>
                <a:cs typeface="Arial"/>
                <a:sym typeface="Arial"/>
              </a:defRPr>
            </a:lvl1pPr>
            <a:lvl2pPr marL="457200" marR="0" lvl="1" indent="-76200" algn="l" rtl="0">
              <a:lnSpc>
                <a:spcPct val="90000"/>
              </a:lnSpc>
              <a:spcBef>
                <a:spcPts val="1200"/>
              </a:spcBef>
              <a:buClr>
                <a:schemeClr val="accent1"/>
              </a:buClr>
              <a:buSzPct val="100000"/>
              <a:buFont typeface="Arial"/>
              <a:buChar char="▪"/>
              <a:defRPr sz="1800" b="0" i="0" u="none" strike="noStrike" cap="none">
                <a:solidFill>
                  <a:schemeClr val="dk1"/>
                </a:solidFill>
                <a:latin typeface="Arial"/>
                <a:ea typeface="Arial"/>
                <a:cs typeface="Arial"/>
                <a:sym typeface="Arial"/>
              </a:defRPr>
            </a:lvl2pPr>
            <a:lvl3pPr marL="685800" marR="0" lvl="2" indent="-88900" algn="l" rtl="0">
              <a:lnSpc>
                <a:spcPct val="90000"/>
              </a:lnSpc>
              <a:spcBef>
                <a:spcPts val="800"/>
              </a:spcBef>
              <a:buClr>
                <a:schemeClr val="accent1"/>
              </a:buClr>
              <a:buSzPct val="100000"/>
              <a:buFont typeface="Arial"/>
              <a:buChar char="▪"/>
              <a:defRPr sz="1600" b="0" i="0" u="none" strike="noStrike" cap="none">
                <a:solidFill>
                  <a:schemeClr val="dk1"/>
                </a:solidFill>
                <a:latin typeface="Arial"/>
                <a:ea typeface="Arial"/>
                <a:cs typeface="Arial"/>
                <a:sym typeface="Arial"/>
              </a:defRPr>
            </a:lvl3pPr>
            <a:lvl4pPr marL="914400" marR="0" lvl="3" indent="-101600" algn="l" rtl="0">
              <a:lnSpc>
                <a:spcPct val="90000"/>
              </a:lnSpc>
              <a:spcBef>
                <a:spcPts val="800"/>
              </a:spcBef>
              <a:buClr>
                <a:schemeClr val="accent1"/>
              </a:buClr>
              <a:buSzPct val="100000"/>
              <a:buFont typeface="Arial"/>
              <a:buChar char="▪"/>
              <a:defRPr sz="1400" b="0" i="0" u="none" strike="noStrike" cap="none">
                <a:solidFill>
                  <a:schemeClr val="dk1"/>
                </a:solidFill>
                <a:latin typeface="Arial"/>
                <a:ea typeface="Arial"/>
                <a:cs typeface="Arial"/>
                <a:sym typeface="Arial"/>
              </a:defRPr>
            </a:lvl4pPr>
            <a:lvl5pPr marL="1143000" marR="0" lvl="4"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5pPr>
            <a:lvl6pPr marL="1371600" marR="0" lvl="5" indent="-76200" algn="l" rtl="0">
              <a:lnSpc>
                <a:spcPct val="90000"/>
              </a:lnSpc>
              <a:spcBef>
                <a:spcPts val="600"/>
              </a:spcBef>
              <a:buClr>
                <a:schemeClr val="accent1"/>
              </a:buClr>
              <a:buSzPct val="100000"/>
              <a:buFont typeface="Arial"/>
              <a:buChar char="▪"/>
              <a:defRPr sz="1800" b="0" i="0" u="none" strike="noStrike" cap="none">
                <a:solidFill>
                  <a:schemeClr val="dk1"/>
                </a:solidFill>
                <a:latin typeface="Arial"/>
                <a:ea typeface="Arial"/>
                <a:cs typeface="Arial"/>
                <a:sym typeface="Arial"/>
              </a:defRPr>
            </a:lvl6pPr>
            <a:lvl7pPr marL="1600200" marR="0" lvl="6" indent="-76200" algn="l" rtl="0">
              <a:lnSpc>
                <a:spcPct val="90000"/>
              </a:lnSpc>
              <a:spcBef>
                <a:spcPts val="600"/>
              </a:spcBef>
              <a:buClr>
                <a:schemeClr val="accent1"/>
              </a:buClr>
              <a:buSzPct val="100000"/>
              <a:buFont typeface="Arial"/>
              <a:buChar char="▪"/>
              <a:defRPr sz="1800" b="0" i="0" u="none" strike="noStrike" cap="none">
                <a:solidFill>
                  <a:schemeClr val="dk1"/>
                </a:solidFill>
                <a:latin typeface="Arial"/>
                <a:ea typeface="Arial"/>
                <a:cs typeface="Arial"/>
                <a:sym typeface="Arial"/>
              </a:defRPr>
            </a:lvl7pPr>
            <a:lvl8pPr marL="1828800" marR="0" lvl="7" indent="-76200" algn="l" rtl="0">
              <a:lnSpc>
                <a:spcPct val="90000"/>
              </a:lnSpc>
              <a:spcBef>
                <a:spcPts val="600"/>
              </a:spcBef>
              <a:buClr>
                <a:schemeClr val="accent1"/>
              </a:buClr>
              <a:buSzPct val="100000"/>
              <a:buFont typeface="Arial"/>
              <a:buChar char="▪"/>
              <a:defRPr sz="1800" b="0" i="0" u="none" strike="noStrike" cap="none">
                <a:solidFill>
                  <a:schemeClr val="dk1"/>
                </a:solidFill>
                <a:latin typeface="Arial"/>
                <a:ea typeface="Arial"/>
                <a:cs typeface="Arial"/>
                <a:sym typeface="Arial"/>
              </a:defRPr>
            </a:lvl8pPr>
            <a:lvl9pPr marL="2057400" marR="0" lvl="8" indent="-76200" algn="l" rtl="0">
              <a:lnSpc>
                <a:spcPct val="90000"/>
              </a:lnSpc>
              <a:spcBef>
                <a:spcPts val="600"/>
              </a:spcBef>
              <a:buClr>
                <a:schemeClr val="accent1"/>
              </a:buClr>
              <a:buSzPct val="1000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6" name="Shape 256"/>
          <p:cNvSpPr txBox="1">
            <a:spLocks noGrp="1"/>
          </p:cNvSpPr>
          <p:nvPr>
            <p:ph type="dt" idx="10"/>
          </p:nvPr>
        </p:nvSpPr>
        <p:spPr>
          <a:xfrm>
            <a:off x="9294042" y="6289678"/>
            <a:ext cx="965945" cy="222435"/>
          </a:xfrm>
          <a:prstGeom prst="rect">
            <a:avLst/>
          </a:prstGeom>
          <a:noFill/>
          <a:ln>
            <a:noFill/>
          </a:ln>
        </p:spPr>
        <p:txBody>
          <a:bodyPr lIns="91425" tIns="91425" rIns="91425" bIns="91425" anchor="ctr" anchorCtr="0"/>
          <a:lstStyle>
            <a:lvl1pPr marL="0" marR="0" lvl="0" indent="0" algn="r" rtl="0">
              <a:spcBef>
                <a:spcPts val="0"/>
              </a:spcBef>
              <a:buNone/>
              <a:defRPr sz="800">
                <a:solidFill>
                  <a:srgbClr val="959595"/>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257" name="Shape 257"/>
          <p:cNvSpPr txBox="1">
            <a:spLocks noGrp="1"/>
          </p:cNvSpPr>
          <p:nvPr>
            <p:ph type="ftr" idx="11"/>
          </p:nvPr>
        </p:nvSpPr>
        <p:spPr>
          <a:xfrm>
            <a:off x="609600" y="6289678"/>
            <a:ext cx="6128030" cy="222435"/>
          </a:xfrm>
          <a:prstGeom prst="rect">
            <a:avLst/>
          </a:prstGeom>
          <a:noFill/>
          <a:ln>
            <a:noFill/>
          </a:ln>
        </p:spPr>
        <p:txBody>
          <a:bodyPr lIns="91425" tIns="91425" rIns="91425" bIns="91425" anchor="ctr" anchorCtr="0"/>
          <a:lstStyle>
            <a:lvl1pPr marL="0" marR="0" lvl="0" indent="0" algn="l" rtl="0">
              <a:spcBef>
                <a:spcPts val="0"/>
              </a:spcBef>
              <a:buNone/>
              <a:defRPr sz="800">
                <a:solidFill>
                  <a:srgbClr val="959595"/>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258" name="Shape 258"/>
          <p:cNvSpPr txBox="1">
            <a:spLocks noGrp="1"/>
          </p:cNvSpPr>
          <p:nvPr>
            <p:ph type="sldNum" idx="12"/>
          </p:nvPr>
        </p:nvSpPr>
        <p:spPr>
          <a:xfrm>
            <a:off x="10665310" y="6289678"/>
            <a:ext cx="918881" cy="22243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800">
                <a:solidFill>
                  <a:srgbClr val="959595"/>
                </a:solidFill>
                <a:latin typeface="Arial"/>
                <a:ea typeface="Arial"/>
                <a:cs typeface="Arial"/>
                <a:sym typeface="Arial"/>
              </a:rPr>
              <a:pPr marL="0" marR="0" lvl="0" indent="0" algn="r" rtl="0">
                <a:spcBef>
                  <a:spcPts val="0"/>
                </a:spcBef>
                <a:buSzPct val="25000"/>
                <a:buNone/>
              </a:pPr>
              <a:t>‹#›</a:t>
            </a:fld>
            <a:endParaRPr lang="en-US" sz="800">
              <a:solidFill>
                <a:srgbClr val="959595"/>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bg>
      <p:bgPr>
        <a:gradFill>
          <a:gsLst>
            <a:gs pos="0">
              <a:schemeClr val="accent1"/>
            </a:gs>
            <a:gs pos="100000">
              <a:srgbClr val="AF4329"/>
            </a:gs>
          </a:gsLst>
          <a:path path="circle">
            <a:fillToRect l="50000" t="50000" r="50000" b="50000"/>
          </a:path>
          <a:tileRect/>
        </a:gradFill>
        <a:effectLst/>
      </p:bgPr>
    </p:bg>
    <p:spTree>
      <p:nvGrpSpPr>
        <p:cNvPr id="1" name="Shape 259"/>
        <p:cNvGrpSpPr/>
        <p:nvPr/>
      </p:nvGrpSpPr>
      <p:grpSpPr>
        <a:xfrm>
          <a:off x="0" y="0"/>
          <a:ext cx="0" cy="0"/>
          <a:chOff x="0" y="0"/>
          <a:chExt cx="0" cy="0"/>
        </a:xfrm>
      </p:grpSpPr>
      <p:grpSp>
        <p:nvGrpSpPr>
          <p:cNvPr id="260" name="Shape 260"/>
          <p:cNvGrpSpPr/>
          <p:nvPr/>
        </p:nvGrpSpPr>
        <p:grpSpPr>
          <a:xfrm>
            <a:off x="-1" y="0"/>
            <a:ext cx="12192002" cy="6858000"/>
            <a:chOff x="-1" y="0"/>
            <a:chExt cx="12192002" cy="6858000"/>
          </a:xfrm>
        </p:grpSpPr>
        <p:cxnSp>
          <p:nvCxnSpPr>
            <p:cNvPr id="261" name="Shape 261"/>
            <p:cNvCxnSpPr/>
            <p:nvPr/>
          </p:nvCxnSpPr>
          <p:spPr>
            <a:xfrm>
              <a:off x="610193"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62" name="Shape 262"/>
            <p:cNvCxnSpPr/>
            <p:nvPr/>
          </p:nvCxnSpPr>
          <p:spPr>
            <a:xfrm>
              <a:off x="1829332"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63" name="Shape 263"/>
            <p:cNvCxnSpPr/>
            <p:nvPr/>
          </p:nvCxnSpPr>
          <p:spPr>
            <a:xfrm>
              <a:off x="3048469"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64" name="Shape 264"/>
            <p:cNvCxnSpPr/>
            <p:nvPr/>
          </p:nvCxnSpPr>
          <p:spPr>
            <a:xfrm>
              <a:off x="4267607"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65" name="Shape 265"/>
            <p:cNvCxnSpPr/>
            <p:nvPr/>
          </p:nvCxnSpPr>
          <p:spPr>
            <a:xfrm>
              <a:off x="5486746"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66" name="Shape 266"/>
            <p:cNvCxnSpPr/>
            <p:nvPr/>
          </p:nvCxnSpPr>
          <p:spPr>
            <a:xfrm>
              <a:off x="6705884"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67" name="Shape 267"/>
            <p:cNvCxnSpPr/>
            <p:nvPr/>
          </p:nvCxnSpPr>
          <p:spPr>
            <a:xfrm>
              <a:off x="7925021"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68" name="Shape 268"/>
            <p:cNvCxnSpPr/>
            <p:nvPr/>
          </p:nvCxnSpPr>
          <p:spPr>
            <a:xfrm>
              <a:off x="9144160"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69" name="Shape 269"/>
            <p:cNvCxnSpPr/>
            <p:nvPr/>
          </p:nvCxnSpPr>
          <p:spPr>
            <a:xfrm>
              <a:off x="10363297"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70" name="Shape 270"/>
            <p:cNvCxnSpPr/>
            <p:nvPr/>
          </p:nvCxnSpPr>
          <p:spPr>
            <a:xfrm>
              <a:off x="11582435"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71" name="Shape 271"/>
            <p:cNvCxnSpPr/>
            <p:nvPr/>
          </p:nvCxnSpPr>
          <p:spPr>
            <a:xfrm>
              <a:off x="2819" y="386485"/>
              <a:ext cx="12188951" cy="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72" name="Shape 272"/>
            <p:cNvCxnSpPr/>
            <p:nvPr/>
          </p:nvCxnSpPr>
          <p:spPr>
            <a:xfrm>
              <a:off x="2819" y="1611180"/>
              <a:ext cx="12188951" cy="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73" name="Shape 273"/>
            <p:cNvCxnSpPr/>
            <p:nvPr/>
          </p:nvCxnSpPr>
          <p:spPr>
            <a:xfrm>
              <a:off x="2819" y="2835876"/>
              <a:ext cx="12188951" cy="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74" name="Shape 274"/>
            <p:cNvCxnSpPr/>
            <p:nvPr/>
          </p:nvCxnSpPr>
          <p:spPr>
            <a:xfrm>
              <a:off x="2819" y="4060573"/>
              <a:ext cx="12188951" cy="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75" name="Shape 275"/>
            <p:cNvCxnSpPr/>
            <p:nvPr/>
          </p:nvCxnSpPr>
          <p:spPr>
            <a:xfrm>
              <a:off x="2819" y="5285269"/>
              <a:ext cx="12188951" cy="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76" name="Shape 276"/>
            <p:cNvCxnSpPr/>
            <p:nvPr/>
          </p:nvCxnSpPr>
          <p:spPr>
            <a:xfrm>
              <a:off x="2819" y="6509964"/>
              <a:ext cx="12188951" cy="0"/>
            </a:xfrm>
            <a:prstGeom prst="straightConnector1">
              <a:avLst/>
            </a:prstGeom>
            <a:noFill/>
            <a:ln w="9525" cap="flat" cmpd="sng">
              <a:solidFill>
                <a:srgbClr val="A43E27">
                  <a:alpha val="24705"/>
                </a:srgbClr>
              </a:solidFill>
              <a:prstDash val="solid"/>
              <a:miter/>
              <a:headEnd type="none" w="med" len="med"/>
              <a:tailEnd type="none" w="med" len="med"/>
            </a:ln>
          </p:spPr>
        </p:cxnSp>
        <p:grpSp>
          <p:nvGrpSpPr>
            <p:cNvPr id="277" name="Shape 277"/>
            <p:cNvGrpSpPr/>
            <p:nvPr/>
          </p:nvGrpSpPr>
          <p:grpSpPr>
            <a:xfrm>
              <a:off x="-1" y="0"/>
              <a:ext cx="12192001" cy="6858000"/>
              <a:chOff x="-1" y="0"/>
              <a:chExt cx="12192001" cy="6858000"/>
            </a:xfrm>
          </p:grpSpPr>
          <p:cxnSp>
            <p:nvCxnSpPr>
              <p:cNvPr id="278" name="Shape 278"/>
              <p:cNvCxnSpPr/>
              <p:nvPr/>
            </p:nvCxnSpPr>
            <p:spPr>
              <a:xfrm>
                <a:off x="225425"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79" name="Shape 279"/>
              <p:cNvCxnSpPr/>
              <p:nvPr/>
            </p:nvCxnSpPr>
            <p:spPr>
              <a:xfrm>
                <a:off x="1449154"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80" name="Shape 280"/>
              <p:cNvCxnSpPr/>
              <p:nvPr/>
            </p:nvCxnSpPr>
            <p:spPr>
              <a:xfrm>
                <a:off x="2665982"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81" name="Shape 281"/>
              <p:cNvCxnSpPr/>
              <p:nvPr/>
            </p:nvCxnSpPr>
            <p:spPr>
              <a:xfrm>
                <a:off x="3885119"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82" name="Shape 282"/>
              <p:cNvCxnSpPr/>
              <p:nvPr/>
            </p:nvCxnSpPr>
            <p:spPr>
              <a:xfrm>
                <a:off x="5106501"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grpSp>
            <p:nvGrpSpPr>
              <p:cNvPr id="283" name="Shape 283"/>
              <p:cNvGrpSpPr/>
              <p:nvPr/>
            </p:nvGrpSpPr>
            <p:grpSpPr>
              <a:xfrm>
                <a:off x="6327885" y="0"/>
                <a:ext cx="5864114" cy="5898672"/>
                <a:chOff x="6327885" y="0"/>
                <a:chExt cx="5864114" cy="5898672"/>
              </a:xfrm>
            </p:grpSpPr>
            <p:cxnSp>
              <p:nvCxnSpPr>
                <p:cNvPr id="284" name="Shape 284"/>
                <p:cNvCxnSpPr/>
                <p:nvPr/>
              </p:nvCxnSpPr>
              <p:spPr>
                <a:xfrm>
                  <a:off x="6327885" y="0"/>
                  <a:ext cx="5864114" cy="5898672"/>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85" name="Shape 285"/>
                <p:cNvCxnSpPr/>
                <p:nvPr/>
              </p:nvCxnSpPr>
              <p:spPr>
                <a:xfrm>
                  <a:off x="7549267" y="0"/>
                  <a:ext cx="4642732" cy="4672424"/>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86" name="Shape 286"/>
                <p:cNvCxnSpPr/>
                <p:nvPr/>
              </p:nvCxnSpPr>
              <p:spPr>
                <a:xfrm>
                  <a:off x="8772996" y="0"/>
                  <a:ext cx="3419002" cy="3456749"/>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87" name="Shape 287"/>
                <p:cNvCxnSpPr/>
                <p:nvPr/>
              </p:nvCxnSpPr>
              <p:spPr>
                <a:xfrm>
                  <a:off x="9982200" y="0"/>
                  <a:ext cx="2209799" cy="2226468"/>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88" name="Shape 288"/>
                <p:cNvCxnSpPr/>
                <p:nvPr/>
              </p:nvCxnSpPr>
              <p:spPr>
                <a:xfrm>
                  <a:off x="11199018" y="0"/>
                  <a:ext cx="992980" cy="1002506"/>
                </a:xfrm>
                <a:prstGeom prst="straightConnector1">
                  <a:avLst/>
                </a:prstGeom>
                <a:noFill/>
                <a:ln w="9525" cap="flat" cmpd="sng">
                  <a:solidFill>
                    <a:srgbClr val="A43E27">
                      <a:alpha val="24705"/>
                    </a:srgbClr>
                  </a:solidFill>
                  <a:prstDash val="solid"/>
                  <a:miter/>
                  <a:headEnd type="none" w="med" len="med"/>
                  <a:tailEnd type="none" w="med" len="med"/>
                </a:ln>
              </p:spPr>
            </p:cxnSp>
          </p:grpSp>
          <p:cxnSp>
            <p:nvCxnSpPr>
              <p:cNvPr id="289" name="Shape 289"/>
              <p:cNvCxnSpPr/>
              <p:nvPr/>
            </p:nvCxnSpPr>
            <p:spPr>
              <a:xfrm rot="10800000">
                <a:off x="0" y="1012052"/>
                <a:ext cx="5828811" cy="5845945"/>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90" name="Shape 290"/>
              <p:cNvCxnSpPr/>
              <p:nvPr/>
            </p:nvCxnSpPr>
            <p:spPr>
              <a:xfrm rot="10800000">
                <a:off x="0" y="2227339"/>
                <a:ext cx="4614781" cy="4630657"/>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91" name="Shape 291"/>
              <p:cNvCxnSpPr/>
              <p:nvPr/>
            </p:nvCxnSpPr>
            <p:spPr>
              <a:xfrm rot="10800000">
                <a:off x="0" y="3432148"/>
                <a:ext cx="3398418" cy="3425848"/>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92" name="Shape 292"/>
              <p:cNvCxnSpPr/>
              <p:nvPr/>
            </p:nvCxnSpPr>
            <p:spPr>
              <a:xfrm rot="10800000">
                <a:off x="-1" y="4651430"/>
                <a:ext cx="2196496" cy="2206566"/>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93" name="Shape 293"/>
              <p:cNvCxnSpPr/>
              <p:nvPr/>
            </p:nvCxnSpPr>
            <p:spPr>
              <a:xfrm rot="10800000">
                <a:off x="-1" y="5864452"/>
                <a:ext cx="987003" cy="993545"/>
              </a:xfrm>
              <a:prstGeom prst="straightConnector1">
                <a:avLst/>
              </a:prstGeom>
              <a:noFill/>
              <a:ln w="9525" cap="flat" cmpd="sng">
                <a:solidFill>
                  <a:srgbClr val="A43E27">
                    <a:alpha val="24705"/>
                  </a:srgbClr>
                </a:solidFill>
                <a:prstDash val="solid"/>
                <a:miter/>
                <a:headEnd type="none" w="med" len="med"/>
                <a:tailEnd type="none" w="med" len="med"/>
              </a:ln>
            </p:spPr>
          </p:cxnSp>
        </p:grpSp>
        <p:grpSp>
          <p:nvGrpSpPr>
            <p:cNvPr id="294" name="Shape 294"/>
            <p:cNvGrpSpPr/>
            <p:nvPr/>
          </p:nvGrpSpPr>
          <p:grpSpPr>
            <a:xfrm flipH="1">
              <a:off x="0" y="0"/>
              <a:ext cx="12192001" cy="6858000"/>
              <a:chOff x="-1" y="0"/>
              <a:chExt cx="12192001" cy="6858000"/>
            </a:xfrm>
          </p:grpSpPr>
          <p:cxnSp>
            <p:nvCxnSpPr>
              <p:cNvPr id="295" name="Shape 295"/>
              <p:cNvCxnSpPr/>
              <p:nvPr/>
            </p:nvCxnSpPr>
            <p:spPr>
              <a:xfrm>
                <a:off x="225425"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96" name="Shape 296"/>
              <p:cNvCxnSpPr/>
              <p:nvPr/>
            </p:nvCxnSpPr>
            <p:spPr>
              <a:xfrm>
                <a:off x="1449154"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97" name="Shape 297"/>
              <p:cNvCxnSpPr/>
              <p:nvPr/>
            </p:nvCxnSpPr>
            <p:spPr>
              <a:xfrm>
                <a:off x="2665982"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98" name="Shape 298"/>
              <p:cNvCxnSpPr/>
              <p:nvPr/>
            </p:nvCxnSpPr>
            <p:spPr>
              <a:xfrm>
                <a:off x="3885119"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299" name="Shape 299"/>
              <p:cNvCxnSpPr/>
              <p:nvPr/>
            </p:nvCxnSpPr>
            <p:spPr>
              <a:xfrm>
                <a:off x="5150644"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grpSp>
            <p:nvGrpSpPr>
              <p:cNvPr id="300" name="Shape 300"/>
              <p:cNvGrpSpPr/>
              <p:nvPr/>
            </p:nvGrpSpPr>
            <p:grpSpPr>
              <a:xfrm>
                <a:off x="6327885" y="0"/>
                <a:ext cx="5864114" cy="5898672"/>
                <a:chOff x="6327885" y="0"/>
                <a:chExt cx="5864114" cy="5898672"/>
              </a:xfrm>
            </p:grpSpPr>
            <p:cxnSp>
              <p:nvCxnSpPr>
                <p:cNvPr id="301" name="Shape 301"/>
                <p:cNvCxnSpPr/>
                <p:nvPr/>
              </p:nvCxnSpPr>
              <p:spPr>
                <a:xfrm>
                  <a:off x="6327885" y="0"/>
                  <a:ext cx="5864114" cy="5898672"/>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02" name="Shape 302"/>
                <p:cNvCxnSpPr/>
                <p:nvPr/>
              </p:nvCxnSpPr>
              <p:spPr>
                <a:xfrm>
                  <a:off x="7549267" y="0"/>
                  <a:ext cx="4642732" cy="4672424"/>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03" name="Shape 303"/>
                <p:cNvCxnSpPr/>
                <p:nvPr/>
              </p:nvCxnSpPr>
              <p:spPr>
                <a:xfrm>
                  <a:off x="8772996" y="0"/>
                  <a:ext cx="3419002" cy="3456749"/>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04" name="Shape 304"/>
                <p:cNvCxnSpPr/>
                <p:nvPr/>
              </p:nvCxnSpPr>
              <p:spPr>
                <a:xfrm>
                  <a:off x="9982200" y="0"/>
                  <a:ext cx="2209799" cy="2226468"/>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05" name="Shape 305"/>
                <p:cNvCxnSpPr/>
                <p:nvPr/>
              </p:nvCxnSpPr>
              <p:spPr>
                <a:xfrm>
                  <a:off x="11199018" y="0"/>
                  <a:ext cx="992980" cy="1002506"/>
                </a:xfrm>
                <a:prstGeom prst="straightConnector1">
                  <a:avLst/>
                </a:prstGeom>
                <a:noFill/>
                <a:ln w="9525" cap="flat" cmpd="sng">
                  <a:solidFill>
                    <a:srgbClr val="A43E27">
                      <a:alpha val="24705"/>
                    </a:srgbClr>
                  </a:solidFill>
                  <a:prstDash val="solid"/>
                  <a:miter/>
                  <a:headEnd type="none" w="med" len="med"/>
                  <a:tailEnd type="none" w="med" len="med"/>
                </a:ln>
              </p:spPr>
            </p:cxnSp>
          </p:grpSp>
          <p:cxnSp>
            <p:nvCxnSpPr>
              <p:cNvPr id="306" name="Shape 306"/>
              <p:cNvCxnSpPr/>
              <p:nvPr/>
            </p:nvCxnSpPr>
            <p:spPr>
              <a:xfrm rot="10800000">
                <a:off x="0" y="1012052"/>
                <a:ext cx="5828811" cy="5845945"/>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07" name="Shape 307"/>
              <p:cNvCxnSpPr/>
              <p:nvPr/>
            </p:nvCxnSpPr>
            <p:spPr>
              <a:xfrm rot="10800000">
                <a:off x="0" y="2227339"/>
                <a:ext cx="4614781" cy="4630657"/>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08" name="Shape 308"/>
              <p:cNvCxnSpPr/>
              <p:nvPr/>
            </p:nvCxnSpPr>
            <p:spPr>
              <a:xfrm rot="10800000">
                <a:off x="0" y="3432148"/>
                <a:ext cx="3398418" cy="3425848"/>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09" name="Shape 309"/>
              <p:cNvCxnSpPr/>
              <p:nvPr/>
            </p:nvCxnSpPr>
            <p:spPr>
              <a:xfrm rot="10800000">
                <a:off x="-1" y="4651430"/>
                <a:ext cx="2196496" cy="2206566"/>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10" name="Shape 310"/>
              <p:cNvCxnSpPr/>
              <p:nvPr/>
            </p:nvCxnSpPr>
            <p:spPr>
              <a:xfrm rot="10800000">
                <a:off x="-1" y="5864452"/>
                <a:ext cx="987003" cy="993545"/>
              </a:xfrm>
              <a:prstGeom prst="straightConnector1">
                <a:avLst/>
              </a:prstGeom>
              <a:noFill/>
              <a:ln w="9525" cap="flat" cmpd="sng">
                <a:solidFill>
                  <a:srgbClr val="A43E27">
                    <a:alpha val="24705"/>
                  </a:srgbClr>
                </a:solidFill>
                <a:prstDash val="solid"/>
                <a:miter/>
                <a:headEnd type="none" w="med" len="med"/>
                <a:tailEnd type="none" w="med" len="med"/>
              </a:ln>
            </p:spPr>
          </p:cxnSp>
        </p:grpSp>
      </p:grpSp>
      <p:sp>
        <p:nvSpPr>
          <p:cNvPr id="311" name="Shape 311"/>
          <p:cNvSpPr/>
          <p:nvPr/>
        </p:nvSpPr>
        <p:spPr>
          <a:xfrm>
            <a:off x="0" y="0"/>
            <a:ext cx="7315200" cy="6858000"/>
          </a:xfrm>
          <a:prstGeom prst="rect">
            <a:avLst/>
          </a:prstGeom>
          <a:gradFill>
            <a:gsLst>
              <a:gs pos="0">
                <a:schemeClr val="lt1"/>
              </a:gs>
              <a:gs pos="69000">
                <a:schemeClr val="lt1"/>
              </a:gs>
              <a:gs pos="100000">
                <a:srgbClr val="F2F2F2"/>
              </a:gs>
            </a:gsLst>
            <a:path path="circle">
              <a:fillToRect l="50000" t="50000" r="50000" b="50000"/>
            </a:path>
            <a:tileRect/>
          </a:gra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Arial"/>
              <a:ea typeface="Arial"/>
              <a:cs typeface="Arial"/>
              <a:sym typeface="Arial"/>
            </a:endParaRPr>
          </a:p>
        </p:txBody>
      </p:sp>
      <p:sp>
        <p:nvSpPr>
          <p:cNvPr id="312" name="Shape 312"/>
          <p:cNvSpPr txBox="1">
            <a:spLocks noGrp="1"/>
          </p:cNvSpPr>
          <p:nvPr>
            <p:ph type="title"/>
          </p:nvPr>
        </p:nvSpPr>
        <p:spPr>
          <a:xfrm>
            <a:off x="7913152" y="571500"/>
            <a:ext cx="3657600" cy="2197100"/>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lt1"/>
              </a:buClr>
              <a:buFont typeface="Arial"/>
              <a:buNone/>
              <a:defRPr sz="2600" b="1" i="0" u="none" strike="noStrike" cap="none">
                <a:solidFill>
                  <a:schemeClr val="lt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13" name="Shape 313"/>
          <p:cNvSpPr txBox="1">
            <a:spLocks noGrp="1"/>
          </p:cNvSpPr>
          <p:nvPr>
            <p:ph type="body" idx="1"/>
          </p:nvPr>
        </p:nvSpPr>
        <p:spPr>
          <a:xfrm>
            <a:off x="543197" y="571500"/>
            <a:ext cx="6217919" cy="5714999"/>
          </a:xfrm>
          <a:prstGeom prst="rect">
            <a:avLst/>
          </a:prstGeom>
          <a:noFill/>
          <a:ln>
            <a:noFill/>
          </a:ln>
        </p:spPr>
        <p:txBody>
          <a:bodyPr lIns="91425" tIns="91425" rIns="91425" bIns="91425" anchor="t" anchorCtr="0"/>
          <a:lstStyle>
            <a:lvl1pPr marL="228600" marR="0" lvl="0" indent="-101600" algn="l" rtl="0">
              <a:lnSpc>
                <a:spcPct val="90000"/>
              </a:lnSpc>
              <a:spcBef>
                <a:spcPts val="1800"/>
              </a:spcBef>
              <a:buClr>
                <a:schemeClr val="accent1"/>
              </a:buClr>
              <a:buSzPct val="100000"/>
              <a:buFont typeface="Arial"/>
              <a:buChar char="▪"/>
              <a:defRPr sz="2000" b="0" i="0" u="none" strike="noStrike" cap="none">
                <a:solidFill>
                  <a:schemeClr val="dk1"/>
                </a:solidFill>
                <a:latin typeface="Arial"/>
                <a:ea typeface="Arial"/>
                <a:cs typeface="Arial"/>
                <a:sym typeface="Arial"/>
              </a:defRPr>
            </a:lvl1pPr>
            <a:lvl2pPr marL="457200" marR="0" lvl="1" indent="-76200" algn="l" rtl="0">
              <a:lnSpc>
                <a:spcPct val="90000"/>
              </a:lnSpc>
              <a:spcBef>
                <a:spcPts val="1200"/>
              </a:spcBef>
              <a:buClr>
                <a:schemeClr val="accent1"/>
              </a:buClr>
              <a:buSzPct val="100000"/>
              <a:buFont typeface="Arial"/>
              <a:buChar char="▪"/>
              <a:defRPr sz="1800" b="0" i="0" u="none" strike="noStrike" cap="none">
                <a:solidFill>
                  <a:schemeClr val="dk1"/>
                </a:solidFill>
                <a:latin typeface="Arial"/>
                <a:ea typeface="Arial"/>
                <a:cs typeface="Arial"/>
                <a:sym typeface="Arial"/>
              </a:defRPr>
            </a:lvl2pPr>
            <a:lvl3pPr marL="685800" marR="0" lvl="2" indent="-88900" algn="l" rtl="0">
              <a:lnSpc>
                <a:spcPct val="90000"/>
              </a:lnSpc>
              <a:spcBef>
                <a:spcPts val="800"/>
              </a:spcBef>
              <a:buClr>
                <a:schemeClr val="accent1"/>
              </a:buClr>
              <a:buSzPct val="100000"/>
              <a:buFont typeface="Arial"/>
              <a:buChar char="▪"/>
              <a:defRPr sz="1600" b="0" i="0" u="none" strike="noStrike" cap="none">
                <a:solidFill>
                  <a:schemeClr val="dk1"/>
                </a:solidFill>
                <a:latin typeface="Arial"/>
                <a:ea typeface="Arial"/>
                <a:cs typeface="Arial"/>
                <a:sym typeface="Arial"/>
              </a:defRPr>
            </a:lvl3pPr>
            <a:lvl4pPr marL="914400" marR="0" lvl="3" indent="-101600" algn="l" rtl="0">
              <a:lnSpc>
                <a:spcPct val="90000"/>
              </a:lnSpc>
              <a:spcBef>
                <a:spcPts val="800"/>
              </a:spcBef>
              <a:buClr>
                <a:schemeClr val="accent1"/>
              </a:buClr>
              <a:buSzPct val="100000"/>
              <a:buFont typeface="Arial"/>
              <a:buChar char="▪"/>
              <a:defRPr sz="1400" b="0" i="0" u="none" strike="noStrike" cap="none">
                <a:solidFill>
                  <a:schemeClr val="dk1"/>
                </a:solidFill>
                <a:latin typeface="Arial"/>
                <a:ea typeface="Arial"/>
                <a:cs typeface="Arial"/>
                <a:sym typeface="Arial"/>
              </a:defRPr>
            </a:lvl4pPr>
            <a:lvl5pPr marL="1143000" marR="0" lvl="4"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5pPr>
            <a:lvl6pPr marL="1371600" marR="0" lvl="5" indent="-63500" algn="l" rtl="0">
              <a:lnSpc>
                <a:spcPct val="90000"/>
              </a:lnSpc>
              <a:spcBef>
                <a:spcPts val="600"/>
              </a:spcBef>
              <a:buClr>
                <a:schemeClr val="accent1"/>
              </a:buClr>
              <a:buSzPct val="100000"/>
              <a:buFont typeface="Arial"/>
              <a:buChar char="▪"/>
              <a:defRPr sz="2000" b="0" i="0" u="none" strike="noStrike" cap="none">
                <a:solidFill>
                  <a:schemeClr val="dk1"/>
                </a:solidFill>
                <a:latin typeface="Arial"/>
                <a:ea typeface="Arial"/>
                <a:cs typeface="Arial"/>
                <a:sym typeface="Arial"/>
              </a:defRPr>
            </a:lvl6pPr>
            <a:lvl7pPr marL="1600200" marR="0" lvl="6" indent="-63500" algn="l" rtl="0">
              <a:lnSpc>
                <a:spcPct val="90000"/>
              </a:lnSpc>
              <a:spcBef>
                <a:spcPts val="600"/>
              </a:spcBef>
              <a:buClr>
                <a:schemeClr val="accent1"/>
              </a:buClr>
              <a:buSzPct val="100000"/>
              <a:buFont typeface="Arial"/>
              <a:buChar char="▪"/>
              <a:defRPr sz="2000" b="0" i="0" u="none" strike="noStrike" cap="none">
                <a:solidFill>
                  <a:schemeClr val="dk1"/>
                </a:solidFill>
                <a:latin typeface="Arial"/>
                <a:ea typeface="Arial"/>
                <a:cs typeface="Arial"/>
                <a:sym typeface="Arial"/>
              </a:defRPr>
            </a:lvl7pPr>
            <a:lvl8pPr marL="1828800" marR="0" lvl="7" indent="-63500" algn="l" rtl="0">
              <a:lnSpc>
                <a:spcPct val="90000"/>
              </a:lnSpc>
              <a:spcBef>
                <a:spcPts val="600"/>
              </a:spcBef>
              <a:buClr>
                <a:schemeClr val="accent1"/>
              </a:buClr>
              <a:buSzPct val="100000"/>
              <a:buFont typeface="Arial"/>
              <a:buChar char="▪"/>
              <a:defRPr sz="2000" b="0" i="0" u="none" strike="noStrike" cap="none">
                <a:solidFill>
                  <a:schemeClr val="dk1"/>
                </a:solidFill>
                <a:latin typeface="Arial"/>
                <a:ea typeface="Arial"/>
                <a:cs typeface="Arial"/>
                <a:sym typeface="Arial"/>
              </a:defRPr>
            </a:lvl8pPr>
            <a:lvl9pPr marL="2057400" marR="0" lvl="8" indent="-63500" algn="l" rtl="0">
              <a:lnSpc>
                <a:spcPct val="90000"/>
              </a:lnSpc>
              <a:spcBef>
                <a:spcPts val="600"/>
              </a:spcBef>
              <a:buClr>
                <a:schemeClr val="accent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4" name="Shape 314"/>
          <p:cNvSpPr txBox="1">
            <a:spLocks noGrp="1"/>
          </p:cNvSpPr>
          <p:nvPr>
            <p:ph type="body" idx="2"/>
          </p:nvPr>
        </p:nvSpPr>
        <p:spPr>
          <a:xfrm>
            <a:off x="7913152" y="2995011"/>
            <a:ext cx="3657600" cy="2285950"/>
          </a:xfrm>
          <a:prstGeom prst="rect">
            <a:avLst/>
          </a:prstGeom>
          <a:noFill/>
          <a:ln>
            <a:noFill/>
          </a:ln>
        </p:spPr>
        <p:txBody>
          <a:bodyPr lIns="91425" tIns="91425" rIns="91425" bIns="91425" anchor="t" anchorCtr="0"/>
          <a:lstStyle>
            <a:lvl1pPr marL="0" marR="0" lvl="0" indent="0" algn="l" rtl="0">
              <a:lnSpc>
                <a:spcPct val="90000"/>
              </a:lnSpc>
              <a:spcBef>
                <a:spcPts val="1200"/>
              </a:spcBef>
              <a:buClr>
                <a:schemeClr val="accent1"/>
              </a:buClr>
              <a:buFont typeface="Arial"/>
              <a:buNone/>
              <a:defRPr sz="1600" b="0" i="0" u="none" strike="noStrike" cap="none">
                <a:solidFill>
                  <a:schemeClr val="lt1"/>
                </a:solidFill>
                <a:latin typeface="Arial"/>
                <a:ea typeface="Arial"/>
                <a:cs typeface="Arial"/>
                <a:sym typeface="Arial"/>
              </a:defRPr>
            </a:lvl1pPr>
            <a:lvl2pPr marL="457200" marR="0" lvl="1" indent="0" algn="l" rtl="0">
              <a:lnSpc>
                <a:spcPct val="90000"/>
              </a:lnSpc>
              <a:spcBef>
                <a:spcPts val="1200"/>
              </a:spcBef>
              <a:buClr>
                <a:schemeClr val="accent1"/>
              </a:buClr>
              <a:buFont typeface="Arial"/>
              <a:buNone/>
              <a:defRPr sz="1400" b="0" i="0" u="none" strike="noStrike" cap="none">
                <a:solidFill>
                  <a:schemeClr val="dk1"/>
                </a:solidFill>
                <a:latin typeface="Arial"/>
                <a:ea typeface="Arial"/>
                <a:cs typeface="Arial"/>
                <a:sym typeface="Arial"/>
              </a:defRPr>
            </a:lvl2pPr>
            <a:lvl3pPr marL="914400" marR="0" lvl="2" indent="0" algn="l" rtl="0">
              <a:lnSpc>
                <a:spcPct val="90000"/>
              </a:lnSpc>
              <a:spcBef>
                <a:spcPts val="800"/>
              </a:spcBef>
              <a:buClr>
                <a:schemeClr val="accent1"/>
              </a:buClr>
              <a:buFont typeface="Arial"/>
              <a:buNone/>
              <a:defRPr sz="1200" b="0" i="0" u="none" strike="noStrike" cap="none">
                <a:solidFill>
                  <a:schemeClr val="dk1"/>
                </a:solidFill>
                <a:latin typeface="Arial"/>
                <a:ea typeface="Arial"/>
                <a:cs typeface="Arial"/>
                <a:sym typeface="Arial"/>
              </a:defRPr>
            </a:lvl3pPr>
            <a:lvl4pPr marL="1371600" marR="0" lvl="3" indent="0" algn="l" rtl="0">
              <a:lnSpc>
                <a:spcPct val="90000"/>
              </a:lnSpc>
              <a:spcBef>
                <a:spcPts val="800"/>
              </a:spcBef>
              <a:buClr>
                <a:schemeClr val="accent1"/>
              </a:buClr>
              <a:buFont typeface="Arial"/>
              <a:buNone/>
              <a:defRPr sz="1000" b="0" i="0" u="none" strike="noStrike" cap="none">
                <a:solidFill>
                  <a:schemeClr val="dk1"/>
                </a:solidFill>
                <a:latin typeface="Arial"/>
                <a:ea typeface="Arial"/>
                <a:cs typeface="Arial"/>
                <a:sym typeface="Arial"/>
              </a:defRPr>
            </a:lvl4pPr>
            <a:lvl5pPr marL="1828800" marR="0" lvl="4" indent="0" algn="l" rtl="0">
              <a:lnSpc>
                <a:spcPct val="90000"/>
              </a:lnSpc>
              <a:spcBef>
                <a:spcPts val="600"/>
              </a:spcBef>
              <a:buClr>
                <a:schemeClr val="accent1"/>
              </a:buClr>
              <a:buFont typeface="Arial"/>
              <a:buNone/>
              <a:defRPr sz="1000" b="0" i="0" u="none" strike="noStrike" cap="none">
                <a:solidFill>
                  <a:schemeClr val="dk1"/>
                </a:solidFill>
                <a:latin typeface="Arial"/>
                <a:ea typeface="Arial"/>
                <a:cs typeface="Arial"/>
                <a:sym typeface="Arial"/>
              </a:defRPr>
            </a:lvl5pPr>
            <a:lvl6pPr marL="2286000" marR="0" lvl="5" indent="0" algn="l" rtl="0">
              <a:lnSpc>
                <a:spcPct val="90000"/>
              </a:lnSpc>
              <a:spcBef>
                <a:spcPts val="600"/>
              </a:spcBef>
              <a:buClr>
                <a:schemeClr val="accent1"/>
              </a:buClr>
              <a:buFont typeface="Arial"/>
              <a:buNone/>
              <a:defRPr sz="1000" b="0" i="0" u="none" strike="noStrike" cap="none">
                <a:solidFill>
                  <a:schemeClr val="dk1"/>
                </a:solidFill>
                <a:latin typeface="Arial"/>
                <a:ea typeface="Arial"/>
                <a:cs typeface="Arial"/>
                <a:sym typeface="Arial"/>
              </a:defRPr>
            </a:lvl6pPr>
            <a:lvl7pPr marL="2743200" marR="0" lvl="6" indent="0" algn="l" rtl="0">
              <a:lnSpc>
                <a:spcPct val="90000"/>
              </a:lnSpc>
              <a:spcBef>
                <a:spcPts val="600"/>
              </a:spcBef>
              <a:buClr>
                <a:schemeClr val="accent1"/>
              </a:buClr>
              <a:buFont typeface="Arial"/>
              <a:buNone/>
              <a:defRPr sz="1000" b="0" i="0" u="none" strike="noStrike" cap="none">
                <a:solidFill>
                  <a:schemeClr val="dk1"/>
                </a:solidFill>
                <a:latin typeface="Arial"/>
                <a:ea typeface="Arial"/>
                <a:cs typeface="Arial"/>
                <a:sym typeface="Arial"/>
              </a:defRPr>
            </a:lvl7pPr>
            <a:lvl8pPr marL="3200400" marR="0" lvl="7" indent="0" algn="l" rtl="0">
              <a:lnSpc>
                <a:spcPct val="90000"/>
              </a:lnSpc>
              <a:spcBef>
                <a:spcPts val="600"/>
              </a:spcBef>
              <a:buClr>
                <a:schemeClr val="accent1"/>
              </a:buClr>
              <a:buFont typeface="Arial"/>
              <a:buNone/>
              <a:defRPr sz="1000" b="0" i="0" u="none" strike="noStrike" cap="none">
                <a:solidFill>
                  <a:schemeClr val="dk1"/>
                </a:solidFill>
                <a:latin typeface="Arial"/>
                <a:ea typeface="Arial"/>
                <a:cs typeface="Arial"/>
                <a:sym typeface="Arial"/>
              </a:defRPr>
            </a:lvl8pPr>
            <a:lvl9pPr marL="3657600" marR="0" lvl="8" indent="0" algn="l" rtl="0">
              <a:lnSpc>
                <a:spcPct val="90000"/>
              </a:lnSpc>
              <a:spcBef>
                <a:spcPts val="600"/>
              </a:spcBef>
              <a:buClr>
                <a:schemeClr val="accent1"/>
              </a:buClr>
              <a:buFont typeface="Arial"/>
              <a:buNone/>
              <a:defRPr sz="1000" b="0" i="0" u="none" strike="noStrike" cap="none">
                <a:solidFill>
                  <a:schemeClr val="dk1"/>
                </a:solidFill>
                <a:latin typeface="Arial"/>
                <a:ea typeface="Arial"/>
                <a:cs typeface="Arial"/>
                <a:sym typeface="Arial"/>
              </a:defRPr>
            </a:lvl9pPr>
          </a:lstStyle>
          <a:p>
            <a:endParaRPr/>
          </a:p>
        </p:txBody>
      </p:sp>
      <p:cxnSp>
        <p:nvCxnSpPr>
          <p:cNvPr id="315" name="Shape 315"/>
          <p:cNvCxnSpPr/>
          <p:nvPr/>
        </p:nvCxnSpPr>
        <p:spPr>
          <a:xfrm>
            <a:off x="7923089" y="2895600"/>
            <a:ext cx="3659310" cy="0"/>
          </a:xfrm>
          <a:prstGeom prst="straightConnector1">
            <a:avLst/>
          </a:prstGeom>
          <a:noFill/>
          <a:ln w="19050" cap="flat" cmpd="sng">
            <a:solidFill>
              <a:schemeClr val="lt1"/>
            </a:solidFill>
            <a:prstDash val="solid"/>
            <a:miter/>
            <a:headEnd type="none" w="med" len="med"/>
            <a:tailEnd type="none" w="med" len="med"/>
          </a:ln>
        </p:spPr>
      </p:cxnSp>
      <p:sp>
        <p:nvSpPr>
          <p:cNvPr id="316" name="Shape 316"/>
          <p:cNvSpPr txBox="1">
            <a:spLocks noGrp="1"/>
          </p:cNvSpPr>
          <p:nvPr>
            <p:ph type="dt" idx="10"/>
          </p:nvPr>
        </p:nvSpPr>
        <p:spPr>
          <a:xfrm>
            <a:off x="9294042" y="6289678"/>
            <a:ext cx="965945" cy="222435"/>
          </a:xfrm>
          <a:prstGeom prst="rect">
            <a:avLst/>
          </a:prstGeom>
          <a:noFill/>
          <a:ln>
            <a:noFill/>
          </a:ln>
        </p:spPr>
        <p:txBody>
          <a:bodyPr lIns="91425" tIns="91425" rIns="91425" bIns="91425" anchor="ctr" anchorCtr="0"/>
          <a:lstStyle>
            <a:lvl1pPr marL="0" marR="0" lvl="0" indent="0" algn="r" rtl="0">
              <a:spcBef>
                <a:spcPts val="0"/>
              </a:spcBef>
              <a:buNone/>
              <a:defRPr sz="800">
                <a:solidFill>
                  <a:srgbClr val="959595"/>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317" name="Shape 317"/>
          <p:cNvSpPr txBox="1">
            <a:spLocks noGrp="1"/>
          </p:cNvSpPr>
          <p:nvPr>
            <p:ph type="ftr" idx="11"/>
          </p:nvPr>
        </p:nvSpPr>
        <p:spPr>
          <a:xfrm>
            <a:off x="609600" y="6289678"/>
            <a:ext cx="6128030" cy="222435"/>
          </a:xfrm>
          <a:prstGeom prst="rect">
            <a:avLst/>
          </a:prstGeom>
          <a:noFill/>
          <a:ln>
            <a:noFill/>
          </a:ln>
        </p:spPr>
        <p:txBody>
          <a:bodyPr lIns="91425" tIns="91425" rIns="91425" bIns="91425" anchor="ctr" anchorCtr="0"/>
          <a:lstStyle>
            <a:lvl1pPr marL="0" marR="0" lvl="0" indent="0" algn="l" rtl="0">
              <a:spcBef>
                <a:spcPts val="0"/>
              </a:spcBef>
              <a:buNone/>
              <a:defRPr sz="800">
                <a:solidFill>
                  <a:srgbClr val="959595"/>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318" name="Shape 318"/>
          <p:cNvSpPr txBox="1">
            <a:spLocks noGrp="1"/>
          </p:cNvSpPr>
          <p:nvPr>
            <p:ph type="sldNum" idx="12"/>
          </p:nvPr>
        </p:nvSpPr>
        <p:spPr>
          <a:xfrm>
            <a:off x="10665310" y="6289678"/>
            <a:ext cx="918881" cy="22243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800">
                <a:solidFill>
                  <a:srgbClr val="959595"/>
                </a:solidFill>
                <a:latin typeface="Arial"/>
                <a:ea typeface="Arial"/>
                <a:cs typeface="Arial"/>
                <a:sym typeface="Arial"/>
              </a:rPr>
              <a:pPr marL="0" marR="0" lvl="0" indent="0" algn="r" rtl="0">
                <a:spcBef>
                  <a:spcPts val="0"/>
                </a:spcBef>
                <a:buSzPct val="25000"/>
                <a:buNone/>
              </a:pPr>
              <a:t>‹#›</a:t>
            </a:fld>
            <a:endParaRPr lang="en-US" sz="800">
              <a:solidFill>
                <a:srgbClr val="959595"/>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bg>
      <p:bgPr>
        <a:gradFill>
          <a:gsLst>
            <a:gs pos="0">
              <a:schemeClr val="accent1"/>
            </a:gs>
            <a:gs pos="100000">
              <a:srgbClr val="AF4329"/>
            </a:gs>
          </a:gsLst>
          <a:path path="circle">
            <a:fillToRect l="50000" t="50000" r="50000" b="50000"/>
          </a:path>
          <a:tileRect/>
        </a:gradFill>
        <a:effectLst/>
      </p:bgPr>
    </p:bg>
    <p:spTree>
      <p:nvGrpSpPr>
        <p:cNvPr id="1" name="Shape 319"/>
        <p:cNvGrpSpPr/>
        <p:nvPr/>
      </p:nvGrpSpPr>
      <p:grpSpPr>
        <a:xfrm>
          <a:off x="0" y="0"/>
          <a:ext cx="0" cy="0"/>
          <a:chOff x="0" y="0"/>
          <a:chExt cx="0" cy="0"/>
        </a:xfrm>
      </p:grpSpPr>
      <p:grpSp>
        <p:nvGrpSpPr>
          <p:cNvPr id="320" name="Shape 320"/>
          <p:cNvGrpSpPr/>
          <p:nvPr/>
        </p:nvGrpSpPr>
        <p:grpSpPr>
          <a:xfrm>
            <a:off x="-1" y="0"/>
            <a:ext cx="12192002" cy="6858000"/>
            <a:chOff x="-1" y="0"/>
            <a:chExt cx="12192002" cy="6858000"/>
          </a:xfrm>
        </p:grpSpPr>
        <p:cxnSp>
          <p:nvCxnSpPr>
            <p:cNvPr id="321" name="Shape 321"/>
            <p:cNvCxnSpPr/>
            <p:nvPr/>
          </p:nvCxnSpPr>
          <p:spPr>
            <a:xfrm>
              <a:off x="610193"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22" name="Shape 322"/>
            <p:cNvCxnSpPr/>
            <p:nvPr/>
          </p:nvCxnSpPr>
          <p:spPr>
            <a:xfrm>
              <a:off x="1829332"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23" name="Shape 323"/>
            <p:cNvCxnSpPr/>
            <p:nvPr/>
          </p:nvCxnSpPr>
          <p:spPr>
            <a:xfrm>
              <a:off x="3048469"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24" name="Shape 324"/>
            <p:cNvCxnSpPr/>
            <p:nvPr/>
          </p:nvCxnSpPr>
          <p:spPr>
            <a:xfrm>
              <a:off x="4267607"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25" name="Shape 325"/>
            <p:cNvCxnSpPr/>
            <p:nvPr/>
          </p:nvCxnSpPr>
          <p:spPr>
            <a:xfrm>
              <a:off x="5486746"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26" name="Shape 326"/>
            <p:cNvCxnSpPr/>
            <p:nvPr/>
          </p:nvCxnSpPr>
          <p:spPr>
            <a:xfrm>
              <a:off x="6705884"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27" name="Shape 327"/>
            <p:cNvCxnSpPr/>
            <p:nvPr/>
          </p:nvCxnSpPr>
          <p:spPr>
            <a:xfrm>
              <a:off x="7925021"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28" name="Shape 328"/>
            <p:cNvCxnSpPr/>
            <p:nvPr/>
          </p:nvCxnSpPr>
          <p:spPr>
            <a:xfrm>
              <a:off x="9144160"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29" name="Shape 329"/>
            <p:cNvCxnSpPr/>
            <p:nvPr/>
          </p:nvCxnSpPr>
          <p:spPr>
            <a:xfrm>
              <a:off x="10363297"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30" name="Shape 330"/>
            <p:cNvCxnSpPr/>
            <p:nvPr/>
          </p:nvCxnSpPr>
          <p:spPr>
            <a:xfrm>
              <a:off x="11582435" y="0"/>
              <a:ext cx="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31" name="Shape 331"/>
            <p:cNvCxnSpPr/>
            <p:nvPr/>
          </p:nvCxnSpPr>
          <p:spPr>
            <a:xfrm>
              <a:off x="2819" y="386485"/>
              <a:ext cx="12188951" cy="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32" name="Shape 332"/>
            <p:cNvCxnSpPr/>
            <p:nvPr/>
          </p:nvCxnSpPr>
          <p:spPr>
            <a:xfrm>
              <a:off x="2819" y="1611180"/>
              <a:ext cx="12188951" cy="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33" name="Shape 333"/>
            <p:cNvCxnSpPr/>
            <p:nvPr/>
          </p:nvCxnSpPr>
          <p:spPr>
            <a:xfrm>
              <a:off x="2819" y="2835876"/>
              <a:ext cx="12188951" cy="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34" name="Shape 334"/>
            <p:cNvCxnSpPr/>
            <p:nvPr/>
          </p:nvCxnSpPr>
          <p:spPr>
            <a:xfrm>
              <a:off x="2819" y="4060573"/>
              <a:ext cx="12188951" cy="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35" name="Shape 335"/>
            <p:cNvCxnSpPr/>
            <p:nvPr/>
          </p:nvCxnSpPr>
          <p:spPr>
            <a:xfrm>
              <a:off x="2819" y="5285269"/>
              <a:ext cx="12188951" cy="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36" name="Shape 336"/>
            <p:cNvCxnSpPr/>
            <p:nvPr/>
          </p:nvCxnSpPr>
          <p:spPr>
            <a:xfrm>
              <a:off x="2819" y="6509964"/>
              <a:ext cx="12188951" cy="0"/>
            </a:xfrm>
            <a:prstGeom prst="straightConnector1">
              <a:avLst/>
            </a:prstGeom>
            <a:noFill/>
            <a:ln w="9525" cap="flat" cmpd="sng">
              <a:solidFill>
                <a:srgbClr val="A43E27">
                  <a:alpha val="24705"/>
                </a:srgbClr>
              </a:solidFill>
              <a:prstDash val="solid"/>
              <a:miter/>
              <a:headEnd type="none" w="med" len="med"/>
              <a:tailEnd type="none" w="med" len="med"/>
            </a:ln>
          </p:spPr>
        </p:cxnSp>
        <p:grpSp>
          <p:nvGrpSpPr>
            <p:cNvPr id="337" name="Shape 337"/>
            <p:cNvGrpSpPr/>
            <p:nvPr/>
          </p:nvGrpSpPr>
          <p:grpSpPr>
            <a:xfrm>
              <a:off x="-1" y="0"/>
              <a:ext cx="12192001" cy="6858000"/>
              <a:chOff x="-1" y="0"/>
              <a:chExt cx="12192001" cy="6858000"/>
            </a:xfrm>
          </p:grpSpPr>
          <p:cxnSp>
            <p:nvCxnSpPr>
              <p:cNvPr id="338" name="Shape 338"/>
              <p:cNvCxnSpPr/>
              <p:nvPr/>
            </p:nvCxnSpPr>
            <p:spPr>
              <a:xfrm>
                <a:off x="225425"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39" name="Shape 339"/>
              <p:cNvCxnSpPr/>
              <p:nvPr/>
            </p:nvCxnSpPr>
            <p:spPr>
              <a:xfrm>
                <a:off x="1449154"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40" name="Shape 340"/>
              <p:cNvCxnSpPr/>
              <p:nvPr/>
            </p:nvCxnSpPr>
            <p:spPr>
              <a:xfrm>
                <a:off x="2665982"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41" name="Shape 341"/>
              <p:cNvCxnSpPr/>
              <p:nvPr/>
            </p:nvCxnSpPr>
            <p:spPr>
              <a:xfrm>
                <a:off x="3885119"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42" name="Shape 342"/>
              <p:cNvCxnSpPr/>
              <p:nvPr/>
            </p:nvCxnSpPr>
            <p:spPr>
              <a:xfrm>
                <a:off x="5106501"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grpSp>
            <p:nvGrpSpPr>
              <p:cNvPr id="343" name="Shape 343"/>
              <p:cNvGrpSpPr/>
              <p:nvPr/>
            </p:nvGrpSpPr>
            <p:grpSpPr>
              <a:xfrm>
                <a:off x="6327885" y="0"/>
                <a:ext cx="5864114" cy="5898672"/>
                <a:chOff x="6327885" y="0"/>
                <a:chExt cx="5864114" cy="5898672"/>
              </a:xfrm>
            </p:grpSpPr>
            <p:cxnSp>
              <p:nvCxnSpPr>
                <p:cNvPr id="344" name="Shape 344"/>
                <p:cNvCxnSpPr/>
                <p:nvPr/>
              </p:nvCxnSpPr>
              <p:spPr>
                <a:xfrm>
                  <a:off x="6327885" y="0"/>
                  <a:ext cx="5864114" cy="5898672"/>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45" name="Shape 345"/>
                <p:cNvCxnSpPr/>
                <p:nvPr/>
              </p:nvCxnSpPr>
              <p:spPr>
                <a:xfrm>
                  <a:off x="7549267" y="0"/>
                  <a:ext cx="4642732" cy="4672424"/>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46" name="Shape 346"/>
                <p:cNvCxnSpPr/>
                <p:nvPr/>
              </p:nvCxnSpPr>
              <p:spPr>
                <a:xfrm>
                  <a:off x="8772996" y="0"/>
                  <a:ext cx="3419002" cy="3456749"/>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47" name="Shape 347"/>
                <p:cNvCxnSpPr/>
                <p:nvPr/>
              </p:nvCxnSpPr>
              <p:spPr>
                <a:xfrm>
                  <a:off x="9982200" y="0"/>
                  <a:ext cx="2209799" cy="2226468"/>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48" name="Shape 348"/>
                <p:cNvCxnSpPr/>
                <p:nvPr/>
              </p:nvCxnSpPr>
              <p:spPr>
                <a:xfrm>
                  <a:off x="11199018" y="0"/>
                  <a:ext cx="992980" cy="1002506"/>
                </a:xfrm>
                <a:prstGeom prst="straightConnector1">
                  <a:avLst/>
                </a:prstGeom>
                <a:noFill/>
                <a:ln w="9525" cap="flat" cmpd="sng">
                  <a:solidFill>
                    <a:srgbClr val="A43E27">
                      <a:alpha val="24705"/>
                    </a:srgbClr>
                  </a:solidFill>
                  <a:prstDash val="solid"/>
                  <a:miter/>
                  <a:headEnd type="none" w="med" len="med"/>
                  <a:tailEnd type="none" w="med" len="med"/>
                </a:ln>
              </p:spPr>
            </p:cxnSp>
          </p:grpSp>
          <p:cxnSp>
            <p:nvCxnSpPr>
              <p:cNvPr id="349" name="Shape 349"/>
              <p:cNvCxnSpPr/>
              <p:nvPr/>
            </p:nvCxnSpPr>
            <p:spPr>
              <a:xfrm rot="10800000">
                <a:off x="0" y="1012052"/>
                <a:ext cx="5828811" cy="5845945"/>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50" name="Shape 350"/>
              <p:cNvCxnSpPr/>
              <p:nvPr/>
            </p:nvCxnSpPr>
            <p:spPr>
              <a:xfrm rot="10800000">
                <a:off x="0" y="2227339"/>
                <a:ext cx="4614781" cy="4630657"/>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51" name="Shape 351"/>
              <p:cNvCxnSpPr/>
              <p:nvPr/>
            </p:nvCxnSpPr>
            <p:spPr>
              <a:xfrm rot="10800000">
                <a:off x="0" y="3432148"/>
                <a:ext cx="3398418" cy="3425848"/>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52" name="Shape 352"/>
              <p:cNvCxnSpPr/>
              <p:nvPr/>
            </p:nvCxnSpPr>
            <p:spPr>
              <a:xfrm rot="10800000">
                <a:off x="-1" y="4651430"/>
                <a:ext cx="2196496" cy="2206566"/>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53" name="Shape 353"/>
              <p:cNvCxnSpPr/>
              <p:nvPr/>
            </p:nvCxnSpPr>
            <p:spPr>
              <a:xfrm rot="10800000">
                <a:off x="-1" y="5864452"/>
                <a:ext cx="987003" cy="993545"/>
              </a:xfrm>
              <a:prstGeom prst="straightConnector1">
                <a:avLst/>
              </a:prstGeom>
              <a:noFill/>
              <a:ln w="9525" cap="flat" cmpd="sng">
                <a:solidFill>
                  <a:srgbClr val="A43E27">
                    <a:alpha val="24705"/>
                  </a:srgbClr>
                </a:solidFill>
                <a:prstDash val="solid"/>
                <a:miter/>
                <a:headEnd type="none" w="med" len="med"/>
                <a:tailEnd type="none" w="med" len="med"/>
              </a:ln>
            </p:spPr>
          </p:cxnSp>
        </p:grpSp>
        <p:grpSp>
          <p:nvGrpSpPr>
            <p:cNvPr id="354" name="Shape 354"/>
            <p:cNvGrpSpPr/>
            <p:nvPr/>
          </p:nvGrpSpPr>
          <p:grpSpPr>
            <a:xfrm flipH="1">
              <a:off x="0" y="0"/>
              <a:ext cx="12192001" cy="6858000"/>
              <a:chOff x="-1" y="0"/>
              <a:chExt cx="12192001" cy="6858000"/>
            </a:xfrm>
          </p:grpSpPr>
          <p:cxnSp>
            <p:nvCxnSpPr>
              <p:cNvPr id="355" name="Shape 355"/>
              <p:cNvCxnSpPr/>
              <p:nvPr/>
            </p:nvCxnSpPr>
            <p:spPr>
              <a:xfrm>
                <a:off x="225425"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56" name="Shape 356"/>
              <p:cNvCxnSpPr/>
              <p:nvPr/>
            </p:nvCxnSpPr>
            <p:spPr>
              <a:xfrm>
                <a:off x="1449154"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57" name="Shape 357"/>
              <p:cNvCxnSpPr/>
              <p:nvPr/>
            </p:nvCxnSpPr>
            <p:spPr>
              <a:xfrm>
                <a:off x="2665982"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58" name="Shape 358"/>
              <p:cNvCxnSpPr/>
              <p:nvPr/>
            </p:nvCxnSpPr>
            <p:spPr>
              <a:xfrm>
                <a:off x="3885119"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59" name="Shape 359"/>
              <p:cNvCxnSpPr/>
              <p:nvPr/>
            </p:nvCxnSpPr>
            <p:spPr>
              <a:xfrm>
                <a:off x="5150644" y="0"/>
                <a:ext cx="6815930" cy="6858000"/>
              </a:xfrm>
              <a:prstGeom prst="straightConnector1">
                <a:avLst/>
              </a:prstGeom>
              <a:noFill/>
              <a:ln w="9525" cap="flat" cmpd="sng">
                <a:solidFill>
                  <a:srgbClr val="A43E27">
                    <a:alpha val="24705"/>
                  </a:srgbClr>
                </a:solidFill>
                <a:prstDash val="solid"/>
                <a:miter/>
                <a:headEnd type="none" w="med" len="med"/>
                <a:tailEnd type="none" w="med" len="med"/>
              </a:ln>
            </p:spPr>
          </p:cxnSp>
          <p:grpSp>
            <p:nvGrpSpPr>
              <p:cNvPr id="360" name="Shape 360"/>
              <p:cNvGrpSpPr/>
              <p:nvPr/>
            </p:nvGrpSpPr>
            <p:grpSpPr>
              <a:xfrm>
                <a:off x="6327885" y="0"/>
                <a:ext cx="5864114" cy="5898672"/>
                <a:chOff x="6327885" y="0"/>
                <a:chExt cx="5864114" cy="5898672"/>
              </a:xfrm>
            </p:grpSpPr>
            <p:cxnSp>
              <p:nvCxnSpPr>
                <p:cNvPr id="361" name="Shape 361"/>
                <p:cNvCxnSpPr/>
                <p:nvPr/>
              </p:nvCxnSpPr>
              <p:spPr>
                <a:xfrm>
                  <a:off x="6327885" y="0"/>
                  <a:ext cx="5864114" cy="5898672"/>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62" name="Shape 362"/>
                <p:cNvCxnSpPr/>
                <p:nvPr/>
              </p:nvCxnSpPr>
              <p:spPr>
                <a:xfrm>
                  <a:off x="7549267" y="0"/>
                  <a:ext cx="4642732" cy="4672424"/>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63" name="Shape 363"/>
                <p:cNvCxnSpPr/>
                <p:nvPr/>
              </p:nvCxnSpPr>
              <p:spPr>
                <a:xfrm>
                  <a:off x="8772996" y="0"/>
                  <a:ext cx="3419002" cy="3456749"/>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64" name="Shape 364"/>
                <p:cNvCxnSpPr/>
                <p:nvPr/>
              </p:nvCxnSpPr>
              <p:spPr>
                <a:xfrm>
                  <a:off x="9982200" y="0"/>
                  <a:ext cx="2209799" cy="2226468"/>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65" name="Shape 365"/>
                <p:cNvCxnSpPr/>
                <p:nvPr/>
              </p:nvCxnSpPr>
              <p:spPr>
                <a:xfrm>
                  <a:off x="11199018" y="0"/>
                  <a:ext cx="992980" cy="1002506"/>
                </a:xfrm>
                <a:prstGeom prst="straightConnector1">
                  <a:avLst/>
                </a:prstGeom>
                <a:noFill/>
                <a:ln w="9525" cap="flat" cmpd="sng">
                  <a:solidFill>
                    <a:srgbClr val="A43E27">
                      <a:alpha val="24705"/>
                    </a:srgbClr>
                  </a:solidFill>
                  <a:prstDash val="solid"/>
                  <a:miter/>
                  <a:headEnd type="none" w="med" len="med"/>
                  <a:tailEnd type="none" w="med" len="med"/>
                </a:ln>
              </p:spPr>
            </p:cxnSp>
          </p:grpSp>
          <p:cxnSp>
            <p:nvCxnSpPr>
              <p:cNvPr id="366" name="Shape 366"/>
              <p:cNvCxnSpPr/>
              <p:nvPr/>
            </p:nvCxnSpPr>
            <p:spPr>
              <a:xfrm rot="10800000">
                <a:off x="0" y="1012052"/>
                <a:ext cx="5828811" cy="5845945"/>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67" name="Shape 367"/>
              <p:cNvCxnSpPr/>
              <p:nvPr/>
            </p:nvCxnSpPr>
            <p:spPr>
              <a:xfrm rot="10800000">
                <a:off x="0" y="2227339"/>
                <a:ext cx="4614781" cy="4630657"/>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68" name="Shape 368"/>
              <p:cNvCxnSpPr/>
              <p:nvPr/>
            </p:nvCxnSpPr>
            <p:spPr>
              <a:xfrm rot="10800000">
                <a:off x="0" y="3432148"/>
                <a:ext cx="3398418" cy="3425848"/>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69" name="Shape 369"/>
              <p:cNvCxnSpPr/>
              <p:nvPr/>
            </p:nvCxnSpPr>
            <p:spPr>
              <a:xfrm rot="10800000">
                <a:off x="-1" y="4651430"/>
                <a:ext cx="2196496" cy="2206566"/>
              </a:xfrm>
              <a:prstGeom prst="straightConnector1">
                <a:avLst/>
              </a:prstGeom>
              <a:noFill/>
              <a:ln w="9525" cap="flat" cmpd="sng">
                <a:solidFill>
                  <a:srgbClr val="A43E27">
                    <a:alpha val="24705"/>
                  </a:srgbClr>
                </a:solidFill>
                <a:prstDash val="solid"/>
                <a:miter/>
                <a:headEnd type="none" w="med" len="med"/>
                <a:tailEnd type="none" w="med" len="med"/>
              </a:ln>
            </p:spPr>
          </p:cxnSp>
          <p:cxnSp>
            <p:nvCxnSpPr>
              <p:cNvPr id="370" name="Shape 370"/>
              <p:cNvCxnSpPr/>
              <p:nvPr/>
            </p:nvCxnSpPr>
            <p:spPr>
              <a:xfrm rot="10800000">
                <a:off x="-1" y="5864452"/>
                <a:ext cx="987003" cy="993545"/>
              </a:xfrm>
              <a:prstGeom prst="straightConnector1">
                <a:avLst/>
              </a:prstGeom>
              <a:noFill/>
              <a:ln w="9525" cap="flat" cmpd="sng">
                <a:solidFill>
                  <a:srgbClr val="A43E27">
                    <a:alpha val="24705"/>
                  </a:srgbClr>
                </a:solidFill>
                <a:prstDash val="solid"/>
                <a:miter/>
                <a:headEnd type="none" w="med" len="med"/>
                <a:tailEnd type="none" w="med" len="med"/>
              </a:ln>
            </p:spPr>
          </p:cxnSp>
        </p:grpSp>
      </p:grpSp>
      <p:sp>
        <p:nvSpPr>
          <p:cNvPr id="371" name="Shape 371"/>
          <p:cNvSpPr/>
          <p:nvPr/>
        </p:nvSpPr>
        <p:spPr>
          <a:xfrm>
            <a:off x="0" y="0"/>
            <a:ext cx="7315200" cy="6858000"/>
          </a:xfrm>
          <a:prstGeom prst="rect">
            <a:avLst/>
          </a:prstGeom>
          <a:gradFill>
            <a:gsLst>
              <a:gs pos="0">
                <a:schemeClr val="lt1"/>
              </a:gs>
              <a:gs pos="69000">
                <a:schemeClr val="lt1"/>
              </a:gs>
              <a:gs pos="100000">
                <a:srgbClr val="F2F2F2"/>
              </a:gs>
            </a:gsLst>
            <a:path path="circle">
              <a:fillToRect l="50000" t="50000" r="50000" b="50000"/>
            </a:path>
            <a:tileRect/>
          </a:gra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Arial"/>
              <a:ea typeface="Arial"/>
              <a:cs typeface="Arial"/>
              <a:sym typeface="Arial"/>
            </a:endParaRPr>
          </a:p>
        </p:txBody>
      </p:sp>
      <p:sp>
        <p:nvSpPr>
          <p:cNvPr id="372" name="Shape 372"/>
          <p:cNvSpPr>
            <a:spLocks noGrp="1"/>
          </p:cNvSpPr>
          <p:nvPr>
            <p:ph type="pic" idx="2"/>
          </p:nvPr>
        </p:nvSpPr>
        <p:spPr>
          <a:xfrm>
            <a:off x="4411" y="-159"/>
            <a:ext cx="7315200" cy="6858000"/>
          </a:xfrm>
          <a:prstGeom prst="rect">
            <a:avLst/>
          </a:prstGeom>
          <a:noFill/>
          <a:ln>
            <a:noFill/>
          </a:ln>
        </p:spPr>
        <p:txBody>
          <a:bodyPr lIns="91425" tIns="91425" rIns="91425" bIns="91425" anchor="t" anchorCtr="0"/>
          <a:lstStyle>
            <a:lvl1pPr marL="0" marR="0" lvl="0" indent="0" algn="ctr" rtl="0">
              <a:lnSpc>
                <a:spcPct val="90000"/>
              </a:lnSpc>
              <a:spcBef>
                <a:spcPts val="1800"/>
              </a:spcBef>
              <a:buClr>
                <a:schemeClr val="accent1"/>
              </a:buClr>
              <a:buFont typeface="Arial"/>
              <a:buNone/>
              <a:defRPr sz="2000" b="0" i="0" u="none" strike="noStrike" cap="none">
                <a:solidFill>
                  <a:schemeClr val="dk1"/>
                </a:solidFill>
                <a:latin typeface="Arial"/>
                <a:ea typeface="Arial"/>
                <a:cs typeface="Arial"/>
                <a:sym typeface="Arial"/>
              </a:defRPr>
            </a:lvl1pPr>
            <a:lvl2pPr marL="457200" marR="0" lvl="1" indent="0" algn="l" rtl="0">
              <a:lnSpc>
                <a:spcPct val="90000"/>
              </a:lnSpc>
              <a:spcBef>
                <a:spcPts val="1200"/>
              </a:spcBef>
              <a:buClr>
                <a:schemeClr val="accent1"/>
              </a:buClr>
              <a:buFont typeface="Arial"/>
              <a:buNone/>
              <a:defRPr sz="2800" b="0" i="0" u="none" strike="noStrike" cap="none">
                <a:solidFill>
                  <a:schemeClr val="dk1"/>
                </a:solidFill>
                <a:latin typeface="Arial"/>
                <a:ea typeface="Arial"/>
                <a:cs typeface="Arial"/>
                <a:sym typeface="Arial"/>
              </a:defRPr>
            </a:lvl2pPr>
            <a:lvl3pPr marL="914400" marR="0" lvl="2" indent="0" algn="l" rtl="0">
              <a:lnSpc>
                <a:spcPct val="90000"/>
              </a:lnSpc>
              <a:spcBef>
                <a:spcPts val="800"/>
              </a:spcBef>
              <a:buClr>
                <a:schemeClr val="accent1"/>
              </a:buClr>
              <a:buFont typeface="Arial"/>
              <a:buNone/>
              <a:defRPr sz="2400" b="0" i="0" u="none" strike="noStrike" cap="none">
                <a:solidFill>
                  <a:schemeClr val="dk1"/>
                </a:solidFill>
                <a:latin typeface="Arial"/>
                <a:ea typeface="Arial"/>
                <a:cs typeface="Arial"/>
                <a:sym typeface="Arial"/>
              </a:defRPr>
            </a:lvl3pPr>
            <a:lvl4pPr marL="1371600" marR="0" lvl="3" indent="0" algn="l" rtl="0">
              <a:lnSpc>
                <a:spcPct val="90000"/>
              </a:lnSpc>
              <a:spcBef>
                <a:spcPts val="800"/>
              </a:spcBef>
              <a:buClr>
                <a:schemeClr val="accent1"/>
              </a:buClr>
              <a:buFont typeface="Arial"/>
              <a:buNone/>
              <a:defRPr sz="2000" b="0" i="0" u="none" strike="noStrike" cap="none">
                <a:solidFill>
                  <a:schemeClr val="dk1"/>
                </a:solidFill>
                <a:latin typeface="Arial"/>
                <a:ea typeface="Arial"/>
                <a:cs typeface="Arial"/>
                <a:sym typeface="Arial"/>
              </a:defRPr>
            </a:lvl4pPr>
            <a:lvl5pPr marL="1828800" marR="0" lvl="4" indent="0" algn="l" rtl="0">
              <a:lnSpc>
                <a:spcPct val="90000"/>
              </a:lnSpc>
              <a:spcBef>
                <a:spcPts val="600"/>
              </a:spcBef>
              <a:buClr>
                <a:schemeClr val="accent1"/>
              </a:buClr>
              <a:buFont typeface="Arial"/>
              <a:buNone/>
              <a:defRPr sz="2000" b="0" i="0" u="none" strike="noStrike" cap="none">
                <a:solidFill>
                  <a:schemeClr val="dk1"/>
                </a:solidFill>
                <a:latin typeface="Arial"/>
                <a:ea typeface="Arial"/>
                <a:cs typeface="Arial"/>
                <a:sym typeface="Arial"/>
              </a:defRPr>
            </a:lvl5pPr>
            <a:lvl6pPr marL="2286000" marR="0" lvl="5" indent="0" algn="l" rtl="0">
              <a:lnSpc>
                <a:spcPct val="90000"/>
              </a:lnSpc>
              <a:spcBef>
                <a:spcPts val="600"/>
              </a:spcBef>
              <a:buClr>
                <a:schemeClr val="accent1"/>
              </a:buClr>
              <a:buFont typeface="Arial"/>
              <a:buNone/>
              <a:defRPr sz="2000" b="0" i="0" u="none" strike="noStrike" cap="none">
                <a:solidFill>
                  <a:schemeClr val="dk1"/>
                </a:solidFill>
                <a:latin typeface="Arial"/>
                <a:ea typeface="Arial"/>
                <a:cs typeface="Arial"/>
                <a:sym typeface="Arial"/>
              </a:defRPr>
            </a:lvl6pPr>
            <a:lvl7pPr marL="2743200" marR="0" lvl="6" indent="0" algn="l" rtl="0">
              <a:lnSpc>
                <a:spcPct val="90000"/>
              </a:lnSpc>
              <a:spcBef>
                <a:spcPts val="600"/>
              </a:spcBef>
              <a:buClr>
                <a:schemeClr val="accent1"/>
              </a:buClr>
              <a:buFont typeface="Arial"/>
              <a:buNone/>
              <a:defRPr sz="2000" b="0" i="0" u="none" strike="noStrike" cap="none">
                <a:solidFill>
                  <a:schemeClr val="dk1"/>
                </a:solidFill>
                <a:latin typeface="Arial"/>
                <a:ea typeface="Arial"/>
                <a:cs typeface="Arial"/>
                <a:sym typeface="Arial"/>
              </a:defRPr>
            </a:lvl7pPr>
            <a:lvl8pPr marL="3200400" marR="0" lvl="7" indent="0" algn="l" rtl="0">
              <a:lnSpc>
                <a:spcPct val="90000"/>
              </a:lnSpc>
              <a:spcBef>
                <a:spcPts val="600"/>
              </a:spcBef>
              <a:buClr>
                <a:schemeClr val="accent1"/>
              </a:buClr>
              <a:buFont typeface="Arial"/>
              <a:buNone/>
              <a:defRPr sz="2000" b="0" i="0" u="none" strike="noStrike" cap="none">
                <a:solidFill>
                  <a:schemeClr val="dk1"/>
                </a:solidFill>
                <a:latin typeface="Arial"/>
                <a:ea typeface="Arial"/>
                <a:cs typeface="Arial"/>
                <a:sym typeface="Arial"/>
              </a:defRPr>
            </a:lvl8pPr>
            <a:lvl9pPr marL="3657600" marR="0" lvl="8" indent="0" algn="l" rtl="0">
              <a:lnSpc>
                <a:spcPct val="90000"/>
              </a:lnSpc>
              <a:spcBef>
                <a:spcPts val="600"/>
              </a:spcBef>
              <a:buClr>
                <a:schemeClr val="accent1"/>
              </a:buClr>
              <a:buFont typeface="Arial"/>
              <a:buNone/>
              <a:defRPr sz="2000" b="0" i="0" u="none" strike="noStrike" cap="none">
                <a:solidFill>
                  <a:schemeClr val="dk1"/>
                </a:solidFill>
                <a:latin typeface="Arial"/>
                <a:ea typeface="Arial"/>
                <a:cs typeface="Arial"/>
                <a:sym typeface="Arial"/>
              </a:defRPr>
            </a:lvl9pPr>
          </a:lstStyle>
          <a:p>
            <a:endParaRPr/>
          </a:p>
        </p:txBody>
      </p:sp>
      <p:cxnSp>
        <p:nvCxnSpPr>
          <p:cNvPr id="373" name="Shape 373"/>
          <p:cNvCxnSpPr/>
          <p:nvPr/>
        </p:nvCxnSpPr>
        <p:spPr>
          <a:xfrm>
            <a:off x="7923089" y="2895600"/>
            <a:ext cx="3659310" cy="0"/>
          </a:xfrm>
          <a:prstGeom prst="straightConnector1">
            <a:avLst/>
          </a:prstGeom>
          <a:noFill/>
          <a:ln w="19050" cap="flat" cmpd="sng">
            <a:solidFill>
              <a:schemeClr val="lt1"/>
            </a:solidFill>
            <a:prstDash val="solid"/>
            <a:miter/>
            <a:headEnd type="none" w="med" len="med"/>
            <a:tailEnd type="none" w="med" len="med"/>
          </a:ln>
        </p:spPr>
      </p:cxnSp>
      <p:sp>
        <p:nvSpPr>
          <p:cNvPr id="374" name="Shape 374"/>
          <p:cNvSpPr txBox="1">
            <a:spLocks noGrp="1"/>
          </p:cNvSpPr>
          <p:nvPr>
            <p:ph type="title"/>
          </p:nvPr>
        </p:nvSpPr>
        <p:spPr>
          <a:xfrm>
            <a:off x="7909560" y="576072"/>
            <a:ext cx="3657600" cy="2194559"/>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lt1"/>
              </a:buClr>
              <a:buFont typeface="Arial"/>
              <a:buNone/>
              <a:defRPr sz="2600" b="1" i="0" u="none" strike="noStrike" cap="none">
                <a:solidFill>
                  <a:schemeClr val="lt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75" name="Shape 375"/>
          <p:cNvSpPr txBox="1">
            <a:spLocks noGrp="1"/>
          </p:cNvSpPr>
          <p:nvPr>
            <p:ph type="body" idx="1"/>
          </p:nvPr>
        </p:nvSpPr>
        <p:spPr>
          <a:xfrm>
            <a:off x="7909560" y="2999232"/>
            <a:ext cx="3657600" cy="2286000"/>
          </a:xfrm>
          <a:prstGeom prst="rect">
            <a:avLst/>
          </a:prstGeom>
          <a:noFill/>
          <a:ln>
            <a:noFill/>
          </a:ln>
        </p:spPr>
        <p:txBody>
          <a:bodyPr lIns="91425" tIns="91425" rIns="91425" bIns="91425" anchor="t" anchorCtr="0"/>
          <a:lstStyle>
            <a:lvl1pPr marL="0" marR="0" lvl="0" indent="0" algn="l" rtl="0">
              <a:lnSpc>
                <a:spcPct val="90000"/>
              </a:lnSpc>
              <a:spcBef>
                <a:spcPts val="1200"/>
              </a:spcBef>
              <a:buClr>
                <a:schemeClr val="accent1"/>
              </a:buClr>
              <a:buFont typeface="Arial"/>
              <a:buNone/>
              <a:defRPr sz="1600" b="0" i="0" u="none" strike="noStrike" cap="none">
                <a:solidFill>
                  <a:schemeClr val="lt1"/>
                </a:solidFill>
                <a:latin typeface="Arial"/>
                <a:ea typeface="Arial"/>
                <a:cs typeface="Arial"/>
                <a:sym typeface="Arial"/>
              </a:defRPr>
            </a:lvl1pPr>
            <a:lvl2pPr marL="457200" marR="0" lvl="1" indent="0" algn="l" rtl="0">
              <a:lnSpc>
                <a:spcPct val="90000"/>
              </a:lnSpc>
              <a:spcBef>
                <a:spcPts val="1200"/>
              </a:spcBef>
              <a:buClr>
                <a:schemeClr val="accent1"/>
              </a:buClr>
              <a:buFont typeface="Arial"/>
              <a:buNone/>
              <a:defRPr sz="1400" b="0" i="0" u="none" strike="noStrike" cap="none">
                <a:solidFill>
                  <a:schemeClr val="dk1"/>
                </a:solidFill>
                <a:latin typeface="Arial"/>
                <a:ea typeface="Arial"/>
                <a:cs typeface="Arial"/>
                <a:sym typeface="Arial"/>
              </a:defRPr>
            </a:lvl2pPr>
            <a:lvl3pPr marL="914400" marR="0" lvl="2" indent="0" algn="l" rtl="0">
              <a:lnSpc>
                <a:spcPct val="90000"/>
              </a:lnSpc>
              <a:spcBef>
                <a:spcPts val="800"/>
              </a:spcBef>
              <a:buClr>
                <a:schemeClr val="accent1"/>
              </a:buClr>
              <a:buFont typeface="Arial"/>
              <a:buNone/>
              <a:defRPr sz="1200" b="0" i="0" u="none" strike="noStrike" cap="none">
                <a:solidFill>
                  <a:schemeClr val="dk1"/>
                </a:solidFill>
                <a:latin typeface="Arial"/>
                <a:ea typeface="Arial"/>
                <a:cs typeface="Arial"/>
                <a:sym typeface="Arial"/>
              </a:defRPr>
            </a:lvl3pPr>
            <a:lvl4pPr marL="1371600" marR="0" lvl="3" indent="0" algn="l" rtl="0">
              <a:lnSpc>
                <a:spcPct val="90000"/>
              </a:lnSpc>
              <a:spcBef>
                <a:spcPts val="800"/>
              </a:spcBef>
              <a:buClr>
                <a:schemeClr val="accent1"/>
              </a:buClr>
              <a:buFont typeface="Arial"/>
              <a:buNone/>
              <a:defRPr sz="1000" b="0" i="0" u="none" strike="noStrike" cap="none">
                <a:solidFill>
                  <a:schemeClr val="dk1"/>
                </a:solidFill>
                <a:latin typeface="Arial"/>
                <a:ea typeface="Arial"/>
                <a:cs typeface="Arial"/>
                <a:sym typeface="Arial"/>
              </a:defRPr>
            </a:lvl4pPr>
            <a:lvl5pPr marL="1828800" marR="0" lvl="4" indent="0" algn="l" rtl="0">
              <a:lnSpc>
                <a:spcPct val="90000"/>
              </a:lnSpc>
              <a:spcBef>
                <a:spcPts val="600"/>
              </a:spcBef>
              <a:buClr>
                <a:schemeClr val="accent1"/>
              </a:buClr>
              <a:buFont typeface="Arial"/>
              <a:buNone/>
              <a:defRPr sz="1000" b="0" i="0" u="none" strike="noStrike" cap="none">
                <a:solidFill>
                  <a:schemeClr val="dk1"/>
                </a:solidFill>
                <a:latin typeface="Arial"/>
                <a:ea typeface="Arial"/>
                <a:cs typeface="Arial"/>
                <a:sym typeface="Arial"/>
              </a:defRPr>
            </a:lvl5pPr>
            <a:lvl6pPr marL="2286000" marR="0" lvl="5" indent="0" algn="l" rtl="0">
              <a:lnSpc>
                <a:spcPct val="90000"/>
              </a:lnSpc>
              <a:spcBef>
                <a:spcPts val="600"/>
              </a:spcBef>
              <a:buClr>
                <a:schemeClr val="accent1"/>
              </a:buClr>
              <a:buFont typeface="Arial"/>
              <a:buNone/>
              <a:defRPr sz="1000" b="0" i="0" u="none" strike="noStrike" cap="none">
                <a:solidFill>
                  <a:schemeClr val="dk1"/>
                </a:solidFill>
                <a:latin typeface="Arial"/>
                <a:ea typeface="Arial"/>
                <a:cs typeface="Arial"/>
                <a:sym typeface="Arial"/>
              </a:defRPr>
            </a:lvl6pPr>
            <a:lvl7pPr marL="2743200" marR="0" lvl="6" indent="0" algn="l" rtl="0">
              <a:lnSpc>
                <a:spcPct val="90000"/>
              </a:lnSpc>
              <a:spcBef>
                <a:spcPts val="600"/>
              </a:spcBef>
              <a:buClr>
                <a:schemeClr val="accent1"/>
              </a:buClr>
              <a:buFont typeface="Arial"/>
              <a:buNone/>
              <a:defRPr sz="1000" b="0" i="0" u="none" strike="noStrike" cap="none">
                <a:solidFill>
                  <a:schemeClr val="dk1"/>
                </a:solidFill>
                <a:latin typeface="Arial"/>
                <a:ea typeface="Arial"/>
                <a:cs typeface="Arial"/>
                <a:sym typeface="Arial"/>
              </a:defRPr>
            </a:lvl7pPr>
            <a:lvl8pPr marL="3200400" marR="0" lvl="7" indent="0" algn="l" rtl="0">
              <a:lnSpc>
                <a:spcPct val="90000"/>
              </a:lnSpc>
              <a:spcBef>
                <a:spcPts val="600"/>
              </a:spcBef>
              <a:buClr>
                <a:schemeClr val="accent1"/>
              </a:buClr>
              <a:buFont typeface="Arial"/>
              <a:buNone/>
              <a:defRPr sz="1000" b="0" i="0" u="none" strike="noStrike" cap="none">
                <a:solidFill>
                  <a:schemeClr val="dk1"/>
                </a:solidFill>
                <a:latin typeface="Arial"/>
                <a:ea typeface="Arial"/>
                <a:cs typeface="Arial"/>
                <a:sym typeface="Arial"/>
              </a:defRPr>
            </a:lvl8pPr>
            <a:lvl9pPr marL="3657600" marR="0" lvl="8" indent="0" algn="l" rtl="0">
              <a:lnSpc>
                <a:spcPct val="90000"/>
              </a:lnSpc>
              <a:spcBef>
                <a:spcPts val="600"/>
              </a:spcBef>
              <a:buClr>
                <a:schemeClr val="accent1"/>
              </a:buClr>
              <a:buFont typeface="Arial"/>
              <a:buNone/>
              <a:defRPr sz="1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lt1"/>
            </a:gs>
            <a:gs pos="52999">
              <a:schemeClr val="lt1"/>
            </a:gs>
            <a:gs pos="100000">
              <a:srgbClr val="F2F2F2">
                <a:alpha val="64705"/>
              </a:srgbClr>
            </a:gs>
          </a:gsLst>
          <a:lin ang="5400000" scaled="0"/>
        </a:gradFill>
        <a:effectLst/>
      </p:bgPr>
    </p:bg>
    <p:spTree>
      <p:nvGrpSpPr>
        <p:cNvPr id="1" name="Shape 9"/>
        <p:cNvGrpSpPr/>
        <p:nvPr/>
      </p:nvGrpSpPr>
      <p:grpSpPr>
        <a:xfrm>
          <a:off x="0" y="0"/>
          <a:ext cx="0" cy="0"/>
          <a:chOff x="0" y="0"/>
          <a:chExt cx="0" cy="0"/>
        </a:xfrm>
      </p:grpSpPr>
      <p:grpSp>
        <p:nvGrpSpPr>
          <p:cNvPr id="10" name="Shape 10"/>
          <p:cNvGrpSpPr/>
          <p:nvPr/>
        </p:nvGrpSpPr>
        <p:grpSpPr>
          <a:xfrm>
            <a:off x="-1" y="0"/>
            <a:ext cx="12192002" cy="6858000"/>
            <a:chOff x="-1" y="0"/>
            <a:chExt cx="12192002" cy="6858000"/>
          </a:xfrm>
        </p:grpSpPr>
        <p:cxnSp>
          <p:nvCxnSpPr>
            <p:cNvPr id="11" name="Shape 11"/>
            <p:cNvCxnSpPr/>
            <p:nvPr/>
          </p:nvCxnSpPr>
          <p:spPr>
            <a:xfrm>
              <a:off x="610193" y="0"/>
              <a:ext cx="0" cy="685800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12" name="Shape 12"/>
            <p:cNvCxnSpPr/>
            <p:nvPr/>
          </p:nvCxnSpPr>
          <p:spPr>
            <a:xfrm>
              <a:off x="1829332" y="0"/>
              <a:ext cx="0" cy="685800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13" name="Shape 13"/>
            <p:cNvCxnSpPr/>
            <p:nvPr/>
          </p:nvCxnSpPr>
          <p:spPr>
            <a:xfrm>
              <a:off x="3048469" y="0"/>
              <a:ext cx="0" cy="685800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14" name="Shape 14"/>
            <p:cNvCxnSpPr/>
            <p:nvPr/>
          </p:nvCxnSpPr>
          <p:spPr>
            <a:xfrm>
              <a:off x="4267607" y="0"/>
              <a:ext cx="0" cy="685800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15" name="Shape 15"/>
            <p:cNvCxnSpPr/>
            <p:nvPr/>
          </p:nvCxnSpPr>
          <p:spPr>
            <a:xfrm>
              <a:off x="5486746" y="0"/>
              <a:ext cx="0" cy="685800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16" name="Shape 16"/>
            <p:cNvCxnSpPr/>
            <p:nvPr/>
          </p:nvCxnSpPr>
          <p:spPr>
            <a:xfrm>
              <a:off x="6705884" y="0"/>
              <a:ext cx="0" cy="685800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17" name="Shape 17"/>
            <p:cNvCxnSpPr/>
            <p:nvPr/>
          </p:nvCxnSpPr>
          <p:spPr>
            <a:xfrm>
              <a:off x="7925021" y="0"/>
              <a:ext cx="0" cy="685800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18" name="Shape 18"/>
            <p:cNvCxnSpPr/>
            <p:nvPr/>
          </p:nvCxnSpPr>
          <p:spPr>
            <a:xfrm>
              <a:off x="9144160" y="0"/>
              <a:ext cx="0" cy="685800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19" name="Shape 19"/>
            <p:cNvCxnSpPr/>
            <p:nvPr/>
          </p:nvCxnSpPr>
          <p:spPr>
            <a:xfrm>
              <a:off x="10363297" y="0"/>
              <a:ext cx="0" cy="685800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20" name="Shape 20"/>
            <p:cNvCxnSpPr/>
            <p:nvPr/>
          </p:nvCxnSpPr>
          <p:spPr>
            <a:xfrm>
              <a:off x="11582435" y="0"/>
              <a:ext cx="0" cy="685800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21" name="Shape 21"/>
            <p:cNvCxnSpPr/>
            <p:nvPr/>
          </p:nvCxnSpPr>
          <p:spPr>
            <a:xfrm>
              <a:off x="2819" y="386485"/>
              <a:ext cx="12188951" cy="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22" name="Shape 22"/>
            <p:cNvCxnSpPr/>
            <p:nvPr/>
          </p:nvCxnSpPr>
          <p:spPr>
            <a:xfrm>
              <a:off x="2819" y="1611180"/>
              <a:ext cx="12188951" cy="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23" name="Shape 23"/>
            <p:cNvCxnSpPr/>
            <p:nvPr/>
          </p:nvCxnSpPr>
          <p:spPr>
            <a:xfrm>
              <a:off x="2819" y="2835876"/>
              <a:ext cx="12188951" cy="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24" name="Shape 24"/>
            <p:cNvCxnSpPr/>
            <p:nvPr/>
          </p:nvCxnSpPr>
          <p:spPr>
            <a:xfrm>
              <a:off x="2819" y="4060573"/>
              <a:ext cx="12188951" cy="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25" name="Shape 25"/>
            <p:cNvCxnSpPr/>
            <p:nvPr/>
          </p:nvCxnSpPr>
          <p:spPr>
            <a:xfrm>
              <a:off x="2819" y="5285269"/>
              <a:ext cx="12188951" cy="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26" name="Shape 26"/>
            <p:cNvCxnSpPr/>
            <p:nvPr/>
          </p:nvCxnSpPr>
          <p:spPr>
            <a:xfrm>
              <a:off x="2819" y="6509964"/>
              <a:ext cx="12188951" cy="0"/>
            </a:xfrm>
            <a:prstGeom prst="straightConnector1">
              <a:avLst/>
            </a:prstGeom>
            <a:noFill/>
            <a:ln w="9525" cap="flat" cmpd="sng">
              <a:solidFill>
                <a:srgbClr val="D8D8D8">
                  <a:alpha val="24705"/>
                </a:srgbClr>
              </a:solidFill>
              <a:prstDash val="solid"/>
              <a:miter/>
              <a:headEnd type="none" w="med" len="med"/>
              <a:tailEnd type="none" w="med" len="med"/>
            </a:ln>
          </p:spPr>
        </p:cxnSp>
        <p:grpSp>
          <p:nvGrpSpPr>
            <p:cNvPr id="27" name="Shape 27"/>
            <p:cNvGrpSpPr/>
            <p:nvPr/>
          </p:nvGrpSpPr>
          <p:grpSpPr>
            <a:xfrm>
              <a:off x="-1" y="0"/>
              <a:ext cx="12192001" cy="6858000"/>
              <a:chOff x="-1" y="0"/>
              <a:chExt cx="12192001" cy="6858000"/>
            </a:xfrm>
          </p:grpSpPr>
          <p:cxnSp>
            <p:nvCxnSpPr>
              <p:cNvPr id="28" name="Shape 28"/>
              <p:cNvCxnSpPr/>
              <p:nvPr/>
            </p:nvCxnSpPr>
            <p:spPr>
              <a:xfrm>
                <a:off x="225425" y="0"/>
                <a:ext cx="6815930" cy="685800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29" name="Shape 29"/>
              <p:cNvCxnSpPr/>
              <p:nvPr/>
            </p:nvCxnSpPr>
            <p:spPr>
              <a:xfrm>
                <a:off x="1449154" y="0"/>
                <a:ext cx="6815930" cy="685800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30" name="Shape 30"/>
              <p:cNvCxnSpPr/>
              <p:nvPr/>
            </p:nvCxnSpPr>
            <p:spPr>
              <a:xfrm>
                <a:off x="2665982" y="0"/>
                <a:ext cx="6815930" cy="685800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31" name="Shape 31"/>
              <p:cNvCxnSpPr/>
              <p:nvPr/>
            </p:nvCxnSpPr>
            <p:spPr>
              <a:xfrm>
                <a:off x="3885119" y="0"/>
                <a:ext cx="6815930" cy="685800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32" name="Shape 32"/>
              <p:cNvCxnSpPr/>
              <p:nvPr/>
            </p:nvCxnSpPr>
            <p:spPr>
              <a:xfrm>
                <a:off x="5106501" y="0"/>
                <a:ext cx="6815930" cy="6858000"/>
              </a:xfrm>
              <a:prstGeom prst="straightConnector1">
                <a:avLst/>
              </a:prstGeom>
              <a:noFill/>
              <a:ln w="9525" cap="flat" cmpd="sng">
                <a:solidFill>
                  <a:srgbClr val="D8D8D8">
                    <a:alpha val="24705"/>
                  </a:srgbClr>
                </a:solidFill>
                <a:prstDash val="solid"/>
                <a:miter/>
                <a:headEnd type="none" w="med" len="med"/>
                <a:tailEnd type="none" w="med" len="med"/>
              </a:ln>
            </p:spPr>
          </p:cxnSp>
          <p:grpSp>
            <p:nvGrpSpPr>
              <p:cNvPr id="33" name="Shape 33"/>
              <p:cNvGrpSpPr/>
              <p:nvPr/>
            </p:nvGrpSpPr>
            <p:grpSpPr>
              <a:xfrm>
                <a:off x="6327885" y="0"/>
                <a:ext cx="5864114" cy="5898672"/>
                <a:chOff x="6327885" y="0"/>
                <a:chExt cx="5864114" cy="5898672"/>
              </a:xfrm>
            </p:grpSpPr>
            <p:cxnSp>
              <p:nvCxnSpPr>
                <p:cNvPr id="34" name="Shape 34"/>
                <p:cNvCxnSpPr/>
                <p:nvPr/>
              </p:nvCxnSpPr>
              <p:spPr>
                <a:xfrm>
                  <a:off x="6327885" y="0"/>
                  <a:ext cx="5864114" cy="5898672"/>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35" name="Shape 35"/>
                <p:cNvCxnSpPr/>
                <p:nvPr/>
              </p:nvCxnSpPr>
              <p:spPr>
                <a:xfrm>
                  <a:off x="7549267" y="0"/>
                  <a:ext cx="4642732" cy="4672424"/>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36" name="Shape 36"/>
                <p:cNvCxnSpPr/>
                <p:nvPr/>
              </p:nvCxnSpPr>
              <p:spPr>
                <a:xfrm>
                  <a:off x="8772996" y="0"/>
                  <a:ext cx="3419002" cy="3456749"/>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37" name="Shape 37"/>
                <p:cNvCxnSpPr/>
                <p:nvPr/>
              </p:nvCxnSpPr>
              <p:spPr>
                <a:xfrm>
                  <a:off x="9982200" y="0"/>
                  <a:ext cx="2209799" cy="2226468"/>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38" name="Shape 38"/>
                <p:cNvCxnSpPr/>
                <p:nvPr/>
              </p:nvCxnSpPr>
              <p:spPr>
                <a:xfrm>
                  <a:off x="11199018" y="0"/>
                  <a:ext cx="992980" cy="1002506"/>
                </a:xfrm>
                <a:prstGeom prst="straightConnector1">
                  <a:avLst/>
                </a:prstGeom>
                <a:noFill/>
                <a:ln w="9525" cap="flat" cmpd="sng">
                  <a:solidFill>
                    <a:srgbClr val="D8D8D8">
                      <a:alpha val="24705"/>
                    </a:srgbClr>
                  </a:solidFill>
                  <a:prstDash val="solid"/>
                  <a:miter/>
                  <a:headEnd type="none" w="med" len="med"/>
                  <a:tailEnd type="none" w="med" len="med"/>
                </a:ln>
              </p:spPr>
            </p:cxnSp>
          </p:grpSp>
          <p:cxnSp>
            <p:nvCxnSpPr>
              <p:cNvPr id="39" name="Shape 39"/>
              <p:cNvCxnSpPr/>
              <p:nvPr/>
            </p:nvCxnSpPr>
            <p:spPr>
              <a:xfrm rot="10800000">
                <a:off x="0" y="1012052"/>
                <a:ext cx="5828811" cy="5845945"/>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40" name="Shape 40"/>
              <p:cNvCxnSpPr/>
              <p:nvPr/>
            </p:nvCxnSpPr>
            <p:spPr>
              <a:xfrm rot="10800000">
                <a:off x="0" y="2227339"/>
                <a:ext cx="4614781" cy="4630657"/>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41" name="Shape 41"/>
              <p:cNvCxnSpPr/>
              <p:nvPr/>
            </p:nvCxnSpPr>
            <p:spPr>
              <a:xfrm rot="10800000">
                <a:off x="0" y="3432148"/>
                <a:ext cx="3398418" cy="3425848"/>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42" name="Shape 42"/>
              <p:cNvCxnSpPr/>
              <p:nvPr/>
            </p:nvCxnSpPr>
            <p:spPr>
              <a:xfrm rot="10800000">
                <a:off x="-1" y="4651430"/>
                <a:ext cx="2196496" cy="2206566"/>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43" name="Shape 43"/>
              <p:cNvCxnSpPr/>
              <p:nvPr/>
            </p:nvCxnSpPr>
            <p:spPr>
              <a:xfrm rot="10800000">
                <a:off x="-1" y="5864452"/>
                <a:ext cx="987003" cy="993545"/>
              </a:xfrm>
              <a:prstGeom prst="straightConnector1">
                <a:avLst/>
              </a:prstGeom>
              <a:noFill/>
              <a:ln w="9525" cap="flat" cmpd="sng">
                <a:solidFill>
                  <a:srgbClr val="D8D8D8">
                    <a:alpha val="24705"/>
                  </a:srgbClr>
                </a:solidFill>
                <a:prstDash val="solid"/>
                <a:miter/>
                <a:headEnd type="none" w="med" len="med"/>
                <a:tailEnd type="none" w="med" len="med"/>
              </a:ln>
            </p:spPr>
          </p:cxnSp>
        </p:grpSp>
        <p:grpSp>
          <p:nvGrpSpPr>
            <p:cNvPr id="44" name="Shape 44"/>
            <p:cNvGrpSpPr/>
            <p:nvPr/>
          </p:nvGrpSpPr>
          <p:grpSpPr>
            <a:xfrm flipH="1">
              <a:off x="0" y="0"/>
              <a:ext cx="12192001" cy="6858000"/>
              <a:chOff x="-1" y="0"/>
              <a:chExt cx="12192001" cy="6858000"/>
            </a:xfrm>
          </p:grpSpPr>
          <p:cxnSp>
            <p:nvCxnSpPr>
              <p:cNvPr id="45" name="Shape 45"/>
              <p:cNvCxnSpPr/>
              <p:nvPr/>
            </p:nvCxnSpPr>
            <p:spPr>
              <a:xfrm>
                <a:off x="225425" y="0"/>
                <a:ext cx="6815930" cy="685800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46" name="Shape 46"/>
              <p:cNvCxnSpPr/>
              <p:nvPr/>
            </p:nvCxnSpPr>
            <p:spPr>
              <a:xfrm>
                <a:off x="1449154" y="0"/>
                <a:ext cx="6815930" cy="685800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47" name="Shape 47"/>
              <p:cNvCxnSpPr/>
              <p:nvPr/>
            </p:nvCxnSpPr>
            <p:spPr>
              <a:xfrm>
                <a:off x="2665982" y="0"/>
                <a:ext cx="6815930" cy="685800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48" name="Shape 48"/>
              <p:cNvCxnSpPr/>
              <p:nvPr/>
            </p:nvCxnSpPr>
            <p:spPr>
              <a:xfrm>
                <a:off x="3885119" y="0"/>
                <a:ext cx="6815930" cy="6858000"/>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49" name="Shape 49"/>
              <p:cNvCxnSpPr/>
              <p:nvPr/>
            </p:nvCxnSpPr>
            <p:spPr>
              <a:xfrm>
                <a:off x="5106501" y="0"/>
                <a:ext cx="6815930" cy="6858000"/>
              </a:xfrm>
              <a:prstGeom prst="straightConnector1">
                <a:avLst/>
              </a:prstGeom>
              <a:noFill/>
              <a:ln w="9525" cap="flat" cmpd="sng">
                <a:solidFill>
                  <a:srgbClr val="D8D8D8">
                    <a:alpha val="24705"/>
                  </a:srgbClr>
                </a:solidFill>
                <a:prstDash val="solid"/>
                <a:miter/>
                <a:headEnd type="none" w="med" len="med"/>
                <a:tailEnd type="none" w="med" len="med"/>
              </a:ln>
            </p:spPr>
          </p:cxnSp>
          <p:grpSp>
            <p:nvGrpSpPr>
              <p:cNvPr id="50" name="Shape 50"/>
              <p:cNvGrpSpPr/>
              <p:nvPr/>
            </p:nvGrpSpPr>
            <p:grpSpPr>
              <a:xfrm>
                <a:off x="6327885" y="0"/>
                <a:ext cx="5864114" cy="5898672"/>
                <a:chOff x="6327885" y="0"/>
                <a:chExt cx="5864114" cy="5898672"/>
              </a:xfrm>
            </p:grpSpPr>
            <p:cxnSp>
              <p:nvCxnSpPr>
                <p:cNvPr id="51" name="Shape 51"/>
                <p:cNvCxnSpPr/>
                <p:nvPr/>
              </p:nvCxnSpPr>
              <p:spPr>
                <a:xfrm>
                  <a:off x="6327885" y="0"/>
                  <a:ext cx="5864114" cy="5898672"/>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52" name="Shape 52"/>
                <p:cNvCxnSpPr/>
                <p:nvPr/>
              </p:nvCxnSpPr>
              <p:spPr>
                <a:xfrm>
                  <a:off x="7549267" y="0"/>
                  <a:ext cx="4642732" cy="4672424"/>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53" name="Shape 53"/>
                <p:cNvCxnSpPr/>
                <p:nvPr/>
              </p:nvCxnSpPr>
              <p:spPr>
                <a:xfrm>
                  <a:off x="8772996" y="0"/>
                  <a:ext cx="3419002" cy="3456749"/>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54" name="Shape 54"/>
                <p:cNvCxnSpPr/>
                <p:nvPr/>
              </p:nvCxnSpPr>
              <p:spPr>
                <a:xfrm>
                  <a:off x="9982200" y="0"/>
                  <a:ext cx="2209799" cy="2226468"/>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55" name="Shape 55"/>
                <p:cNvCxnSpPr/>
                <p:nvPr/>
              </p:nvCxnSpPr>
              <p:spPr>
                <a:xfrm>
                  <a:off x="11199018" y="0"/>
                  <a:ext cx="992980" cy="1002506"/>
                </a:xfrm>
                <a:prstGeom prst="straightConnector1">
                  <a:avLst/>
                </a:prstGeom>
                <a:noFill/>
                <a:ln w="9525" cap="flat" cmpd="sng">
                  <a:solidFill>
                    <a:srgbClr val="D8D8D8">
                      <a:alpha val="24705"/>
                    </a:srgbClr>
                  </a:solidFill>
                  <a:prstDash val="solid"/>
                  <a:miter/>
                  <a:headEnd type="none" w="med" len="med"/>
                  <a:tailEnd type="none" w="med" len="med"/>
                </a:ln>
              </p:spPr>
            </p:cxnSp>
          </p:grpSp>
          <p:cxnSp>
            <p:nvCxnSpPr>
              <p:cNvPr id="56" name="Shape 56"/>
              <p:cNvCxnSpPr/>
              <p:nvPr/>
            </p:nvCxnSpPr>
            <p:spPr>
              <a:xfrm rot="10800000">
                <a:off x="0" y="1012052"/>
                <a:ext cx="5828811" cy="5845945"/>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57" name="Shape 57"/>
              <p:cNvCxnSpPr/>
              <p:nvPr/>
            </p:nvCxnSpPr>
            <p:spPr>
              <a:xfrm rot="10800000">
                <a:off x="0" y="2227339"/>
                <a:ext cx="4614781" cy="4630657"/>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58" name="Shape 58"/>
              <p:cNvCxnSpPr/>
              <p:nvPr/>
            </p:nvCxnSpPr>
            <p:spPr>
              <a:xfrm rot="10800000">
                <a:off x="0" y="3432148"/>
                <a:ext cx="3398418" cy="3425848"/>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59" name="Shape 59"/>
              <p:cNvCxnSpPr/>
              <p:nvPr/>
            </p:nvCxnSpPr>
            <p:spPr>
              <a:xfrm rot="10800000">
                <a:off x="-1" y="4651430"/>
                <a:ext cx="2196496" cy="2206566"/>
              </a:xfrm>
              <a:prstGeom prst="straightConnector1">
                <a:avLst/>
              </a:prstGeom>
              <a:noFill/>
              <a:ln w="9525" cap="flat" cmpd="sng">
                <a:solidFill>
                  <a:srgbClr val="D8D8D8">
                    <a:alpha val="24705"/>
                  </a:srgbClr>
                </a:solidFill>
                <a:prstDash val="solid"/>
                <a:miter/>
                <a:headEnd type="none" w="med" len="med"/>
                <a:tailEnd type="none" w="med" len="med"/>
              </a:ln>
            </p:spPr>
          </p:cxnSp>
          <p:cxnSp>
            <p:nvCxnSpPr>
              <p:cNvPr id="60" name="Shape 60"/>
              <p:cNvCxnSpPr/>
              <p:nvPr/>
            </p:nvCxnSpPr>
            <p:spPr>
              <a:xfrm rot="10800000">
                <a:off x="-1" y="5864452"/>
                <a:ext cx="987003" cy="993545"/>
              </a:xfrm>
              <a:prstGeom prst="straightConnector1">
                <a:avLst/>
              </a:prstGeom>
              <a:noFill/>
              <a:ln w="9525" cap="flat" cmpd="sng">
                <a:solidFill>
                  <a:srgbClr val="D8D8D8">
                    <a:alpha val="24705"/>
                  </a:srgbClr>
                </a:solidFill>
                <a:prstDash val="solid"/>
                <a:miter/>
                <a:headEnd type="none" w="med" len="med"/>
                <a:tailEnd type="none" w="med" len="med"/>
              </a:ln>
            </p:spPr>
          </p:cxnSp>
        </p:grpSp>
      </p:grpSp>
      <p:sp>
        <p:nvSpPr>
          <p:cNvPr id="61" name="Shape 61"/>
          <p:cNvSpPr txBox="1">
            <a:spLocks noGrp="1"/>
          </p:cNvSpPr>
          <p:nvPr>
            <p:ph type="title"/>
          </p:nvPr>
        </p:nvSpPr>
        <p:spPr>
          <a:xfrm>
            <a:off x="1295400" y="503852"/>
            <a:ext cx="9601200" cy="1142385"/>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accent1"/>
              </a:buClr>
              <a:buFont typeface="Arial"/>
              <a:buNone/>
              <a:defRPr sz="3200" b="1" i="0" u="none" strike="noStrike" cap="none">
                <a:solidFill>
                  <a:schemeClr val="accent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2" name="Shape 62"/>
          <p:cNvSpPr txBox="1">
            <a:spLocks noGrp="1"/>
          </p:cNvSpPr>
          <p:nvPr>
            <p:ph type="body" idx="1"/>
          </p:nvPr>
        </p:nvSpPr>
        <p:spPr>
          <a:xfrm>
            <a:off x="1295400" y="1981200"/>
            <a:ext cx="9601200" cy="3809998"/>
          </a:xfrm>
          <a:prstGeom prst="rect">
            <a:avLst/>
          </a:prstGeom>
          <a:noFill/>
          <a:ln>
            <a:noFill/>
          </a:ln>
        </p:spPr>
        <p:txBody>
          <a:bodyPr lIns="91425" tIns="91425" rIns="91425" bIns="91425" anchor="t" anchorCtr="0"/>
          <a:lstStyle>
            <a:lvl1pPr marL="228600" marR="0" lvl="0" indent="-101600" algn="l" rtl="0">
              <a:lnSpc>
                <a:spcPct val="90000"/>
              </a:lnSpc>
              <a:spcBef>
                <a:spcPts val="1800"/>
              </a:spcBef>
              <a:buClr>
                <a:schemeClr val="accent1"/>
              </a:buClr>
              <a:buSzPct val="100000"/>
              <a:buFont typeface="Arial"/>
              <a:buChar char="▪"/>
              <a:defRPr sz="2000" b="0" i="0" u="none" strike="noStrike" cap="none">
                <a:solidFill>
                  <a:schemeClr val="dk1"/>
                </a:solidFill>
                <a:latin typeface="Arial"/>
                <a:ea typeface="Arial"/>
                <a:cs typeface="Arial"/>
                <a:sym typeface="Arial"/>
              </a:defRPr>
            </a:lvl1pPr>
            <a:lvl2pPr marL="457200" marR="0" lvl="1" indent="-76200" algn="l" rtl="0">
              <a:lnSpc>
                <a:spcPct val="90000"/>
              </a:lnSpc>
              <a:spcBef>
                <a:spcPts val="1200"/>
              </a:spcBef>
              <a:buClr>
                <a:schemeClr val="accent1"/>
              </a:buClr>
              <a:buSzPct val="100000"/>
              <a:buFont typeface="Arial"/>
              <a:buChar char="▪"/>
              <a:defRPr sz="1800" b="0" i="0" u="none" strike="noStrike" cap="none">
                <a:solidFill>
                  <a:schemeClr val="dk1"/>
                </a:solidFill>
                <a:latin typeface="Arial"/>
                <a:ea typeface="Arial"/>
                <a:cs typeface="Arial"/>
                <a:sym typeface="Arial"/>
              </a:defRPr>
            </a:lvl2pPr>
            <a:lvl3pPr marL="685800" marR="0" lvl="2" indent="-88900" algn="l" rtl="0">
              <a:lnSpc>
                <a:spcPct val="90000"/>
              </a:lnSpc>
              <a:spcBef>
                <a:spcPts val="800"/>
              </a:spcBef>
              <a:buClr>
                <a:schemeClr val="accent1"/>
              </a:buClr>
              <a:buSzPct val="100000"/>
              <a:buFont typeface="Arial"/>
              <a:buChar char="▪"/>
              <a:defRPr sz="1600" b="0" i="0" u="none" strike="noStrike" cap="none">
                <a:solidFill>
                  <a:schemeClr val="dk1"/>
                </a:solidFill>
                <a:latin typeface="Arial"/>
                <a:ea typeface="Arial"/>
                <a:cs typeface="Arial"/>
                <a:sym typeface="Arial"/>
              </a:defRPr>
            </a:lvl3pPr>
            <a:lvl4pPr marL="914400" marR="0" lvl="3" indent="-101600" algn="l" rtl="0">
              <a:lnSpc>
                <a:spcPct val="90000"/>
              </a:lnSpc>
              <a:spcBef>
                <a:spcPts val="800"/>
              </a:spcBef>
              <a:buClr>
                <a:schemeClr val="accent1"/>
              </a:buClr>
              <a:buSzPct val="100000"/>
              <a:buFont typeface="Arial"/>
              <a:buChar char="▪"/>
              <a:defRPr sz="1400" b="0" i="0" u="none" strike="noStrike" cap="none">
                <a:solidFill>
                  <a:schemeClr val="dk1"/>
                </a:solidFill>
                <a:latin typeface="Arial"/>
                <a:ea typeface="Arial"/>
                <a:cs typeface="Arial"/>
                <a:sym typeface="Arial"/>
              </a:defRPr>
            </a:lvl4pPr>
            <a:lvl5pPr marL="1143000" marR="0" lvl="4"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5pPr>
            <a:lvl6pPr marL="1371600" marR="0" lvl="5"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6pPr>
            <a:lvl7pPr marL="1600200" marR="0" lvl="6"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7pPr>
            <a:lvl8pPr marL="1828800" marR="0" lvl="7"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8pPr>
            <a:lvl9pPr marL="2057400" marR="0" lvl="8" indent="-101600" algn="l" rtl="0">
              <a:lnSpc>
                <a:spcPct val="90000"/>
              </a:lnSpc>
              <a:spcBef>
                <a:spcPts val="600"/>
              </a:spcBef>
              <a:buClr>
                <a:schemeClr val="accent1"/>
              </a:buClr>
              <a:buSzPct val="1000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63" name="Shape 63"/>
          <p:cNvSpPr txBox="1">
            <a:spLocks noGrp="1"/>
          </p:cNvSpPr>
          <p:nvPr>
            <p:ph type="dt" idx="10"/>
          </p:nvPr>
        </p:nvSpPr>
        <p:spPr>
          <a:xfrm>
            <a:off x="9294042" y="6289678"/>
            <a:ext cx="965945" cy="222435"/>
          </a:xfrm>
          <a:prstGeom prst="rect">
            <a:avLst/>
          </a:prstGeom>
          <a:noFill/>
          <a:ln>
            <a:noFill/>
          </a:ln>
        </p:spPr>
        <p:txBody>
          <a:bodyPr lIns="91425" tIns="91425" rIns="91425" bIns="91425" anchor="ctr" anchorCtr="0"/>
          <a:lstStyle>
            <a:lvl1pPr marL="0" marR="0" lvl="0" indent="0" algn="r" rtl="0">
              <a:spcBef>
                <a:spcPts val="0"/>
              </a:spcBef>
              <a:buNone/>
              <a:defRPr sz="800" b="0" i="0" u="none" strike="noStrike" cap="none">
                <a:solidFill>
                  <a:srgbClr val="959595"/>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64" name="Shape 64"/>
          <p:cNvSpPr txBox="1">
            <a:spLocks noGrp="1"/>
          </p:cNvSpPr>
          <p:nvPr>
            <p:ph type="ftr" idx="11"/>
          </p:nvPr>
        </p:nvSpPr>
        <p:spPr>
          <a:xfrm>
            <a:off x="609600" y="6289678"/>
            <a:ext cx="6128030" cy="222435"/>
          </a:xfrm>
          <a:prstGeom prst="rect">
            <a:avLst/>
          </a:prstGeom>
          <a:noFill/>
          <a:ln>
            <a:noFill/>
          </a:ln>
        </p:spPr>
        <p:txBody>
          <a:bodyPr lIns="91425" tIns="91425" rIns="91425" bIns="91425" anchor="ctr" anchorCtr="0"/>
          <a:lstStyle>
            <a:lvl1pPr marL="0" marR="0" lvl="0" indent="0" algn="l" rtl="0">
              <a:spcBef>
                <a:spcPts val="0"/>
              </a:spcBef>
              <a:buNone/>
              <a:defRPr sz="800" b="0" i="0" u="none" strike="noStrike" cap="none">
                <a:solidFill>
                  <a:srgbClr val="959595"/>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65" name="Shape 65"/>
          <p:cNvSpPr txBox="1">
            <a:spLocks noGrp="1"/>
          </p:cNvSpPr>
          <p:nvPr>
            <p:ph type="sldNum" idx="12"/>
          </p:nvPr>
        </p:nvSpPr>
        <p:spPr>
          <a:xfrm>
            <a:off x="10665310" y="6289678"/>
            <a:ext cx="918881" cy="22243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800" b="0" i="0" u="none" strike="noStrike" cap="none">
                <a:solidFill>
                  <a:srgbClr val="959595"/>
                </a:solidFill>
                <a:latin typeface="Arial"/>
                <a:ea typeface="Arial"/>
                <a:cs typeface="Arial"/>
                <a:sym typeface="Arial"/>
              </a:rPr>
              <a:pPr marL="0" marR="0" lvl="0" indent="0" algn="r" rtl="0">
                <a:spcBef>
                  <a:spcPts val="0"/>
                </a:spcBef>
                <a:buSzPct val="25000"/>
                <a:buNone/>
              </a:pPr>
              <a:t>‹#›</a:t>
            </a:fld>
            <a:endParaRPr lang="en-US" sz="800" b="0" i="0" u="none" strike="noStrike" cap="none">
              <a:solidFill>
                <a:srgbClr val="959595"/>
              </a:solidFill>
              <a:latin typeface="Arial"/>
              <a:ea typeface="Arial"/>
              <a:cs typeface="Arial"/>
              <a:sym typeface="Arial"/>
            </a:endParaRPr>
          </a:p>
        </p:txBody>
      </p:sp>
      <p:cxnSp>
        <p:nvCxnSpPr>
          <p:cNvPr id="66" name="Shape 66"/>
          <p:cNvCxnSpPr/>
          <p:nvPr/>
        </p:nvCxnSpPr>
        <p:spPr>
          <a:xfrm>
            <a:off x="609600" y="6172200"/>
            <a:ext cx="10972799" cy="0"/>
          </a:xfrm>
          <a:prstGeom prst="straightConnector1">
            <a:avLst/>
          </a:prstGeom>
          <a:noFill/>
          <a:ln w="12700" cap="flat" cmpd="sng">
            <a:solidFill>
              <a:schemeClr val="accent1"/>
            </a:solidFill>
            <a:prstDash val="solid"/>
            <a:miter/>
            <a:headEnd type="none" w="med" len="med"/>
            <a:tailEnd type="none" w="med" len="med"/>
          </a:ln>
        </p:spPr>
      </p:cxn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Shape 392"/>
          <p:cNvSpPr txBox="1">
            <a:spLocks noGrp="1"/>
          </p:cNvSpPr>
          <p:nvPr>
            <p:ph type="ctrTitle"/>
          </p:nvPr>
        </p:nvSpPr>
        <p:spPr>
          <a:xfrm>
            <a:off x="1186966" y="391885"/>
            <a:ext cx="9604310" cy="1480645"/>
          </a:xfrm>
          <a:prstGeom prst="rect">
            <a:avLst/>
          </a:prstGeom>
          <a:noFill/>
          <a:ln>
            <a:noFill/>
          </a:ln>
        </p:spPr>
        <p:txBody>
          <a:bodyPr lIns="91425" tIns="45700" rIns="91425" bIns="45700" anchor="b" anchorCtr="0">
            <a:noAutofit/>
          </a:bodyPr>
          <a:lstStyle/>
          <a:p>
            <a:pPr marL="0" marR="0" lvl="0" indent="0" algn="ctr" rtl="0">
              <a:lnSpc>
                <a:spcPct val="76000"/>
              </a:lnSpc>
              <a:spcBef>
                <a:spcPts val="0"/>
              </a:spcBef>
              <a:buClr>
                <a:schemeClr val="dk1"/>
              </a:buClr>
              <a:buSzPct val="25000"/>
              <a:buFont typeface="Lucida Sans"/>
              <a:buNone/>
            </a:pPr>
            <a:r>
              <a:rPr lang="en-US" sz="3200" b="1" i="0" u="none" strike="noStrike" cap="none" dirty="0">
                <a:solidFill>
                  <a:schemeClr val="dk1"/>
                </a:solidFill>
                <a:latin typeface="Lucida Sans"/>
                <a:ea typeface="Lucida Sans"/>
                <a:cs typeface="Lucida Sans"/>
                <a:sym typeface="Lucida Sans"/>
              </a:rPr>
              <a:t>The Role of Business Intelligence Systems </a:t>
            </a:r>
            <a:r>
              <a:rPr lang="en-US" sz="3200" b="1" i="0" u="none" strike="noStrike" cap="none" dirty="0" smtClean="0">
                <a:solidFill>
                  <a:schemeClr val="dk1"/>
                </a:solidFill>
                <a:latin typeface="Lucida Sans"/>
                <a:ea typeface="Lucida Sans"/>
                <a:cs typeface="Lucida Sans"/>
                <a:sym typeface="Lucida Sans"/>
              </a:rPr>
              <a:t>in</a:t>
            </a:r>
            <a:br>
              <a:rPr lang="en-US" sz="3200" b="1" i="0" u="none" strike="noStrike" cap="none" dirty="0" smtClean="0">
                <a:solidFill>
                  <a:schemeClr val="dk1"/>
                </a:solidFill>
                <a:latin typeface="Lucida Sans"/>
                <a:ea typeface="Lucida Sans"/>
                <a:cs typeface="Lucida Sans"/>
                <a:sym typeface="Lucida Sans"/>
              </a:rPr>
            </a:br>
            <a:r>
              <a:rPr lang="en-US" sz="3200" b="1" i="0" u="none" strike="noStrike" cap="none" dirty="0" smtClean="0">
                <a:solidFill>
                  <a:schemeClr val="dk1"/>
                </a:solidFill>
                <a:latin typeface="Lucida Sans"/>
                <a:ea typeface="Lucida Sans"/>
                <a:cs typeface="Lucida Sans"/>
                <a:sym typeface="Lucida Sans"/>
              </a:rPr>
              <a:t> </a:t>
            </a:r>
            <a:r>
              <a:rPr lang="en-US" sz="3200" b="1" i="0" u="none" strike="noStrike" cap="none" dirty="0">
                <a:solidFill>
                  <a:schemeClr val="dk1"/>
                </a:solidFill>
                <a:latin typeface="Lucida Sans"/>
                <a:ea typeface="Lucida Sans"/>
                <a:cs typeface="Lucida Sans"/>
                <a:sym typeface="Lucida Sans"/>
              </a:rPr>
              <a:t>The Human Capital Development in The Banking Sector in Palestine</a:t>
            </a:r>
          </a:p>
        </p:txBody>
      </p:sp>
      <p:sp>
        <p:nvSpPr>
          <p:cNvPr id="393" name="Shape 393"/>
          <p:cNvSpPr txBox="1"/>
          <p:nvPr/>
        </p:nvSpPr>
        <p:spPr>
          <a:xfrm>
            <a:off x="1092529" y="2683823"/>
            <a:ext cx="4049486" cy="2769988"/>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400" b="1" i="0" u="none" strike="noStrike" cap="none">
                <a:solidFill>
                  <a:schemeClr val="dk1"/>
                </a:solidFill>
                <a:latin typeface="Lucida Sans"/>
                <a:ea typeface="Lucida Sans"/>
                <a:cs typeface="Lucida Sans"/>
                <a:sym typeface="Lucida Sans"/>
              </a:rPr>
              <a:t>Prepared By :</a:t>
            </a:r>
          </a:p>
          <a:p>
            <a:pPr marL="0" marR="0" lvl="0" indent="0" algn="l" rtl="0">
              <a:spcBef>
                <a:spcPts val="0"/>
              </a:spcBef>
              <a:buNone/>
            </a:pPr>
            <a:endParaRPr sz="800">
              <a:solidFill>
                <a:schemeClr val="dk1"/>
              </a:solidFill>
              <a:latin typeface="Lucida Sans"/>
              <a:ea typeface="Lucida Sans"/>
              <a:cs typeface="Lucida Sans"/>
              <a:sym typeface="Lucida Sans"/>
            </a:endParaRPr>
          </a:p>
          <a:p>
            <a:pPr marL="0" marR="0" lvl="0" indent="0" algn="l" rtl="0">
              <a:spcBef>
                <a:spcPts val="0"/>
              </a:spcBef>
              <a:buSzPct val="25000"/>
              <a:buNone/>
            </a:pPr>
            <a:r>
              <a:rPr lang="en-US" sz="2000">
                <a:solidFill>
                  <a:schemeClr val="dk1"/>
                </a:solidFill>
                <a:latin typeface="Lucida Sans"/>
                <a:ea typeface="Lucida Sans"/>
                <a:cs typeface="Lucida Sans"/>
                <a:sym typeface="Lucida Sans"/>
              </a:rPr>
              <a:t>Alaa Abu Aishe</a:t>
            </a:r>
          </a:p>
          <a:p>
            <a:pPr marL="0" marR="0" lvl="0" indent="0" algn="l" rtl="0">
              <a:spcBef>
                <a:spcPts val="0"/>
              </a:spcBef>
              <a:buSzPct val="25000"/>
              <a:buNone/>
            </a:pPr>
            <a:r>
              <a:rPr lang="en-US" sz="2000">
                <a:solidFill>
                  <a:schemeClr val="dk1"/>
                </a:solidFill>
                <a:latin typeface="Lucida Sans"/>
                <a:ea typeface="Lucida Sans"/>
                <a:cs typeface="Lucida Sans"/>
                <a:sym typeface="Lucida Sans"/>
              </a:rPr>
              <a:t>Abeer Ali Abdulraheem</a:t>
            </a:r>
          </a:p>
          <a:p>
            <a:pPr marL="0" marR="0" lvl="0" indent="0" algn="l" rtl="0">
              <a:spcBef>
                <a:spcPts val="0"/>
              </a:spcBef>
              <a:buSzPct val="25000"/>
              <a:buNone/>
            </a:pPr>
            <a:r>
              <a:rPr lang="en-US" sz="2000">
                <a:solidFill>
                  <a:schemeClr val="dk1"/>
                </a:solidFill>
                <a:latin typeface="Lucida Sans"/>
                <a:ea typeface="Lucida Sans"/>
                <a:cs typeface="Lucida Sans"/>
                <a:sym typeface="Lucida Sans"/>
              </a:rPr>
              <a:t>Amna Zain Aldeen</a:t>
            </a:r>
          </a:p>
          <a:p>
            <a:pPr marL="0" marR="0" lvl="0" indent="0" algn="l" rtl="0">
              <a:spcBef>
                <a:spcPts val="0"/>
              </a:spcBef>
              <a:buNone/>
            </a:pPr>
            <a:endParaRPr sz="1200">
              <a:solidFill>
                <a:schemeClr val="dk1"/>
              </a:solidFill>
              <a:latin typeface="Lucida Sans"/>
              <a:ea typeface="Lucida Sans"/>
              <a:cs typeface="Lucida Sans"/>
              <a:sym typeface="Lucida Sans"/>
            </a:endParaRPr>
          </a:p>
          <a:p>
            <a:pPr marL="0" marR="0" lvl="0" indent="0" algn="l" rtl="0">
              <a:spcBef>
                <a:spcPts val="0"/>
              </a:spcBef>
              <a:buSzPct val="25000"/>
              <a:buNone/>
            </a:pPr>
            <a:r>
              <a:rPr lang="en-US" sz="2400" b="1">
                <a:solidFill>
                  <a:schemeClr val="dk1"/>
                </a:solidFill>
                <a:latin typeface="Lucida Sans"/>
                <a:ea typeface="Lucida Sans"/>
                <a:cs typeface="Lucida Sans"/>
                <a:sym typeface="Lucida Sans"/>
              </a:rPr>
              <a:t>Supervised By :</a:t>
            </a:r>
          </a:p>
          <a:p>
            <a:pPr marL="0" marR="0" lvl="0" indent="0" algn="l" rtl="0">
              <a:spcBef>
                <a:spcPts val="0"/>
              </a:spcBef>
              <a:buNone/>
            </a:pPr>
            <a:endParaRPr sz="800">
              <a:solidFill>
                <a:schemeClr val="dk1"/>
              </a:solidFill>
              <a:latin typeface="Lucida Sans"/>
              <a:ea typeface="Lucida Sans"/>
              <a:cs typeface="Lucida Sans"/>
              <a:sym typeface="Lucida Sans"/>
            </a:endParaRPr>
          </a:p>
          <a:p>
            <a:pPr marL="0" marR="0" lvl="0" indent="0" algn="l" rtl="0">
              <a:spcBef>
                <a:spcPts val="0"/>
              </a:spcBef>
              <a:buSzPct val="25000"/>
              <a:buNone/>
            </a:pPr>
            <a:r>
              <a:rPr lang="en-US" sz="2000">
                <a:solidFill>
                  <a:schemeClr val="dk1"/>
                </a:solidFill>
                <a:latin typeface="Lucida Sans"/>
                <a:ea typeface="Lucida Sans"/>
                <a:cs typeface="Lucida Sans"/>
                <a:sym typeface="Lucida Sans"/>
              </a:rPr>
              <a:t>Dr.Mohammad Dwaikat</a:t>
            </a:r>
          </a:p>
          <a:p>
            <a:pPr marL="0" marR="0" lvl="0" indent="0" algn="l" rtl="0">
              <a:spcBef>
                <a:spcPts val="0"/>
              </a:spcBef>
              <a:buNone/>
            </a:pPr>
            <a:endParaRPr sz="1800">
              <a:solidFill>
                <a:schemeClr val="dk1"/>
              </a:solidFill>
              <a:latin typeface="Arial"/>
              <a:ea typeface="Arial"/>
              <a:cs typeface="Arial"/>
              <a:sym typeface="Arial"/>
            </a:endParaRPr>
          </a:p>
        </p:txBody>
      </p:sp>
      <p:pic>
        <p:nvPicPr>
          <p:cNvPr id="394" name="Shape 394"/>
          <p:cNvPicPr preferRelativeResize="0"/>
          <p:nvPr/>
        </p:nvPicPr>
        <p:blipFill>
          <a:blip r:embed="rId3">
            <a:extLst>
              <a:ext uri="{28A0092B-C50C-407E-A947-70E740481C1C}">
                <a14:useLocalDpi xmlns:a14="http://schemas.microsoft.com/office/drawing/2010/main" xmlns="" val="0"/>
              </a:ext>
            </a:extLst>
          </a:blip>
          <a:stretch>
            <a:fillRect/>
          </a:stretch>
        </p:blipFill>
        <p:spPr>
          <a:xfrm>
            <a:off x="6705600" y="2468089"/>
            <a:ext cx="2895599" cy="2789711"/>
          </a:xfrm>
          <a:prstGeom prst="rect">
            <a:avLst/>
          </a:prstGeom>
          <a:noFill/>
          <a:ln>
            <a:noFill/>
          </a:ln>
        </p:spPr>
      </p:pic>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Shape 447"/>
          <p:cNvSpPr txBox="1"/>
          <p:nvPr/>
        </p:nvSpPr>
        <p:spPr>
          <a:xfrm>
            <a:off x="344384" y="581891"/>
            <a:ext cx="11317184" cy="5324535"/>
          </a:xfrm>
          <a:prstGeom prst="rect">
            <a:avLst/>
          </a:prstGeom>
          <a:noFill/>
          <a:ln>
            <a:noFill/>
          </a:ln>
        </p:spPr>
        <p:txBody>
          <a:bodyPr lIns="91425" tIns="45700" rIns="91425" bIns="45700" anchor="t" anchorCtr="0">
            <a:noAutofit/>
          </a:bodyPr>
          <a:lstStyle/>
          <a:p>
            <a:pPr marL="0" marR="0" lvl="0" indent="0" algn="l" rtl="1">
              <a:spcBef>
                <a:spcPts val="0"/>
              </a:spcBef>
              <a:buSzPct val="25000"/>
              <a:buNone/>
            </a:pPr>
            <a:r>
              <a:rPr lang="en-US" sz="2000">
                <a:solidFill>
                  <a:schemeClr val="dk1"/>
                </a:solidFill>
                <a:latin typeface="Arial"/>
                <a:ea typeface="Arial"/>
                <a:cs typeface="Arial"/>
                <a:sym typeface="Arial"/>
              </a:rPr>
              <a:t> </a:t>
            </a:r>
          </a:p>
          <a:p>
            <a:pPr marL="0" marR="0" lvl="0" indent="0" algn="l" rtl="0">
              <a:spcBef>
                <a:spcPts val="0"/>
              </a:spcBef>
              <a:buSzPct val="25000"/>
              <a:buNone/>
            </a:pPr>
            <a:r>
              <a:rPr lang="en-US" sz="2000" b="1" u="sng">
                <a:solidFill>
                  <a:schemeClr val="dk1"/>
                </a:solidFill>
                <a:latin typeface="Arial"/>
                <a:ea typeface="Arial"/>
                <a:cs typeface="Arial"/>
                <a:sym typeface="Arial"/>
              </a:rPr>
              <a:t>Online Analytical Processing</a:t>
            </a:r>
          </a:p>
          <a:p>
            <a:pPr marL="0" marR="0" lvl="0" indent="0" algn="l" rtl="0">
              <a:spcBef>
                <a:spcPts val="0"/>
              </a:spcBef>
              <a:buSzPct val="25000"/>
              <a:buNone/>
            </a:pPr>
            <a:r>
              <a:rPr lang="en-US" sz="2000">
                <a:solidFill>
                  <a:schemeClr val="dk1"/>
                </a:solidFill>
                <a:latin typeface="Arial"/>
                <a:ea typeface="Arial"/>
                <a:cs typeface="Arial"/>
                <a:sym typeface="Arial"/>
              </a:rPr>
              <a:t> Is the technology behind many Business Intelligence (BI) applications. OLAP is a powerful technology for data discovery, including capabilities for limitless report viewing, complex analytical calculations, and predictive “what if” scenario (budget, forecast) planning.</a:t>
            </a:r>
          </a:p>
          <a:p>
            <a:pPr marL="0" marR="0" lvl="0" indent="0" algn="l" rtl="0">
              <a:spcBef>
                <a:spcPts val="0"/>
              </a:spcBef>
              <a:buSzPct val="25000"/>
              <a:buNone/>
            </a:pPr>
            <a:r>
              <a:rPr lang="en-US" sz="2000">
                <a:solidFill>
                  <a:schemeClr val="dk1"/>
                </a:solidFill>
                <a:latin typeface="Arial"/>
                <a:ea typeface="Arial"/>
                <a:cs typeface="Arial"/>
                <a:sym typeface="Arial"/>
              </a:rPr>
              <a:t> </a:t>
            </a:r>
          </a:p>
          <a:p>
            <a:pPr marL="0" marR="0" lvl="0" indent="0" algn="l" rtl="0">
              <a:spcBef>
                <a:spcPts val="0"/>
              </a:spcBef>
              <a:buSzPct val="25000"/>
              <a:buNone/>
            </a:pPr>
            <a:r>
              <a:rPr lang="en-US" sz="2000" b="1" u="sng">
                <a:solidFill>
                  <a:schemeClr val="dk1"/>
                </a:solidFill>
                <a:latin typeface="Arial"/>
                <a:ea typeface="Arial"/>
                <a:cs typeface="Arial"/>
                <a:sym typeface="Arial"/>
              </a:rPr>
              <a:t>Business Performance Management</a:t>
            </a:r>
          </a:p>
          <a:p>
            <a:pPr marL="0" marR="0" lvl="0" indent="0" algn="l" rtl="0">
              <a:spcBef>
                <a:spcPts val="0"/>
              </a:spcBef>
              <a:buSzPct val="25000"/>
              <a:buNone/>
            </a:pPr>
            <a:r>
              <a:rPr lang="en-US" sz="2000">
                <a:solidFill>
                  <a:schemeClr val="dk1"/>
                </a:solidFill>
                <a:latin typeface="Arial"/>
                <a:ea typeface="Arial"/>
                <a:cs typeface="Arial"/>
                <a:sym typeface="Arial"/>
              </a:rPr>
              <a:t>Is a form of business intelligence used to monitor and manage the performance of the company, it is used to collect data from different sources and analyze and use this knowledge to improve the performance of the company .</a:t>
            </a:r>
          </a:p>
          <a:p>
            <a:pPr marL="0" marR="0" lvl="0" indent="0" algn="l" rtl="0">
              <a:spcBef>
                <a:spcPts val="0"/>
              </a:spcBef>
              <a:buSzPct val="25000"/>
              <a:buNone/>
            </a:pPr>
            <a:r>
              <a:rPr lang="en-US" sz="2000" b="1">
                <a:solidFill>
                  <a:schemeClr val="dk1"/>
                </a:solidFill>
                <a:latin typeface="Arial"/>
                <a:ea typeface="Arial"/>
                <a:cs typeface="Arial"/>
                <a:sym typeface="Arial"/>
              </a:rPr>
              <a:t> </a:t>
            </a:r>
          </a:p>
          <a:p>
            <a:pPr marL="0" marR="0" lvl="0" indent="0" algn="l" rtl="0">
              <a:spcBef>
                <a:spcPts val="0"/>
              </a:spcBef>
              <a:buSzPct val="25000"/>
              <a:buNone/>
            </a:pPr>
            <a:r>
              <a:rPr lang="en-US" sz="2000" b="1" u="sng">
                <a:solidFill>
                  <a:schemeClr val="dk1"/>
                </a:solidFill>
                <a:latin typeface="Arial"/>
                <a:ea typeface="Arial"/>
                <a:cs typeface="Arial"/>
                <a:sym typeface="Arial"/>
              </a:rPr>
              <a:t>Competitive Intelligent</a:t>
            </a:r>
          </a:p>
          <a:p>
            <a:pPr marL="0" marR="0" lvl="0" indent="0" algn="l" rtl="0">
              <a:spcBef>
                <a:spcPts val="0"/>
              </a:spcBef>
              <a:buSzPct val="25000"/>
              <a:buNone/>
            </a:pPr>
            <a:r>
              <a:rPr lang="en-US" sz="2000">
                <a:solidFill>
                  <a:schemeClr val="dk1"/>
                </a:solidFill>
                <a:latin typeface="Arial"/>
                <a:ea typeface="Arial"/>
                <a:cs typeface="Arial"/>
                <a:sym typeface="Arial"/>
              </a:rPr>
              <a:t> is the action of defining, gathering, analyzing, and distributing intelligence about products, customers, competitors, and any aspect of the environment needed to support executives and managers making strategic decisions for an organization.</a:t>
            </a:r>
          </a:p>
          <a:p>
            <a:pPr marL="0" marR="0" lvl="0" indent="0" algn="l" rtl="0">
              <a:spcBef>
                <a:spcPts val="0"/>
              </a:spcBef>
              <a:buNone/>
            </a:pPr>
            <a:endParaRPr sz="2000">
              <a:solidFill>
                <a:schemeClr val="dk1"/>
              </a:solidFill>
              <a:latin typeface="Arial"/>
              <a:ea typeface="Arial"/>
              <a:cs typeface="Arial"/>
              <a:sym typeface="Arial"/>
            </a:endParaRPr>
          </a:p>
          <a:p>
            <a:pPr marL="0" marR="0" lvl="0" indent="0" algn="l" rtl="0">
              <a:spcBef>
                <a:spcPts val="0"/>
              </a:spcBef>
              <a:buNone/>
            </a:pPr>
            <a:endParaRPr sz="2000">
              <a:solidFill>
                <a:schemeClr val="dk1"/>
              </a:solidFill>
              <a:latin typeface="Arial"/>
              <a:ea typeface="Arial"/>
              <a:cs typeface="Arial"/>
              <a:sym typeface="Arial"/>
            </a:endParaRPr>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Shape 452"/>
          <p:cNvSpPr txBox="1"/>
          <p:nvPr/>
        </p:nvSpPr>
        <p:spPr>
          <a:xfrm>
            <a:off x="914400" y="439387"/>
            <a:ext cx="9987148" cy="830996"/>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4800" b="1">
                <a:solidFill>
                  <a:schemeClr val="accent1"/>
                </a:solidFill>
                <a:latin typeface="Arial"/>
                <a:ea typeface="Arial"/>
                <a:cs typeface="Arial"/>
                <a:sym typeface="Arial"/>
              </a:rPr>
              <a:t>Sample Size</a:t>
            </a:r>
          </a:p>
        </p:txBody>
      </p:sp>
      <p:sp>
        <p:nvSpPr>
          <p:cNvPr id="453" name="Shape 453"/>
          <p:cNvSpPr txBox="1"/>
          <p:nvPr/>
        </p:nvSpPr>
        <p:spPr>
          <a:xfrm>
            <a:off x="605641" y="1674421"/>
            <a:ext cx="11032176" cy="46166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400" b="1">
                <a:solidFill>
                  <a:schemeClr val="dk1"/>
                </a:solidFill>
                <a:latin typeface="Arial"/>
                <a:ea typeface="Arial"/>
                <a:cs typeface="Arial"/>
                <a:sym typeface="Arial"/>
              </a:rPr>
              <a:t>To calculate the sample size needed for this study:</a:t>
            </a:r>
          </a:p>
          <a:p>
            <a:pPr marL="0" marR="0" lvl="0" indent="0" algn="l" rtl="0">
              <a:spcBef>
                <a:spcPts val="0"/>
              </a:spcBef>
              <a:buSzPct val="25000"/>
              <a:buNone/>
            </a:pPr>
            <a:r>
              <a:rPr lang="en-US" sz="2400" b="1">
                <a:solidFill>
                  <a:schemeClr val="dk1"/>
                </a:solidFill>
              </a:rPr>
              <a:t>Sample size : 49 employee </a:t>
            </a:r>
          </a:p>
        </p:txBody>
      </p:sp>
      <p:pic>
        <p:nvPicPr>
          <p:cNvPr id="454" name="Shape 454"/>
          <p:cNvPicPr preferRelativeResize="0"/>
          <p:nvPr/>
        </p:nvPicPr>
        <p:blipFill rotWithShape="1">
          <a:blip r:embed="rId3">
            <a:alphaModFix/>
          </a:blip>
          <a:srcRect/>
          <a:stretch/>
        </p:blipFill>
        <p:spPr>
          <a:xfrm>
            <a:off x="6596579" y="2847108"/>
            <a:ext cx="4752974" cy="2670919"/>
          </a:xfrm>
          <a:prstGeom prst="rect">
            <a:avLst/>
          </a:prstGeom>
          <a:noFill/>
          <a:ln w="228600" cap="sq" cmpd="thickThin">
            <a:solidFill>
              <a:srgbClr val="000000"/>
            </a:solidFill>
            <a:prstDash val="solid"/>
            <a:miter/>
            <a:headEnd type="none" w="med" len="med"/>
            <a:tailEnd type="none" w="med" len="med"/>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54"/>
                                        </p:tgtEl>
                                        <p:attrNameLst>
                                          <p:attrName>style.visibility</p:attrName>
                                        </p:attrNameLst>
                                      </p:cBhvr>
                                      <p:to>
                                        <p:strVal val="visible"/>
                                      </p:to>
                                    </p:set>
                                    <p:animEffect transition="in" filter="fade">
                                      <p:cBhvr>
                                        <p:cTn id="7" dur="2000"/>
                                        <p:tgtEl>
                                          <p:spTgt spid="4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Shape 459"/>
          <p:cNvSpPr txBox="1"/>
          <p:nvPr/>
        </p:nvSpPr>
        <p:spPr>
          <a:xfrm>
            <a:off x="878774" y="463137"/>
            <a:ext cx="10141526" cy="830996"/>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4800" b="1">
                <a:solidFill>
                  <a:schemeClr val="accent1"/>
                </a:solidFill>
                <a:latin typeface="Arial"/>
                <a:ea typeface="Arial"/>
                <a:cs typeface="Arial"/>
                <a:sym typeface="Arial"/>
              </a:rPr>
              <a:t>Methodology &amp; Procedures</a:t>
            </a:r>
          </a:p>
        </p:txBody>
      </p:sp>
      <p:sp>
        <p:nvSpPr>
          <p:cNvPr id="460" name="Shape 460"/>
          <p:cNvSpPr txBox="1"/>
          <p:nvPr/>
        </p:nvSpPr>
        <p:spPr>
          <a:xfrm>
            <a:off x="533400" y="1447800"/>
            <a:ext cx="9829800" cy="4741500"/>
          </a:xfrm>
          <a:prstGeom prst="rect">
            <a:avLst/>
          </a:prstGeom>
          <a:noFill/>
          <a:ln>
            <a:noFill/>
          </a:ln>
        </p:spPr>
        <p:txBody>
          <a:bodyPr lIns="91425" tIns="91425" rIns="91425" bIns="91425" anchor="t" anchorCtr="0">
            <a:noAutofit/>
          </a:bodyPr>
          <a:lstStyle/>
          <a:p>
            <a:pPr marL="800100" lvl="0" indent="-342900" algn="r" rtl="1">
              <a:spcBef>
                <a:spcPts val="0"/>
              </a:spcBef>
              <a:buFont typeface="Arial" panose="020B0604020202020204" pitchFamily="34" charset="0"/>
              <a:buChar char="•"/>
            </a:pPr>
            <a:r>
              <a:rPr lang="ar-JO" sz="2800" b="1" dirty="0" smtClean="0"/>
              <a:t>أداة جمع البيانات </a:t>
            </a:r>
            <a:endParaRPr lang="en-US" sz="2800" b="1" dirty="0"/>
          </a:p>
          <a:p>
            <a:pPr marL="457200" lvl="0" indent="0" algn="r" rtl="1">
              <a:spcBef>
                <a:spcPts val="0"/>
              </a:spcBef>
              <a:buNone/>
            </a:pPr>
            <a:r>
              <a:rPr lang="ar-SA" sz="2400" b="1" dirty="0" smtClean="0"/>
              <a:t>تم ا</a:t>
            </a:r>
            <a:r>
              <a:rPr lang="ar-SA" sz="2400" b="1" dirty="0" smtClean="0"/>
              <a:t>س</a:t>
            </a:r>
            <a:r>
              <a:rPr lang="ar-SA" sz="2400" b="1" dirty="0" smtClean="0"/>
              <a:t>تخدام </a:t>
            </a:r>
            <a:r>
              <a:rPr lang="en-US" sz="2400" b="1" dirty="0" smtClean="0"/>
              <a:t>الاستبانة </a:t>
            </a:r>
            <a:r>
              <a:rPr lang="en-US" sz="2400" b="1" dirty="0"/>
              <a:t>لجمع البيانات </a:t>
            </a:r>
            <a:r>
              <a:rPr lang="en-US" sz="2400" b="1" dirty="0" err="1"/>
              <a:t>حول</a:t>
            </a:r>
            <a:r>
              <a:rPr lang="en-US" sz="2400" b="1" dirty="0"/>
              <a:t> </a:t>
            </a:r>
            <a:r>
              <a:rPr lang="en-US" sz="2400" b="1" dirty="0" err="1" smtClean="0"/>
              <a:t>متغ</a:t>
            </a:r>
            <a:r>
              <a:rPr lang="ar-SA" sz="2400" b="1" dirty="0" smtClean="0"/>
              <a:t>ي</a:t>
            </a:r>
            <a:r>
              <a:rPr lang="en-US" sz="2400" b="1" dirty="0" err="1" smtClean="0"/>
              <a:t>رات</a:t>
            </a:r>
            <a:r>
              <a:rPr lang="en-US" sz="2400" b="1" dirty="0" smtClean="0"/>
              <a:t> </a:t>
            </a:r>
            <a:r>
              <a:rPr lang="en-US" sz="2400" b="1" dirty="0" err="1"/>
              <a:t>الدراسة</a:t>
            </a:r>
            <a:r>
              <a:rPr lang="en-US" sz="2400" b="1" dirty="0"/>
              <a:t> </a:t>
            </a:r>
            <a:r>
              <a:rPr lang="en-US" sz="2400" b="1" dirty="0" err="1"/>
              <a:t>حيث</a:t>
            </a:r>
            <a:r>
              <a:rPr lang="en-US" sz="2400" b="1" dirty="0"/>
              <a:t> </a:t>
            </a:r>
            <a:r>
              <a:rPr lang="en-US" sz="2400" b="1" dirty="0" err="1"/>
              <a:t>تم</a:t>
            </a:r>
            <a:r>
              <a:rPr lang="en-US" sz="2400" b="1" dirty="0"/>
              <a:t> </a:t>
            </a:r>
            <a:r>
              <a:rPr lang="en-US" sz="2400" b="1" dirty="0" err="1"/>
              <a:t>توزيعها</a:t>
            </a:r>
            <a:r>
              <a:rPr lang="en-US" sz="2400" b="1" dirty="0"/>
              <a:t> </a:t>
            </a:r>
            <a:r>
              <a:rPr lang="en-US" sz="2400" b="1" dirty="0" err="1"/>
              <a:t>على</a:t>
            </a:r>
            <a:r>
              <a:rPr lang="en-US" sz="2400" b="1" dirty="0"/>
              <a:t> </a:t>
            </a:r>
          </a:p>
          <a:p>
            <a:pPr marL="457200" lvl="0" indent="0" algn="r" rtl="1">
              <a:spcBef>
                <a:spcPts val="0"/>
              </a:spcBef>
              <a:buNone/>
            </a:pPr>
            <a:r>
              <a:rPr lang="en-US" sz="2400" b="1" dirty="0" err="1"/>
              <a:t>مفردات</a:t>
            </a:r>
            <a:r>
              <a:rPr lang="en-US" sz="2400" b="1" dirty="0"/>
              <a:t> </a:t>
            </a:r>
            <a:r>
              <a:rPr lang="en-US" sz="2400" b="1" dirty="0" err="1"/>
              <a:t>العينة</a:t>
            </a:r>
            <a:r>
              <a:rPr lang="en-US" sz="2400" b="1" dirty="0"/>
              <a:t> </a:t>
            </a:r>
            <a:r>
              <a:rPr lang="ar-SA" sz="2400" b="1" dirty="0" smtClean="0"/>
              <a:t>و</a:t>
            </a:r>
            <a:r>
              <a:rPr lang="en-US" sz="2400" b="1" dirty="0" smtClean="0"/>
              <a:t> </a:t>
            </a:r>
            <a:r>
              <a:rPr lang="en-US" sz="2400" b="1" dirty="0" err="1"/>
              <a:t>تم</a:t>
            </a:r>
            <a:r>
              <a:rPr lang="en-US" sz="2400" b="1" dirty="0"/>
              <a:t> </a:t>
            </a:r>
            <a:r>
              <a:rPr lang="en-US" sz="2400" b="1" dirty="0" err="1"/>
              <a:t>تقسيم</a:t>
            </a:r>
            <a:r>
              <a:rPr lang="en-US" sz="2400" b="1" dirty="0"/>
              <a:t> الاستبانة </a:t>
            </a:r>
            <a:r>
              <a:rPr lang="ar-SA" sz="2400" b="1" dirty="0" smtClean="0"/>
              <a:t>حسب ال</a:t>
            </a:r>
            <a:r>
              <a:rPr lang="en-US" sz="2400" b="1" dirty="0" err="1" smtClean="0"/>
              <a:t>محاور</a:t>
            </a:r>
            <a:r>
              <a:rPr lang="en-US" sz="2400" b="1" dirty="0" smtClean="0"/>
              <a:t> </a:t>
            </a:r>
            <a:r>
              <a:rPr lang="en-US" sz="2400" b="1" dirty="0" err="1"/>
              <a:t>التالية</a:t>
            </a:r>
            <a:endParaRPr lang="en-US" sz="2400" b="1" dirty="0"/>
          </a:p>
          <a:p>
            <a:pPr marL="457200" lvl="0" indent="0" rtl="0">
              <a:spcBef>
                <a:spcPts val="0"/>
              </a:spcBef>
              <a:buNone/>
            </a:pPr>
            <a:endParaRPr sz="2400" b="1" dirty="0"/>
          </a:p>
          <a:p>
            <a:pPr marL="457200" lvl="0" indent="0" algn="r" rtl="0">
              <a:spcBef>
                <a:spcPts val="0"/>
              </a:spcBef>
              <a:buNone/>
            </a:pPr>
            <a:r>
              <a:rPr lang="ar-JO" sz="2400" b="1" dirty="0" smtClean="0"/>
              <a:t>1- </a:t>
            </a:r>
            <a:r>
              <a:rPr lang="en-US" sz="2400" b="1" dirty="0" err="1" smtClean="0"/>
              <a:t>المعالجة</a:t>
            </a:r>
            <a:r>
              <a:rPr lang="en-US" sz="2400" b="1" dirty="0" smtClean="0"/>
              <a:t> </a:t>
            </a:r>
            <a:r>
              <a:rPr lang="en-US" sz="2400" b="1" dirty="0" err="1"/>
              <a:t>التحليلية</a:t>
            </a:r>
            <a:r>
              <a:rPr lang="en-US" sz="2400" b="1" dirty="0"/>
              <a:t> </a:t>
            </a:r>
            <a:r>
              <a:rPr lang="en-US" sz="2400" b="1" dirty="0" err="1"/>
              <a:t>الفورية</a:t>
            </a:r>
            <a:r>
              <a:rPr lang="en-US" sz="2400" b="1" dirty="0"/>
              <a:t> </a:t>
            </a:r>
          </a:p>
          <a:p>
            <a:pPr marL="457200" lvl="0" indent="0" algn="r" rtl="0">
              <a:spcBef>
                <a:spcPts val="0"/>
              </a:spcBef>
              <a:buNone/>
            </a:pPr>
            <a:r>
              <a:rPr lang="ar-JO" sz="2400" b="1" dirty="0" smtClean="0"/>
              <a:t>2- </a:t>
            </a:r>
            <a:r>
              <a:rPr lang="en-US" sz="2400" b="1" dirty="0" err="1" smtClean="0"/>
              <a:t>ادارة</a:t>
            </a:r>
            <a:r>
              <a:rPr lang="en-US" sz="2400" b="1" dirty="0" smtClean="0"/>
              <a:t> </a:t>
            </a:r>
            <a:r>
              <a:rPr lang="en-US" sz="2400" b="1" dirty="0" err="1"/>
              <a:t>اداء</a:t>
            </a:r>
            <a:r>
              <a:rPr lang="en-US" sz="2400" b="1" dirty="0"/>
              <a:t> </a:t>
            </a:r>
            <a:r>
              <a:rPr lang="en-US" sz="2400" b="1" dirty="0" err="1"/>
              <a:t>الاعمال</a:t>
            </a:r>
            <a:endParaRPr lang="en-US" sz="2400" b="1" dirty="0"/>
          </a:p>
          <a:p>
            <a:pPr marL="457200" lvl="0" indent="0" algn="r" rtl="0">
              <a:spcBef>
                <a:spcPts val="0"/>
              </a:spcBef>
              <a:buNone/>
            </a:pPr>
            <a:r>
              <a:rPr lang="ar-JO" sz="2400" b="1" dirty="0" smtClean="0"/>
              <a:t>3- </a:t>
            </a:r>
            <a:r>
              <a:rPr lang="en-US" sz="2400" b="1" dirty="0" err="1" smtClean="0"/>
              <a:t>الذكاء</a:t>
            </a:r>
            <a:r>
              <a:rPr lang="en-US" sz="2400" b="1" dirty="0" smtClean="0"/>
              <a:t> </a:t>
            </a:r>
            <a:r>
              <a:rPr lang="en-US" sz="2400" b="1" dirty="0" err="1"/>
              <a:t>التنافسي</a:t>
            </a:r>
            <a:endParaRPr lang="en-US" sz="2400" b="1" dirty="0"/>
          </a:p>
          <a:p>
            <a:pPr marL="457200" lvl="0" indent="0" algn="r" rtl="0">
              <a:spcBef>
                <a:spcPts val="0"/>
              </a:spcBef>
              <a:buNone/>
            </a:pPr>
            <a:r>
              <a:rPr lang="ar-JO" sz="2400" b="1" dirty="0" smtClean="0"/>
              <a:t>4- </a:t>
            </a:r>
            <a:r>
              <a:rPr lang="en-US" sz="2400" b="1" dirty="0" err="1" smtClean="0"/>
              <a:t>مهارة</a:t>
            </a:r>
            <a:r>
              <a:rPr lang="en-US" sz="2400" b="1" dirty="0" smtClean="0"/>
              <a:t> </a:t>
            </a:r>
            <a:r>
              <a:rPr lang="en-US" sz="2400" b="1" dirty="0" err="1"/>
              <a:t>العاملين</a:t>
            </a:r>
            <a:r>
              <a:rPr lang="en-US" sz="2400" b="1" dirty="0"/>
              <a:t> </a:t>
            </a:r>
          </a:p>
          <a:p>
            <a:pPr marL="457200" lvl="0" indent="0" algn="r" rtl="0">
              <a:spcBef>
                <a:spcPts val="0"/>
              </a:spcBef>
              <a:buNone/>
            </a:pPr>
            <a:r>
              <a:rPr lang="ar-JO" sz="2400" b="1" dirty="0" smtClean="0"/>
              <a:t>5- </a:t>
            </a:r>
            <a:r>
              <a:rPr lang="en-US" sz="2400" b="1" dirty="0" err="1" smtClean="0"/>
              <a:t>خبرة</a:t>
            </a:r>
            <a:r>
              <a:rPr lang="en-US" sz="2400" b="1" dirty="0" smtClean="0"/>
              <a:t> </a:t>
            </a:r>
            <a:r>
              <a:rPr lang="en-US" sz="2400" b="1" dirty="0" err="1"/>
              <a:t>العاملين</a:t>
            </a:r>
            <a:r>
              <a:rPr lang="en-US" sz="2400" b="1" dirty="0"/>
              <a:t> </a:t>
            </a:r>
          </a:p>
          <a:p>
            <a:pPr marL="457200" lvl="0" indent="0" algn="r" rtl="0">
              <a:spcBef>
                <a:spcPts val="0"/>
              </a:spcBef>
              <a:buNone/>
            </a:pPr>
            <a:r>
              <a:rPr lang="ar-JO" sz="2400" b="1" dirty="0" smtClean="0"/>
              <a:t>6- </a:t>
            </a:r>
            <a:r>
              <a:rPr lang="en-US" sz="2400" b="1" dirty="0" err="1" smtClean="0"/>
              <a:t>معرفة</a:t>
            </a:r>
            <a:r>
              <a:rPr lang="en-US" sz="2400" b="1" dirty="0" smtClean="0"/>
              <a:t> </a:t>
            </a:r>
            <a:r>
              <a:rPr lang="en-US" sz="2400" b="1" dirty="0" err="1"/>
              <a:t>العاملين</a:t>
            </a:r>
            <a:r>
              <a:rPr lang="en-US" sz="2400" b="1" dirty="0"/>
              <a:t> </a:t>
            </a:r>
          </a:p>
          <a:p>
            <a:pPr marL="457200" lvl="0" indent="0" algn="r">
              <a:spcBef>
                <a:spcPts val="0"/>
              </a:spcBef>
              <a:buNone/>
            </a:pPr>
            <a:r>
              <a:rPr lang="ar-JO" sz="2400" b="1" dirty="0" smtClean="0"/>
              <a:t>7- </a:t>
            </a:r>
            <a:r>
              <a:rPr lang="en-US" sz="2400" b="1" dirty="0" err="1" smtClean="0"/>
              <a:t>روح</a:t>
            </a:r>
            <a:r>
              <a:rPr lang="en-US" sz="2400" b="1" dirty="0" smtClean="0"/>
              <a:t> </a:t>
            </a:r>
            <a:r>
              <a:rPr lang="en-US" sz="2400" b="1" dirty="0" err="1"/>
              <a:t>الابتكار</a:t>
            </a:r>
            <a:r>
              <a:rPr lang="en-US" sz="2400" b="1" dirty="0"/>
              <a:t> </a:t>
            </a:r>
            <a:r>
              <a:rPr lang="en-US" sz="2400" b="1" dirty="0" err="1"/>
              <a:t>والتجديد</a:t>
            </a:r>
            <a:r>
              <a:rPr lang="en-US" sz="2400" b="1" dirty="0"/>
              <a:t> </a:t>
            </a:r>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Shape 466"/>
          <p:cNvSpPr txBox="1"/>
          <p:nvPr/>
        </p:nvSpPr>
        <p:spPr>
          <a:xfrm>
            <a:off x="1447800" y="528725"/>
            <a:ext cx="9189100" cy="1974900"/>
          </a:xfrm>
          <a:prstGeom prst="rect">
            <a:avLst/>
          </a:prstGeom>
          <a:noFill/>
          <a:ln>
            <a:noFill/>
          </a:ln>
        </p:spPr>
        <p:txBody>
          <a:bodyPr lIns="91425" tIns="91425" rIns="91425" bIns="91425" anchor="t" anchorCtr="0">
            <a:noAutofit/>
          </a:bodyPr>
          <a:lstStyle/>
          <a:p>
            <a:pPr lvl="0">
              <a:spcBef>
                <a:spcPts val="0"/>
              </a:spcBef>
              <a:buNone/>
            </a:pPr>
            <a:r>
              <a:rPr lang="en-US" sz="4800" b="1" dirty="0" smtClean="0">
                <a:solidFill>
                  <a:schemeClr val="accent1"/>
                </a:solidFill>
                <a:latin typeface="Lucida Bright" panose="02040602050505020304" pitchFamily="18" charset="0"/>
              </a:rPr>
              <a:t>Statistic </a:t>
            </a:r>
            <a:r>
              <a:rPr lang="en-US" sz="4800" b="1" dirty="0">
                <a:solidFill>
                  <a:schemeClr val="accent1"/>
                </a:solidFill>
                <a:latin typeface="Lucida Bright" panose="02040602050505020304" pitchFamily="18" charset="0"/>
              </a:rPr>
              <a:t>descriptive analysis</a:t>
            </a:r>
          </a:p>
        </p:txBody>
      </p:sp>
      <p:sp>
        <p:nvSpPr>
          <p:cNvPr id="467" name="Shape 467"/>
          <p:cNvSpPr txBox="1"/>
          <p:nvPr/>
        </p:nvSpPr>
        <p:spPr>
          <a:xfrm>
            <a:off x="381000" y="1516175"/>
            <a:ext cx="10893575" cy="4626550"/>
          </a:xfrm>
          <a:prstGeom prst="rect">
            <a:avLst/>
          </a:prstGeom>
          <a:noFill/>
          <a:ln>
            <a:noFill/>
          </a:ln>
        </p:spPr>
        <p:txBody>
          <a:bodyPr lIns="91425" tIns="91425" rIns="91425" bIns="91425" anchor="t" anchorCtr="0">
            <a:noAutofit/>
          </a:bodyPr>
          <a:lstStyle/>
          <a:p>
            <a:pPr lvl="0" rtl="0">
              <a:spcBef>
                <a:spcPts val="0"/>
              </a:spcBef>
              <a:buClr>
                <a:schemeClr val="dk2"/>
              </a:buClr>
              <a:buSzPct val="45833"/>
              <a:buFont typeface="Arial"/>
              <a:buNone/>
            </a:pPr>
            <a:r>
              <a:rPr lang="en-US" sz="2400" b="1" dirty="0"/>
              <a:t>Data were processed using a number of statistical methods on the statistical analysis </a:t>
            </a:r>
            <a:r>
              <a:rPr lang="en-US" sz="2400" b="1" dirty="0" smtClean="0"/>
              <a:t>program</a:t>
            </a:r>
          </a:p>
          <a:p>
            <a:pPr lvl="0" rtl="0">
              <a:spcBef>
                <a:spcPts val="0"/>
              </a:spcBef>
              <a:buClr>
                <a:schemeClr val="dk2"/>
              </a:buClr>
              <a:buSzPct val="45833"/>
              <a:buFont typeface="Arial"/>
              <a:buNone/>
            </a:pPr>
            <a:endParaRPr lang="en-US" sz="2400" b="1" dirty="0"/>
          </a:p>
          <a:p>
            <a:pPr lvl="0" rtl="0">
              <a:spcBef>
                <a:spcPts val="0"/>
              </a:spcBef>
              <a:buClr>
                <a:schemeClr val="dk2"/>
              </a:buClr>
              <a:buSzPct val="45833"/>
              <a:buFont typeface="Arial"/>
              <a:buNone/>
            </a:pPr>
            <a:r>
              <a:rPr lang="en-US" sz="2400" dirty="0"/>
              <a:t>- Stability test</a:t>
            </a:r>
          </a:p>
          <a:p>
            <a:pPr lvl="0" rtl="0">
              <a:spcBef>
                <a:spcPts val="0"/>
              </a:spcBef>
              <a:buClr>
                <a:schemeClr val="dk2"/>
              </a:buClr>
              <a:buSzPct val="45833"/>
              <a:buFont typeface="Arial"/>
              <a:buNone/>
            </a:pPr>
            <a:r>
              <a:rPr lang="en-US" sz="2400" dirty="0"/>
              <a:t>- </a:t>
            </a:r>
            <a:r>
              <a:rPr lang="en-US" sz="2400" dirty="0" smtClean="0"/>
              <a:t>Descriptive </a:t>
            </a:r>
            <a:r>
              <a:rPr lang="en-US" sz="2400" dirty="0"/>
              <a:t>analysis of the study data</a:t>
            </a:r>
          </a:p>
          <a:p>
            <a:pPr lvl="0" rtl="0">
              <a:spcBef>
                <a:spcPts val="0"/>
              </a:spcBef>
              <a:buClr>
                <a:schemeClr val="dk2"/>
              </a:buClr>
              <a:buSzPct val="45833"/>
              <a:buFont typeface="Arial"/>
              <a:buNone/>
            </a:pPr>
            <a:r>
              <a:rPr lang="en-US" sz="2400" dirty="0"/>
              <a:t>- </a:t>
            </a:r>
            <a:r>
              <a:rPr lang="en-US" sz="2400" dirty="0" smtClean="0"/>
              <a:t>Weighted </a:t>
            </a:r>
            <a:r>
              <a:rPr lang="en-US" sz="2400" dirty="0"/>
              <a:t>average analysis between banks</a:t>
            </a:r>
          </a:p>
          <a:p>
            <a:pPr lvl="0" rtl="0">
              <a:spcBef>
                <a:spcPts val="0"/>
              </a:spcBef>
              <a:buClr>
                <a:schemeClr val="dk2"/>
              </a:buClr>
              <a:buSzPct val="45833"/>
              <a:buFont typeface="Arial"/>
              <a:buNone/>
            </a:pPr>
            <a:r>
              <a:rPr lang="en-US" sz="2400" dirty="0" smtClean="0"/>
              <a:t>- Independent </a:t>
            </a:r>
            <a:r>
              <a:rPr lang="en-US" sz="2400" dirty="0"/>
              <a:t>T - Test</a:t>
            </a:r>
          </a:p>
          <a:p>
            <a:pPr lvl="0" rtl="0">
              <a:spcBef>
                <a:spcPts val="0"/>
              </a:spcBef>
              <a:buClr>
                <a:schemeClr val="dk2"/>
              </a:buClr>
              <a:buSzPct val="45833"/>
              <a:buFont typeface="Arial"/>
              <a:buNone/>
            </a:pPr>
            <a:r>
              <a:rPr lang="en-US" sz="2400" dirty="0"/>
              <a:t>- ANOVA </a:t>
            </a:r>
            <a:r>
              <a:rPr lang="en-US" sz="2400" dirty="0" smtClean="0"/>
              <a:t>TEST</a:t>
            </a:r>
            <a:endParaRPr sz="2400" dirty="0"/>
          </a:p>
          <a:p>
            <a:pPr lvl="0" rtl="0">
              <a:spcBef>
                <a:spcPts val="0"/>
              </a:spcBef>
              <a:buClr>
                <a:schemeClr val="dk2"/>
              </a:buClr>
              <a:buSzPct val="45833"/>
              <a:buFont typeface="Arial"/>
              <a:buNone/>
            </a:pPr>
            <a:r>
              <a:rPr lang="en-US" sz="2400" dirty="0" smtClean="0"/>
              <a:t>-Chi-Square </a:t>
            </a:r>
            <a:r>
              <a:rPr lang="en-US" sz="2400" dirty="0"/>
              <a:t>test of independence</a:t>
            </a:r>
          </a:p>
          <a:p>
            <a:pPr lvl="0" rtl="0">
              <a:spcBef>
                <a:spcPts val="0"/>
              </a:spcBef>
              <a:buClr>
                <a:schemeClr val="dk2"/>
              </a:buClr>
              <a:buSzPct val="45833"/>
              <a:buFont typeface="Arial"/>
              <a:buNone/>
            </a:pPr>
            <a:r>
              <a:rPr lang="en-US" sz="2400" dirty="0"/>
              <a:t>- </a:t>
            </a:r>
            <a:r>
              <a:rPr lang="en-US" sz="2400" dirty="0" smtClean="0"/>
              <a:t>Person Correlation </a:t>
            </a:r>
            <a:r>
              <a:rPr lang="en-US" sz="2400" dirty="0"/>
              <a:t>TEST</a:t>
            </a:r>
          </a:p>
          <a:p>
            <a:pPr lvl="0">
              <a:spcBef>
                <a:spcPts val="0"/>
              </a:spcBef>
              <a:buNone/>
            </a:pPr>
            <a:endParaRPr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0" y="152400"/>
            <a:ext cx="7696200" cy="646331"/>
          </a:xfrm>
          <a:prstGeom prst="rect">
            <a:avLst/>
          </a:prstGeom>
          <a:noFill/>
        </p:spPr>
        <p:txBody>
          <a:bodyPr wrap="square" rtlCol="0">
            <a:spAutoFit/>
          </a:bodyPr>
          <a:lstStyle/>
          <a:p>
            <a:pPr algn="ctr"/>
            <a:r>
              <a:rPr lang="en-US" sz="3600" b="1" dirty="0" smtClean="0">
                <a:solidFill>
                  <a:schemeClr val="accent1"/>
                </a:solidFill>
                <a:latin typeface="Lucida Bright" panose="02040602050505020304" pitchFamily="18" charset="0"/>
              </a:rPr>
              <a:t>Stability Test</a:t>
            </a:r>
            <a:endParaRPr lang="en-US" sz="3600" b="1" dirty="0">
              <a:solidFill>
                <a:schemeClr val="accent1"/>
              </a:solidFill>
              <a:latin typeface="Lucida Bright" panose="020406020505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xmlns="" val="2327166630"/>
              </p:ext>
            </p:extLst>
          </p:nvPr>
        </p:nvGraphicFramePr>
        <p:xfrm>
          <a:off x="961704" y="1143001"/>
          <a:ext cx="10468296" cy="4855462"/>
        </p:xfrm>
        <a:graphic>
          <a:graphicData uri="http://schemas.openxmlformats.org/drawingml/2006/table">
            <a:tbl>
              <a:tblPr rtl="1" bandRow="1">
                <a:tableStyleId>{0660B408-B3CF-4A94-85FC-2B1E0A45F4A2}</a:tableStyleId>
              </a:tblPr>
              <a:tblGrid>
                <a:gridCol w="997132"/>
                <a:gridCol w="6318068"/>
                <a:gridCol w="1371600"/>
                <a:gridCol w="1781496"/>
              </a:tblGrid>
              <a:tr h="761999">
                <a:tc>
                  <a:txBody>
                    <a:bodyPr/>
                    <a:lstStyle/>
                    <a:p>
                      <a:pPr marL="0" marR="0" algn="ctr" rtl="1">
                        <a:spcBef>
                          <a:spcPts val="0"/>
                        </a:spcBef>
                        <a:spcAft>
                          <a:spcPts val="0"/>
                        </a:spcAft>
                      </a:pPr>
                      <a:r>
                        <a:rPr lang="ar-SA" sz="2400" b="1" dirty="0" smtClean="0">
                          <a:solidFill>
                            <a:schemeClr val="bg1"/>
                          </a:solidFill>
                          <a:effectLst/>
                        </a:rPr>
                        <a:t>الأبعاد</a:t>
                      </a:r>
                      <a:endParaRPr lang="en-US" sz="2400" b="1" dirty="0">
                        <a:solidFill>
                          <a:schemeClr val="bg1"/>
                        </a:solidFill>
                        <a:effectLst/>
                      </a:endParaRPr>
                    </a:p>
                  </a:txBody>
                  <a:tcPr marL="64861" marR="64861"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400" b="1" dirty="0">
                          <a:solidFill>
                            <a:schemeClr val="bg1"/>
                          </a:solidFill>
                          <a:effectLst/>
                        </a:rPr>
                        <a:t>محتوى البعد</a:t>
                      </a:r>
                      <a:endParaRPr lang="en-US" sz="2400" b="1" dirty="0">
                        <a:solidFill>
                          <a:schemeClr val="bg1"/>
                        </a:solidFill>
                        <a:effectLst/>
                        <a:latin typeface="Times New Roman"/>
                        <a:ea typeface="Times New Roman"/>
                      </a:endParaRPr>
                    </a:p>
                  </a:txBody>
                  <a:tcPr marL="64861" marR="64861"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400" b="1" dirty="0">
                          <a:solidFill>
                            <a:schemeClr val="bg1"/>
                          </a:solidFill>
                          <a:effectLst/>
                        </a:rPr>
                        <a:t>عدد الفقرات</a:t>
                      </a:r>
                      <a:endParaRPr lang="en-US" sz="2400" b="1" dirty="0">
                        <a:solidFill>
                          <a:schemeClr val="bg1"/>
                        </a:solidFill>
                        <a:effectLst/>
                        <a:latin typeface="Times New Roman"/>
                        <a:ea typeface="Times New Roman"/>
                      </a:endParaRPr>
                    </a:p>
                  </a:txBody>
                  <a:tcPr marL="64861" marR="64861"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400" b="1" dirty="0">
                          <a:solidFill>
                            <a:schemeClr val="bg1"/>
                          </a:solidFill>
                          <a:effectLst/>
                        </a:rPr>
                        <a:t>كرونباخ ألفا</a:t>
                      </a:r>
                      <a:endParaRPr lang="en-US" sz="2400" b="1" dirty="0">
                        <a:solidFill>
                          <a:schemeClr val="bg1"/>
                        </a:solidFill>
                        <a:effectLst/>
                        <a:latin typeface="Times New Roman"/>
                        <a:ea typeface="Times New Roman"/>
                      </a:endParaRPr>
                    </a:p>
                  </a:txBody>
                  <a:tcPr marL="64861" marR="64861" marT="0" marB="0" anchor="ctr">
                    <a:lnB w="12700" cap="flat" cmpd="sng" algn="ctr">
                      <a:solidFill>
                        <a:schemeClr val="tx1"/>
                      </a:solidFill>
                      <a:prstDash val="solid"/>
                      <a:round/>
                      <a:headEnd type="none" w="med" len="med"/>
                      <a:tailEnd type="none" w="med" len="med"/>
                    </a:lnB>
                    <a:solidFill>
                      <a:schemeClr val="accent1"/>
                    </a:solidFill>
                  </a:tcPr>
                </a:tc>
              </a:tr>
              <a:tr h="548639">
                <a:tc>
                  <a:txBody>
                    <a:bodyPr/>
                    <a:lstStyle/>
                    <a:p>
                      <a:pPr marL="0" marR="0" algn="ctr" rtl="1">
                        <a:spcBef>
                          <a:spcPts val="0"/>
                        </a:spcBef>
                        <a:spcAft>
                          <a:spcPts val="0"/>
                        </a:spcAft>
                      </a:pPr>
                      <a:r>
                        <a:rPr lang="ar-SA" sz="2400">
                          <a:effectLst/>
                        </a:rPr>
                        <a:t>الأول</a:t>
                      </a:r>
                      <a:endParaRPr lang="en-US" sz="2400">
                        <a:solidFill>
                          <a:srgbClr val="000000"/>
                        </a:solidFill>
                        <a:effectLst/>
                        <a:latin typeface="Times New Roman"/>
                        <a:ea typeface="Times New Roman"/>
                      </a:endParaRPr>
                    </a:p>
                  </a:txBody>
                  <a:tcPr marL="64861" marR="64861"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2400" dirty="0">
                          <a:effectLst/>
                        </a:rPr>
                        <a:t>المعالجة التحليلة الفورية</a:t>
                      </a:r>
                      <a:endParaRPr lang="en-US" sz="2400" dirty="0">
                        <a:solidFill>
                          <a:srgbClr val="000000"/>
                        </a:solidFill>
                        <a:effectLst/>
                        <a:latin typeface="Times New Roman"/>
                        <a:ea typeface="Times New Roman"/>
                      </a:endParaRPr>
                    </a:p>
                  </a:txBody>
                  <a:tcPr marL="64861" marR="64861"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a:effectLst/>
                        </a:rPr>
                        <a:t>6</a:t>
                      </a:r>
                      <a:endParaRPr lang="en-US" sz="2400">
                        <a:solidFill>
                          <a:srgbClr val="000000"/>
                        </a:solidFill>
                        <a:effectLst/>
                        <a:latin typeface="Times New Roman"/>
                        <a:ea typeface="Times New Roman"/>
                      </a:endParaRPr>
                    </a:p>
                  </a:txBody>
                  <a:tcPr marL="64861" marR="64861"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dirty="0" smtClean="0">
                          <a:effectLst/>
                        </a:rPr>
                        <a:t>.776</a:t>
                      </a:r>
                      <a:endParaRPr lang="en-US" sz="2400" dirty="0">
                        <a:solidFill>
                          <a:srgbClr val="000000"/>
                        </a:solidFill>
                        <a:effectLst/>
                        <a:latin typeface="Times New Roman"/>
                        <a:ea typeface="Times New Roman"/>
                      </a:endParaRPr>
                    </a:p>
                  </a:txBody>
                  <a:tcPr marL="64861" marR="64861"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00">
                <a:tc>
                  <a:txBody>
                    <a:bodyPr/>
                    <a:lstStyle/>
                    <a:p>
                      <a:pPr marL="0" marR="0" algn="ctr" rtl="1">
                        <a:spcBef>
                          <a:spcPts val="0"/>
                        </a:spcBef>
                        <a:spcAft>
                          <a:spcPts val="0"/>
                        </a:spcAft>
                      </a:pPr>
                      <a:r>
                        <a:rPr lang="ar-SA" sz="2400">
                          <a:effectLst/>
                        </a:rPr>
                        <a:t>الثاني</a:t>
                      </a:r>
                      <a:endParaRPr lang="en-US" sz="2400">
                        <a:solidFill>
                          <a:srgbClr val="000000"/>
                        </a:solidFill>
                        <a:effectLst/>
                        <a:latin typeface="Times New Roman"/>
                        <a:ea typeface="Times New Roman"/>
                      </a:endParaRPr>
                    </a:p>
                  </a:txBody>
                  <a:tcPr marL="64861" marR="64861"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2400" dirty="0">
                          <a:effectLst/>
                        </a:rPr>
                        <a:t>ادارة أداء الأعمال</a:t>
                      </a:r>
                      <a:endParaRPr lang="en-US" sz="2400" dirty="0">
                        <a:solidFill>
                          <a:srgbClr val="000000"/>
                        </a:solidFill>
                        <a:effectLst/>
                        <a:latin typeface="Times New Roman"/>
                        <a:ea typeface="Times New Roman"/>
                      </a:endParaRPr>
                    </a:p>
                  </a:txBody>
                  <a:tcPr marL="64861" marR="64861"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a:effectLst/>
                        </a:rPr>
                        <a:t>6</a:t>
                      </a:r>
                      <a:endParaRPr lang="en-US" sz="2400">
                        <a:solidFill>
                          <a:srgbClr val="000000"/>
                        </a:solidFill>
                        <a:effectLst/>
                        <a:latin typeface="Times New Roman"/>
                        <a:ea typeface="Times New Roman"/>
                      </a:endParaRPr>
                    </a:p>
                  </a:txBody>
                  <a:tcPr marL="64861" marR="64861"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dirty="0" smtClean="0">
                          <a:effectLst/>
                        </a:rPr>
                        <a:t>.712</a:t>
                      </a:r>
                      <a:endParaRPr lang="en-US" sz="2400" dirty="0">
                        <a:solidFill>
                          <a:srgbClr val="000000"/>
                        </a:solidFill>
                        <a:effectLst/>
                        <a:latin typeface="Times New Roman"/>
                        <a:ea typeface="Times New Roman"/>
                      </a:endParaRPr>
                    </a:p>
                  </a:txBody>
                  <a:tcPr marL="64861" marR="64861"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pPr marL="0" marR="0" algn="ctr" rtl="1">
                        <a:spcBef>
                          <a:spcPts val="0"/>
                        </a:spcBef>
                        <a:spcAft>
                          <a:spcPts val="0"/>
                        </a:spcAft>
                      </a:pPr>
                      <a:r>
                        <a:rPr lang="ar-SA" sz="2400">
                          <a:effectLst/>
                        </a:rPr>
                        <a:t>الثالث</a:t>
                      </a:r>
                      <a:endParaRPr lang="en-US" sz="2400">
                        <a:solidFill>
                          <a:srgbClr val="000000"/>
                        </a:solidFill>
                        <a:effectLst/>
                        <a:latin typeface="Times New Roman"/>
                        <a:ea typeface="Times New Roman"/>
                      </a:endParaRPr>
                    </a:p>
                  </a:txBody>
                  <a:tcPr marL="64861" marR="64861"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2400">
                          <a:effectLst/>
                        </a:rPr>
                        <a:t>الذكاء التنافسي</a:t>
                      </a:r>
                      <a:endParaRPr lang="en-US" sz="2400">
                        <a:solidFill>
                          <a:srgbClr val="000000"/>
                        </a:solidFill>
                        <a:effectLst/>
                        <a:latin typeface="Times New Roman"/>
                        <a:ea typeface="Times New Roman"/>
                      </a:endParaRPr>
                    </a:p>
                  </a:txBody>
                  <a:tcPr marL="64861" marR="64861"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a:effectLst/>
                        </a:rPr>
                        <a:t>3</a:t>
                      </a:r>
                      <a:endParaRPr lang="en-US" sz="2400">
                        <a:solidFill>
                          <a:srgbClr val="000000"/>
                        </a:solidFill>
                        <a:effectLst/>
                        <a:latin typeface="Times New Roman"/>
                        <a:ea typeface="Times New Roman"/>
                      </a:endParaRPr>
                    </a:p>
                  </a:txBody>
                  <a:tcPr marL="64861" marR="64861"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dirty="0" smtClean="0">
                          <a:effectLst/>
                        </a:rPr>
                        <a:t>.705</a:t>
                      </a:r>
                      <a:endParaRPr lang="en-US" sz="2400" dirty="0">
                        <a:solidFill>
                          <a:srgbClr val="000000"/>
                        </a:solidFill>
                        <a:effectLst/>
                        <a:latin typeface="Times New Roman"/>
                        <a:ea typeface="Times New Roman"/>
                      </a:endParaRPr>
                    </a:p>
                  </a:txBody>
                  <a:tcPr marL="64861" marR="64861"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9600">
                <a:tc>
                  <a:txBody>
                    <a:bodyPr/>
                    <a:lstStyle/>
                    <a:p>
                      <a:pPr marL="0" marR="0" algn="ctr" rtl="1">
                        <a:spcBef>
                          <a:spcPts val="0"/>
                        </a:spcBef>
                        <a:spcAft>
                          <a:spcPts val="0"/>
                        </a:spcAft>
                      </a:pPr>
                      <a:r>
                        <a:rPr lang="ar-SA" sz="2400">
                          <a:effectLst/>
                        </a:rPr>
                        <a:t>الرابع</a:t>
                      </a:r>
                      <a:endParaRPr lang="en-US" sz="2400">
                        <a:solidFill>
                          <a:srgbClr val="000000"/>
                        </a:solidFill>
                        <a:effectLst/>
                        <a:latin typeface="Times New Roman"/>
                        <a:ea typeface="Times New Roman"/>
                      </a:endParaRPr>
                    </a:p>
                  </a:txBody>
                  <a:tcPr marL="64861" marR="64861"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2400">
                          <a:effectLst/>
                        </a:rPr>
                        <a:t>معرفة العاملين</a:t>
                      </a:r>
                      <a:endParaRPr lang="en-US" sz="2400">
                        <a:solidFill>
                          <a:srgbClr val="000000"/>
                        </a:solidFill>
                        <a:effectLst/>
                        <a:latin typeface="Times New Roman"/>
                        <a:ea typeface="Times New Roman"/>
                      </a:endParaRPr>
                    </a:p>
                  </a:txBody>
                  <a:tcPr marL="64861" marR="64861"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a:effectLst/>
                        </a:rPr>
                        <a:t>4</a:t>
                      </a:r>
                      <a:endParaRPr lang="en-US" sz="2400">
                        <a:solidFill>
                          <a:srgbClr val="000000"/>
                        </a:solidFill>
                        <a:effectLst/>
                        <a:latin typeface="Times New Roman"/>
                        <a:ea typeface="Times New Roman"/>
                      </a:endParaRPr>
                    </a:p>
                  </a:txBody>
                  <a:tcPr marL="64861" marR="64861"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dirty="0" smtClean="0">
                          <a:effectLst/>
                        </a:rPr>
                        <a:t>.635</a:t>
                      </a:r>
                      <a:endParaRPr lang="en-US" sz="2400" dirty="0">
                        <a:solidFill>
                          <a:srgbClr val="000000"/>
                        </a:solidFill>
                        <a:effectLst/>
                        <a:latin typeface="Times New Roman"/>
                        <a:ea typeface="Times New Roman"/>
                      </a:endParaRPr>
                    </a:p>
                  </a:txBody>
                  <a:tcPr marL="64861" marR="64861"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pPr marL="0" marR="0" algn="ctr" rtl="1">
                        <a:spcBef>
                          <a:spcPts val="0"/>
                        </a:spcBef>
                        <a:spcAft>
                          <a:spcPts val="0"/>
                        </a:spcAft>
                      </a:pPr>
                      <a:r>
                        <a:rPr lang="ar-SA" sz="2400">
                          <a:effectLst/>
                        </a:rPr>
                        <a:t>الخامس</a:t>
                      </a:r>
                      <a:endParaRPr lang="en-US" sz="2400">
                        <a:solidFill>
                          <a:srgbClr val="000000"/>
                        </a:solidFill>
                        <a:effectLst/>
                        <a:latin typeface="Times New Roman"/>
                        <a:ea typeface="Times New Roman"/>
                      </a:endParaRPr>
                    </a:p>
                  </a:txBody>
                  <a:tcPr marL="64861" marR="64861"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2400" dirty="0">
                          <a:effectLst/>
                        </a:rPr>
                        <a:t>خبرة العاملين</a:t>
                      </a:r>
                      <a:endParaRPr lang="en-US" sz="2400" dirty="0">
                        <a:solidFill>
                          <a:srgbClr val="000000"/>
                        </a:solidFill>
                        <a:effectLst/>
                        <a:latin typeface="Times New Roman"/>
                        <a:ea typeface="Times New Roman"/>
                      </a:endParaRPr>
                    </a:p>
                  </a:txBody>
                  <a:tcPr marL="64861" marR="64861"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a:effectLst/>
                        </a:rPr>
                        <a:t>4</a:t>
                      </a:r>
                      <a:endParaRPr lang="en-US" sz="2400">
                        <a:solidFill>
                          <a:srgbClr val="000000"/>
                        </a:solidFill>
                        <a:effectLst/>
                        <a:latin typeface="Times New Roman"/>
                        <a:ea typeface="Times New Roman"/>
                      </a:endParaRPr>
                    </a:p>
                  </a:txBody>
                  <a:tcPr marL="64861" marR="64861"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dirty="0" smtClean="0">
                          <a:effectLst/>
                        </a:rPr>
                        <a:t>.803</a:t>
                      </a:r>
                      <a:r>
                        <a:rPr lang="en-US" sz="2400" dirty="0">
                          <a:effectLst/>
                        </a:rPr>
                        <a:t>.</a:t>
                      </a:r>
                      <a:endParaRPr lang="en-US" sz="2400" dirty="0">
                        <a:solidFill>
                          <a:srgbClr val="000000"/>
                        </a:solidFill>
                        <a:effectLst/>
                        <a:latin typeface="Times New Roman"/>
                        <a:ea typeface="Times New Roman"/>
                      </a:endParaRPr>
                    </a:p>
                  </a:txBody>
                  <a:tcPr marL="64861" marR="64861"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pPr marL="0" marR="0" algn="ctr" rtl="1">
                        <a:spcBef>
                          <a:spcPts val="0"/>
                        </a:spcBef>
                        <a:spcAft>
                          <a:spcPts val="0"/>
                        </a:spcAft>
                      </a:pPr>
                      <a:r>
                        <a:rPr lang="ar-SA" sz="2400">
                          <a:effectLst/>
                        </a:rPr>
                        <a:t>السادس</a:t>
                      </a:r>
                      <a:endParaRPr lang="en-US" sz="2400">
                        <a:solidFill>
                          <a:srgbClr val="000000"/>
                        </a:solidFill>
                        <a:effectLst/>
                        <a:latin typeface="Times New Roman"/>
                        <a:ea typeface="Times New Roman"/>
                      </a:endParaRPr>
                    </a:p>
                  </a:txBody>
                  <a:tcPr marL="64861" marR="64861"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2400" dirty="0">
                          <a:effectLst/>
                        </a:rPr>
                        <a:t>مهارة </a:t>
                      </a:r>
                      <a:r>
                        <a:rPr lang="ar-SA" sz="2400" dirty="0" smtClean="0">
                          <a:effectLst/>
                        </a:rPr>
                        <a:t>العاملين</a:t>
                      </a:r>
                      <a:endParaRPr lang="en-US" sz="2400" dirty="0">
                        <a:effectLst/>
                      </a:endParaRPr>
                    </a:p>
                  </a:txBody>
                  <a:tcPr marL="64861" marR="64861"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a:effectLst/>
                        </a:rPr>
                        <a:t>3</a:t>
                      </a:r>
                      <a:endParaRPr lang="en-US" sz="2400">
                        <a:solidFill>
                          <a:srgbClr val="000000"/>
                        </a:solidFill>
                        <a:effectLst/>
                        <a:latin typeface="Times New Roman"/>
                        <a:ea typeface="Times New Roman"/>
                      </a:endParaRPr>
                    </a:p>
                  </a:txBody>
                  <a:tcPr marL="64861" marR="64861"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dirty="0" smtClean="0">
                          <a:effectLst/>
                        </a:rPr>
                        <a:t>.580</a:t>
                      </a:r>
                      <a:r>
                        <a:rPr lang="en-US" sz="2400" dirty="0">
                          <a:effectLst/>
                        </a:rPr>
                        <a:t>.</a:t>
                      </a:r>
                      <a:endParaRPr lang="en-US" sz="2400" dirty="0">
                        <a:solidFill>
                          <a:srgbClr val="000000"/>
                        </a:solidFill>
                        <a:effectLst/>
                        <a:latin typeface="Times New Roman"/>
                        <a:ea typeface="Times New Roman"/>
                      </a:endParaRPr>
                    </a:p>
                  </a:txBody>
                  <a:tcPr marL="64861" marR="64861"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00">
                <a:tc>
                  <a:txBody>
                    <a:bodyPr/>
                    <a:lstStyle/>
                    <a:p>
                      <a:pPr marL="0" marR="0" algn="ctr" rtl="1">
                        <a:spcBef>
                          <a:spcPts val="0"/>
                        </a:spcBef>
                        <a:spcAft>
                          <a:spcPts val="0"/>
                        </a:spcAft>
                      </a:pPr>
                      <a:r>
                        <a:rPr lang="ar-SA" sz="2400" dirty="0">
                          <a:effectLst/>
                        </a:rPr>
                        <a:t>السابع</a:t>
                      </a:r>
                      <a:endParaRPr lang="en-US" sz="2400" dirty="0">
                        <a:solidFill>
                          <a:srgbClr val="000000"/>
                        </a:solidFill>
                        <a:effectLst/>
                        <a:latin typeface="Times New Roman"/>
                        <a:ea typeface="Times New Roman"/>
                      </a:endParaRPr>
                    </a:p>
                  </a:txBody>
                  <a:tcPr marL="64861" marR="64861"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2400" dirty="0">
                          <a:effectLst/>
                        </a:rPr>
                        <a:t>روح الابتكار </a:t>
                      </a:r>
                      <a:r>
                        <a:rPr lang="ar-SA" sz="2400" dirty="0" smtClean="0">
                          <a:effectLst/>
                        </a:rPr>
                        <a:t>والتجديد</a:t>
                      </a:r>
                      <a:endParaRPr lang="en-US" sz="2400" dirty="0">
                        <a:effectLst/>
                      </a:endParaRPr>
                    </a:p>
                  </a:txBody>
                  <a:tcPr marL="64861" marR="64861"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a:effectLst/>
                        </a:rPr>
                        <a:t>5</a:t>
                      </a:r>
                      <a:endParaRPr lang="en-US" sz="2400">
                        <a:solidFill>
                          <a:srgbClr val="000000"/>
                        </a:solidFill>
                        <a:effectLst/>
                        <a:latin typeface="Times New Roman"/>
                        <a:ea typeface="Times New Roman"/>
                      </a:endParaRPr>
                    </a:p>
                  </a:txBody>
                  <a:tcPr marL="64861" marR="64861"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dirty="0" smtClean="0">
                          <a:effectLst/>
                        </a:rPr>
                        <a:t>.813</a:t>
                      </a:r>
                      <a:r>
                        <a:rPr lang="en-US" sz="2400" dirty="0">
                          <a:effectLst/>
                        </a:rPr>
                        <a:t>.</a:t>
                      </a:r>
                      <a:endParaRPr lang="en-US" sz="2400" dirty="0">
                        <a:solidFill>
                          <a:srgbClr val="000000"/>
                        </a:solidFill>
                        <a:effectLst/>
                        <a:latin typeface="Times New Roman"/>
                        <a:ea typeface="Times New Roman"/>
                      </a:endParaRPr>
                    </a:p>
                  </a:txBody>
                  <a:tcPr marL="64861" marR="64861"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5112">
                <a:tc>
                  <a:txBody>
                    <a:bodyPr/>
                    <a:lstStyle/>
                    <a:p>
                      <a:pPr marL="0" marR="0" algn="ctr" rtl="0">
                        <a:lnSpc>
                          <a:spcPct val="115000"/>
                        </a:lnSpc>
                        <a:spcBef>
                          <a:spcPts val="0"/>
                        </a:spcBef>
                        <a:spcAft>
                          <a:spcPts val="0"/>
                        </a:spcAft>
                      </a:pPr>
                      <a:r>
                        <a:rPr lang="en-US" sz="2400" dirty="0">
                          <a:effectLst/>
                        </a:rPr>
                        <a:t> </a:t>
                      </a:r>
                      <a:endParaRPr lang="en-US" sz="2400" dirty="0">
                        <a:solidFill>
                          <a:srgbClr val="000000"/>
                        </a:solidFill>
                        <a:effectLst/>
                        <a:latin typeface="Times New Roman"/>
                        <a:ea typeface="Times New Roman"/>
                      </a:endParaRPr>
                    </a:p>
                  </a:txBody>
                  <a:tcPr marL="64861" marR="64861"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ar-SA" sz="2400" dirty="0">
                          <a:effectLst/>
                        </a:rPr>
                        <a:t>جميع الفقرات</a:t>
                      </a:r>
                      <a:endParaRPr lang="en-US" sz="2400" dirty="0">
                        <a:solidFill>
                          <a:srgbClr val="000000"/>
                        </a:solidFill>
                        <a:effectLst/>
                        <a:latin typeface="Times New Roman"/>
                        <a:ea typeface="Times New Roman"/>
                      </a:endParaRPr>
                    </a:p>
                  </a:txBody>
                  <a:tcPr marL="64861" marR="64861"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400">
                          <a:effectLst/>
                        </a:rPr>
                        <a:t>31</a:t>
                      </a:r>
                      <a:endParaRPr lang="en-US" sz="2400">
                        <a:solidFill>
                          <a:srgbClr val="000000"/>
                        </a:solidFill>
                        <a:effectLst/>
                        <a:latin typeface="Times New Roman"/>
                        <a:ea typeface="Times New Roman"/>
                      </a:endParaRPr>
                    </a:p>
                  </a:txBody>
                  <a:tcPr marL="64861" marR="64861" marT="0" marB="0">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400" dirty="0">
                          <a:effectLst/>
                        </a:rPr>
                        <a:t>.936</a:t>
                      </a:r>
                      <a:endParaRPr lang="en-US" sz="2400" dirty="0">
                        <a:solidFill>
                          <a:srgbClr val="000000"/>
                        </a:solidFill>
                        <a:effectLst/>
                        <a:latin typeface="Times New Roman"/>
                        <a:ea typeface="Times New Roman"/>
                      </a:endParaRPr>
                    </a:p>
                  </a:txBody>
                  <a:tcPr marL="64861" marR="64861" marT="0" marB="0">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13648216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9601200" cy="989985"/>
          </a:xfrm>
        </p:spPr>
        <p:txBody>
          <a:bodyPr anchor="ctr"/>
          <a:lstStyle/>
          <a:p>
            <a:pPr lvl="0"/>
            <a:r>
              <a:rPr lang="en-US" sz="4000" dirty="0"/>
              <a:t>Descriptive analysis of the study </a:t>
            </a:r>
            <a:r>
              <a:rPr lang="en-US" sz="4000" dirty="0" smtClean="0"/>
              <a:t>data</a:t>
            </a:r>
            <a:endParaRPr lang="en-US" sz="4000" dirty="0"/>
          </a:p>
        </p:txBody>
      </p:sp>
      <p:sp>
        <p:nvSpPr>
          <p:cNvPr id="3" name="Text Placeholder 2"/>
          <p:cNvSpPr>
            <a:spLocks noGrp="1"/>
          </p:cNvSpPr>
          <p:nvPr>
            <p:ph type="body" idx="1"/>
          </p:nvPr>
        </p:nvSpPr>
        <p:spPr>
          <a:xfrm>
            <a:off x="1295400" y="914400"/>
            <a:ext cx="9601200" cy="533400"/>
          </a:xfrm>
        </p:spPr>
        <p:txBody>
          <a:bodyPr/>
          <a:lstStyle/>
          <a:p>
            <a:pPr>
              <a:buNone/>
            </a:pPr>
            <a:r>
              <a:rPr lang="en-US" b="1" dirty="0" smtClean="0"/>
              <a:t>Distribution </a:t>
            </a:r>
            <a:r>
              <a:rPr lang="en-US" b="1" dirty="0"/>
              <a:t>of sample items by </a:t>
            </a:r>
            <a:r>
              <a:rPr lang="en-US" b="1" dirty="0" smtClean="0"/>
              <a:t>gender</a:t>
            </a:r>
          </a:p>
          <a:p>
            <a:endParaRPr lang="en-US" dirty="0"/>
          </a:p>
        </p:txBody>
      </p:sp>
      <p:pic>
        <p:nvPicPr>
          <p:cNvPr id="6" name="image2.png"/>
          <p:cNvPicPr/>
          <p:nvPr/>
        </p:nvPicPr>
        <p:blipFill>
          <a:blip r:embed="rId2"/>
          <a:srcRect/>
          <a:stretch>
            <a:fillRect/>
          </a:stretch>
        </p:blipFill>
        <p:spPr>
          <a:xfrm>
            <a:off x="3810000" y="1524000"/>
            <a:ext cx="6095999" cy="4419600"/>
          </a:xfrm>
          <a:prstGeom prst="rect">
            <a:avLst/>
          </a:prstGeom>
          <a:ln/>
        </p:spPr>
      </p:pic>
    </p:spTree>
    <p:extLst>
      <p:ext uri="{BB962C8B-B14F-4D97-AF65-F5344CB8AC3E}">
        <p14:creationId xmlns:p14="http://schemas.microsoft.com/office/powerpoint/2010/main" xmlns="" val="22450560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9601200" cy="1142385"/>
          </a:xfrm>
        </p:spPr>
        <p:txBody>
          <a:bodyPr anchor="ctr"/>
          <a:lstStyle/>
          <a:p>
            <a:r>
              <a:rPr lang="en-US" sz="2000" dirty="0" smtClean="0">
                <a:solidFill>
                  <a:schemeClr val="tx1"/>
                </a:solidFill>
              </a:rPr>
              <a:t>Distribution </a:t>
            </a:r>
            <a:r>
              <a:rPr lang="en-US" sz="2000" dirty="0">
                <a:solidFill>
                  <a:schemeClr val="tx1"/>
                </a:solidFill>
              </a:rPr>
              <a:t>of sample items by </a:t>
            </a:r>
            <a:r>
              <a:rPr lang="en-US" sz="2000" dirty="0" smtClean="0">
                <a:solidFill>
                  <a:schemeClr val="tx1"/>
                </a:solidFill>
              </a:rPr>
              <a:t>age</a:t>
            </a:r>
            <a:endParaRPr lang="en-US" sz="2000" dirty="0">
              <a:solidFill>
                <a:schemeClr val="tx1"/>
              </a:solidFill>
            </a:endParaRPr>
          </a:p>
        </p:txBody>
      </p:sp>
      <p:pic>
        <p:nvPicPr>
          <p:cNvPr id="5" name="image14.png"/>
          <p:cNvPicPr/>
          <p:nvPr/>
        </p:nvPicPr>
        <p:blipFill>
          <a:blip r:embed="rId2"/>
          <a:srcRect/>
          <a:stretch>
            <a:fillRect/>
          </a:stretch>
        </p:blipFill>
        <p:spPr>
          <a:xfrm>
            <a:off x="3124200" y="1219200"/>
            <a:ext cx="7010400" cy="4724400"/>
          </a:xfrm>
          <a:prstGeom prst="rect">
            <a:avLst/>
          </a:prstGeom>
          <a:ln/>
        </p:spPr>
      </p:pic>
    </p:spTree>
    <p:extLst>
      <p:ext uri="{BB962C8B-B14F-4D97-AF65-F5344CB8AC3E}">
        <p14:creationId xmlns:p14="http://schemas.microsoft.com/office/powerpoint/2010/main" xmlns="" val="18308485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9601200" cy="304800"/>
          </a:xfrm>
        </p:spPr>
        <p:txBody>
          <a:bodyPr/>
          <a:lstStyle/>
          <a:p>
            <a:r>
              <a:rPr lang="en-US" sz="2000" dirty="0" smtClean="0">
                <a:solidFill>
                  <a:schemeClr val="tx1"/>
                </a:solidFill>
              </a:rPr>
              <a:t>Distribution </a:t>
            </a:r>
            <a:r>
              <a:rPr lang="en-US" sz="2000" dirty="0">
                <a:solidFill>
                  <a:schemeClr val="tx1"/>
                </a:solidFill>
              </a:rPr>
              <a:t>of sample items by educational level:</a:t>
            </a:r>
          </a:p>
        </p:txBody>
      </p:sp>
      <p:pic>
        <p:nvPicPr>
          <p:cNvPr id="5" name="image22.png"/>
          <p:cNvPicPr/>
          <p:nvPr/>
        </p:nvPicPr>
        <p:blipFill>
          <a:blip r:embed="rId2"/>
          <a:srcRect/>
          <a:stretch>
            <a:fillRect/>
          </a:stretch>
        </p:blipFill>
        <p:spPr>
          <a:xfrm>
            <a:off x="2971800" y="990600"/>
            <a:ext cx="6934200" cy="5029200"/>
          </a:xfrm>
          <a:prstGeom prst="rect">
            <a:avLst/>
          </a:prstGeom>
          <a:ln/>
        </p:spPr>
      </p:pic>
    </p:spTree>
    <p:extLst>
      <p:ext uri="{BB962C8B-B14F-4D97-AF65-F5344CB8AC3E}">
        <p14:creationId xmlns:p14="http://schemas.microsoft.com/office/powerpoint/2010/main" xmlns="" val="18308485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2852"/>
            <a:ext cx="9601200" cy="639148"/>
          </a:xfrm>
        </p:spPr>
        <p:txBody>
          <a:bodyPr/>
          <a:lstStyle/>
          <a:p>
            <a:r>
              <a:rPr lang="en-US" sz="2000" dirty="0" smtClean="0">
                <a:solidFill>
                  <a:schemeClr val="tx1"/>
                </a:solidFill>
              </a:rPr>
              <a:t>Distribution </a:t>
            </a:r>
            <a:r>
              <a:rPr lang="en-US" sz="2000" dirty="0">
                <a:solidFill>
                  <a:schemeClr val="tx1"/>
                </a:solidFill>
              </a:rPr>
              <a:t>of sample items by service period:</a:t>
            </a:r>
          </a:p>
        </p:txBody>
      </p:sp>
      <p:pic>
        <p:nvPicPr>
          <p:cNvPr id="5" name="image8.png"/>
          <p:cNvPicPr/>
          <p:nvPr/>
        </p:nvPicPr>
        <p:blipFill>
          <a:blip r:embed="rId2"/>
          <a:srcRect/>
          <a:stretch>
            <a:fillRect/>
          </a:stretch>
        </p:blipFill>
        <p:spPr>
          <a:xfrm>
            <a:off x="2971801" y="838200"/>
            <a:ext cx="6553200" cy="5105400"/>
          </a:xfrm>
          <a:prstGeom prst="rect">
            <a:avLst/>
          </a:prstGeom>
          <a:ln/>
        </p:spPr>
      </p:pic>
    </p:spTree>
    <p:extLst>
      <p:ext uri="{BB962C8B-B14F-4D97-AF65-F5344CB8AC3E}">
        <p14:creationId xmlns:p14="http://schemas.microsoft.com/office/powerpoint/2010/main" xmlns="" val="18308485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9601200" cy="639148"/>
          </a:xfrm>
        </p:spPr>
        <p:txBody>
          <a:bodyPr/>
          <a:lstStyle/>
          <a:p>
            <a:r>
              <a:rPr lang="en-US" sz="2000" dirty="0" smtClean="0">
                <a:solidFill>
                  <a:schemeClr val="tx1"/>
                </a:solidFill>
              </a:rPr>
              <a:t>Distribution </a:t>
            </a:r>
            <a:r>
              <a:rPr lang="en-US" sz="2000" dirty="0">
                <a:solidFill>
                  <a:schemeClr val="tx1"/>
                </a:solidFill>
              </a:rPr>
              <a:t>of the sample items by administrative level</a:t>
            </a:r>
          </a:p>
        </p:txBody>
      </p:sp>
      <p:pic>
        <p:nvPicPr>
          <p:cNvPr id="5" name="image20.png"/>
          <p:cNvPicPr/>
          <p:nvPr/>
        </p:nvPicPr>
        <p:blipFill>
          <a:blip r:embed="rId2"/>
          <a:srcRect/>
          <a:stretch>
            <a:fillRect/>
          </a:stretch>
        </p:blipFill>
        <p:spPr>
          <a:xfrm>
            <a:off x="3200400" y="1061720"/>
            <a:ext cx="6370320" cy="4805680"/>
          </a:xfrm>
          <a:prstGeom prst="rect">
            <a:avLst/>
          </a:prstGeom>
          <a:ln/>
        </p:spPr>
      </p:pic>
    </p:spTree>
    <p:extLst>
      <p:ext uri="{BB962C8B-B14F-4D97-AF65-F5344CB8AC3E}">
        <p14:creationId xmlns:p14="http://schemas.microsoft.com/office/powerpoint/2010/main" xmlns="" val="18308485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Shape 400"/>
          <p:cNvSpPr txBox="1">
            <a:spLocks noGrp="1"/>
          </p:cNvSpPr>
          <p:nvPr>
            <p:ph type="title"/>
          </p:nvPr>
        </p:nvSpPr>
        <p:spPr>
          <a:xfrm>
            <a:off x="1295400" y="230720"/>
            <a:ext cx="9601200" cy="1142385"/>
          </a:xfrm>
          <a:prstGeom prst="rect">
            <a:avLst/>
          </a:prstGeom>
          <a:noFill/>
          <a:ln>
            <a:noFill/>
          </a:ln>
        </p:spPr>
        <p:txBody>
          <a:bodyPr lIns="91425" tIns="45700" rIns="91425" bIns="45700" anchor="b" anchorCtr="0">
            <a:noAutofit/>
          </a:bodyPr>
          <a:lstStyle/>
          <a:p>
            <a:pPr marL="0" marR="0" lvl="0" indent="0" algn="ctr" rtl="0">
              <a:lnSpc>
                <a:spcPct val="90000"/>
              </a:lnSpc>
              <a:spcBef>
                <a:spcPts val="0"/>
              </a:spcBef>
              <a:buClr>
                <a:schemeClr val="accent1"/>
              </a:buClr>
              <a:buSzPct val="25000"/>
              <a:buFont typeface="Arial"/>
              <a:buNone/>
            </a:pPr>
            <a:r>
              <a:rPr lang="en-US" sz="6000" b="1" i="0" u="none" strike="noStrike" cap="none">
                <a:solidFill>
                  <a:schemeClr val="accent1"/>
                </a:solidFill>
                <a:latin typeface="Arial"/>
                <a:ea typeface="Arial"/>
                <a:cs typeface="Arial"/>
                <a:sym typeface="Arial"/>
              </a:rPr>
              <a:t>Outlines</a:t>
            </a:r>
            <a:r>
              <a:rPr lang="en-US" sz="5400" b="1" i="0" u="none" strike="noStrike" cap="none">
                <a:solidFill>
                  <a:schemeClr val="accent1"/>
                </a:solidFill>
                <a:latin typeface="Arial"/>
                <a:ea typeface="Arial"/>
                <a:cs typeface="Arial"/>
                <a:sym typeface="Arial"/>
              </a:rPr>
              <a:t> </a:t>
            </a:r>
          </a:p>
        </p:txBody>
      </p:sp>
      <p:sp>
        <p:nvSpPr>
          <p:cNvPr id="401" name="Shape 401"/>
          <p:cNvSpPr txBox="1">
            <a:spLocks noGrp="1"/>
          </p:cNvSpPr>
          <p:nvPr>
            <p:ph type="body" idx="1"/>
          </p:nvPr>
        </p:nvSpPr>
        <p:spPr>
          <a:xfrm>
            <a:off x="535381" y="1399311"/>
            <a:ext cx="9601200" cy="3809998"/>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spcAft>
                <a:spcPts val="0"/>
              </a:spcAft>
              <a:buClr>
                <a:schemeClr val="accent1"/>
              </a:buClr>
              <a:buSzPct val="100000"/>
              <a:buFont typeface="Arial"/>
              <a:buChar char="▪"/>
            </a:pPr>
            <a:r>
              <a:rPr lang="en-US" sz="2800" b="0" i="0" u="none" strike="noStrike" cap="none">
                <a:solidFill>
                  <a:schemeClr val="dk1"/>
                </a:solidFill>
                <a:latin typeface="Lucida Sans"/>
                <a:ea typeface="Lucida Sans"/>
                <a:cs typeface="Lucida Sans"/>
                <a:sym typeface="Lucida Sans"/>
              </a:rPr>
              <a:t>Introduction</a:t>
            </a:r>
          </a:p>
          <a:p>
            <a:pPr marL="228600" marR="0" lvl="0" indent="-228600" algn="l" rtl="0">
              <a:lnSpc>
                <a:spcPct val="90000"/>
              </a:lnSpc>
              <a:spcBef>
                <a:spcPts val="1800"/>
              </a:spcBef>
              <a:spcAft>
                <a:spcPts val="0"/>
              </a:spcAft>
              <a:buClr>
                <a:schemeClr val="accent1"/>
              </a:buClr>
              <a:buSzPct val="100000"/>
              <a:buFont typeface="Arial"/>
              <a:buChar char="▪"/>
            </a:pPr>
            <a:r>
              <a:rPr lang="en-US" sz="2800" b="0" i="0" u="none" strike="noStrike" cap="none">
                <a:solidFill>
                  <a:schemeClr val="dk1"/>
                </a:solidFill>
                <a:latin typeface="Lucida Sans"/>
                <a:ea typeface="Lucida Sans"/>
                <a:cs typeface="Lucida Sans"/>
                <a:sym typeface="Lucida Sans"/>
              </a:rPr>
              <a:t>Study Problems</a:t>
            </a:r>
          </a:p>
          <a:p>
            <a:pPr marL="228600" marR="0" lvl="0" indent="-228600" algn="l" rtl="0">
              <a:lnSpc>
                <a:spcPct val="90000"/>
              </a:lnSpc>
              <a:spcBef>
                <a:spcPts val="1800"/>
              </a:spcBef>
              <a:spcAft>
                <a:spcPts val="0"/>
              </a:spcAft>
              <a:buClr>
                <a:schemeClr val="accent1"/>
              </a:buClr>
              <a:buSzPct val="100000"/>
              <a:buFont typeface="Arial"/>
              <a:buChar char="▪"/>
            </a:pPr>
            <a:r>
              <a:rPr lang="en-US" sz="2800" b="0" i="0" u="none" strike="noStrike" cap="none">
                <a:solidFill>
                  <a:schemeClr val="dk1"/>
                </a:solidFill>
                <a:latin typeface="Lucida Sans"/>
                <a:ea typeface="Lucida Sans"/>
                <a:cs typeface="Lucida Sans"/>
                <a:sym typeface="Lucida Sans"/>
              </a:rPr>
              <a:t>Study Objectives</a:t>
            </a:r>
          </a:p>
          <a:p>
            <a:pPr marL="228600" marR="0" lvl="0" indent="-228600" algn="l" rtl="0">
              <a:lnSpc>
                <a:spcPct val="90000"/>
              </a:lnSpc>
              <a:spcBef>
                <a:spcPts val="1800"/>
              </a:spcBef>
              <a:spcAft>
                <a:spcPts val="0"/>
              </a:spcAft>
              <a:buClr>
                <a:schemeClr val="accent1"/>
              </a:buClr>
              <a:buSzPct val="100000"/>
              <a:buFont typeface="Arial"/>
              <a:buChar char="▪"/>
            </a:pPr>
            <a:r>
              <a:rPr lang="en-US" sz="2800" b="0" i="0" u="none" strike="noStrike" cap="none">
                <a:solidFill>
                  <a:schemeClr val="dk1"/>
                </a:solidFill>
                <a:latin typeface="Lucida Sans"/>
                <a:ea typeface="Lucida Sans"/>
                <a:cs typeface="Lucida Sans"/>
                <a:sym typeface="Lucida Sans"/>
              </a:rPr>
              <a:t>Study Hypothesis </a:t>
            </a:r>
          </a:p>
          <a:p>
            <a:pPr marL="228600" marR="0" lvl="0" indent="-228600" algn="l" rtl="0">
              <a:lnSpc>
                <a:spcPct val="90000"/>
              </a:lnSpc>
              <a:spcBef>
                <a:spcPts val="1800"/>
              </a:spcBef>
              <a:spcAft>
                <a:spcPts val="0"/>
              </a:spcAft>
              <a:buClr>
                <a:schemeClr val="accent1"/>
              </a:buClr>
              <a:buSzPct val="100000"/>
              <a:buFont typeface="Arial"/>
              <a:buChar char="▪"/>
            </a:pPr>
            <a:r>
              <a:rPr lang="en-US" sz="2800" b="0" i="0" u="none" strike="noStrike" cap="none">
                <a:solidFill>
                  <a:schemeClr val="dk1"/>
                </a:solidFill>
                <a:latin typeface="Lucida Sans"/>
                <a:ea typeface="Lucida Sans"/>
                <a:cs typeface="Lucida Sans"/>
                <a:sym typeface="Lucida Sans"/>
              </a:rPr>
              <a:t>Study Limitations</a:t>
            </a:r>
          </a:p>
          <a:p>
            <a:pPr marL="228600" marR="0" lvl="0" indent="-228600" algn="l" rtl="0">
              <a:lnSpc>
                <a:spcPct val="90000"/>
              </a:lnSpc>
              <a:spcBef>
                <a:spcPts val="1800"/>
              </a:spcBef>
              <a:spcAft>
                <a:spcPts val="0"/>
              </a:spcAft>
              <a:buClr>
                <a:schemeClr val="accent1"/>
              </a:buClr>
              <a:buSzPct val="100000"/>
              <a:buFont typeface="Arial"/>
              <a:buChar char="▪"/>
            </a:pPr>
            <a:r>
              <a:rPr lang="en-US" sz="2800" b="0" i="0" u="none" strike="noStrike" cap="none">
                <a:solidFill>
                  <a:schemeClr val="dk1"/>
                </a:solidFill>
                <a:latin typeface="Lucida Sans"/>
                <a:ea typeface="Lucida Sans"/>
                <a:cs typeface="Lucida Sans"/>
                <a:sym typeface="Lucida Sans"/>
              </a:rPr>
              <a:t>Study Concepts</a:t>
            </a:r>
          </a:p>
          <a:p>
            <a:pPr marL="228600" marR="0" lvl="0" indent="-228600" algn="l" rtl="0">
              <a:lnSpc>
                <a:spcPct val="90000"/>
              </a:lnSpc>
              <a:spcBef>
                <a:spcPts val="1800"/>
              </a:spcBef>
              <a:spcAft>
                <a:spcPts val="0"/>
              </a:spcAft>
              <a:buClr>
                <a:schemeClr val="accent1"/>
              </a:buClr>
              <a:buSzPct val="100000"/>
              <a:buFont typeface="Arial"/>
              <a:buChar char="▪"/>
            </a:pPr>
            <a:r>
              <a:rPr lang="en-US" sz="2800" b="0" i="0" u="none" strike="noStrike" cap="none">
                <a:solidFill>
                  <a:schemeClr val="dk1"/>
                </a:solidFill>
                <a:latin typeface="Lucida Sans"/>
                <a:ea typeface="Lucida Sans"/>
                <a:cs typeface="Lucida Sans"/>
                <a:sym typeface="Lucida Sans"/>
              </a:rPr>
              <a:t>Methodology and procedures</a:t>
            </a:r>
          </a:p>
          <a:p>
            <a:pPr marL="228600" marR="0" lvl="0" indent="-228600" algn="l" rtl="0">
              <a:lnSpc>
                <a:spcPct val="90000"/>
              </a:lnSpc>
              <a:spcBef>
                <a:spcPts val="1800"/>
              </a:spcBef>
              <a:spcAft>
                <a:spcPts val="0"/>
              </a:spcAft>
              <a:buClr>
                <a:schemeClr val="accent1"/>
              </a:buClr>
              <a:buSzPct val="100000"/>
              <a:buFont typeface="Arial"/>
              <a:buChar char="▪"/>
            </a:pPr>
            <a:r>
              <a:rPr lang="en-US" sz="2800" b="0" i="0" u="none" strike="noStrike" cap="none">
                <a:solidFill>
                  <a:schemeClr val="dk1"/>
                </a:solidFill>
                <a:latin typeface="Lucida Sans"/>
                <a:ea typeface="Lucida Sans"/>
                <a:cs typeface="Lucida Sans"/>
                <a:sym typeface="Lucida Sans"/>
              </a:rPr>
              <a:t>Results &amp; Recommendations </a:t>
            </a:r>
          </a:p>
          <a:p>
            <a:pPr marL="228600" marR="0" lvl="0" indent="-228600" algn="l" rtl="0">
              <a:lnSpc>
                <a:spcPct val="90000"/>
              </a:lnSpc>
              <a:spcBef>
                <a:spcPts val="1800"/>
              </a:spcBef>
              <a:buClr>
                <a:schemeClr val="accent1"/>
              </a:buClr>
              <a:buSzPct val="100000"/>
              <a:buFont typeface="Arial"/>
              <a:buNone/>
            </a:pPr>
            <a:endParaRPr sz="2800" b="0" i="0" u="none" strike="noStrike" cap="none">
              <a:solidFill>
                <a:schemeClr val="dk1"/>
              </a:solidFill>
              <a:latin typeface="Lucida Sans"/>
              <a:ea typeface="Lucida Sans"/>
              <a:cs typeface="Lucida Sans"/>
              <a:sym typeface="Lucida Sans"/>
            </a:endParaRPr>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503853"/>
            <a:ext cx="9601200" cy="562947"/>
          </a:xfrm>
        </p:spPr>
        <p:txBody>
          <a:bodyPr/>
          <a:lstStyle/>
          <a:p>
            <a:pPr algn="ctr"/>
            <a:r>
              <a:rPr lang="en-US" dirty="0"/>
              <a:t>Independent variables:</a:t>
            </a:r>
            <a:r>
              <a:rPr lang="en-US" sz="2000" dirty="0"/>
              <a:t/>
            </a:r>
            <a:br>
              <a:rPr lang="en-US" sz="2000" dirty="0"/>
            </a:br>
            <a:endParaRPr lang="en-US" sz="2000" dirty="0"/>
          </a:p>
        </p:txBody>
      </p:sp>
      <p:sp>
        <p:nvSpPr>
          <p:cNvPr id="3" name="Text Placeholder 2"/>
          <p:cNvSpPr>
            <a:spLocks noGrp="1"/>
          </p:cNvSpPr>
          <p:nvPr>
            <p:ph type="body" idx="1"/>
          </p:nvPr>
        </p:nvSpPr>
        <p:spPr>
          <a:xfrm>
            <a:off x="1219200" y="762000"/>
            <a:ext cx="9677400" cy="5029198"/>
          </a:xfrm>
        </p:spPr>
        <p:txBody>
          <a:bodyPr/>
          <a:lstStyle/>
          <a:p>
            <a:r>
              <a:rPr lang="en-US" sz="2400" b="1" dirty="0"/>
              <a:t>First: Analysis of the first </a:t>
            </a:r>
            <a:r>
              <a:rPr lang="en-US" sz="2400" b="1" dirty="0" smtClean="0"/>
              <a:t>field </a:t>
            </a:r>
            <a:r>
              <a:rPr lang="en-US" sz="2400" b="1" dirty="0"/>
              <a:t>(business intelligence systems):</a:t>
            </a:r>
            <a:r>
              <a:rPr lang="en-US" dirty="0"/>
              <a:t/>
            </a:r>
            <a:br>
              <a:rPr lang="en-US" dirty="0"/>
            </a:br>
            <a:r>
              <a:rPr lang="en-US" dirty="0"/>
              <a:t>1. Analysis of the first dimension (immediate analytical</a:t>
            </a:r>
            <a:r>
              <a:rPr lang="en-US" dirty="0" smtClean="0"/>
              <a:t>):</a:t>
            </a:r>
            <a:endParaRPr lang="ar-JO" dirty="0" smtClean="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2075569822"/>
              </p:ext>
            </p:extLst>
          </p:nvPr>
        </p:nvGraphicFramePr>
        <p:xfrm>
          <a:off x="457199" y="1722118"/>
          <a:ext cx="11125201" cy="4754882"/>
        </p:xfrm>
        <a:graphic>
          <a:graphicData uri="http://schemas.openxmlformats.org/drawingml/2006/table">
            <a:tbl>
              <a:tblPr rtl="1" bandRow="1">
                <a:tableStyleId>{0660B408-B3CF-4A94-85FC-2B1E0A45F4A2}</a:tableStyleId>
              </a:tblPr>
              <a:tblGrid>
                <a:gridCol w="3134612"/>
                <a:gridCol w="1108205"/>
                <a:gridCol w="923334"/>
                <a:gridCol w="924361"/>
                <a:gridCol w="1015771"/>
                <a:gridCol w="1015771"/>
                <a:gridCol w="924361"/>
                <a:gridCol w="938741"/>
                <a:gridCol w="1140045"/>
              </a:tblGrid>
              <a:tr h="826936">
                <a:tc>
                  <a:txBody>
                    <a:bodyPr/>
                    <a:lstStyle/>
                    <a:p>
                      <a:pPr marL="0" marR="0" algn="ctr" rtl="1">
                        <a:spcBef>
                          <a:spcPts val="0"/>
                        </a:spcBef>
                        <a:spcAft>
                          <a:spcPts val="0"/>
                        </a:spcAft>
                      </a:pPr>
                      <a:r>
                        <a:rPr lang="ar-SA" sz="1400" b="1" dirty="0">
                          <a:solidFill>
                            <a:schemeClr val="bg1"/>
                          </a:solidFill>
                          <a:effectLst/>
                        </a:rPr>
                        <a:t>فقرات البعد الأول</a:t>
                      </a:r>
                      <a:endParaRPr lang="en-US" sz="1200" b="1" dirty="0">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r" rtl="1">
                        <a:spcBef>
                          <a:spcPts val="0"/>
                        </a:spcBef>
                        <a:spcAft>
                          <a:spcPts val="0"/>
                        </a:spcAft>
                      </a:pPr>
                      <a:r>
                        <a:rPr lang="ar-SA" sz="1400" b="1">
                          <a:solidFill>
                            <a:schemeClr val="bg1"/>
                          </a:solidFill>
                          <a:effectLst/>
                        </a:rPr>
                        <a:t>موافق بدرجة قليلة جدا </a:t>
                      </a:r>
                      <a:endParaRPr lang="en-US" sz="12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r" rtl="1">
                        <a:spcBef>
                          <a:spcPts val="0"/>
                        </a:spcBef>
                        <a:spcAft>
                          <a:spcPts val="0"/>
                        </a:spcAft>
                      </a:pPr>
                      <a:r>
                        <a:rPr lang="ar-SA" sz="1400" b="1">
                          <a:solidFill>
                            <a:schemeClr val="bg1"/>
                          </a:solidFill>
                          <a:effectLst/>
                        </a:rPr>
                        <a:t>موافق بدرجة قليلة </a:t>
                      </a:r>
                      <a:endParaRPr lang="en-US" sz="12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r" rtl="1">
                        <a:spcBef>
                          <a:spcPts val="0"/>
                        </a:spcBef>
                        <a:spcAft>
                          <a:spcPts val="0"/>
                        </a:spcAft>
                      </a:pPr>
                      <a:r>
                        <a:rPr lang="ar-SA" sz="1400" b="1">
                          <a:solidFill>
                            <a:schemeClr val="bg1"/>
                          </a:solidFill>
                          <a:effectLst/>
                        </a:rPr>
                        <a:t>موافق بدرجة متوسطة </a:t>
                      </a:r>
                      <a:endParaRPr lang="en-US" sz="12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r" rtl="1">
                        <a:spcBef>
                          <a:spcPts val="0"/>
                        </a:spcBef>
                        <a:spcAft>
                          <a:spcPts val="0"/>
                        </a:spcAft>
                      </a:pPr>
                      <a:r>
                        <a:rPr lang="ar-SA" sz="1400" b="1" dirty="0">
                          <a:solidFill>
                            <a:schemeClr val="bg1"/>
                          </a:solidFill>
                          <a:effectLst/>
                        </a:rPr>
                        <a:t>موافق بدرجة كبيرة </a:t>
                      </a:r>
                      <a:endParaRPr lang="en-US" sz="1200" b="1" dirty="0">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r" rtl="1">
                        <a:spcBef>
                          <a:spcPts val="0"/>
                        </a:spcBef>
                        <a:spcAft>
                          <a:spcPts val="0"/>
                        </a:spcAft>
                      </a:pPr>
                      <a:r>
                        <a:rPr lang="ar-SA" sz="1400" b="1">
                          <a:solidFill>
                            <a:schemeClr val="bg1"/>
                          </a:solidFill>
                          <a:effectLst/>
                        </a:rPr>
                        <a:t>موافق بدرجة كبيرة جدا </a:t>
                      </a:r>
                      <a:endParaRPr lang="en-US" sz="12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r" rtl="1">
                        <a:spcBef>
                          <a:spcPts val="0"/>
                        </a:spcBef>
                        <a:spcAft>
                          <a:spcPts val="0"/>
                        </a:spcAft>
                      </a:pPr>
                      <a:r>
                        <a:rPr lang="ar-SA" sz="1400" b="1">
                          <a:solidFill>
                            <a:schemeClr val="bg1"/>
                          </a:solidFill>
                          <a:effectLst/>
                        </a:rPr>
                        <a:t>المتوسط المرجح</a:t>
                      </a:r>
                      <a:endParaRPr lang="en-US" sz="12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r" rtl="1">
                        <a:spcBef>
                          <a:spcPts val="0"/>
                        </a:spcBef>
                        <a:spcAft>
                          <a:spcPts val="0"/>
                        </a:spcAft>
                      </a:pPr>
                      <a:r>
                        <a:rPr lang="ar-SA" sz="1400" b="1">
                          <a:solidFill>
                            <a:schemeClr val="bg1"/>
                          </a:solidFill>
                          <a:effectLst/>
                        </a:rPr>
                        <a:t>الانحراف المعياري</a:t>
                      </a:r>
                      <a:endParaRPr lang="en-US" sz="12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r" rtl="1">
                        <a:spcBef>
                          <a:spcPts val="0"/>
                        </a:spcBef>
                        <a:spcAft>
                          <a:spcPts val="0"/>
                        </a:spcAft>
                      </a:pPr>
                      <a:r>
                        <a:rPr lang="ar-SA" sz="1400" b="1" dirty="0">
                          <a:solidFill>
                            <a:schemeClr val="bg1"/>
                          </a:solidFill>
                          <a:effectLst/>
                        </a:rPr>
                        <a:t>الاتجاه</a:t>
                      </a:r>
                      <a:endParaRPr lang="en-US" sz="1200" b="1" dirty="0">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r>
              <a:tr h="620202">
                <a:tc>
                  <a:txBody>
                    <a:bodyPr/>
                    <a:lstStyle/>
                    <a:p>
                      <a:pPr marL="0" marR="0" algn="r" rtl="1">
                        <a:spcBef>
                          <a:spcPts val="0"/>
                        </a:spcBef>
                        <a:spcAft>
                          <a:spcPts val="0"/>
                        </a:spcAft>
                      </a:pPr>
                      <a:r>
                        <a:rPr lang="ar-SA" sz="1600" dirty="0">
                          <a:effectLst/>
                        </a:rPr>
                        <a:t>يستخدم البنك أنظمة تحليل البيانات للمساعدة في جمع و تحليل البيانات</a:t>
                      </a:r>
                      <a:endParaRPr lang="en-US" sz="1600" dirty="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0</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dirty="0">
                          <a:effectLst/>
                        </a:rPr>
                        <a:t>0</a:t>
                      </a:r>
                      <a:endParaRPr lang="en-US" sz="1600" dirty="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0</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18</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31</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4.63</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0.487</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a:effectLst/>
                        </a:rPr>
                        <a:t>موافق بدرجة كبيرة جدا</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20202">
                <a:tc>
                  <a:txBody>
                    <a:bodyPr/>
                    <a:lstStyle/>
                    <a:p>
                      <a:pPr marL="0" marR="0" algn="r" rtl="1">
                        <a:spcBef>
                          <a:spcPts val="0"/>
                        </a:spcBef>
                        <a:spcAft>
                          <a:spcPts val="0"/>
                        </a:spcAft>
                      </a:pPr>
                      <a:r>
                        <a:rPr lang="ar-SA" sz="1600">
                          <a:effectLst/>
                        </a:rPr>
                        <a:t>المعلومات الناتجة من انظمة تحليل البيانات يمكن فهمها بسهولة</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dirty="0">
                          <a:effectLst/>
                        </a:rPr>
                        <a:t>0</a:t>
                      </a:r>
                      <a:endParaRPr lang="en-US" sz="1600" dirty="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0</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5</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22</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22</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4.53</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0.710</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a:effectLst/>
                        </a:rPr>
                        <a:t>موافق بدرجة كبيرة جدا</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20202">
                <a:tc>
                  <a:txBody>
                    <a:bodyPr/>
                    <a:lstStyle/>
                    <a:p>
                      <a:pPr marL="0" marR="0" algn="r" rtl="1">
                        <a:spcBef>
                          <a:spcPts val="0"/>
                        </a:spcBef>
                        <a:spcAft>
                          <a:spcPts val="0"/>
                        </a:spcAft>
                      </a:pPr>
                      <a:r>
                        <a:rPr lang="ar-SA" sz="1600">
                          <a:effectLst/>
                        </a:rPr>
                        <a:t>أنظمة تحليل البيانات تمكن من الحصول على تقارير لفترات زمنية مختلفة</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0</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dirty="0">
                          <a:effectLst/>
                        </a:rPr>
                        <a:t>0</a:t>
                      </a:r>
                      <a:endParaRPr lang="en-US" sz="1600" dirty="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dirty="0">
                          <a:effectLst/>
                        </a:rPr>
                        <a:t>4</a:t>
                      </a:r>
                      <a:endParaRPr lang="en-US" sz="1600" dirty="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22</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23</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4.35</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0.663</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a:effectLst/>
                        </a:rPr>
                        <a:t>موافق بدرجة كبيرة جدا</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26936">
                <a:tc>
                  <a:txBody>
                    <a:bodyPr/>
                    <a:lstStyle/>
                    <a:p>
                      <a:pPr marL="0" marR="0" algn="r" rtl="1">
                        <a:spcBef>
                          <a:spcPts val="0"/>
                        </a:spcBef>
                        <a:spcAft>
                          <a:spcPts val="0"/>
                        </a:spcAft>
                      </a:pPr>
                      <a:r>
                        <a:rPr lang="ar-SA" sz="1600">
                          <a:effectLst/>
                        </a:rPr>
                        <a:t>تقوم أنظمة تحليل البيانات بتزويد الموظفين معلومات بدرجة عالية من التفصيل و الدقة</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dirty="0">
                          <a:effectLst/>
                        </a:rPr>
                        <a:t>0</a:t>
                      </a:r>
                      <a:endParaRPr lang="en-US" sz="1600" dirty="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0</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6</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dirty="0">
                          <a:effectLst/>
                        </a:rPr>
                        <a:t>24</a:t>
                      </a:r>
                      <a:endParaRPr lang="en-US" sz="1600" dirty="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19</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4.39</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dirty="0">
                          <a:effectLst/>
                        </a:rPr>
                        <a:t>0.640</a:t>
                      </a:r>
                      <a:endParaRPr lang="en-US" sz="1600" dirty="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a:effectLst/>
                        </a:rPr>
                        <a:t>موافق بدرجة كبيرة جدا</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20202">
                <a:tc>
                  <a:txBody>
                    <a:bodyPr/>
                    <a:lstStyle/>
                    <a:p>
                      <a:pPr marL="0" marR="0" algn="r" rtl="1">
                        <a:spcBef>
                          <a:spcPts val="0"/>
                        </a:spcBef>
                        <a:spcAft>
                          <a:spcPts val="0"/>
                        </a:spcAft>
                      </a:pPr>
                      <a:r>
                        <a:rPr lang="ar-SA" sz="1600">
                          <a:effectLst/>
                        </a:rPr>
                        <a:t>يتم استخدام أدوات تحليل البيانات لهيكلة المعلومات غيرالمهيكلة التي تم جمعها</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0</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0</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16</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dirty="0">
                          <a:effectLst/>
                        </a:rPr>
                        <a:t>14</a:t>
                      </a:r>
                      <a:endParaRPr lang="en-US" sz="1600" dirty="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dirty="0">
                          <a:effectLst/>
                        </a:rPr>
                        <a:t>19</a:t>
                      </a:r>
                      <a:endParaRPr lang="en-US" sz="1600" dirty="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a:effectLst/>
                        </a:rPr>
                        <a:t>4.27</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600" dirty="0">
                          <a:effectLst/>
                        </a:rPr>
                        <a:t>0.670</a:t>
                      </a:r>
                      <a:endParaRPr lang="en-US" sz="1600" dirty="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dirty="0">
                          <a:effectLst/>
                        </a:rPr>
                        <a:t>موافق بدرجة كبيرة جدا</a:t>
                      </a:r>
                      <a:endParaRPr lang="en-US" sz="1600" dirty="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20202">
                <a:tc>
                  <a:txBody>
                    <a:bodyPr/>
                    <a:lstStyle/>
                    <a:p>
                      <a:pPr marL="0" marR="0" algn="r" rtl="1">
                        <a:spcBef>
                          <a:spcPts val="0"/>
                        </a:spcBef>
                        <a:spcAft>
                          <a:spcPts val="0"/>
                        </a:spcAft>
                      </a:pPr>
                      <a:r>
                        <a:rPr lang="ar-SA" sz="1600">
                          <a:effectLst/>
                        </a:rPr>
                        <a:t>تطلب الاعمال المصرفية اليومية  استخدام أنظمة ذكاء الأعمال</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600">
                          <a:effectLst/>
                        </a:rPr>
                        <a:t>0</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600">
                          <a:effectLst/>
                        </a:rPr>
                        <a:t>0</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600">
                          <a:effectLst/>
                        </a:rPr>
                        <a:t>4</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600">
                          <a:effectLst/>
                        </a:rPr>
                        <a:t>17</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600">
                          <a:effectLst/>
                        </a:rPr>
                        <a:t>28</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600">
                          <a:effectLst/>
                        </a:rPr>
                        <a:t>4.06</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600">
                          <a:effectLst/>
                        </a:rPr>
                        <a:t>0.852</a:t>
                      </a:r>
                      <a:endParaRPr lang="en-US" sz="16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ar-SA" sz="1600" dirty="0">
                          <a:effectLst/>
                        </a:rPr>
                        <a:t>موافق بدرجة كبيرة </a:t>
                      </a:r>
                      <a:endParaRPr lang="en-US" sz="1600" dirty="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18308485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95400" y="914400"/>
            <a:ext cx="9601200" cy="4876798"/>
          </a:xfrm>
        </p:spPr>
        <p:txBody>
          <a:bodyPr/>
          <a:lstStyle/>
          <a:p>
            <a:pPr algn="r" rtl="1"/>
            <a:r>
              <a:rPr lang="ar-SA" sz="2400" b="1" dirty="0"/>
              <a:t>متوسط اداة القياس: استنادا الى المعادلة التالية :( طول الفترة -1 / طول الفترة ) نستطيع ايجاد اطوال الفترات التي تبين اتجاه السؤال بين موافق بشكل قليل جدا و موافق بشكل كبير جدا حيث انه   5 / 1- 5  = 0.8  اذا </a:t>
            </a:r>
            <a:endParaRPr lang="ar-JO" sz="2400" b="1" dirty="0" smtClean="0"/>
          </a:p>
          <a:p>
            <a:pPr marL="127000" indent="0" algn="r" rtl="1">
              <a:buNone/>
            </a:pPr>
            <a:endParaRPr lang="en-US" sz="2400" b="1" dirty="0"/>
          </a:p>
          <a:p>
            <a:pPr algn="r" rtl="1"/>
            <a:r>
              <a:rPr lang="ar-SA" sz="2400" dirty="0"/>
              <a:t>من 1     الى   1.8    موافق بدرجة قليلة جدا </a:t>
            </a:r>
            <a:endParaRPr lang="en-US" sz="2400" dirty="0"/>
          </a:p>
          <a:p>
            <a:pPr algn="r" rtl="1"/>
            <a:r>
              <a:rPr lang="ar-SA" sz="2400" dirty="0"/>
              <a:t>من 1.8  الى   2.6    موافق بدرجة قليلة</a:t>
            </a:r>
            <a:endParaRPr lang="en-US" sz="2400" dirty="0"/>
          </a:p>
          <a:p>
            <a:pPr algn="r" rtl="1"/>
            <a:r>
              <a:rPr lang="ar-SA" sz="2400" dirty="0"/>
              <a:t>من 2.6  الى   3.4    موافق بدرجة متوسطة</a:t>
            </a:r>
            <a:endParaRPr lang="en-US" sz="2400" dirty="0"/>
          </a:p>
          <a:p>
            <a:pPr algn="r" rtl="1"/>
            <a:r>
              <a:rPr lang="ar-SA" sz="2400" dirty="0"/>
              <a:t>من 3.4  الى   4.2    موافق بدرجة كبيرة</a:t>
            </a:r>
            <a:endParaRPr lang="en-US" sz="2400" dirty="0"/>
          </a:p>
          <a:p>
            <a:pPr algn="r" rtl="1"/>
            <a:r>
              <a:rPr lang="ar-SA" sz="2400" dirty="0"/>
              <a:t>من 4.2  الى   5       موافق بدرجة كبيرة جدا</a:t>
            </a:r>
            <a:endParaRPr lang="en-US" sz="2400" dirty="0"/>
          </a:p>
          <a:p>
            <a:pPr algn="r"/>
            <a:endParaRPr lang="en-US" sz="2400" dirty="0"/>
          </a:p>
        </p:txBody>
      </p:sp>
    </p:spTree>
    <p:extLst>
      <p:ext uri="{BB962C8B-B14F-4D97-AF65-F5344CB8AC3E}">
        <p14:creationId xmlns:p14="http://schemas.microsoft.com/office/powerpoint/2010/main" xmlns="" val="18308485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solidFill>
                  <a:schemeClr val="tx1"/>
                </a:solidFill>
              </a:rPr>
              <a:t>2 - Analysis of the second dimension (business performance management):</a:t>
            </a:r>
            <a:r>
              <a:rPr lang="en-US" sz="2000" b="0" dirty="0">
                <a:solidFill>
                  <a:schemeClr val="tx1"/>
                </a:solidFill>
              </a:rPr>
              <a:t/>
            </a:r>
            <a:br>
              <a:rPr lang="en-US" sz="2000" b="0" dirty="0">
                <a:solidFill>
                  <a:schemeClr val="tx1"/>
                </a:solidFill>
              </a:rPr>
            </a:br>
            <a:r>
              <a:rPr lang="en-US" sz="2000" b="0" dirty="0">
                <a:solidFill>
                  <a:schemeClr val="tx1"/>
                </a:solidFill>
              </a:rPr>
              <a:t>Table (2): Results of Analysis of Second Dimension Paragraphs (Business Performance Management):</a:t>
            </a:r>
          </a:p>
        </p:txBody>
      </p:sp>
      <p:sp>
        <p:nvSpPr>
          <p:cNvPr id="3" name="Text Placeholder 2"/>
          <p:cNvSpPr>
            <a:spLocks noGrp="1"/>
          </p:cNvSpPr>
          <p:nvPr>
            <p:ph type="body" idx="1"/>
          </p:nvPr>
        </p:nvSpPr>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3255749205"/>
              </p:ext>
            </p:extLst>
          </p:nvPr>
        </p:nvGraphicFramePr>
        <p:xfrm>
          <a:off x="609599" y="1905000"/>
          <a:ext cx="10896601" cy="4389120"/>
        </p:xfrm>
        <a:graphic>
          <a:graphicData uri="http://schemas.openxmlformats.org/drawingml/2006/table">
            <a:tbl>
              <a:tblPr rtl="1" bandRow="1">
                <a:tableStyleId>{0660B408-B3CF-4A94-85FC-2B1E0A45F4A2}</a:tableStyleId>
              </a:tblPr>
              <a:tblGrid>
                <a:gridCol w="3067184"/>
                <a:gridCol w="1084429"/>
                <a:gridCol w="904362"/>
                <a:gridCol w="905366"/>
                <a:gridCol w="994898"/>
                <a:gridCol w="994898"/>
                <a:gridCol w="909392"/>
                <a:gridCol w="919452"/>
                <a:gridCol w="1116620"/>
              </a:tblGrid>
              <a:tr h="609600">
                <a:tc>
                  <a:txBody>
                    <a:bodyPr/>
                    <a:lstStyle/>
                    <a:p>
                      <a:pPr marL="0" marR="0" algn="ctr" rtl="1">
                        <a:spcBef>
                          <a:spcPts val="0"/>
                        </a:spcBef>
                        <a:spcAft>
                          <a:spcPts val="0"/>
                        </a:spcAft>
                      </a:pPr>
                      <a:r>
                        <a:rPr lang="ar-SA" sz="1600" b="1" dirty="0">
                          <a:solidFill>
                            <a:schemeClr val="bg1"/>
                          </a:solidFill>
                          <a:effectLst/>
                        </a:rPr>
                        <a:t>فقرات البعد الثاني</a:t>
                      </a:r>
                      <a:endParaRPr lang="en-US" sz="1400" b="1" dirty="0">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موافق بدرجة قليلة جدا </a:t>
                      </a:r>
                      <a:endParaRPr lang="en-US" sz="14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موافق بدرجة قليلة </a:t>
                      </a:r>
                      <a:endParaRPr lang="en-US" sz="14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موافق بدرجة متوسطة </a:t>
                      </a:r>
                      <a:endParaRPr lang="en-US" sz="14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dirty="0">
                          <a:solidFill>
                            <a:schemeClr val="bg1"/>
                          </a:solidFill>
                          <a:effectLst/>
                        </a:rPr>
                        <a:t>موافق بدرجة كبيرة </a:t>
                      </a:r>
                      <a:endParaRPr lang="en-US" sz="1400" b="1" dirty="0">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موافق بدرجة كبيرة جدا </a:t>
                      </a:r>
                      <a:endParaRPr lang="en-US" sz="14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المتوسط المرجح</a:t>
                      </a:r>
                      <a:endParaRPr lang="en-US" sz="14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الانحراف المعياري</a:t>
                      </a:r>
                      <a:endParaRPr lang="en-US" sz="14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dirty="0">
                          <a:solidFill>
                            <a:schemeClr val="bg1"/>
                          </a:solidFill>
                          <a:effectLst/>
                        </a:rPr>
                        <a:t>الاتجاه</a:t>
                      </a:r>
                      <a:endParaRPr lang="en-US" sz="1400" b="1" dirty="0">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r>
              <a:tr h="609600">
                <a:tc>
                  <a:txBody>
                    <a:bodyPr/>
                    <a:lstStyle/>
                    <a:p>
                      <a:pPr marL="0" marR="0" algn="ctr" rtl="1">
                        <a:spcBef>
                          <a:spcPts val="0"/>
                        </a:spcBef>
                        <a:spcAft>
                          <a:spcPts val="0"/>
                        </a:spcAft>
                      </a:pPr>
                      <a:r>
                        <a:rPr lang="ar-SA" sz="1600">
                          <a:effectLst/>
                        </a:rPr>
                        <a:t>تعد العمليات المرتبطة بذكاء الاعمال كافية لتحقيق الأهداف الأساسية لأداء البنك</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17</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28</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dirty="0">
                          <a:effectLst/>
                        </a:rPr>
                        <a:t>4.49</a:t>
                      </a:r>
                      <a:endParaRPr lang="en-US" sz="1400" dirty="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0.649</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a:effectLst/>
                        </a:rPr>
                        <a:t>موافق بدرجة كبيرة جدا</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9600">
                <a:tc>
                  <a:txBody>
                    <a:bodyPr/>
                    <a:lstStyle/>
                    <a:p>
                      <a:pPr marL="0" marR="0" algn="ctr" rtl="1">
                        <a:spcBef>
                          <a:spcPts val="0"/>
                        </a:spcBef>
                        <a:spcAft>
                          <a:spcPts val="0"/>
                        </a:spcAft>
                      </a:pPr>
                      <a:r>
                        <a:rPr lang="ar-SA" sz="1600">
                          <a:effectLst/>
                        </a:rPr>
                        <a:t>يتم استخدام أنظمة ذكاء الأعمال في الحصول على المعلومات في الوقت المطلوب</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22</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22</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4.35</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0.663</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a:effectLst/>
                        </a:rPr>
                        <a:t>موافق بدرجة كبيرة جدا</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9600">
                <a:tc>
                  <a:txBody>
                    <a:bodyPr/>
                    <a:lstStyle/>
                    <a:p>
                      <a:pPr marL="0" marR="0" algn="ctr" rtl="1">
                        <a:spcBef>
                          <a:spcPts val="0"/>
                        </a:spcBef>
                        <a:spcAft>
                          <a:spcPts val="0"/>
                        </a:spcAft>
                      </a:pPr>
                      <a:r>
                        <a:rPr lang="ar-SA" sz="1600">
                          <a:effectLst/>
                        </a:rPr>
                        <a:t>تساهم  أنظمة  ذكاء الاعمال  في انجاز المراحل العملية كلها في مكان عمل واحد</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13</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22</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14</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tabLst>
                          <a:tab pos="121920" algn="l"/>
                          <a:tab pos="217170" algn="ctr"/>
                        </a:tabLst>
                      </a:pPr>
                      <a:r>
                        <a:rPr lang="en-US" sz="1600">
                          <a:effectLst/>
                        </a:rPr>
                        <a:t>	4.02</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0.750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a:effectLst/>
                        </a:rPr>
                        <a:t>موافق بدرجة كبيرة </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9600">
                <a:tc>
                  <a:txBody>
                    <a:bodyPr/>
                    <a:lstStyle/>
                    <a:p>
                      <a:pPr marL="0" marR="0" algn="ctr" rtl="1">
                        <a:spcBef>
                          <a:spcPts val="0"/>
                        </a:spcBef>
                        <a:spcAft>
                          <a:spcPts val="0"/>
                        </a:spcAft>
                      </a:pPr>
                      <a:r>
                        <a:rPr lang="ar-SA" sz="1600">
                          <a:effectLst/>
                        </a:rPr>
                        <a:t>تعمل أنظمة ذكاءالأعمال على تخفيض الأخطاء المرتكبة أثناء تنفيذ الأعمال</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29</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15</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4.20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0.612</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a:effectLst/>
                        </a:rPr>
                        <a:t>موافق بدرجة كبيرة </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9600">
                <a:tc>
                  <a:txBody>
                    <a:bodyPr/>
                    <a:lstStyle/>
                    <a:p>
                      <a:pPr marL="0" marR="0" algn="ctr" rtl="1">
                        <a:spcBef>
                          <a:spcPts val="0"/>
                        </a:spcBef>
                        <a:spcAft>
                          <a:spcPts val="0"/>
                        </a:spcAft>
                      </a:pPr>
                      <a:r>
                        <a:rPr lang="ar-SA" sz="1600">
                          <a:effectLst/>
                        </a:rPr>
                        <a:t>تساند أنظمة ذكاء الأعمال عملية الابتكار وتزيد كفاءة العمليات في البنك</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33</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16</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4.33</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0.474</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a:effectLst/>
                        </a:rPr>
                        <a:t>موافق بدرجة كبيرة جدا</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9600">
                <a:tc>
                  <a:txBody>
                    <a:bodyPr/>
                    <a:lstStyle/>
                    <a:p>
                      <a:pPr marL="0" marR="0" algn="ctr" rtl="1">
                        <a:spcBef>
                          <a:spcPts val="0"/>
                        </a:spcBef>
                        <a:spcAft>
                          <a:spcPts val="0"/>
                        </a:spcAft>
                      </a:pPr>
                      <a:r>
                        <a:rPr lang="ar-SA" sz="1600">
                          <a:effectLst/>
                        </a:rPr>
                        <a:t>تعمل أنظمة ذكاءالأعمال على توفير الدقة في استرجاع البيانات والمعلومات</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1</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15</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33</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4.65</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0.522</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ar-SA" sz="1600" dirty="0">
                          <a:effectLst/>
                        </a:rPr>
                        <a:t>موافق بدرجة كبيرة </a:t>
                      </a:r>
                      <a:endParaRPr lang="en-US" sz="1400" dirty="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18308485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solidFill>
                  <a:schemeClr val="tx1"/>
                </a:solidFill>
              </a:rPr>
              <a:t>3 - Analysis of the third dimension (competitive intelligence):</a:t>
            </a:r>
            <a:r>
              <a:rPr lang="en-US" sz="2000" b="0" dirty="0">
                <a:solidFill>
                  <a:schemeClr val="tx1"/>
                </a:solidFill>
              </a:rPr>
              <a:t/>
            </a:r>
            <a:br>
              <a:rPr lang="en-US" sz="2000" b="0" dirty="0">
                <a:solidFill>
                  <a:schemeClr val="tx1"/>
                </a:solidFill>
              </a:rPr>
            </a:br>
            <a:r>
              <a:rPr lang="en-US" sz="2000" b="0" dirty="0">
                <a:solidFill>
                  <a:schemeClr val="tx1"/>
                </a:solidFill>
              </a:rPr>
              <a:t>Table (3): Results of analysis of the third dimension (competitive intelligence):</a:t>
            </a:r>
          </a:p>
        </p:txBody>
      </p:sp>
      <p:sp>
        <p:nvSpPr>
          <p:cNvPr id="3" name="Text Placeholder 2"/>
          <p:cNvSpPr>
            <a:spLocks noGrp="1"/>
          </p:cNvSpPr>
          <p:nvPr>
            <p:ph type="body" idx="1"/>
          </p:nvPr>
        </p:nvSpPr>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2544745189"/>
              </p:ext>
            </p:extLst>
          </p:nvPr>
        </p:nvGraphicFramePr>
        <p:xfrm>
          <a:off x="533401" y="1981201"/>
          <a:ext cx="11049000" cy="4343400"/>
        </p:xfrm>
        <a:graphic>
          <a:graphicData uri="http://schemas.openxmlformats.org/drawingml/2006/table">
            <a:tbl>
              <a:tblPr rtl="1" bandRow="1">
                <a:tableStyleId>{0660B408-B3CF-4A94-85FC-2B1E0A45F4A2}</a:tableStyleId>
              </a:tblPr>
              <a:tblGrid>
                <a:gridCol w="3114162"/>
                <a:gridCol w="1099596"/>
                <a:gridCol w="917010"/>
                <a:gridCol w="918029"/>
                <a:gridCol w="1008813"/>
                <a:gridCol w="1008813"/>
                <a:gridCol w="918029"/>
                <a:gridCol w="932311"/>
                <a:gridCol w="1132237"/>
              </a:tblGrid>
              <a:tr h="965200">
                <a:tc>
                  <a:txBody>
                    <a:bodyPr/>
                    <a:lstStyle/>
                    <a:p>
                      <a:pPr marL="0" marR="0" algn="ctr" rtl="1">
                        <a:spcBef>
                          <a:spcPts val="0"/>
                        </a:spcBef>
                        <a:spcAft>
                          <a:spcPts val="0"/>
                        </a:spcAft>
                      </a:pPr>
                      <a:r>
                        <a:rPr lang="ar-SA" sz="1800" dirty="0">
                          <a:solidFill>
                            <a:schemeClr val="bg1"/>
                          </a:solidFill>
                          <a:effectLst/>
                        </a:rPr>
                        <a:t>فقرات البعد الثالث</a:t>
                      </a:r>
                      <a:endParaRPr lang="en-US" sz="1600"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a:solidFill>
                            <a:schemeClr val="bg1"/>
                          </a:solidFill>
                          <a:effectLst/>
                        </a:rPr>
                        <a:t>موافق بدرجة قليلة جدا </a:t>
                      </a:r>
                      <a:endParaRPr lang="en-US" sz="160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a:solidFill>
                            <a:schemeClr val="bg1"/>
                          </a:solidFill>
                          <a:effectLst/>
                        </a:rPr>
                        <a:t>موافق بدرجة قليلة </a:t>
                      </a:r>
                      <a:endParaRPr lang="en-US" sz="160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a:solidFill>
                            <a:schemeClr val="bg1"/>
                          </a:solidFill>
                          <a:effectLst/>
                        </a:rPr>
                        <a:t>موافق بدرجة متوسطة </a:t>
                      </a:r>
                      <a:endParaRPr lang="en-US" sz="160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a:solidFill>
                            <a:schemeClr val="bg1"/>
                          </a:solidFill>
                          <a:effectLst/>
                        </a:rPr>
                        <a:t>موافق بدرجة كبيرة </a:t>
                      </a:r>
                      <a:endParaRPr lang="en-US" sz="160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dirty="0">
                          <a:solidFill>
                            <a:schemeClr val="bg1"/>
                          </a:solidFill>
                          <a:effectLst/>
                        </a:rPr>
                        <a:t>موافق بدرجة كبيرة جدا </a:t>
                      </a:r>
                      <a:endParaRPr lang="en-US" sz="1600"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a:solidFill>
                            <a:schemeClr val="bg1"/>
                          </a:solidFill>
                          <a:effectLst/>
                        </a:rPr>
                        <a:t>المتوسط المرجح</a:t>
                      </a:r>
                      <a:endParaRPr lang="en-US" sz="160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a:solidFill>
                            <a:schemeClr val="bg1"/>
                          </a:solidFill>
                          <a:effectLst/>
                        </a:rPr>
                        <a:t>الانحراف المعياري</a:t>
                      </a:r>
                      <a:endParaRPr lang="en-US" sz="160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dirty="0">
                          <a:solidFill>
                            <a:schemeClr val="bg1"/>
                          </a:solidFill>
                          <a:effectLst/>
                        </a:rPr>
                        <a:t>الاتجاه</a:t>
                      </a:r>
                      <a:endParaRPr lang="en-US" sz="1600"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r>
              <a:tr h="1447800">
                <a:tc>
                  <a:txBody>
                    <a:bodyPr/>
                    <a:lstStyle/>
                    <a:p>
                      <a:pPr marL="0" marR="0" algn="ctr" rtl="1">
                        <a:spcBef>
                          <a:spcPts val="0"/>
                        </a:spcBef>
                        <a:spcAft>
                          <a:spcPts val="0"/>
                        </a:spcAft>
                      </a:pPr>
                      <a:r>
                        <a:rPr lang="ar-SA" sz="1800">
                          <a:effectLst/>
                        </a:rPr>
                        <a:t>يساعد استخدام الذكاءالتنافسي في البنك على تقييم المنافسين  وتقليل المفاجآت التنافسية ويقوم باستخدام العديد من أداوات التنبؤ في العمل</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5</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14</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30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4.41</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0.934</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800">
                          <a:effectLst/>
                        </a:rPr>
                        <a:t>موافق بدرجة كبيرة جدا</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65200">
                <a:tc>
                  <a:txBody>
                    <a:bodyPr/>
                    <a:lstStyle/>
                    <a:p>
                      <a:pPr marL="0" marR="0" algn="ctr" rtl="1">
                        <a:spcBef>
                          <a:spcPts val="0"/>
                        </a:spcBef>
                        <a:spcAft>
                          <a:spcPts val="0"/>
                        </a:spcAft>
                      </a:pPr>
                      <a:r>
                        <a:rPr lang="ar-SA" sz="1800">
                          <a:effectLst/>
                        </a:rPr>
                        <a:t>يساعدالذكاءالتنافسي على فهم الاستراتيجيات المستخدمة من قبل المنافسين لكسب الميزة التنافسية</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7</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dirty="0">
                          <a:effectLst/>
                        </a:rPr>
                        <a:t>17</a:t>
                      </a:r>
                      <a:endParaRPr lang="en-US" sz="16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25</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4.37</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0.727</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800">
                          <a:effectLst/>
                        </a:rPr>
                        <a:t>موافق بدرجة كبيرة جدا</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65200">
                <a:tc>
                  <a:txBody>
                    <a:bodyPr/>
                    <a:lstStyle/>
                    <a:p>
                      <a:pPr marL="0" marR="0" algn="ctr" rtl="1">
                        <a:spcBef>
                          <a:spcPts val="0"/>
                        </a:spcBef>
                        <a:spcAft>
                          <a:spcPts val="0"/>
                        </a:spcAft>
                      </a:pPr>
                      <a:r>
                        <a:rPr lang="ar-SA" sz="1800">
                          <a:effectLst/>
                        </a:rPr>
                        <a:t>إن الذكاء التنافسي يمكِن البنك من التعرف على تكنولوجيا جديدة يمكن أن تؤثر على مستوى أدائه</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800">
                          <a:effectLst/>
                        </a:rPr>
                        <a:t>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800" dirty="0">
                          <a:effectLst/>
                        </a:rPr>
                        <a:t>0</a:t>
                      </a:r>
                      <a:endParaRPr lang="en-US" sz="16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800">
                          <a:effectLst/>
                        </a:rPr>
                        <a:t>14</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800">
                          <a:effectLst/>
                        </a:rPr>
                        <a:t>19</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800">
                          <a:effectLst/>
                        </a:rPr>
                        <a:t>16</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800">
                          <a:effectLst/>
                        </a:rPr>
                        <a:t>4.04</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800">
                          <a:effectLst/>
                        </a:rPr>
                        <a:t>0.789</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ar-SA" sz="1800" dirty="0">
                          <a:effectLst/>
                        </a:rPr>
                        <a:t>موافق بدرجة كبيرة </a:t>
                      </a:r>
                      <a:endParaRPr lang="en-US" sz="16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18308485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a:t>Dependent variables</a:t>
            </a:r>
            <a:r>
              <a:rPr lang="en-US" sz="2000" dirty="0"/>
              <a:t/>
            </a:r>
            <a:br>
              <a:rPr lang="en-US" sz="2000" dirty="0"/>
            </a:br>
            <a:endParaRPr lang="en-US" sz="2000" dirty="0"/>
          </a:p>
        </p:txBody>
      </p:sp>
      <p:sp>
        <p:nvSpPr>
          <p:cNvPr id="3" name="Text Placeholder 2"/>
          <p:cNvSpPr>
            <a:spLocks noGrp="1"/>
          </p:cNvSpPr>
          <p:nvPr>
            <p:ph type="body" idx="1"/>
          </p:nvPr>
        </p:nvSpPr>
        <p:spPr>
          <a:xfrm>
            <a:off x="1295400" y="1371600"/>
            <a:ext cx="9601200" cy="3809998"/>
          </a:xfrm>
        </p:spPr>
        <p:txBody>
          <a:bodyPr/>
          <a:lstStyle/>
          <a:p>
            <a:r>
              <a:rPr lang="en-US" b="1" dirty="0"/>
              <a:t>Second: Analysis of Paragraphs of the second field (human capital):</a:t>
            </a:r>
            <a:r>
              <a:rPr lang="en-US" dirty="0"/>
              <a:t/>
            </a:r>
            <a:br>
              <a:rPr lang="en-US" dirty="0"/>
            </a:br>
            <a:r>
              <a:rPr lang="en-US" dirty="0"/>
              <a:t>1 - Analysis of the first dimension paragraphs (knowledge of workers):</a:t>
            </a:r>
            <a:br>
              <a:rPr lang="en-US" dirty="0"/>
            </a:br>
            <a:r>
              <a:rPr lang="en-US" dirty="0"/>
              <a:t>Table (4): Results of analysis of the first dimension (employee knowledge):</a:t>
            </a:r>
          </a:p>
        </p:txBody>
      </p:sp>
      <p:graphicFrame>
        <p:nvGraphicFramePr>
          <p:cNvPr id="4" name="Table 3"/>
          <p:cNvGraphicFramePr>
            <a:graphicFrameLocks noGrp="1"/>
          </p:cNvGraphicFramePr>
          <p:nvPr>
            <p:extLst>
              <p:ext uri="{D42A27DB-BD31-4B8C-83A1-F6EECF244321}">
                <p14:modId xmlns:p14="http://schemas.microsoft.com/office/powerpoint/2010/main" xmlns="" val="2264685722"/>
              </p:ext>
            </p:extLst>
          </p:nvPr>
        </p:nvGraphicFramePr>
        <p:xfrm>
          <a:off x="533401" y="2514600"/>
          <a:ext cx="11048999" cy="3935308"/>
        </p:xfrm>
        <a:graphic>
          <a:graphicData uri="http://schemas.openxmlformats.org/drawingml/2006/table">
            <a:tbl>
              <a:tblPr rtl="1" bandRow="1">
                <a:tableStyleId>{0660B408-B3CF-4A94-85FC-2B1E0A45F4A2}</a:tableStyleId>
              </a:tblPr>
              <a:tblGrid>
                <a:gridCol w="3112122"/>
                <a:gridCol w="1100615"/>
                <a:gridCol w="917010"/>
                <a:gridCol w="918029"/>
                <a:gridCol w="1008813"/>
                <a:gridCol w="1008813"/>
                <a:gridCol w="918029"/>
                <a:gridCol w="932311"/>
                <a:gridCol w="1133257"/>
              </a:tblGrid>
              <a:tr h="846667">
                <a:tc>
                  <a:txBody>
                    <a:bodyPr/>
                    <a:lstStyle/>
                    <a:p>
                      <a:pPr marL="0" marR="0" algn="ctr" rtl="1">
                        <a:spcBef>
                          <a:spcPts val="0"/>
                        </a:spcBef>
                        <a:spcAft>
                          <a:spcPts val="0"/>
                        </a:spcAft>
                      </a:pPr>
                      <a:r>
                        <a:rPr lang="ar-SA" sz="1800" b="1" dirty="0">
                          <a:solidFill>
                            <a:schemeClr val="bg1"/>
                          </a:solidFill>
                          <a:effectLst/>
                        </a:rPr>
                        <a:t>فقرات البعد الأول</a:t>
                      </a:r>
                      <a:endParaRPr lang="en-US" sz="16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a:solidFill>
                            <a:schemeClr val="bg1"/>
                          </a:solidFill>
                          <a:effectLst/>
                        </a:rPr>
                        <a:t>موافق بدرجة قليلة جدا </a:t>
                      </a:r>
                      <a:endParaRPr lang="en-US" sz="16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a:solidFill>
                            <a:schemeClr val="bg1"/>
                          </a:solidFill>
                          <a:effectLst/>
                        </a:rPr>
                        <a:t>موافق بدرجة قليلة </a:t>
                      </a:r>
                      <a:endParaRPr lang="en-US" sz="16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a:solidFill>
                            <a:schemeClr val="bg1"/>
                          </a:solidFill>
                          <a:effectLst/>
                        </a:rPr>
                        <a:t>موافق بدرجة متوسطة </a:t>
                      </a:r>
                      <a:endParaRPr lang="en-US" sz="16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a:solidFill>
                            <a:schemeClr val="bg1"/>
                          </a:solidFill>
                          <a:effectLst/>
                        </a:rPr>
                        <a:t>موافق بدرجة كبيرة </a:t>
                      </a:r>
                      <a:endParaRPr lang="en-US" sz="16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a:solidFill>
                            <a:schemeClr val="bg1"/>
                          </a:solidFill>
                          <a:effectLst/>
                        </a:rPr>
                        <a:t>موافق بدرجة كبيرة جدا </a:t>
                      </a:r>
                      <a:endParaRPr lang="en-US" sz="16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dirty="0">
                          <a:solidFill>
                            <a:schemeClr val="bg1"/>
                          </a:solidFill>
                          <a:effectLst/>
                        </a:rPr>
                        <a:t>المتوسط المرجح</a:t>
                      </a:r>
                      <a:endParaRPr lang="en-US" sz="16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a:solidFill>
                            <a:schemeClr val="bg1"/>
                          </a:solidFill>
                          <a:effectLst/>
                        </a:rPr>
                        <a:t>الانحراف المعياري</a:t>
                      </a:r>
                      <a:endParaRPr lang="en-US" sz="16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dirty="0">
                          <a:solidFill>
                            <a:schemeClr val="bg1"/>
                          </a:solidFill>
                          <a:effectLst/>
                        </a:rPr>
                        <a:t>الاتجاه</a:t>
                      </a:r>
                      <a:endParaRPr lang="en-US" sz="16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r>
              <a:tr h="423333">
                <a:tc>
                  <a:txBody>
                    <a:bodyPr/>
                    <a:lstStyle/>
                    <a:p>
                      <a:pPr marL="0" marR="0" algn="ctr" rtl="1">
                        <a:spcBef>
                          <a:spcPts val="0"/>
                        </a:spcBef>
                        <a:spcAft>
                          <a:spcPts val="0"/>
                        </a:spcAft>
                      </a:pPr>
                      <a:r>
                        <a:rPr lang="ar-SA" sz="1800">
                          <a:effectLst/>
                        </a:rPr>
                        <a:t>يمتلك الموظفين المعارف اللازمة لأداء مهامهم بأفضل وجه</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7</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22</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20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4.27</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0.700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800">
                          <a:effectLst/>
                        </a:rPr>
                        <a:t>موافق بدرجة كبيرة </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46667">
                <a:tc>
                  <a:txBody>
                    <a:bodyPr/>
                    <a:lstStyle/>
                    <a:p>
                      <a:pPr marL="0" marR="0" algn="ctr" rtl="1">
                        <a:spcBef>
                          <a:spcPts val="0"/>
                        </a:spcBef>
                        <a:spcAft>
                          <a:spcPts val="0"/>
                        </a:spcAft>
                      </a:pPr>
                      <a:r>
                        <a:rPr lang="ar-SA" sz="1800">
                          <a:effectLst/>
                        </a:rPr>
                        <a:t>يكون هناك مشاركة في المعرفة من خلال ما يقدمه الموظفون القدامى من خبرات لازمة للموظفين الجدد</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6</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25</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18</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4.24</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0.662</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800">
                          <a:effectLst/>
                        </a:rPr>
                        <a:t>موافق بدرجة كبيرة جدا</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46667">
                <a:tc>
                  <a:txBody>
                    <a:bodyPr/>
                    <a:lstStyle/>
                    <a:p>
                      <a:pPr marL="0" marR="0" algn="ctr" rtl="1">
                        <a:spcBef>
                          <a:spcPts val="0"/>
                        </a:spcBef>
                        <a:spcAft>
                          <a:spcPts val="0"/>
                        </a:spcAft>
                      </a:pPr>
                      <a:r>
                        <a:rPr lang="ar-SA" sz="1800">
                          <a:effectLst/>
                        </a:rPr>
                        <a:t>يقوم البنك بتزويد الموظفين بمعلومات عن الخدمات التي يقدمها بشكل دائم</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5</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dirty="0">
                          <a:effectLst/>
                        </a:rPr>
                        <a:t>17</a:t>
                      </a:r>
                      <a:endParaRPr lang="en-US" sz="16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27</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4.45</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800">
                          <a:effectLst/>
                        </a:rPr>
                        <a:t>0.679</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800">
                          <a:effectLst/>
                        </a:rPr>
                        <a:t>موافق بدرجة كبيرة جدا</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46667">
                <a:tc>
                  <a:txBody>
                    <a:bodyPr/>
                    <a:lstStyle/>
                    <a:p>
                      <a:pPr marL="0" marR="0" algn="ctr" rtl="1">
                        <a:spcBef>
                          <a:spcPts val="0"/>
                        </a:spcBef>
                        <a:spcAft>
                          <a:spcPts val="0"/>
                        </a:spcAft>
                      </a:pPr>
                      <a:r>
                        <a:rPr lang="ar-SA" sz="1800">
                          <a:effectLst/>
                        </a:rPr>
                        <a:t>تعمل إدارةالبنك على تحويل المعارف التي يمتلكها الموظفين إلى برامج تنفيذ كفؤة</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800">
                          <a:effectLst/>
                        </a:rPr>
                        <a:t>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800">
                          <a:effectLst/>
                        </a:rPr>
                        <a:t>1</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800">
                          <a:effectLst/>
                        </a:rPr>
                        <a:t>10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800">
                          <a:effectLst/>
                        </a:rPr>
                        <a:t>25</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800">
                          <a:effectLst/>
                        </a:rPr>
                        <a:t>13</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800">
                          <a:effectLst/>
                        </a:rPr>
                        <a:t>4.02</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800">
                          <a:effectLst/>
                        </a:rPr>
                        <a:t>0.750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ar-SA" sz="1800" dirty="0">
                          <a:effectLst/>
                        </a:rPr>
                        <a:t>موافق بدرجة كبيرة </a:t>
                      </a:r>
                      <a:endParaRPr lang="en-US" sz="16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18308485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solidFill>
                  <a:schemeClr val="tx1"/>
                </a:solidFill>
              </a:rPr>
              <a:t>2 - Analysis of the second dimension (staff experience):</a:t>
            </a:r>
            <a:r>
              <a:rPr lang="en-US" sz="2000" b="0" dirty="0">
                <a:solidFill>
                  <a:schemeClr val="tx1"/>
                </a:solidFill>
              </a:rPr>
              <a:t/>
            </a:r>
            <a:br>
              <a:rPr lang="en-US" sz="2000" b="0" dirty="0">
                <a:solidFill>
                  <a:schemeClr val="tx1"/>
                </a:solidFill>
              </a:rPr>
            </a:br>
            <a:r>
              <a:rPr lang="en-US" sz="2000" b="0" dirty="0">
                <a:solidFill>
                  <a:schemeClr val="tx1"/>
                </a:solidFill>
              </a:rPr>
              <a:t>Table (5): The results of the analysis of the second dimension (staff experience):</a:t>
            </a:r>
          </a:p>
        </p:txBody>
      </p:sp>
      <p:sp>
        <p:nvSpPr>
          <p:cNvPr id="3" name="Text Placeholder 2"/>
          <p:cNvSpPr>
            <a:spLocks noGrp="1"/>
          </p:cNvSpPr>
          <p:nvPr>
            <p:ph type="body" idx="1"/>
          </p:nvPr>
        </p:nvSpPr>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712950009"/>
              </p:ext>
            </p:extLst>
          </p:nvPr>
        </p:nvGraphicFramePr>
        <p:xfrm>
          <a:off x="533402" y="1904999"/>
          <a:ext cx="11201398" cy="4470400"/>
        </p:xfrm>
        <a:graphic>
          <a:graphicData uri="http://schemas.openxmlformats.org/drawingml/2006/table">
            <a:tbl>
              <a:tblPr rtl="1" bandRow="1">
                <a:tableStyleId>{0660B408-B3CF-4A94-85FC-2B1E0A45F4A2}</a:tableStyleId>
              </a:tblPr>
              <a:tblGrid>
                <a:gridCol w="3156082"/>
                <a:gridCol w="1115796"/>
                <a:gridCol w="929658"/>
                <a:gridCol w="930691"/>
                <a:gridCol w="1022728"/>
                <a:gridCol w="1022728"/>
                <a:gridCol w="930691"/>
                <a:gridCol w="945170"/>
                <a:gridCol w="1147854"/>
              </a:tblGrid>
              <a:tr h="965200">
                <a:tc>
                  <a:txBody>
                    <a:bodyPr/>
                    <a:lstStyle/>
                    <a:p>
                      <a:pPr marL="0" marR="0" algn="ctr" rtl="1">
                        <a:spcBef>
                          <a:spcPts val="0"/>
                        </a:spcBef>
                        <a:spcAft>
                          <a:spcPts val="0"/>
                        </a:spcAft>
                      </a:pPr>
                      <a:r>
                        <a:rPr lang="ar-SA" sz="2000" b="1" dirty="0">
                          <a:solidFill>
                            <a:schemeClr val="bg1"/>
                          </a:solidFill>
                          <a:effectLst/>
                        </a:rPr>
                        <a:t>فقرات البعد الثاني</a:t>
                      </a:r>
                      <a:endParaRPr lang="en-US" sz="18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a:solidFill>
                            <a:schemeClr val="bg1"/>
                          </a:solidFill>
                          <a:effectLst/>
                        </a:rPr>
                        <a:t>موافق بدرجة قليلة جدا </a:t>
                      </a:r>
                      <a:endParaRPr lang="en-US" sz="18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a:solidFill>
                            <a:schemeClr val="bg1"/>
                          </a:solidFill>
                          <a:effectLst/>
                        </a:rPr>
                        <a:t>موافق بدرجة قليلة </a:t>
                      </a:r>
                      <a:endParaRPr lang="en-US" sz="18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a:solidFill>
                            <a:schemeClr val="bg1"/>
                          </a:solidFill>
                          <a:effectLst/>
                        </a:rPr>
                        <a:t>موافق بدرجة متوسطة </a:t>
                      </a:r>
                      <a:endParaRPr lang="en-US" sz="18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a:solidFill>
                            <a:schemeClr val="bg1"/>
                          </a:solidFill>
                          <a:effectLst/>
                        </a:rPr>
                        <a:t>موافق بدرجة كبيرة </a:t>
                      </a:r>
                      <a:endParaRPr lang="en-US" sz="18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a:solidFill>
                            <a:schemeClr val="bg1"/>
                          </a:solidFill>
                          <a:effectLst/>
                        </a:rPr>
                        <a:t>موافق بدرجة كبيرة جدا </a:t>
                      </a:r>
                      <a:endParaRPr lang="en-US" sz="18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a:solidFill>
                            <a:schemeClr val="bg1"/>
                          </a:solidFill>
                          <a:effectLst/>
                        </a:rPr>
                        <a:t>المتوسط المرجح</a:t>
                      </a:r>
                      <a:endParaRPr lang="en-US" sz="18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dirty="0">
                          <a:solidFill>
                            <a:schemeClr val="bg1"/>
                          </a:solidFill>
                          <a:effectLst/>
                        </a:rPr>
                        <a:t>الانحراف المعياري</a:t>
                      </a:r>
                      <a:endParaRPr lang="en-US" sz="18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dirty="0">
                          <a:solidFill>
                            <a:schemeClr val="bg1"/>
                          </a:solidFill>
                          <a:effectLst/>
                        </a:rPr>
                        <a:t>الاتجاه</a:t>
                      </a:r>
                      <a:endParaRPr lang="en-US" sz="18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r>
              <a:tr h="965200">
                <a:tc>
                  <a:txBody>
                    <a:bodyPr/>
                    <a:lstStyle/>
                    <a:p>
                      <a:pPr marL="0" marR="0" algn="ctr" rtl="1">
                        <a:spcBef>
                          <a:spcPts val="0"/>
                        </a:spcBef>
                        <a:spcAft>
                          <a:spcPts val="0"/>
                        </a:spcAft>
                      </a:pPr>
                      <a:r>
                        <a:rPr lang="ar-SA" sz="2000">
                          <a:effectLst/>
                        </a:rPr>
                        <a:t>يتوفر لدى الموظفين الخبرة الكافية في مجال أعمالهم المخصصة لهم</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0</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0</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10</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21</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18</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4.16</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0.746</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2000" dirty="0">
                          <a:effectLst/>
                        </a:rPr>
                        <a:t>موافق بدرجة كبيرة </a:t>
                      </a:r>
                      <a:endParaRPr lang="en-US" sz="18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2599">
                <a:tc>
                  <a:txBody>
                    <a:bodyPr/>
                    <a:lstStyle/>
                    <a:p>
                      <a:pPr marL="0" marR="0" algn="ctr" rtl="1">
                        <a:spcBef>
                          <a:spcPts val="0"/>
                        </a:spcBef>
                        <a:spcAft>
                          <a:spcPts val="0"/>
                        </a:spcAft>
                      </a:pPr>
                      <a:r>
                        <a:rPr lang="ar-SA" sz="2000">
                          <a:effectLst/>
                        </a:rPr>
                        <a:t>يقوم الموظفون بتأدية مهامهم بأفضل وجه</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0</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0</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dirty="0">
                          <a:effectLst/>
                        </a:rPr>
                        <a:t>7</a:t>
                      </a:r>
                      <a:endParaRPr lang="en-US" sz="18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22</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20</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4.27</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0.700</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2000">
                          <a:effectLst/>
                        </a:rPr>
                        <a:t>موافق بدرجة كبيرة </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65200">
                <a:tc>
                  <a:txBody>
                    <a:bodyPr/>
                    <a:lstStyle/>
                    <a:p>
                      <a:pPr marL="0" marR="0" algn="ctr" rtl="1">
                        <a:spcBef>
                          <a:spcPts val="0"/>
                        </a:spcBef>
                        <a:spcAft>
                          <a:spcPts val="0"/>
                        </a:spcAft>
                      </a:pPr>
                      <a:r>
                        <a:rPr lang="ar-SA" sz="2000">
                          <a:effectLst/>
                        </a:rPr>
                        <a:t>لدى البنك عدد كاف من الموظفين الذين يمتلكون المعارف والخبرات اللازمة لأداء العمل بكفاءة</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0</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4</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10</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14</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21</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4.06</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0.988</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2000">
                          <a:effectLst/>
                        </a:rPr>
                        <a:t>موافق بدرجة كبيرة </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65200">
                <a:tc>
                  <a:txBody>
                    <a:bodyPr/>
                    <a:lstStyle/>
                    <a:p>
                      <a:pPr marL="0" marR="0" algn="ctr" rtl="1">
                        <a:spcBef>
                          <a:spcPts val="0"/>
                        </a:spcBef>
                        <a:spcAft>
                          <a:spcPts val="0"/>
                        </a:spcAft>
                      </a:pPr>
                      <a:r>
                        <a:rPr lang="ar-SA" sz="2000">
                          <a:effectLst/>
                        </a:rPr>
                        <a:t>عند حدوث مشكلات في العمل تسهم الخبرة العملية التي يمتلكها الموظفون في تقديم الحلول المتميزة</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a:effectLst/>
                        </a:rPr>
                        <a:t>0</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a:effectLst/>
                        </a:rPr>
                        <a:t>0</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a:effectLst/>
                        </a:rPr>
                        <a:t>6</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a:effectLst/>
                        </a:rPr>
                        <a:t>28</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a:effectLst/>
                        </a:rPr>
                        <a:t>15</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a:effectLst/>
                        </a:rPr>
                        <a:t>4.18</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a:effectLst/>
                        </a:rPr>
                        <a:t>0.635</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ar-SA" sz="2000" dirty="0">
                          <a:effectLst/>
                        </a:rPr>
                        <a:t>موافق بدرجة كبيرة </a:t>
                      </a:r>
                      <a:endParaRPr lang="en-US" sz="18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10405143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503853"/>
            <a:ext cx="9601200" cy="715347"/>
          </a:xfrm>
        </p:spPr>
        <p:txBody>
          <a:bodyPr/>
          <a:lstStyle/>
          <a:p>
            <a:r>
              <a:rPr lang="en-US" sz="2000" dirty="0">
                <a:solidFill>
                  <a:schemeClr val="tx1"/>
                </a:solidFill>
              </a:rPr>
              <a:t>3 - Analysis of paragraphs of the third dimension (skill workers):</a:t>
            </a:r>
            <a:br>
              <a:rPr lang="en-US" sz="2000" dirty="0">
                <a:solidFill>
                  <a:schemeClr val="tx1"/>
                </a:solidFill>
              </a:rPr>
            </a:br>
            <a:r>
              <a:rPr lang="en-US" sz="2000" b="0" dirty="0">
                <a:solidFill>
                  <a:schemeClr val="tx1"/>
                </a:solidFill>
              </a:rPr>
              <a:t>Table (6): Results of analysis of the third dimension (staff skill):</a:t>
            </a:r>
          </a:p>
        </p:txBody>
      </p:sp>
      <p:sp>
        <p:nvSpPr>
          <p:cNvPr id="3" name="Text Placeholder 2"/>
          <p:cNvSpPr>
            <a:spLocks noGrp="1"/>
          </p:cNvSpPr>
          <p:nvPr>
            <p:ph type="body" idx="1"/>
          </p:nvPr>
        </p:nvSpPr>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2259674240"/>
              </p:ext>
            </p:extLst>
          </p:nvPr>
        </p:nvGraphicFramePr>
        <p:xfrm>
          <a:off x="457198" y="1371600"/>
          <a:ext cx="11125201" cy="4876799"/>
        </p:xfrm>
        <a:graphic>
          <a:graphicData uri="http://schemas.openxmlformats.org/drawingml/2006/table">
            <a:tbl>
              <a:tblPr rtl="1" bandRow="1">
                <a:tableStyleId>{0660B408-B3CF-4A94-85FC-2B1E0A45F4A2}</a:tableStyleId>
              </a:tblPr>
              <a:tblGrid>
                <a:gridCol w="3133585"/>
                <a:gridCol w="1108205"/>
                <a:gridCol w="923335"/>
                <a:gridCol w="924361"/>
                <a:gridCol w="1015770"/>
                <a:gridCol w="1015770"/>
                <a:gridCol w="924361"/>
                <a:gridCol w="938741"/>
                <a:gridCol w="1141073"/>
              </a:tblGrid>
              <a:tr h="1196196">
                <a:tc>
                  <a:txBody>
                    <a:bodyPr/>
                    <a:lstStyle/>
                    <a:p>
                      <a:pPr marL="0" marR="0" algn="ctr" rtl="1">
                        <a:spcBef>
                          <a:spcPts val="0"/>
                        </a:spcBef>
                        <a:spcAft>
                          <a:spcPts val="0"/>
                        </a:spcAft>
                      </a:pPr>
                      <a:r>
                        <a:rPr lang="ar-SA" sz="2000" b="1" dirty="0">
                          <a:solidFill>
                            <a:schemeClr val="bg1"/>
                          </a:solidFill>
                          <a:effectLst/>
                        </a:rPr>
                        <a:t>فقرات البعد الثالث</a:t>
                      </a:r>
                      <a:endParaRPr lang="en-US" sz="18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dirty="0">
                          <a:solidFill>
                            <a:schemeClr val="bg1"/>
                          </a:solidFill>
                          <a:effectLst/>
                        </a:rPr>
                        <a:t>موافق بدرجة قليلة جدا </a:t>
                      </a:r>
                      <a:endParaRPr lang="en-US" sz="18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dirty="0">
                          <a:solidFill>
                            <a:schemeClr val="bg1"/>
                          </a:solidFill>
                          <a:effectLst/>
                        </a:rPr>
                        <a:t>موافق بدرجة قليلة </a:t>
                      </a:r>
                      <a:endParaRPr lang="en-US" sz="18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a:solidFill>
                            <a:schemeClr val="bg1"/>
                          </a:solidFill>
                          <a:effectLst/>
                        </a:rPr>
                        <a:t>موافق بدرجة متوسطة </a:t>
                      </a:r>
                      <a:endParaRPr lang="en-US" sz="18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a:solidFill>
                            <a:schemeClr val="bg1"/>
                          </a:solidFill>
                          <a:effectLst/>
                        </a:rPr>
                        <a:t>موافق بدرجة كبيرة </a:t>
                      </a:r>
                      <a:endParaRPr lang="en-US" sz="18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a:solidFill>
                            <a:schemeClr val="bg1"/>
                          </a:solidFill>
                          <a:effectLst/>
                        </a:rPr>
                        <a:t>موافق بدرجة كبيرة جدا </a:t>
                      </a:r>
                      <a:endParaRPr lang="en-US" sz="18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dirty="0">
                          <a:solidFill>
                            <a:schemeClr val="bg1"/>
                          </a:solidFill>
                          <a:effectLst/>
                        </a:rPr>
                        <a:t>المتوسط المرجح</a:t>
                      </a:r>
                      <a:endParaRPr lang="en-US" sz="18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a:solidFill>
                            <a:schemeClr val="bg1"/>
                          </a:solidFill>
                          <a:effectLst/>
                        </a:rPr>
                        <a:t>الانحراف المعياري</a:t>
                      </a:r>
                      <a:endParaRPr lang="en-US" sz="18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dirty="0">
                          <a:solidFill>
                            <a:schemeClr val="bg1"/>
                          </a:solidFill>
                          <a:effectLst/>
                        </a:rPr>
                        <a:t>الاتجاه</a:t>
                      </a:r>
                      <a:endParaRPr lang="en-US" sz="18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r>
              <a:tr h="1104181">
                <a:tc>
                  <a:txBody>
                    <a:bodyPr/>
                    <a:lstStyle/>
                    <a:p>
                      <a:pPr marL="0" marR="0" algn="ctr" rtl="1">
                        <a:spcBef>
                          <a:spcPts val="0"/>
                        </a:spcBef>
                        <a:spcAft>
                          <a:spcPts val="0"/>
                        </a:spcAft>
                      </a:pPr>
                      <a:r>
                        <a:rPr lang="ar-SA" sz="2000">
                          <a:effectLst/>
                        </a:rPr>
                        <a:t>مهارات الموظفين في البنك تتناسب مع المستوى المطلوب لأداء مهامهم على أكمل وجه</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0</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0</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5</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dirty="0">
                          <a:effectLst/>
                        </a:rPr>
                        <a:t>26</a:t>
                      </a:r>
                      <a:endParaRPr lang="en-US" sz="18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18</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4.27</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0.638</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2000" dirty="0">
                          <a:effectLst/>
                        </a:rPr>
                        <a:t>موافق بدرجة كبيرة جدا</a:t>
                      </a:r>
                      <a:endParaRPr lang="en-US" sz="18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88211">
                <a:tc>
                  <a:txBody>
                    <a:bodyPr/>
                    <a:lstStyle/>
                    <a:p>
                      <a:pPr marL="0" marR="0" algn="ctr" rtl="1">
                        <a:spcBef>
                          <a:spcPts val="0"/>
                        </a:spcBef>
                        <a:spcAft>
                          <a:spcPts val="0"/>
                        </a:spcAft>
                      </a:pPr>
                      <a:r>
                        <a:rPr lang="ar-SA" sz="2000">
                          <a:effectLst/>
                        </a:rPr>
                        <a:t>من أساسيات اكتساب المهارات العملية المتنوعة, تركيز الادارة العليا على التطوير والتعليم المستمر</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0</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0</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7</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34</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dirty="0">
                          <a:effectLst/>
                        </a:rPr>
                        <a:t>8</a:t>
                      </a:r>
                      <a:endParaRPr lang="en-US" sz="18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4.02</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0.559</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2000">
                          <a:effectLst/>
                        </a:rPr>
                        <a:t>موافق بدرجة كبيرة </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88211">
                <a:tc>
                  <a:txBody>
                    <a:bodyPr/>
                    <a:lstStyle/>
                    <a:p>
                      <a:pPr marL="0" marR="0" algn="ctr" rtl="1">
                        <a:spcBef>
                          <a:spcPts val="0"/>
                        </a:spcBef>
                        <a:spcAft>
                          <a:spcPts val="0"/>
                        </a:spcAft>
                      </a:pPr>
                      <a:r>
                        <a:rPr lang="ar-SA" sz="2000">
                          <a:effectLst/>
                        </a:rPr>
                        <a:t>يمتلك البنك موظفين ذوي مهارات إدارية وبرمجية تساعد في تحقيق الأداء بشكل مميز</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a:effectLst/>
                        </a:rPr>
                        <a:t>0</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a:effectLst/>
                        </a:rPr>
                        <a:t>1</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a:effectLst/>
                        </a:rPr>
                        <a:t>8</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a:effectLst/>
                        </a:rPr>
                        <a:t>21</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a:effectLst/>
                        </a:rPr>
                        <a:t>19</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a:effectLst/>
                        </a:rPr>
                        <a:t>4.18</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a:effectLst/>
                        </a:rPr>
                        <a:t>0.782</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ar-SA" sz="2000" dirty="0">
                          <a:effectLst/>
                        </a:rPr>
                        <a:t>موافق بدرجة كبيرة </a:t>
                      </a:r>
                      <a:endParaRPr lang="en-US" sz="18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2044360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solidFill>
                  <a:schemeClr val="tx1"/>
                </a:solidFill>
              </a:rPr>
              <a:t>4 - Analysis of the fourth dimension paragraphs (the spirit of innovation and innovation):</a:t>
            </a:r>
            <a:r>
              <a:rPr lang="en-US" sz="2000" b="0" dirty="0">
                <a:solidFill>
                  <a:schemeClr val="tx1"/>
                </a:solidFill>
              </a:rPr>
              <a:t/>
            </a:r>
            <a:br>
              <a:rPr lang="en-US" sz="2000" b="0" dirty="0">
                <a:solidFill>
                  <a:schemeClr val="tx1"/>
                </a:solidFill>
              </a:rPr>
            </a:br>
            <a:r>
              <a:rPr lang="en-US" sz="2000" b="0" dirty="0">
                <a:solidFill>
                  <a:schemeClr val="tx1"/>
                </a:solidFill>
              </a:rPr>
              <a:t>Table (7): Results of analysis of the fourth dimension (innovation):</a:t>
            </a:r>
          </a:p>
        </p:txBody>
      </p:sp>
      <p:sp>
        <p:nvSpPr>
          <p:cNvPr id="3" name="Text Placeholder 2"/>
          <p:cNvSpPr>
            <a:spLocks noGrp="1"/>
          </p:cNvSpPr>
          <p:nvPr>
            <p:ph type="body" idx="1"/>
          </p:nvPr>
        </p:nvSpPr>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1424433497"/>
              </p:ext>
            </p:extLst>
          </p:nvPr>
        </p:nvGraphicFramePr>
        <p:xfrm>
          <a:off x="609601" y="1676400"/>
          <a:ext cx="10972799" cy="4648202"/>
        </p:xfrm>
        <a:graphic>
          <a:graphicData uri="http://schemas.openxmlformats.org/drawingml/2006/table">
            <a:tbl>
              <a:tblPr rtl="1" bandRow="1">
                <a:tableStyleId>{0660B408-B3CF-4A94-85FC-2B1E0A45F4A2}</a:tableStyleId>
              </a:tblPr>
              <a:tblGrid>
                <a:gridCol w="3092684"/>
                <a:gridCol w="1092014"/>
                <a:gridCol w="910686"/>
                <a:gridCol w="911698"/>
                <a:gridCol w="1001855"/>
                <a:gridCol w="1001855"/>
                <a:gridCol w="911698"/>
                <a:gridCol w="925881"/>
                <a:gridCol w="1124428"/>
              </a:tblGrid>
              <a:tr h="1072662">
                <a:tc>
                  <a:txBody>
                    <a:bodyPr/>
                    <a:lstStyle/>
                    <a:p>
                      <a:pPr marL="0" marR="0" algn="ctr" rtl="1">
                        <a:spcBef>
                          <a:spcPts val="0"/>
                        </a:spcBef>
                        <a:spcAft>
                          <a:spcPts val="0"/>
                        </a:spcAft>
                      </a:pPr>
                      <a:r>
                        <a:rPr lang="ar-SA" sz="1600" b="1" dirty="0">
                          <a:solidFill>
                            <a:schemeClr val="bg1"/>
                          </a:solidFill>
                          <a:effectLst/>
                        </a:rPr>
                        <a:t>فقرات البعد الرابع</a:t>
                      </a:r>
                      <a:endParaRPr lang="en-US" sz="14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موافق بدرجة قليلة جدا </a:t>
                      </a:r>
                      <a:endParaRPr lang="en-US" sz="14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موافق بدرجة قليلة </a:t>
                      </a:r>
                      <a:endParaRPr lang="en-US" sz="14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موافق بدرجة متوسطة </a:t>
                      </a:r>
                      <a:endParaRPr lang="en-US" sz="14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موافق بدرجة كبيرة </a:t>
                      </a:r>
                      <a:endParaRPr lang="en-US" sz="14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موافق بدرجة كبيرة جدا </a:t>
                      </a:r>
                      <a:endParaRPr lang="en-US" sz="14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المتوسط المرجح</a:t>
                      </a:r>
                      <a:endParaRPr lang="en-US" sz="14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الانحراف المعياري</a:t>
                      </a:r>
                      <a:endParaRPr lang="en-US" sz="14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dirty="0">
                          <a:solidFill>
                            <a:schemeClr val="bg1"/>
                          </a:solidFill>
                          <a:effectLst/>
                        </a:rPr>
                        <a:t>الاتجاه</a:t>
                      </a:r>
                      <a:endParaRPr lang="en-US" sz="14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r>
              <a:tr h="715108">
                <a:tc>
                  <a:txBody>
                    <a:bodyPr/>
                    <a:lstStyle/>
                    <a:p>
                      <a:pPr marL="0" marR="0" algn="ctr" rtl="1">
                        <a:spcBef>
                          <a:spcPts val="0"/>
                        </a:spcBef>
                        <a:spcAft>
                          <a:spcPts val="0"/>
                        </a:spcAft>
                      </a:pPr>
                      <a:r>
                        <a:rPr lang="ar-SA" sz="1600">
                          <a:effectLst/>
                        </a:rPr>
                        <a:t>يتوفر لدى الموظفين الحماس الكافي لطرح وابداء آرائهم في المناقشات الجماعية</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9</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22</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14</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3.94</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0.899</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dirty="0">
                          <a:effectLst/>
                        </a:rPr>
                        <a:t>موافق بدرجة كبيرة</a:t>
                      </a:r>
                      <a:endParaRPr lang="en-US" sz="14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15108">
                <a:tc>
                  <a:txBody>
                    <a:bodyPr/>
                    <a:lstStyle/>
                    <a:p>
                      <a:pPr marL="0" marR="0" algn="ctr" rtl="1">
                        <a:spcBef>
                          <a:spcPts val="0"/>
                        </a:spcBef>
                        <a:spcAft>
                          <a:spcPts val="0"/>
                        </a:spcAft>
                      </a:pPr>
                      <a:r>
                        <a:rPr lang="ar-SA" sz="1600">
                          <a:effectLst/>
                        </a:rPr>
                        <a:t>يسعى البنك بشكل مستمر الى تحفيزالموظفين على التطوير والتغيير</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1</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2</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27</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15</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4.04</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0.935</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a:effectLst/>
                        </a:rPr>
                        <a:t>موافق بدرجة كبيرة </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15108">
                <a:tc>
                  <a:txBody>
                    <a:bodyPr/>
                    <a:lstStyle/>
                    <a:p>
                      <a:pPr marL="0" marR="0" algn="ctr" rtl="1">
                        <a:spcBef>
                          <a:spcPts val="0"/>
                        </a:spcBef>
                        <a:spcAft>
                          <a:spcPts val="0"/>
                        </a:spcAft>
                      </a:pPr>
                      <a:r>
                        <a:rPr lang="ar-SA" sz="1600">
                          <a:effectLst/>
                        </a:rPr>
                        <a:t>تشجع الإدارة العليا على مبدأ تفويض السلطة للمستويات الادارية الأقل</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1</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17</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26</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3.71</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0.677</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a:effectLst/>
                        </a:rPr>
                        <a:t>موافق بدرجة كبيرة </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15108">
                <a:tc>
                  <a:txBody>
                    <a:bodyPr/>
                    <a:lstStyle/>
                    <a:p>
                      <a:pPr marL="0" marR="0" algn="ctr" rtl="1">
                        <a:spcBef>
                          <a:spcPts val="0"/>
                        </a:spcBef>
                        <a:spcAft>
                          <a:spcPts val="0"/>
                        </a:spcAft>
                      </a:pPr>
                      <a:r>
                        <a:rPr lang="ar-SA" sz="1600">
                          <a:effectLst/>
                        </a:rPr>
                        <a:t>يقوم البنك بتعزيز جهوده في الاحتفاظ بالموظفين ذوي القدرات الابداعية المتميزة</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dirty="0">
                          <a:effectLst/>
                        </a:rPr>
                        <a:t>19</a:t>
                      </a:r>
                      <a:endParaRPr lang="en-US" sz="14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22</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4.18</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0.950</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a:effectLst/>
                        </a:rPr>
                        <a:t>موافق بدرجة كبيرة </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15108">
                <a:tc>
                  <a:txBody>
                    <a:bodyPr/>
                    <a:lstStyle/>
                    <a:p>
                      <a:pPr marL="0" marR="0" algn="ctr" rtl="1">
                        <a:spcBef>
                          <a:spcPts val="0"/>
                        </a:spcBef>
                        <a:spcAft>
                          <a:spcPts val="0"/>
                        </a:spcAft>
                      </a:pPr>
                      <a:r>
                        <a:rPr lang="ar-SA" sz="1600">
                          <a:effectLst/>
                        </a:rPr>
                        <a:t>يقوم البنك بمنح مكافآت فردية وجماعية لرفع الأداء</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5</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1</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8</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12</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23</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dirty="0">
                          <a:effectLst/>
                        </a:rPr>
                        <a:t>3.96</a:t>
                      </a:r>
                      <a:endParaRPr lang="en-US" sz="14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1.290</a:t>
                      </a:r>
                      <a:endParaRPr lang="en-US" sz="14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ar-SA" sz="1600" dirty="0">
                          <a:effectLst/>
                        </a:rPr>
                        <a:t>موافق بدرجة كبيرة </a:t>
                      </a:r>
                      <a:endParaRPr lang="en-US" sz="14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19590656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503853"/>
            <a:ext cx="9601200" cy="943948"/>
          </a:xfrm>
        </p:spPr>
        <p:txBody>
          <a:bodyPr/>
          <a:lstStyle/>
          <a:p>
            <a:pPr lvl="0" algn="ctr"/>
            <a:r>
              <a:rPr lang="en-US" sz="3600" dirty="0" smtClean="0"/>
              <a:t>Weighted average analysis between banks</a:t>
            </a:r>
            <a:br>
              <a:rPr lang="en-US" sz="3600" dirty="0" smtClean="0"/>
            </a:br>
            <a:endParaRPr lang="en-US" sz="3600" dirty="0"/>
          </a:p>
        </p:txBody>
      </p:sp>
      <p:sp>
        <p:nvSpPr>
          <p:cNvPr id="3" name="Text Placeholder 2"/>
          <p:cNvSpPr>
            <a:spLocks noGrp="1"/>
          </p:cNvSpPr>
          <p:nvPr>
            <p:ph type="body" idx="1"/>
          </p:nvPr>
        </p:nvSpPr>
        <p:spPr>
          <a:xfrm>
            <a:off x="1295400" y="990600"/>
            <a:ext cx="9601200" cy="4800598"/>
          </a:xfrm>
        </p:spPr>
        <p:txBody>
          <a:bodyPr/>
          <a:lstStyle/>
          <a:p>
            <a:r>
              <a:rPr lang="en-US" b="1" dirty="0"/>
              <a:t>First: Analysis of the first </a:t>
            </a:r>
            <a:r>
              <a:rPr lang="en-US" b="1" dirty="0" smtClean="0"/>
              <a:t>field </a:t>
            </a:r>
            <a:r>
              <a:rPr lang="en-US" b="1" dirty="0"/>
              <a:t>(business intelligence systems</a:t>
            </a:r>
            <a:r>
              <a:rPr lang="en-US" b="1" dirty="0" smtClean="0"/>
              <a:t>):</a:t>
            </a:r>
            <a:endParaRPr lang="en-US" b="1" dirty="0"/>
          </a:p>
          <a:p>
            <a:r>
              <a:rPr lang="en-US" dirty="0"/>
              <a:t>1. Analysis of the first dimension (immediate analytical):</a:t>
            </a:r>
          </a:p>
        </p:txBody>
      </p:sp>
      <p:graphicFrame>
        <p:nvGraphicFramePr>
          <p:cNvPr id="4" name="Table 3"/>
          <p:cNvGraphicFramePr>
            <a:graphicFrameLocks noGrp="1"/>
          </p:cNvGraphicFramePr>
          <p:nvPr>
            <p:extLst>
              <p:ext uri="{D42A27DB-BD31-4B8C-83A1-F6EECF244321}">
                <p14:modId xmlns:p14="http://schemas.microsoft.com/office/powerpoint/2010/main" xmlns="" val="1544556156"/>
              </p:ext>
            </p:extLst>
          </p:nvPr>
        </p:nvGraphicFramePr>
        <p:xfrm>
          <a:off x="533399" y="1981200"/>
          <a:ext cx="11049002" cy="4762673"/>
        </p:xfrm>
        <a:graphic>
          <a:graphicData uri="http://schemas.openxmlformats.org/drawingml/2006/table">
            <a:tbl>
              <a:tblPr rtl="1" bandRow="1">
                <a:tableStyleId>{0660B408-B3CF-4A94-85FC-2B1E0A45F4A2}</a:tableStyleId>
              </a:tblPr>
              <a:tblGrid>
                <a:gridCol w="1944791"/>
                <a:gridCol w="725192"/>
                <a:gridCol w="788860"/>
                <a:gridCol w="876398"/>
                <a:gridCol w="701320"/>
                <a:gridCol w="755036"/>
                <a:gridCol w="959962"/>
                <a:gridCol w="880380"/>
                <a:gridCol w="788860"/>
                <a:gridCol w="734147"/>
                <a:gridCol w="755036"/>
                <a:gridCol w="1139020"/>
              </a:tblGrid>
              <a:tr h="500962">
                <a:tc>
                  <a:txBody>
                    <a:bodyPr/>
                    <a:lstStyle/>
                    <a:p>
                      <a:pPr marL="0" marR="0" algn="ctr" rtl="1">
                        <a:spcBef>
                          <a:spcPts val="0"/>
                        </a:spcBef>
                        <a:spcAft>
                          <a:spcPts val="0"/>
                        </a:spcAft>
                      </a:pPr>
                      <a:r>
                        <a:rPr lang="ar-SA" sz="1400" b="1" dirty="0">
                          <a:solidFill>
                            <a:schemeClr val="bg1"/>
                          </a:solidFill>
                          <a:effectLst/>
                        </a:rPr>
                        <a:t>فقرات البعد الأول/ البنوك</a:t>
                      </a:r>
                      <a:endParaRPr lang="en-US" sz="1400" b="1" dirty="0">
                        <a:solidFill>
                          <a:schemeClr val="bg1"/>
                        </a:solidFill>
                        <a:effectLst/>
                        <a:latin typeface="Times New Roman"/>
                        <a:ea typeface="Times New Roman"/>
                      </a:endParaRPr>
                    </a:p>
                  </a:txBody>
                  <a:tcPr marL="47625" marR="47625"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200" b="1">
                          <a:solidFill>
                            <a:schemeClr val="bg1"/>
                          </a:solidFill>
                          <a:effectLst/>
                        </a:rPr>
                        <a:t>بنك فلسطين</a:t>
                      </a:r>
                      <a:endParaRPr lang="en-US" sz="1400" b="1">
                        <a:solidFill>
                          <a:schemeClr val="bg1"/>
                        </a:solidFill>
                        <a:effectLst/>
                        <a:latin typeface="Times New Roman"/>
                        <a:ea typeface="Times New Roman"/>
                      </a:endParaRPr>
                    </a:p>
                  </a:txBody>
                  <a:tcPr marL="47625" marR="47625"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200" b="1">
                          <a:solidFill>
                            <a:schemeClr val="bg1"/>
                          </a:solidFill>
                          <a:effectLst/>
                        </a:rPr>
                        <a:t>البنك الاسلامي العربي </a:t>
                      </a:r>
                      <a:endParaRPr lang="en-US" sz="1400" b="1">
                        <a:solidFill>
                          <a:schemeClr val="bg1"/>
                        </a:solidFill>
                        <a:effectLst/>
                        <a:latin typeface="Times New Roman"/>
                        <a:ea typeface="Times New Roman"/>
                      </a:endParaRPr>
                    </a:p>
                  </a:txBody>
                  <a:tcPr marL="47625" marR="47625"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200" b="1">
                          <a:solidFill>
                            <a:schemeClr val="bg1"/>
                          </a:solidFill>
                          <a:effectLst/>
                        </a:rPr>
                        <a:t>البنك الاسلامي الفلسطيني </a:t>
                      </a:r>
                      <a:endParaRPr lang="en-US" sz="1400" b="1">
                        <a:solidFill>
                          <a:schemeClr val="bg1"/>
                        </a:solidFill>
                        <a:effectLst/>
                        <a:latin typeface="Times New Roman"/>
                        <a:ea typeface="Times New Roman"/>
                      </a:endParaRPr>
                    </a:p>
                  </a:txBody>
                  <a:tcPr marL="47625" marR="47625"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200" b="1">
                          <a:solidFill>
                            <a:schemeClr val="bg1"/>
                          </a:solidFill>
                          <a:effectLst/>
                        </a:rPr>
                        <a:t>بنك الاردن  </a:t>
                      </a:r>
                      <a:endParaRPr lang="en-US" sz="1400" b="1">
                        <a:solidFill>
                          <a:schemeClr val="bg1"/>
                        </a:solidFill>
                        <a:effectLst/>
                        <a:latin typeface="Times New Roman"/>
                        <a:ea typeface="Times New Roman"/>
                      </a:endParaRPr>
                    </a:p>
                  </a:txBody>
                  <a:tcPr marL="47625" marR="47625"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200" b="1">
                          <a:solidFill>
                            <a:schemeClr val="bg1"/>
                          </a:solidFill>
                          <a:effectLst/>
                        </a:rPr>
                        <a:t>بنك الاسكان </a:t>
                      </a:r>
                      <a:endParaRPr lang="en-US" sz="1400" b="1">
                        <a:solidFill>
                          <a:schemeClr val="bg1"/>
                        </a:solidFill>
                        <a:effectLst/>
                        <a:latin typeface="Times New Roman"/>
                        <a:ea typeface="Times New Roman"/>
                      </a:endParaRPr>
                    </a:p>
                  </a:txBody>
                  <a:tcPr marL="47625" marR="47625"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400" b="1">
                          <a:solidFill>
                            <a:schemeClr val="bg1"/>
                          </a:solidFill>
                          <a:effectLst/>
                        </a:rPr>
                        <a:t>بنك الاستثمار الفلسطيني</a:t>
                      </a:r>
                      <a:endParaRPr lang="en-US" sz="1400" b="1">
                        <a:solidFill>
                          <a:schemeClr val="bg1"/>
                        </a:solidFill>
                        <a:effectLst/>
                        <a:latin typeface="Times New Roman"/>
                        <a:ea typeface="Times New Roman"/>
                      </a:endParaRPr>
                    </a:p>
                  </a:txBody>
                  <a:tcPr marL="47625" marR="47625"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400" b="1">
                          <a:solidFill>
                            <a:schemeClr val="bg1"/>
                          </a:solidFill>
                          <a:effectLst/>
                        </a:rPr>
                        <a:t>البنك التجاري الأردني</a:t>
                      </a:r>
                      <a:endParaRPr lang="en-US" sz="1400" b="1">
                        <a:solidFill>
                          <a:schemeClr val="bg1"/>
                        </a:solidFill>
                        <a:effectLst/>
                        <a:latin typeface="Times New Roman"/>
                        <a:ea typeface="Times New Roman"/>
                      </a:endParaRPr>
                    </a:p>
                  </a:txBody>
                  <a:tcPr marL="47625" marR="47625"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400" b="1">
                          <a:solidFill>
                            <a:schemeClr val="bg1"/>
                          </a:solidFill>
                          <a:effectLst/>
                        </a:rPr>
                        <a:t>بنك القاهرة-عمان</a:t>
                      </a:r>
                      <a:endParaRPr lang="en-US" sz="1400" b="1">
                        <a:solidFill>
                          <a:schemeClr val="bg1"/>
                        </a:solidFill>
                        <a:effectLst/>
                        <a:latin typeface="Times New Roman"/>
                        <a:ea typeface="Times New Roman"/>
                      </a:endParaRPr>
                    </a:p>
                  </a:txBody>
                  <a:tcPr marL="47625" marR="47625"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400" b="1">
                          <a:solidFill>
                            <a:schemeClr val="bg1"/>
                          </a:solidFill>
                          <a:effectLst/>
                        </a:rPr>
                        <a:t>البنك الأهلي</a:t>
                      </a:r>
                      <a:endParaRPr lang="en-US" sz="1400" b="1">
                        <a:solidFill>
                          <a:schemeClr val="bg1"/>
                        </a:solidFill>
                        <a:effectLst/>
                        <a:latin typeface="Times New Roman"/>
                        <a:ea typeface="Times New Roman"/>
                      </a:endParaRPr>
                    </a:p>
                  </a:txBody>
                  <a:tcPr marL="47625" marR="47625"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400" b="1">
                          <a:solidFill>
                            <a:schemeClr val="bg1"/>
                          </a:solidFill>
                          <a:effectLst/>
                        </a:rPr>
                        <a:t>البنك العربي</a:t>
                      </a:r>
                      <a:endParaRPr lang="en-US" sz="1400" b="1">
                        <a:solidFill>
                          <a:schemeClr val="bg1"/>
                        </a:solidFill>
                        <a:effectLst/>
                        <a:latin typeface="Times New Roman"/>
                        <a:ea typeface="Times New Roman"/>
                      </a:endParaRPr>
                    </a:p>
                  </a:txBody>
                  <a:tcPr marL="47625" marR="47625"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400" b="1" dirty="0">
                          <a:solidFill>
                            <a:schemeClr val="bg1"/>
                          </a:solidFill>
                          <a:effectLst/>
                        </a:rPr>
                        <a:t>البنك التجاري العقاري الاردني</a:t>
                      </a:r>
                      <a:endParaRPr lang="en-US" sz="1400" b="1" dirty="0">
                        <a:solidFill>
                          <a:schemeClr val="bg1"/>
                        </a:solidFill>
                        <a:effectLst/>
                        <a:latin typeface="Times New Roman"/>
                        <a:ea typeface="Times New Roman"/>
                      </a:endParaRPr>
                    </a:p>
                  </a:txBody>
                  <a:tcPr marL="47625" marR="47625" marT="0" marB="0" anchor="ctr">
                    <a:lnB w="12700" cap="flat" cmpd="sng" algn="ctr">
                      <a:solidFill>
                        <a:schemeClr val="tx1"/>
                      </a:solidFill>
                      <a:prstDash val="solid"/>
                      <a:round/>
                      <a:headEnd type="none" w="med" len="med"/>
                      <a:tailEnd type="none" w="med" len="med"/>
                    </a:lnB>
                    <a:solidFill>
                      <a:schemeClr val="accent1"/>
                    </a:solidFill>
                  </a:tcPr>
                </a:tc>
              </a:tr>
              <a:tr h="584456">
                <a:tc>
                  <a:txBody>
                    <a:bodyPr/>
                    <a:lstStyle/>
                    <a:p>
                      <a:pPr marL="0" marR="0" algn="ctr" rtl="1">
                        <a:spcBef>
                          <a:spcPts val="0"/>
                        </a:spcBef>
                        <a:spcAft>
                          <a:spcPts val="0"/>
                        </a:spcAft>
                      </a:pPr>
                      <a:r>
                        <a:rPr lang="ar-SA" sz="1400">
                          <a:effectLst/>
                        </a:rPr>
                        <a:t>يستخدم البنك أنظمة تحليل البيانات للمساعدة في جمع و تحليل البيانات</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tabLst>
                          <a:tab pos="167640" algn="ctr"/>
                        </a:tabLs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dirty="0">
                          <a:effectLst/>
                        </a:rPr>
                        <a:t>5.00</a:t>
                      </a:r>
                      <a:endParaRPr lang="en-US" sz="1400" dirty="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dirty="0">
                          <a:effectLst/>
                        </a:rPr>
                        <a:t>4.00</a:t>
                      </a:r>
                      <a:endParaRPr lang="en-US" sz="1400" dirty="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84456">
                <a:tc>
                  <a:txBody>
                    <a:bodyPr/>
                    <a:lstStyle/>
                    <a:p>
                      <a:pPr marL="0" marR="0" algn="ctr" rtl="1">
                        <a:spcBef>
                          <a:spcPts val="0"/>
                        </a:spcBef>
                        <a:spcAft>
                          <a:spcPts val="0"/>
                        </a:spcAft>
                      </a:pPr>
                      <a:r>
                        <a:rPr lang="ar-SA" sz="1400">
                          <a:effectLst/>
                        </a:rPr>
                        <a:t>المعلومات الناتجة من انظمة تحليل البيانات يمكن فهمها بسهولة</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3.40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dirty="0">
                          <a:effectLst/>
                        </a:rPr>
                        <a:t>3.00</a:t>
                      </a:r>
                      <a:endParaRPr lang="en-US" sz="1400" dirty="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84456">
                <a:tc>
                  <a:txBody>
                    <a:bodyPr/>
                    <a:lstStyle/>
                    <a:p>
                      <a:pPr marL="0" marR="0" algn="ctr" rtl="1">
                        <a:spcBef>
                          <a:spcPts val="0"/>
                        </a:spcBef>
                        <a:spcAft>
                          <a:spcPts val="0"/>
                        </a:spcAft>
                      </a:pPr>
                      <a:r>
                        <a:rPr lang="ar-SA" sz="1400">
                          <a:effectLst/>
                        </a:rPr>
                        <a:t>أنظمة تحليل البيانات تمكن من الحصول على تقارير لفترات زمنية مختلفة</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4.20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dirty="0">
                          <a:effectLst/>
                        </a:rPr>
                        <a:t>4.25</a:t>
                      </a:r>
                      <a:endParaRPr lang="en-US" sz="1400" dirty="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3.00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4.25</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4.80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4.67</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45685">
                <a:tc>
                  <a:txBody>
                    <a:bodyPr/>
                    <a:lstStyle/>
                    <a:p>
                      <a:pPr marL="0" marR="0" algn="ctr" rtl="1">
                        <a:spcBef>
                          <a:spcPts val="0"/>
                        </a:spcBef>
                        <a:spcAft>
                          <a:spcPts val="0"/>
                        </a:spcAft>
                      </a:pPr>
                      <a:r>
                        <a:rPr lang="ar-SA" sz="1400">
                          <a:effectLst/>
                        </a:rPr>
                        <a:t>تقوم أنظمة تحليل البيانات بتزويد الموظفين معلومات بدرجة عالية من التفصيل و الدقة</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4.20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4.75</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3.20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4.33</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45685">
                <a:tc>
                  <a:txBody>
                    <a:bodyPr/>
                    <a:lstStyle/>
                    <a:p>
                      <a:pPr marL="0" marR="0" algn="ctr" rtl="1">
                        <a:spcBef>
                          <a:spcPts val="0"/>
                        </a:spcBef>
                        <a:spcAft>
                          <a:spcPts val="0"/>
                        </a:spcAft>
                      </a:pPr>
                      <a:r>
                        <a:rPr lang="ar-SA" sz="1400">
                          <a:effectLst/>
                        </a:rPr>
                        <a:t>يتم استخدام أدوات تحليل البيانات لهيكلة المعلومات غيرالمهيكلة التي تم جمعها</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4.20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3.80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dirty="0">
                          <a:effectLst/>
                        </a:rPr>
                        <a:t>4.25</a:t>
                      </a:r>
                      <a:endParaRPr lang="en-US" sz="1400" dirty="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3.20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4.75</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4.75</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4263">
                <a:tc>
                  <a:txBody>
                    <a:bodyPr/>
                    <a:lstStyle/>
                    <a:p>
                      <a:pPr marL="0" marR="0" algn="ctr" rtl="1">
                        <a:spcBef>
                          <a:spcPts val="0"/>
                        </a:spcBef>
                        <a:spcAft>
                          <a:spcPts val="0"/>
                        </a:spcAft>
                      </a:pPr>
                      <a:r>
                        <a:rPr lang="ar-SA" sz="1400">
                          <a:effectLst/>
                        </a:rPr>
                        <a:t>تطلب الاعمال المصرفية اليومية  استخدام أنظمة ذكاء الأعمال</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3.00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4.20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dirty="0">
                          <a:effectLst/>
                        </a:rPr>
                        <a:t>3.20</a:t>
                      </a:r>
                      <a:endParaRPr lang="en-US" sz="1400" dirty="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4.25</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4.75</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3.00</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400">
                          <a:effectLst/>
                        </a:rPr>
                        <a:t>3.33</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9637">
                <a:tc>
                  <a:txBody>
                    <a:bodyPr/>
                    <a:lstStyle/>
                    <a:p>
                      <a:pPr marL="0" marR="0" algn="ctr" rtl="1">
                        <a:spcBef>
                          <a:spcPts val="0"/>
                        </a:spcBef>
                        <a:spcAft>
                          <a:spcPts val="0"/>
                        </a:spcAft>
                      </a:pPr>
                      <a:r>
                        <a:rPr lang="ar-SA" sz="1400" dirty="0" smtClean="0">
                          <a:effectLst/>
                        </a:rPr>
                        <a:t>جميع</a:t>
                      </a:r>
                      <a:r>
                        <a:rPr lang="ar-SA" sz="1400" baseline="0" dirty="0" smtClean="0">
                          <a:effectLst/>
                        </a:rPr>
                        <a:t> الفقرات</a:t>
                      </a:r>
                      <a:r>
                        <a:rPr lang="en-US" sz="1400" dirty="0">
                          <a:effectLst/>
                        </a:rPr>
                        <a:t> </a:t>
                      </a:r>
                      <a:endParaRPr lang="en-US" sz="1400" dirty="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400">
                          <a:effectLst/>
                        </a:rPr>
                        <a:t>4.73</a:t>
                      </a:r>
                    </a:p>
                    <a:p>
                      <a:pPr marL="0" marR="0" algn="ctr" rtl="0">
                        <a:spcBef>
                          <a:spcPts val="0"/>
                        </a:spcBef>
                        <a:spcAft>
                          <a:spcPts val="0"/>
                        </a:spcAft>
                      </a:pPr>
                      <a:r>
                        <a:rPr lang="en-US" sz="1400">
                          <a:effectLst/>
                        </a:rPr>
                        <a:t> </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400">
                          <a:effectLst/>
                        </a:rPr>
                        <a:t>3.97</a:t>
                      </a:r>
                    </a:p>
                    <a:p>
                      <a:pPr marL="0" marR="0" algn="ctr" rtl="0">
                        <a:spcBef>
                          <a:spcPts val="0"/>
                        </a:spcBef>
                        <a:spcAft>
                          <a:spcPts val="0"/>
                        </a:spcAft>
                      </a:pPr>
                      <a:r>
                        <a:rPr lang="en-US" sz="1400">
                          <a:effectLst/>
                        </a:rPr>
                        <a:t> </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400">
                          <a:effectLst/>
                        </a:rPr>
                        <a:t>4.57</a:t>
                      </a:r>
                    </a:p>
                    <a:p>
                      <a:pPr marL="0" marR="0" algn="ctr" rtl="0">
                        <a:spcBef>
                          <a:spcPts val="0"/>
                        </a:spcBef>
                        <a:spcAft>
                          <a:spcPts val="0"/>
                        </a:spcAft>
                      </a:pPr>
                      <a:r>
                        <a:rPr lang="en-US" sz="1400">
                          <a:effectLst/>
                        </a:rPr>
                        <a:t> </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400">
                          <a:effectLst/>
                        </a:rPr>
                        <a:t>4.54</a:t>
                      </a:r>
                    </a:p>
                    <a:p>
                      <a:pPr marL="0" marR="0" algn="ctr" rtl="0">
                        <a:spcBef>
                          <a:spcPts val="0"/>
                        </a:spcBef>
                        <a:spcAft>
                          <a:spcPts val="0"/>
                        </a:spcAft>
                      </a:pPr>
                      <a:r>
                        <a:rPr lang="en-US" sz="1400">
                          <a:effectLst/>
                        </a:rPr>
                        <a:t> </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400" dirty="0">
                          <a:effectLst/>
                        </a:rPr>
                        <a:t>4.54</a:t>
                      </a:r>
                    </a:p>
                    <a:p>
                      <a:pPr marL="0" marR="0" algn="ctr" rtl="0">
                        <a:spcBef>
                          <a:spcPts val="0"/>
                        </a:spcBef>
                        <a:spcAft>
                          <a:spcPts val="0"/>
                        </a:spcAft>
                      </a:pPr>
                      <a:r>
                        <a:rPr lang="en-US" sz="1400" dirty="0">
                          <a:effectLst/>
                        </a:rPr>
                        <a:t> </a:t>
                      </a:r>
                      <a:endParaRPr lang="en-US" sz="1400" dirty="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400">
                          <a:effectLst/>
                        </a:rPr>
                        <a:t>3.47</a:t>
                      </a:r>
                    </a:p>
                    <a:p>
                      <a:pPr marL="0" marR="0" algn="ctr" rtl="0">
                        <a:spcBef>
                          <a:spcPts val="0"/>
                        </a:spcBef>
                        <a:spcAft>
                          <a:spcPts val="0"/>
                        </a:spcAft>
                      </a:pPr>
                      <a:r>
                        <a:rPr lang="en-US" sz="1400">
                          <a:effectLst/>
                        </a:rPr>
                        <a:t> </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400">
                          <a:effectLst/>
                        </a:rPr>
                        <a:t>4.75</a:t>
                      </a:r>
                    </a:p>
                    <a:p>
                      <a:pPr marL="0" marR="0" algn="ctr" rtl="0">
                        <a:spcBef>
                          <a:spcPts val="0"/>
                        </a:spcBef>
                        <a:spcAft>
                          <a:spcPts val="0"/>
                        </a:spcAft>
                      </a:pPr>
                      <a:r>
                        <a:rPr lang="en-US" sz="1400">
                          <a:effectLst/>
                        </a:rPr>
                        <a:t> </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400">
                          <a:effectLst/>
                        </a:rPr>
                        <a:t>4.75</a:t>
                      </a:r>
                    </a:p>
                    <a:p>
                      <a:pPr marL="0" marR="0" algn="ctr" rtl="0">
                        <a:spcBef>
                          <a:spcPts val="0"/>
                        </a:spcBef>
                        <a:spcAft>
                          <a:spcPts val="0"/>
                        </a:spcAft>
                      </a:pPr>
                      <a:r>
                        <a:rPr lang="en-US" sz="1400">
                          <a:effectLst/>
                        </a:rPr>
                        <a:t> </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400">
                          <a:effectLst/>
                        </a:rPr>
                        <a:t>4.97</a:t>
                      </a:r>
                    </a:p>
                    <a:p>
                      <a:pPr marL="0" marR="0" algn="ctr" rtl="0">
                        <a:spcBef>
                          <a:spcPts val="0"/>
                        </a:spcBef>
                        <a:spcAft>
                          <a:spcPts val="0"/>
                        </a:spcAft>
                      </a:pPr>
                      <a:r>
                        <a:rPr lang="en-US" sz="1400">
                          <a:effectLst/>
                        </a:rPr>
                        <a:t> </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400">
                          <a:effectLst/>
                        </a:rPr>
                        <a:t>3.87</a:t>
                      </a:r>
                    </a:p>
                    <a:p>
                      <a:pPr marL="0" marR="0" algn="ctr" rtl="0">
                        <a:spcBef>
                          <a:spcPts val="0"/>
                        </a:spcBef>
                        <a:spcAft>
                          <a:spcPts val="0"/>
                        </a:spcAft>
                      </a:pPr>
                      <a:r>
                        <a:rPr lang="en-US" sz="1400">
                          <a:effectLst/>
                        </a:rPr>
                        <a:t> </a:t>
                      </a:r>
                      <a:endParaRPr lang="en-US" sz="140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400" dirty="0">
                          <a:effectLst/>
                        </a:rPr>
                        <a:t>3.89</a:t>
                      </a:r>
                      <a:endParaRPr lang="en-US" sz="1400" dirty="0">
                        <a:solidFill>
                          <a:srgbClr val="000000"/>
                        </a:solidFill>
                        <a:effectLst/>
                        <a:latin typeface="Times New Roman"/>
                        <a:ea typeface="Times New Roman"/>
                      </a:endParaRPr>
                    </a:p>
                  </a:txBody>
                  <a:tcPr marL="47625" marR="47625" marT="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4401528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503853"/>
            <a:ext cx="9601200" cy="791547"/>
          </a:xfrm>
        </p:spPr>
        <p:txBody>
          <a:bodyPr/>
          <a:lstStyle/>
          <a:p>
            <a:r>
              <a:rPr lang="en-US" sz="2000" dirty="0">
                <a:solidFill>
                  <a:schemeClr val="tx1"/>
                </a:solidFill>
              </a:rPr>
              <a:t>2 - Analysis of the second dimension (business performance management):</a:t>
            </a:r>
            <a:r>
              <a:rPr lang="en-US" sz="2000" b="0" dirty="0">
                <a:solidFill>
                  <a:schemeClr val="tx1"/>
                </a:solidFill>
              </a:rPr>
              <a:t/>
            </a:r>
            <a:br>
              <a:rPr lang="en-US" sz="2000" b="0" dirty="0">
                <a:solidFill>
                  <a:schemeClr val="tx1"/>
                </a:solidFill>
              </a:rPr>
            </a:br>
            <a:r>
              <a:rPr lang="en-US" sz="2000" b="0" dirty="0">
                <a:solidFill>
                  <a:schemeClr val="tx1"/>
                </a:solidFill>
              </a:rPr>
              <a:t>Table (9): Results of Analysis of the Second Dimension Paragraphs (Business Performance Management):</a:t>
            </a:r>
          </a:p>
        </p:txBody>
      </p:sp>
      <p:sp>
        <p:nvSpPr>
          <p:cNvPr id="3" name="Text Placeholder 2"/>
          <p:cNvSpPr>
            <a:spLocks noGrp="1"/>
          </p:cNvSpPr>
          <p:nvPr>
            <p:ph type="body" idx="1"/>
          </p:nvPr>
        </p:nvSpPr>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1689901940"/>
              </p:ext>
            </p:extLst>
          </p:nvPr>
        </p:nvGraphicFramePr>
        <p:xfrm>
          <a:off x="609600" y="1278507"/>
          <a:ext cx="10972799" cy="5242229"/>
        </p:xfrm>
        <a:graphic>
          <a:graphicData uri="http://schemas.openxmlformats.org/drawingml/2006/table">
            <a:tbl>
              <a:tblPr rtl="1" bandRow="1">
                <a:tableStyleId>{0660B408-B3CF-4A94-85FC-2B1E0A45F4A2}</a:tableStyleId>
              </a:tblPr>
              <a:tblGrid>
                <a:gridCol w="1931769"/>
                <a:gridCol w="720305"/>
                <a:gridCol w="783149"/>
                <a:gridCol w="870166"/>
                <a:gridCol w="696135"/>
                <a:gridCol w="750278"/>
                <a:gridCol w="870166"/>
                <a:gridCol w="957183"/>
                <a:gridCol w="783149"/>
                <a:gridCol w="729006"/>
                <a:gridCol w="750278"/>
                <a:gridCol w="1131215"/>
              </a:tblGrid>
              <a:tr h="609335">
                <a:tc>
                  <a:txBody>
                    <a:bodyPr/>
                    <a:lstStyle/>
                    <a:p>
                      <a:pPr marL="0" marR="0" algn="ctr" rtl="1">
                        <a:spcBef>
                          <a:spcPts val="0"/>
                        </a:spcBef>
                        <a:spcAft>
                          <a:spcPts val="0"/>
                        </a:spcAft>
                      </a:pPr>
                      <a:r>
                        <a:rPr lang="ar-SA" sz="1400" b="1" dirty="0">
                          <a:solidFill>
                            <a:schemeClr val="bg1"/>
                          </a:solidFill>
                          <a:effectLst/>
                        </a:rPr>
                        <a:t>فقرات البعد الثاني/ البنوك</a:t>
                      </a:r>
                      <a:endParaRPr lang="en-US" sz="1400" b="1" dirty="0">
                        <a:solidFill>
                          <a:schemeClr val="bg1"/>
                        </a:solidFill>
                        <a:effectLst/>
                        <a:latin typeface="Times New Roman"/>
                        <a:ea typeface="Times New Roman"/>
                      </a:endParaRPr>
                    </a:p>
                  </a:txBody>
                  <a:tcPr marL="44629" marR="4462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400" b="1">
                          <a:solidFill>
                            <a:schemeClr val="bg1"/>
                          </a:solidFill>
                          <a:effectLst/>
                        </a:rPr>
                        <a:t>بنك فلسطين</a:t>
                      </a:r>
                      <a:endParaRPr lang="en-US" sz="1400" b="1">
                        <a:solidFill>
                          <a:schemeClr val="bg1"/>
                        </a:solidFill>
                        <a:effectLst/>
                        <a:latin typeface="Times New Roman"/>
                        <a:ea typeface="Times New Roman"/>
                      </a:endParaRPr>
                    </a:p>
                  </a:txBody>
                  <a:tcPr marL="44629" marR="4462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400" b="1">
                          <a:solidFill>
                            <a:schemeClr val="bg1"/>
                          </a:solidFill>
                          <a:effectLst/>
                        </a:rPr>
                        <a:t>البنك الاسلامي العربي</a:t>
                      </a:r>
                      <a:endParaRPr lang="en-US" sz="1400" b="1">
                        <a:solidFill>
                          <a:schemeClr val="bg1"/>
                        </a:solidFill>
                        <a:effectLst/>
                        <a:latin typeface="Times New Roman"/>
                        <a:ea typeface="Times New Roman"/>
                      </a:endParaRPr>
                    </a:p>
                  </a:txBody>
                  <a:tcPr marL="44629" marR="4462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400" b="1">
                          <a:solidFill>
                            <a:schemeClr val="bg1"/>
                          </a:solidFill>
                          <a:effectLst/>
                        </a:rPr>
                        <a:t>البنك الاسلامي الفلسطيني</a:t>
                      </a:r>
                      <a:endParaRPr lang="en-US" sz="1400" b="1">
                        <a:solidFill>
                          <a:schemeClr val="bg1"/>
                        </a:solidFill>
                        <a:effectLst/>
                        <a:latin typeface="Times New Roman"/>
                        <a:ea typeface="Times New Roman"/>
                      </a:endParaRPr>
                    </a:p>
                  </a:txBody>
                  <a:tcPr marL="44629" marR="4462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400" b="1">
                          <a:solidFill>
                            <a:schemeClr val="bg1"/>
                          </a:solidFill>
                          <a:effectLst/>
                        </a:rPr>
                        <a:t>بنك الاردن </a:t>
                      </a:r>
                      <a:endParaRPr lang="en-US" sz="1400" b="1">
                        <a:solidFill>
                          <a:schemeClr val="bg1"/>
                        </a:solidFill>
                        <a:effectLst/>
                        <a:latin typeface="Times New Roman"/>
                        <a:ea typeface="Times New Roman"/>
                      </a:endParaRPr>
                    </a:p>
                  </a:txBody>
                  <a:tcPr marL="44629" marR="4462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400" b="1">
                          <a:solidFill>
                            <a:schemeClr val="bg1"/>
                          </a:solidFill>
                          <a:effectLst/>
                        </a:rPr>
                        <a:t>بنك الاسكان</a:t>
                      </a:r>
                      <a:endParaRPr lang="en-US" sz="1400" b="1">
                        <a:solidFill>
                          <a:schemeClr val="bg1"/>
                        </a:solidFill>
                        <a:effectLst/>
                        <a:latin typeface="Times New Roman"/>
                        <a:ea typeface="Times New Roman"/>
                      </a:endParaRPr>
                    </a:p>
                  </a:txBody>
                  <a:tcPr marL="44629" marR="4462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400" b="1" dirty="0">
                          <a:solidFill>
                            <a:schemeClr val="bg1"/>
                          </a:solidFill>
                          <a:effectLst/>
                        </a:rPr>
                        <a:t>بنك الاستثمار الفلسطيني</a:t>
                      </a:r>
                      <a:endParaRPr lang="en-US" sz="1400" b="1" dirty="0">
                        <a:solidFill>
                          <a:schemeClr val="bg1"/>
                        </a:solidFill>
                        <a:effectLst/>
                        <a:latin typeface="Times New Roman"/>
                        <a:ea typeface="Times New Roman"/>
                      </a:endParaRPr>
                    </a:p>
                  </a:txBody>
                  <a:tcPr marL="44629" marR="4462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400" b="1">
                          <a:solidFill>
                            <a:schemeClr val="bg1"/>
                          </a:solidFill>
                          <a:effectLst/>
                        </a:rPr>
                        <a:t>البنك التجاري الأردني</a:t>
                      </a:r>
                      <a:endParaRPr lang="en-US" sz="1400" b="1">
                        <a:solidFill>
                          <a:schemeClr val="bg1"/>
                        </a:solidFill>
                        <a:effectLst/>
                        <a:latin typeface="Times New Roman"/>
                        <a:ea typeface="Times New Roman"/>
                      </a:endParaRPr>
                    </a:p>
                  </a:txBody>
                  <a:tcPr marL="44629" marR="4462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400" b="1" dirty="0">
                          <a:solidFill>
                            <a:schemeClr val="bg1"/>
                          </a:solidFill>
                          <a:effectLst/>
                        </a:rPr>
                        <a:t>بنك القاهرة-عمان</a:t>
                      </a:r>
                      <a:endParaRPr lang="en-US" sz="1400" b="1" dirty="0">
                        <a:solidFill>
                          <a:schemeClr val="bg1"/>
                        </a:solidFill>
                        <a:effectLst/>
                        <a:latin typeface="Times New Roman"/>
                        <a:ea typeface="Times New Roman"/>
                      </a:endParaRPr>
                    </a:p>
                  </a:txBody>
                  <a:tcPr marL="44629" marR="4462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400" b="1">
                          <a:solidFill>
                            <a:schemeClr val="bg1"/>
                          </a:solidFill>
                          <a:effectLst/>
                        </a:rPr>
                        <a:t>البنك الأهلي</a:t>
                      </a:r>
                      <a:endParaRPr lang="en-US" sz="1400" b="1">
                        <a:solidFill>
                          <a:schemeClr val="bg1"/>
                        </a:solidFill>
                        <a:effectLst/>
                        <a:latin typeface="Times New Roman"/>
                        <a:ea typeface="Times New Roman"/>
                      </a:endParaRPr>
                    </a:p>
                  </a:txBody>
                  <a:tcPr marL="44629" marR="4462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400" b="1">
                          <a:solidFill>
                            <a:schemeClr val="bg1"/>
                          </a:solidFill>
                          <a:effectLst/>
                        </a:rPr>
                        <a:t>البنك العربي</a:t>
                      </a:r>
                      <a:endParaRPr lang="en-US" sz="1400" b="1">
                        <a:solidFill>
                          <a:schemeClr val="bg1"/>
                        </a:solidFill>
                        <a:effectLst/>
                        <a:latin typeface="Times New Roman"/>
                        <a:ea typeface="Times New Roman"/>
                      </a:endParaRPr>
                    </a:p>
                  </a:txBody>
                  <a:tcPr marL="44629" marR="4462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400" b="1" dirty="0">
                          <a:solidFill>
                            <a:schemeClr val="bg1"/>
                          </a:solidFill>
                          <a:effectLst/>
                        </a:rPr>
                        <a:t>البنك التجاري العقاري الاردني</a:t>
                      </a:r>
                      <a:endParaRPr lang="en-US" sz="1400" b="1" dirty="0">
                        <a:solidFill>
                          <a:schemeClr val="bg1"/>
                        </a:solidFill>
                        <a:effectLst/>
                        <a:latin typeface="Times New Roman"/>
                        <a:ea typeface="Times New Roman"/>
                      </a:endParaRPr>
                    </a:p>
                  </a:txBody>
                  <a:tcPr marL="44629" marR="44629" marT="0" marB="0" anchor="ctr">
                    <a:lnB w="12700" cap="flat" cmpd="sng" algn="ctr">
                      <a:solidFill>
                        <a:schemeClr val="tx1"/>
                      </a:solidFill>
                      <a:prstDash val="solid"/>
                      <a:round/>
                      <a:headEnd type="none" w="med" len="med"/>
                      <a:tailEnd type="none" w="med" len="med"/>
                    </a:lnB>
                    <a:solidFill>
                      <a:schemeClr val="accent1"/>
                    </a:solidFill>
                  </a:tcPr>
                </a:tc>
              </a:tr>
              <a:tr h="609335">
                <a:tc>
                  <a:txBody>
                    <a:bodyPr/>
                    <a:lstStyle/>
                    <a:p>
                      <a:pPr marL="0" marR="0" algn="ctr" rtl="1">
                        <a:spcBef>
                          <a:spcPts val="0"/>
                        </a:spcBef>
                        <a:spcAft>
                          <a:spcPts val="0"/>
                        </a:spcAft>
                      </a:pPr>
                      <a:r>
                        <a:rPr lang="ar-SA" sz="1400">
                          <a:effectLst/>
                        </a:rPr>
                        <a:t>تعد العمليات المرتبطة بذكاء الاعمال كافية لتحقيق الأهداف الأساسية لأداء البنك</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tabLst>
                          <a:tab pos="167640" algn="ctr"/>
                        </a:tabLst>
                      </a:pPr>
                      <a:r>
                        <a:rPr lang="en-US" sz="1400">
                          <a:effectLst/>
                        </a:rPr>
                        <a:t>3.80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4.25</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4.25</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3.40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4.75</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dirty="0">
                          <a:effectLst/>
                        </a:rPr>
                        <a:t>4.80</a:t>
                      </a:r>
                      <a:endParaRPr lang="en-US" sz="1400" dirty="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61669">
                <a:tc>
                  <a:txBody>
                    <a:bodyPr/>
                    <a:lstStyle/>
                    <a:p>
                      <a:pPr marL="0" marR="0" algn="ctr" rtl="1">
                        <a:spcBef>
                          <a:spcPts val="0"/>
                        </a:spcBef>
                        <a:spcAft>
                          <a:spcPts val="0"/>
                        </a:spcAft>
                      </a:pPr>
                      <a:r>
                        <a:rPr lang="ar-SA" sz="1400">
                          <a:effectLst/>
                        </a:rPr>
                        <a:t>يتم استخدام أنظمة ذكاء الأعمال في الحصول على المعلومات في الوقت المطلوب</a:t>
                      </a:r>
                      <a:endParaRPr lang="en-US" sz="1400">
                        <a:effectLst/>
                      </a:endParaRPr>
                    </a:p>
                    <a:p>
                      <a:pPr marL="0" marR="0" algn="ctr" rtl="1">
                        <a:spcBef>
                          <a:spcPts val="0"/>
                        </a:spcBef>
                        <a:spcAft>
                          <a:spcPts val="0"/>
                        </a:spcAft>
                      </a:pPr>
                      <a:r>
                        <a:rPr lang="en-US" sz="1400">
                          <a:effectLst/>
                        </a:rPr>
                        <a:t> </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4.20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4.20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4.25</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4.25</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dirty="0">
                          <a:effectLst/>
                        </a:rPr>
                        <a:t>3.00</a:t>
                      </a:r>
                      <a:endParaRPr lang="en-US" sz="1400" dirty="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dirty="0">
                          <a:effectLst/>
                        </a:rPr>
                        <a:t>4.50</a:t>
                      </a:r>
                      <a:endParaRPr lang="en-US" sz="1400" dirty="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4.80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9335">
                <a:tc>
                  <a:txBody>
                    <a:bodyPr/>
                    <a:lstStyle/>
                    <a:p>
                      <a:pPr marL="0" marR="0" algn="ctr" rtl="1">
                        <a:spcBef>
                          <a:spcPts val="0"/>
                        </a:spcBef>
                        <a:spcAft>
                          <a:spcPts val="0"/>
                        </a:spcAft>
                      </a:pPr>
                      <a:r>
                        <a:rPr lang="ar-SA" sz="1400">
                          <a:effectLst/>
                        </a:rPr>
                        <a:t>تساهم  أنظمة  ذكاء الاعمال  في انجاز المراحل العملية كلها في مكان عمل واحد</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3.60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3.80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4.80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3.75</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3.00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3.25</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3.67</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61669">
                <a:tc>
                  <a:txBody>
                    <a:bodyPr/>
                    <a:lstStyle/>
                    <a:p>
                      <a:pPr marL="0" marR="0" algn="ctr" rtl="1">
                        <a:spcBef>
                          <a:spcPts val="0"/>
                        </a:spcBef>
                        <a:spcAft>
                          <a:spcPts val="0"/>
                        </a:spcAft>
                      </a:pPr>
                      <a:r>
                        <a:rPr lang="ar-SA" sz="1400">
                          <a:effectLst/>
                        </a:rPr>
                        <a:t>تعمل أنظمة ذكاءالأعمال على تخفيض الأخطاء المرتكبة أثناء تنفيذ الأعمال</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3.80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4.20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4.20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4.75</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dirty="0">
                          <a:effectLst/>
                        </a:rPr>
                        <a:t>4.20</a:t>
                      </a:r>
                      <a:endParaRPr lang="en-US" sz="1400" dirty="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dirty="0">
                          <a:effectLst/>
                        </a:rPr>
                        <a:t>4.25</a:t>
                      </a:r>
                      <a:endParaRPr lang="en-US" sz="1400" dirty="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4.80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3.20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9335">
                <a:tc>
                  <a:txBody>
                    <a:bodyPr/>
                    <a:lstStyle/>
                    <a:p>
                      <a:pPr marL="0" marR="0" algn="ctr" rtl="1">
                        <a:spcBef>
                          <a:spcPts val="0"/>
                        </a:spcBef>
                        <a:spcAft>
                          <a:spcPts val="0"/>
                        </a:spcAft>
                      </a:pPr>
                      <a:r>
                        <a:rPr lang="ar-SA" sz="1400">
                          <a:effectLst/>
                        </a:rPr>
                        <a:t>تساند أنظمة ذكاء الأعمال عملية الابتكار وتزيد كفاءة العمليات في البنك</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4.80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4.25</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4.80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9335">
                <a:tc>
                  <a:txBody>
                    <a:bodyPr/>
                    <a:lstStyle/>
                    <a:p>
                      <a:pPr marL="0" marR="0" algn="ctr" rtl="1">
                        <a:spcBef>
                          <a:spcPts val="0"/>
                        </a:spcBef>
                        <a:spcAft>
                          <a:spcPts val="0"/>
                        </a:spcAft>
                      </a:pPr>
                      <a:r>
                        <a:rPr lang="ar-SA" sz="1400">
                          <a:effectLst/>
                        </a:rPr>
                        <a:t>تعمل أنظمة ذكاءالأعمال على توفير الدقة في استرجاع البيانات والمعلومات</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 5.00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3.80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4.25</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5.00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4.80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400">
                          <a:effectLst/>
                        </a:rPr>
                        <a:t>4.33</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6784">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400" dirty="0" smtClean="0">
                          <a:effectLst/>
                        </a:rPr>
                        <a:t>جميع</a:t>
                      </a:r>
                      <a:r>
                        <a:rPr lang="ar-SA" sz="1400" baseline="0" dirty="0" smtClean="0">
                          <a:effectLst/>
                        </a:rPr>
                        <a:t> الفقرات</a:t>
                      </a:r>
                      <a:r>
                        <a:rPr lang="en-US" sz="1400" dirty="0" smtClean="0">
                          <a:effectLst/>
                        </a:rPr>
                        <a:t> </a:t>
                      </a:r>
                      <a:endParaRPr lang="en-US" sz="1400" dirty="0" smtClean="0">
                        <a:solidFill>
                          <a:srgbClr val="000000"/>
                        </a:solidFill>
                        <a:effectLst/>
                        <a:latin typeface="Times New Roman"/>
                        <a:ea typeface="Times New Roman"/>
                      </a:endParaRPr>
                    </a:p>
                    <a:p>
                      <a:pPr marL="0" marR="0" algn="ctr" rtl="1">
                        <a:spcBef>
                          <a:spcPts val="0"/>
                        </a:spcBef>
                        <a:spcAft>
                          <a:spcPts val="0"/>
                        </a:spcAft>
                      </a:pPr>
                      <a:r>
                        <a:rPr lang="en-US" sz="1400" dirty="0">
                          <a:effectLst/>
                        </a:rPr>
                        <a:t> </a:t>
                      </a:r>
                      <a:endParaRPr lang="en-US" sz="1400" dirty="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400">
                          <a:effectLst/>
                        </a:rPr>
                        <a:t>3.90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400">
                          <a:effectLst/>
                        </a:rPr>
                        <a:t>4.37</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400">
                          <a:effectLst/>
                        </a:rPr>
                        <a:t>4.80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400">
                          <a:effectLst/>
                        </a:rPr>
                        <a:t>4.54</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400">
                          <a:effectLst/>
                        </a:rPr>
                        <a:t>4.38</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400">
                          <a:effectLst/>
                        </a:rPr>
                        <a:t>3.57</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400">
                          <a:effectLst/>
                        </a:rPr>
                        <a:t>4.38</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400">
                          <a:effectLst/>
                        </a:rPr>
                        <a:t>4.33</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400">
                          <a:effectLst/>
                        </a:rPr>
                        <a:t>4.90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400">
                          <a:effectLst/>
                        </a:rPr>
                        <a:t>4.30</a:t>
                      </a:r>
                      <a:endParaRPr lang="en-US" sz="140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400" dirty="0">
                          <a:effectLst/>
                        </a:rPr>
                        <a:t>4.33</a:t>
                      </a:r>
                      <a:endParaRPr lang="en-US" sz="1400" dirty="0">
                        <a:solidFill>
                          <a:srgbClr val="000000"/>
                        </a:solidFill>
                        <a:effectLst/>
                        <a:latin typeface="Times New Roman"/>
                        <a:ea typeface="Times New Roman"/>
                      </a:endParaRPr>
                    </a:p>
                  </a:txBody>
                  <a:tcPr marL="44629" marR="44629" marT="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32964584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Shape 406"/>
          <p:cNvSpPr txBox="1">
            <a:spLocks noGrp="1"/>
          </p:cNvSpPr>
          <p:nvPr>
            <p:ph type="subTitle" idx="1"/>
          </p:nvPr>
        </p:nvSpPr>
        <p:spPr>
          <a:xfrm>
            <a:off x="1246342" y="349925"/>
            <a:ext cx="9604310" cy="457200"/>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accent1"/>
              </a:buClr>
              <a:buSzPct val="25000"/>
              <a:buFont typeface="Arial"/>
              <a:buNone/>
            </a:pPr>
            <a:r>
              <a:rPr lang="en-US" sz="4800" b="0" i="0" u="none" strike="noStrike" cap="none">
                <a:solidFill>
                  <a:schemeClr val="accent1"/>
                </a:solidFill>
                <a:latin typeface="Arial"/>
                <a:ea typeface="Arial"/>
                <a:cs typeface="Arial"/>
                <a:sym typeface="Arial"/>
              </a:rPr>
              <a:t>Introduction</a:t>
            </a:r>
          </a:p>
        </p:txBody>
      </p:sp>
      <p:sp>
        <p:nvSpPr>
          <p:cNvPr id="407" name="Shape 407"/>
          <p:cNvSpPr txBox="1"/>
          <p:nvPr/>
        </p:nvSpPr>
        <p:spPr>
          <a:xfrm>
            <a:off x="665018" y="1128155"/>
            <a:ext cx="10770920" cy="3847206"/>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000" dirty="0">
                <a:solidFill>
                  <a:schemeClr val="dk1"/>
                </a:solidFill>
                <a:latin typeface="Lucida Sans"/>
                <a:ea typeface="Lucida Sans"/>
                <a:cs typeface="Lucida Sans"/>
                <a:sym typeface="Lucida Sans"/>
              </a:rPr>
              <a:t>Human capital is the most important resource of the organizations at the present time, due its characteristics, and in the last twenty years has been emerged many terms in the field of management and information technology  Like Business Intelligence which Is a technology-driven theory and process that converts primary data into business-critical information to  helps identify and develops new business opportunities and helps make business decisions. </a:t>
            </a:r>
          </a:p>
          <a:p>
            <a:pPr marL="0" marR="0" lvl="0" indent="0" algn="l" rtl="0">
              <a:spcBef>
                <a:spcPts val="0"/>
              </a:spcBef>
              <a:buNone/>
            </a:pPr>
            <a:endParaRPr sz="2000" dirty="0">
              <a:solidFill>
                <a:schemeClr val="dk1"/>
              </a:solidFill>
              <a:latin typeface="Lucida Sans"/>
              <a:ea typeface="Lucida Sans"/>
              <a:cs typeface="Lucida Sans"/>
              <a:sym typeface="Lucida Sans"/>
            </a:endParaRPr>
          </a:p>
          <a:p>
            <a:pPr marL="0" marR="0" lvl="0" indent="0" algn="l" rtl="0">
              <a:spcBef>
                <a:spcPts val="0"/>
              </a:spcBef>
              <a:buNone/>
            </a:pPr>
            <a:endParaRPr sz="2000" dirty="0">
              <a:solidFill>
                <a:schemeClr val="dk1"/>
              </a:solidFill>
              <a:latin typeface="Lucida Sans"/>
              <a:ea typeface="Lucida Sans"/>
              <a:cs typeface="Lucida Sans"/>
              <a:sym typeface="Lucida Sans"/>
            </a:endParaRPr>
          </a:p>
          <a:p>
            <a:pPr marL="0" marR="0" lvl="0" indent="0" algn="l" rtl="0">
              <a:spcBef>
                <a:spcPts val="0"/>
              </a:spcBef>
              <a:buSzPct val="25000"/>
              <a:buNone/>
            </a:pPr>
            <a:r>
              <a:rPr lang="en-US" sz="2000" dirty="0">
                <a:solidFill>
                  <a:schemeClr val="dk1"/>
                </a:solidFill>
                <a:latin typeface="Lucida Sans"/>
                <a:ea typeface="Lucida Sans"/>
                <a:cs typeface="Lucida Sans"/>
                <a:sym typeface="Lucida Sans"/>
              </a:rPr>
              <a:t>In this presentation, we will present the role and importance of business intelligence systems in the development of human capital in the banking sector operating in Palestine.</a:t>
            </a:r>
          </a:p>
          <a:p>
            <a:pPr marL="0" marR="0" lvl="0" indent="0" algn="l" rtl="0">
              <a:spcBef>
                <a:spcPts val="0"/>
              </a:spcBef>
              <a:buNone/>
            </a:pPr>
            <a:endParaRPr sz="2400" dirty="0">
              <a:solidFill>
                <a:schemeClr val="dk1"/>
              </a:solidFill>
              <a:latin typeface="Arial"/>
              <a:ea typeface="Arial"/>
              <a:cs typeface="Arial"/>
              <a:sym typeface="Arial"/>
            </a:endParaRPr>
          </a:p>
        </p:txBody>
      </p:sp>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503853"/>
            <a:ext cx="9601200" cy="791548"/>
          </a:xfrm>
        </p:spPr>
        <p:txBody>
          <a:bodyPr/>
          <a:lstStyle/>
          <a:p>
            <a:r>
              <a:rPr lang="en-US" sz="2000" dirty="0">
                <a:solidFill>
                  <a:schemeClr val="tx1"/>
                </a:solidFill>
              </a:rPr>
              <a:t>3 - Analysis of the third dimension (competitive intelligence):</a:t>
            </a:r>
            <a:r>
              <a:rPr lang="en-US" sz="2000" b="0" dirty="0">
                <a:solidFill>
                  <a:schemeClr val="tx1"/>
                </a:solidFill>
              </a:rPr>
              <a:t/>
            </a:r>
            <a:br>
              <a:rPr lang="en-US" sz="2000" b="0" dirty="0">
                <a:solidFill>
                  <a:schemeClr val="tx1"/>
                </a:solidFill>
              </a:rPr>
            </a:br>
            <a:r>
              <a:rPr lang="en-US" sz="2000" b="0" dirty="0">
                <a:solidFill>
                  <a:schemeClr val="tx1"/>
                </a:solidFill>
              </a:rPr>
              <a:t>Table (10): Results of Analysis of the Third Dimension Paragraphs (Competitive Intelligence):</a:t>
            </a:r>
          </a:p>
        </p:txBody>
      </p:sp>
      <p:sp>
        <p:nvSpPr>
          <p:cNvPr id="3" name="Text Placeholder 2"/>
          <p:cNvSpPr>
            <a:spLocks noGrp="1"/>
          </p:cNvSpPr>
          <p:nvPr>
            <p:ph type="body" idx="1"/>
          </p:nvPr>
        </p:nvSpPr>
        <p:spPr>
          <a:xfrm>
            <a:off x="1295400" y="1371600"/>
            <a:ext cx="9601200" cy="4419598"/>
          </a:xfrm>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1812284884"/>
              </p:ext>
            </p:extLst>
          </p:nvPr>
        </p:nvGraphicFramePr>
        <p:xfrm>
          <a:off x="609600" y="1295399"/>
          <a:ext cx="11277600" cy="5502877"/>
        </p:xfrm>
        <a:graphic>
          <a:graphicData uri="http://schemas.openxmlformats.org/drawingml/2006/table">
            <a:tbl>
              <a:tblPr rtl="1" bandRow="1">
                <a:tableStyleId>{0660B408-B3CF-4A94-85FC-2B1E0A45F4A2}</a:tableStyleId>
              </a:tblPr>
              <a:tblGrid>
                <a:gridCol w="2267454"/>
                <a:gridCol w="777697"/>
                <a:gridCol w="899026"/>
                <a:gridCol w="980575"/>
                <a:gridCol w="717032"/>
                <a:gridCol w="804548"/>
                <a:gridCol w="965657"/>
                <a:gridCol w="822449"/>
                <a:gridCol w="804548"/>
                <a:gridCol w="692171"/>
                <a:gridCol w="723994"/>
                <a:gridCol w="822449"/>
              </a:tblGrid>
              <a:tr h="1313495">
                <a:tc>
                  <a:txBody>
                    <a:bodyPr/>
                    <a:lstStyle/>
                    <a:p>
                      <a:pPr marL="0" marR="0" algn="ctr" rtl="1">
                        <a:spcBef>
                          <a:spcPts val="0"/>
                        </a:spcBef>
                        <a:spcAft>
                          <a:spcPts val="0"/>
                        </a:spcAft>
                      </a:pPr>
                      <a:r>
                        <a:rPr lang="ar-SA" sz="1800" b="1" dirty="0">
                          <a:solidFill>
                            <a:schemeClr val="bg1"/>
                          </a:solidFill>
                          <a:effectLst/>
                        </a:rPr>
                        <a:t>فقرات البعد الثالث/ البنوك</a:t>
                      </a:r>
                      <a:endParaRPr lang="en-US" sz="16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a:solidFill>
                            <a:schemeClr val="bg1"/>
                          </a:solidFill>
                          <a:effectLst/>
                        </a:rPr>
                        <a:t>بنك فلسطين</a:t>
                      </a:r>
                      <a:endParaRPr lang="en-US" sz="16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a:solidFill>
                            <a:schemeClr val="bg1"/>
                          </a:solidFill>
                          <a:effectLst/>
                        </a:rPr>
                        <a:t>البنك الاسلامي العربي</a:t>
                      </a:r>
                      <a:endParaRPr lang="en-US" sz="16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a:solidFill>
                            <a:schemeClr val="bg1"/>
                          </a:solidFill>
                          <a:effectLst/>
                        </a:rPr>
                        <a:t>البنك الاسلامي الفلسطيني</a:t>
                      </a:r>
                      <a:endParaRPr lang="en-US" sz="1600" b="1">
                        <a:solidFill>
                          <a:schemeClr val="bg1"/>
                        </a:solidFill>
                        <a:effectLst/>
                      </a:endParaRPr>
                    </a:p>
                    <a:p>
                      <a:pPr marL="0" marR="0" algn="ctr" rtl="1">
                        <a:spcBef>
                          <a:spcPts val="0"/>
                        </a:spcBef>
                        <a:spcAft>
                          <a:spcPts val="0"/>
                        </a:spcAft>
                      </a:pPr>
                      <a:r>
                        <a:rPr lang="en-US" sz="1800" b="1">
                          <a:solidFill>
                            <a:schemeClr val="bg1"/>
                          </a:solidFill>
                          <a:effectLst/>
                        </a:rPr>
                        <a:t> </a:t>
                      </a:r>
                      <a:endParaRPr lang="en-US" sz="16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a:solidFill>
                            <a:schemeClr val="bg1"/>
                          </a:solidFill>
                          <a:effectLst/>
                        </a:rPr>
                        <a:t>بنك الاردن</a:t>
                      </a:r>
                      <a:endParaRPr lang="en-US" sz="1600" b="1">
                        <a:solidFill>
                          <a:schemeClr val="bg1"/>
                        </a:solidFill>
                        <a:effectLst/>
                      </a:endParaRPr>
                    </a:p>
                    <a:p>
                      <a:pPr marL="0" marR="0" algn="ctr" rtl="1">
                        <a:spcBef>
                          <a:spcPts val="0"/>
                        </a:spcBef>
                        <a:spcAft>
                          <a:spcPts val="0"/>
                        </a:spcAft>
                      </a:pPr>
                      <a:r>
                        <a:rPr lang="en-US" sz="1800" b="1">
                          <a:solidFill>
                            <a:schemeClr val="bg1"/>
                          </a:solidFill>
                          <a:effectLst/>
                        </a:rPr>
                        <a:t> </a:t>
                      </a:r>
                      <a:endParaRPr lang="en-US" sz="16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a:solidFill>
                            <a:schemeClr val="bg1"/>
                          </a:solidFill>
                          <a:effectLst/>
                        </a:rPr>
                        <a:t>بنك الاسكان</a:t>
                      </a:r>
                      <a:endParaRPr lang="en-US" sz="1600" b="1">
                        <a:solidFill>
                          <a:schemeClr val="bg1"/>
                        </a:solidFill>
                        <a:effectLst/>
                      </a:endParaRPr>
                    </a:p>
                    <a:p>
                      <a:pPr marL="0" marR="0" algn="ctr" rtl="1">
                        <a:spcBef>
                          <a:spcPts val="0"/>
                        </a:spcBef>
                        <a:spcAft>
                          <a:spcPts val="0"/>
                        </a:spcAft>
                      </a:pPr>
                      <a:r>
                        <a:rPr lang="en-US" sz="1800" b="1">
                          <a:solidFill>
                            <a:schemeClr val="bg1"/>
                          </a:solidFill>
                          <a:effectLst/>
                        </a:rPr>
                        <a:t> </a:t>
                      </a:r>
                      <a:endParaRPr lang="en-US" sz="16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dirty="0">
                          <a:solidFill>
                            <a:schemeClr val="bg1"/>
                          </a:solidFill>
                          <a:effectLst/>
                        </a:rPr>
                        <a:t>بنك الاستثمار الفلسطيني</a:t>
                      </a:r>
                      <a:endParaRPr lang="en-US" sz="1600" b="1" dirty="0">
                        <a:solidFill>
                          <a:schemeClr val="bg1"/>
                        </a:solidFill>
                        <a:effectLst/>
                      </a:endParaRPr>
                    </a:p>
                    <a:p>
                      <a:pPr marL="0" marR="0" algn="ctr" rtl="1">
                        <a:spcBef>
                          <a:spcPts val="0"/>
                        </a:spcBef>
                        <a:spcAft>
                          <a:spcPts val="0"/>
                        </a:spcAft>
                      </a:pPr>
                      <a:r>
                        <a:rPr lang="en-US" sz="1800" b="1" dirty="0">
                          <a:solidFill>
                            <a:schemeClr val="bg1"/>
                          </a:solidFill>
                          <a:effectLst/>
                        </a:rPr>
                        <a:t> </a:t>
                      </a:r>
                      <a:endParaRPr lang="en-US" sz="16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a:solidFill>
                            <a:schemeClr val="bg1"/>
                          </a:solidFill>
                          <a:effectLst/>
                        </a:rPr>
                        <a:t>البنك التجاري الاردني</a:t>
                      </a:r>
                      <a:endParaRPr lang="en-US" sz="1600" b="1">
                        <a:solidFill>
                          <a:schemeClr val="bg1"/>
                        </a:solidFill>
                        <a:effectLst/>
                      </a:endParaRPr>
                    </a:p>
                    <a:p>
                      <a:pPr marL="0" marR="0" algn="ctr" rtl="1">
                        <a:spcBef>
                          <a:spcPts val="0"/>
                        </a:spcBef>
                        <a:spcAft>
                          <a:spcPts val="0"/>
                        </a:spcAft>
                      </a:pPr>
                      <a:r>
                        <a:rPr lang="en-US" sz="1800" b="1">
                          <a:solidFill>
                            <a:schemeClr val="bg1"/>
                          </a:solidFill>
                          <a:effectLst/>
                        </a:rPr>
                        <a:t> </a:t>
                      </a:r>
                      <a:endParaRPr lang="en-US" sz="16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a:solidFill>
                            <a:schemeClr val="bg1"/>
                          </a:solidFill>
                          <a:effectLst/>
                        </a:rPr>
                        <a:t>بنك القاهرة-عمان</a:t>
                      </a:r>
                      <a:endParaRPr lang="en-US" sz="1600" b="1">
                        <a:solidFill>
                          <a:schemeClr val="bg1"/>
                        </a:solidFill>
                        <a:effectLst/>
                      </a:endParaRPr>
                    </a:p>
                    <a:p>
                      <a:pPr marL="0" marR="0" algn="ctr" rtl="1">
                        <a:spcBef>
                          <a:spcPts val="0"/>
                        </a:spcBef>
                        <a:spcAft>
                          <a:spcPts val="0"/>
                        </a:spcAft>
                      </a:pPr>
                      <a:r>
                        <a:rPr lang="en-US" sz="1800" b="1">
                          <a:solidFill>
                            <a:schemeClr val="bg1"/>
                          </a:solidFill>
                          <a:effectLst/>
                        </a:rPr>
                        <a:t> </a:t>
                      </a:r>
                      <a:endParaRPr lang="en-US" sz="16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a:solidFill>
                            <a:schemeClr val="bg1"/>
                          </a:solidFill>
                          <a:effectLst/>
                        </a:rPr>
                        <a:t>البنك الاهلي</a:t>
                      </a:r>
                      <a:endParaRPr lang="en-US" sz="1600" b="1">
                        <a:solidFill>
                          <a:schemeClr val="bg1"/>
                        </a:solidFill>
                        <a:effectLst/>
                      </a:endParaRPr>
                    </a:p>
                    <a:p>
                      <a:pPr marL="0" marR="0" algn="ctr" rtl="1">
                        <a:spcBef>
                          <a:spcPts val="0"/>
                        </a:spcBef>
                        <a:spcAft>
                          <a:spcPts val="0"/>
                        </a:spcAft>
                      </a:pPr>
                      <a:r>
                        <a:rPr lang="en-US" sz="1800" b="1">
                          <a:solidFill>
                            <a:schemeClr val="bg1"/>
                          </a:solidFill>
                          <a:effectLst/>
                        </a:rPr>
                        <a:t> </a:t>
                      </a:r>
                      <a:endParaRPr lang="en-US" sz="16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a:solidFill>
                            <a:schemeClr val="bg1"/>
                          </a:solidFill>
                          <a:effectLst/>
                        </a:rPr>
                        <a:t>البنك</a:t>
                      </a:r>
                      <a:endParaRPr lang="en-US" sz="1600" b="1">
                        <a:solidFill>
                          <a:schemeClr val="bg1"/>
                        </a:solidFill>
                        <a:effectLst/>
                      </a:endParaRPr>
                    </a:p>
                    <a:p>
                      <a:pPr marL="0" marR="0" algn="ctr" rtl="1">
                        <a:spcBef>
                          <a:spcPts val="0"/>
                        </a:spcBef>
                        <a:spcAft>
                          <a:spcPts val="0"/>
                        </a:spcAft>
                      </a:pPr>
                      <a:r>
                        <a:rPr lang="ar-SA" sz="1800" b="1">
                          <a:solidFill>
                            <a:schemeClr val="bg1"/>
                          </a:solidFill>
                          <a:effectLst/>
                        </a:rPr>
                        <a:t>العربي</a:t>
                      </a:r>
                      <a:endParaRPr lang="en-US" sz="16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dirty="0">
                          <a:solidFill>
                            <a:schemeClr val="bg1"/>
                          </a:solidFill>
                          <a:effectLst/>
                        </a:rPr>
                        <a:t>البنك</a:t>
                      </a:r>
                      <a:endParaRPr lang="en-US" sz="1600" b="1" dirty="0">
                        <a:solidFill>
                          <a:schemeClr val="bg1"/>
                        </a:solidFill>
                        <a:effectLst/>
                      </a:endParaRPr>
                    </a:p>
                    <a:p>
                      <a:pPr marL="0" marR="0" algn="ctr" rtl="1">
                        <a:spcBef>
                          <a:spcPts val="0"/>
                        </a:spcBef>
                        <a:spcAft>
                          <a:spcPts val="0"/>
                        </a:spcAft>
                      </a:pPr>
                      <a:r>
                        <a:rPr lang="ar-SA" sz="1800" b="1" dirty="0">
                          <a:solidFill>
                            <a:schemeClr val="bg1"/>
                          </a:solidFill>
                          <a:effectLst/>
                        </a:rPr>
                        <a:t>التجاري العقاري الاردني</a:t>
                      </a:r>
                      <a:endParaRPr lang="en-US" sz="16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r>
              <a:tr h="1412008">
                <a:tc>
                  <a:txBody>
                    <a:bodyPr/>
                    <a:lstStyle/>
                    <a:p>
                      <a:pPr marL="0" marR="0" algn="ctr" rtl="1">
                        <a:spcBef>
                          <a:spcPts val="0"/>
                        </a:spcBef>
                        <a:spcAft>
                          <a:spcPts val="0"/>
                        </a:spcAft>
                      </a:pPr>
                      <a:r>
                        <a:rPr lang="ar-SA" sz="1800">
                          <a:effectLst/>
                        </a:rPr>
                        <a:t>يساعد استخدام الذكاءالتنافسي في البنك على تقييم المنافسين  وتقليل المفاجآت التنافسية ويقوم باستخدام العديد من أداوات التنبؤ في العمل</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5.00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5.00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4.00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5.00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4.25</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2.00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dirty="0">
                          <a:effectLst/>
                        </a:rPr>
                        <a:t>4.25</a:t>
                      </a:r>
                      <a:endParaRPr lang="en-US" sz="16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5.00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5.00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5.00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4.00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29607">
                <a:tc>
                  <a:txBody>
                    <a:bodyPr/>
                    <a:lstStyle/>
                    <a:p>
                      <a:pPr marL="0" marR="0" algn="ctr" rtl="1">
                        <a:spcBef>
                          <a:spcPts val="0"/>
                        </a:spcBef>
                        <a:spcAft>
                          <a:spcPts val="0"/>
                        </a:spcAft>
                      </a:pPr>
                      <a:r>
                        <a:rPr lang="ar-SA" sz="1800">
                          <a:effectLst/>
                        </a:rPr>
                        <a:t>يساعدالذكاءالتنافسي على فهم الاستراتيجيات المستخدمة من قبل المنافسين لكسب الميزة التنافسية</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4.00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5.00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4.20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5.00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5.00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3.00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3.75</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4.75</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5.00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3.80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5.00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29607">
                <a:tc>
                  <a:txBody>
                    <a:bodyPr/>
                    <a:lstStyle/>
                    <a:p>
                      <a:pPr marL="0" marR="0" algn="ctr" rtl="1">
                        <a:spcBef>
                          <a:spcPts val="0"/>
                        </a:spcBef>
                        <a:spcAft>
                          <a:spcPts val="0"/>
                        </a:spcAft>
                      </a:pPr>
                      <a:r>
                        <a:rPr lang="ar-SA" sz="1800">
                          <a:effectLst/>
                        </a:rPr>
                        <a:t>إن الذكاء التنافسي يمكِن البنك من التعرف على تكنولوجيا جديدة يمكن أن تؤثر على مستوى أدائه</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5.00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4.80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3.80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4.00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4.00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3.20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4.00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3.00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4.80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3.00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0">
                        <a:spcBef>
                          <a:spcPts val="0"/>
                        </a:spcBef>
                        <a:spcAft>
                          <a:spcPts val="0"/>
                        </a:spcAft>
                      </a:pPr>
                      <a:r>
                        <a:rPr lang="en-US" sz="1800">
                          <a:effectLst/>
                        </a:rPr>
                        <a:t>5.00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168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800" dirty="0">
                          <a:effectLst/>
                        </a:rPr>
                        <a:t> </a:t>
                      </a:r>
                      <a:r>
                        <a:rPr lang="ar-SA" sz="1600" dirty="0" smtClean="0">
                          <a:effectLst/>
                        </a:rPr>
                        <a:t>جميع</a:t>
                      </a:r>
                      <a:r>
                        <a:rPr lang="ar-SA" sz="1600" baseline="0" dirty="0" smtClean="0">
                          <a:effectLst/>
                        </a:rPr>
                        <a:t> الفقرات</a:t>
                      </a:r>
                      <a:r>
                        <a:rPr lang="en-US" sz="1600" dirty="0" smtClean="0">
                          <a:effectLst/>
                        </a:rPr>
                        <a:t> </a:t>
                      </a:r>
                      <a:endParaRPr lang="en-US" sz="1600" dirty="0" smtClean="0">
                        <a:solidFill>
                          <a:srgbClr val="000000"/>
                        </a:solidFill>
                        <a:effectLst/>
                        <a:latin typeface="Times New Roman"/>
                        <a:ea typeface="Times New Roman"/>
                      </a:endParaRPr>
                    </a:p>
                    <a:p>
                      <a:pPr marL="0" marR="0" algn="ctr" rtl="1">
                        <a:spcBef>
                          <a:spcPts val="0"/>
                        </a:spcBef>
                        <a:spcAft>
                          <a:spcPts val="0"/>
                        </a:spcAft>
                      </a:pPr>
                      <a:endParaRPr lang="en-US" sz="16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800">
                          <a:effectLst/>
                        </a:rPr>
                        <a:t>4.67</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800">
                          <a:effectLst/>
                        </a:rPr>
                        <a:t>4.39</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800">
                          <a:effectLst/>
                        </a:rPr>
                        <a:t>4.00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800">
                          <a:effectLst/>
                        </a:rPr>
                        <a:t>4.67</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800">
                          <a:effectLst/>
                        </a:rPr>
                        <a:t>4.42</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800">
                          <a:effectLst/>
                        </a:rPr>
                        <a:t>2.73</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800">
                          <a:effectLst/>
                        </a:rPr>
                        <a:t>4.00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800">
                          <a:effectLst/>
                        </a:rPr>
                        <a:t>4.25</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800">
                          <a:effectLst/>
                        </a:rPr>
                        <a:t>4.93</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800">
                          <a:effectLst/>
                        </a:rPr>
                        <a:t>3.93</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0">
                        <a:spcBef>
                          <a:spcPts val="0"/>
                        </a:spcBef>
                        <a:spcAft>
                          <a:spcPts val="0"/>
                        </a:spcAft>
                      </a:pPr>
                      <a:r>
                        <a:rPr lang="en-US" sz="1800" dirty="0">
                          <a:effectLst/>
                        </a:rPr>
                        <a:t>4.67</a:t>
                      </a:r>
                      <a:endParaRPr lang="en-US" sz="16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32620912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solidFill>
                  <a:schemeClr val="tx1"/>
                </a:solidFill>
              </a:rPr>
              <a:t>The second </a:t>
            </a:r>
            <a:r>
              <a:rPr lang="en-US" sz="2000" dirty="0" smtClean="0">
                <a:solidFill>
                  <a:schemeClr val="tx1"/>
                </a:solidFill>
              </a:rPr>
              <a:t>field : </a:t>
            </a:r>
            <a:r>
              <a:rPr lang="en-US" sz="2000" dirty="0">
                <a:solidFill>
                  <a:schemeClr val="tx1"/>
                </a:solidFill>
              </a:rPr>
              <a:t>Human capital</a:t>
            </a:r>
            <a:r>
              <a:rPr lang="en-US" sz="2000" dirty="0" smtClean="0">
                <a:solidFill>
                  <a:schemeClr val="tx1"/>
                </a:solidFill>
              </a:rPr>
              <a:t>:</a:t>
            </a:r>
            <a:r>
              <a:rPr lang="en-US" sz="2000" dirty="0">
                <a:solidFill>
                  <a:schemeClr val="tx1"/>
                </a:solidFill>
              </a:rPr>
              <a:t/>
            </a:r>
            <a:br>
              <a:rPr lang="en-US" sz="2000" dirty="0">
                <a:solidFill>
                  <a:schemeClr val="tx1"/>
                </a:solidFill>
              </a:rPr>
            </a:br>
            <a:r>
              <a:rPr lang="en-US" sz="2000" dirty="0">
                <a:solidFill>
                  <a:schemeClr val="tx1"/>
                </a:solidFill>
              </a:rPr>
              <a:t>1 - Analysis of the first dimension paragraphs (knowledge of workers): </a:t>
            </a:r>
            <a:r>
              <a:rPr lang="en-US" sz="2000" dirty="0" smtClean="0">
                <a:solidFill>
                  <a:schemeClr val="tx1"/>
                </a:solidFill>
              </a:rPr>
              <a:t>-</a:t>
            </a:r>
            <a:r>
              <a:rPr lang="en-US" sz="2000" b="0" dirty="0">
                <a:solidFill>
                  <a:schemeClr val="tx1"/>
                </a:solidFill>
              </a:rPr>
              <a:t/>
            </a:r>
            <a:br>
              <a:rPr lang="en-US" sz="2000" b="0" dirty="0">
                <a:solidFill>
                  <a:schemeClr val="tx1"/>
                </a:solidFill>
              </a:rPr>
            </a:br>
            <a:r>
              <a:rPr lang="en-US" sz="2000" b="0" dirty="0">
                <a:solidFill>
                  <a:schemeClr val="tx1"/>
                </a:solidFill>
              </a:rPr>
              <a:t>Table (11): Results of analysis of the first dimension paragraphs (knowledge of employees):</a:t>
            </a:r>
          </a:p>
        </p:txBody>
      </p:sp>
      <p:sp>
        <p:nvSpPr>
          <p:cNvPr id="3" name="Text Placeholder 2"/>
          <p:cNvSpPr>
            <a:spLocks noGrp="1"/>
          </p:cNvSpPr>
          <p:nvPr>
            <p:ph type="body" idx="1"/>
          </p:nvPr>
        </p:nvSpPr>
        <p:spPr>
          <a:xfrm>
            <a:off x="1295400" y="1600200"/>
            <a:ext cx="9601200" cy="4572000"/>
          </a:xfrm>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2604516815"/>
              </p:ext>
            </p:extLst>
          </p:nvPr>
        </p:nvGraphicFramePr>
        <p:xfrm>
          <a:off x="304800" y="1600200"/>
          <a:ext cx="11506201" cy="5152639"/>
        </p:xfrm>
        <a:graphic>
          <a:graphicData uri="http://schemas.openxmlformats.org/drawingml/2006/table">
            <a:tbl>
              <a:tblPr rtl="1" bandRow="1">
                <a:tableStyleId>{0660B408-B3CF-4A94-85FC-2B1E0A45F4A2}</a:tableStyleId>
              </a:tblPr>
              <a:tblGrid>
                <a:gridCol w="2115809"/>
                <a:gridCol w="862030"/>
                <a:gridCol w="948235"/>
                <a:gridCol w="948235"/>
                <a:gridCol w="775828"/>
                <a:gridCol w="775828"/>
                <a:gridCol w="948235"/>
                <a:gridCol w="862030"/>
                <a:gridCol w="775828"/>
                <a:gridCol w="776787"/>
                <a:gridCol w="818930"/>
                <a:gridCol w="898426"/>
              </a:tblGrid>
              <a:tr h="1085956">
                <a:tc>
                  <a:txBody>
                    <a:bodyPr/>
                    <a:lstStyle/>
                    <a:p>
                      <a:pPr marL="0" marR="0" algn="ctr" rtl="1">
                        <a:spcBef>
                          <a:spcPts val="0"/>
                        </a:spcBef>
                        <a:spcAft>
                          <a:spcPts val="0"/>
                        </a:spcAft>
                      </a:pPr>
                      <a:r>
                        <a:rPr lang="ar-SA" sz="1600" b="1" dirty="0">
                          <a:solidFill>
                            <a:schemeClr val="bg1"/>
                          </a:solidFill>
                          <a:effectLst/>
                        </a:rPr>
                        <a:t>فقرات البعد الأول/ البنوك</a:t>
                      </a:r>
                      <a:endParaRPr lang="en-US" sz="1400" b="1" dirty="0">
                        <a:solidFill>
                          <a:schemeClr val="bg1"/>
                        </a:solidFill>
                        <a:effectLst/>
                        <a:latin typeface="Times New Roman"/>
                        <a:ea typeface="Times New Roman"/>
                      </a:endParaRPr>
                    </a:p>
                  </a:txBody>
                  <a:tcPr marL="66799" marR="6679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بنك فلسطين</a:t>
                      </a:r>
                      <a:endParaRPr lang="en-US" sz="1400" b="1">
                        <a:solidFill>
                          <a:schemeClr val="bg1"/>
                        </a:solidFill>
                        <a:effectLst/>
                        <a:latin typeface="Times New Roman"/>
                        <a:ea typeface="Times New Roman"/>
                      </a:endParaRPr>
                    </a:p>
                  </a:txBody>
                  <a:tcPr marL="66799" marR="6679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البنك الاسلامي العربي </a:t>
                      </a:r>
                      <a:endParaRPr lang="en-US" sz="1400" b="1">
                        <a:solidFill>
                          <a:schemeClr val="bg1"/>
                        </a:solidFill>
                        <a:effectLst/>
                        <a:latin typeface="Times New Roman"/>
                        <a:ea typeface="Times New Roman"/>
                      </a:endParaRPr>
                    </a:p>
                  </a:txBody>
                  <a:tcPr marL="66799" marR="6679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البنك الاسلامي الفلسطيني </a:t>
                      </a:r>
                      <a:endParaRPr lang="en-US" sz="1400" b="1">
                        <a:solidFill>
                          <a:schemeClr val="bg1"/>
                        </a:solidFill>
                        <a:effectLst/>
                        <a:latin typeface="Times New Roman"/>
                        <a:ea typeface="Times New Roman"/>
                      </a:endParaRPr>
                    </a:p>
                  </a:txBody>
                  <a:tcPr marL="66799" marR="6679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dirty="0">
                          <a:solidFill>
                            <a:schemeClr val="bg1"/>
                          </a:solidFill>
                          <a:effectLst/>
                        </a:rPr>
                        <a:t>بنك الاردن</a:t>
                      </a:r>
                      <a:endParaRPr lang="en-US" sz="1400" b="1" dirty="0">
                        <a:solidFill>
                          <a:schemeClr val="bg1"/>
                        </a:solidFill>
                        <a:effectLst/>
                        <a:latin typeface="Times New Roman"/>
                        <a:ea typeface="Times New Roman"/>
                      </a:endParaRPr>
                    </a:p>
                  </a:txBody>
                  <a:tcPr marL="66799" marR="6679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بنك الاسكان</a:t>
                      </a:r>
                      <a:endParaRPr lang="en-US" sz="1400" b="1">
                        <a:solidFill>
                          <a:schemeClr val="bg1"/>
                        </a:solidFill>
                        <a:effectLst/>
                        <a:latin typeface="Times New Roman"/>
                        <a:ea typeface="Times New Roman"/>
                      </a:endParaRPr>
                    </a:p>
                  </a:txBody>
                  <a:tcPr marL="66799" marR="6679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بنك الاستثمار الفلسطيني </a:t>
                      </a:r>
                      <a:endParaRPr lang="en-US" sz="1400" b="1">
                        <a:solidFill>
                          <a:schemeClr val="bg1"/>
                        </a:solidFill>
                        <a:effectLst/>
                        <a:latin typeface="Times New Roman"/>
                        <a:ea typeface="Times New Roman"/>
                      </a:endParaRPr>
                    </a:p>
                  </a:txBody>
                  <a:tcPr marL="66799" marR="6679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البنك التجاري الاردني</a:t>
                      </a:r>
                      <a:endParaRPr lang="en-US" sz="1400" b="1">
                        <a:solidFill>
                          <a:schemeClr val="bg1"/>
                        </a:solidFill>
                        <a:effectLst/>
                        <a:latin typeface="Times New Roman"/>
                        <a:ea typeface="Times New Roman"/>
                      </a:endParaRPr>
                    </a:p>
                  </a:txBody>
                  <a:tcPr marL="66799" marR="6679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بنك القاهرة-عمان </a:t>
                      </a:r>
                      <a:endParaRPr lang="en-US" sz="1400" b="1">
                        <a:solidFill>
                          <a:schemeClr val="bg1"/>
                        </a:solidFill>
                        <a:effectLst/>
                        <a:latin typeface="Times New Roman"/>
                        <a:ea typeface="Times New Roman"/>
                      </a:endParaRPr>
                    </a:p>
                  </a:txBody>
                  <a:tcPr marL="66799" marR="6679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البنك الاهلي </a:t>
                      </a:r>
                      <a:endParaRPr lang="en-US" sz="1400" b="1">
                        <a:solidFill>
                          <a:schemeClr val="bg1"/>
                        </a:solidFill>
                        <a:effectLst/>
                        <a:latin typeface="Times New Roman"/>
                        <a:ea typeface="Times New Roman"/>
                      </a:endParaRPr>
                    </a:p>
                  </a:txBody>
                  <a:tcPr marL="66799" marR="6679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البنك العربي</a:t>
                      </a:r>
                      <a:endParaRPr lang="en-US" sz="1400" b="1">
                        <a:solidFill>
                          <a:schemeClr val="bg1"/>
                        </a:solidFill>
                        <a:effectLst/>
                        <a:latin typeface="Times New Roman"/>
                        <a:ea typeface="Times New Roman"/>
                      </a:endParaRPr>
                    </a:p>
                  </a:txBody>
                  <a:tcPr marL="66799" marR="66799"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dirty="0">
                          <a:solidFill>
                            <a:schemeClr val="bg1"/>
                          </a:solidFill>
                          <a:effectLst/>
                        </a:rPr>
                        <a:t>البنك التجاري العقاري الاردني </a:t>
                      </a:r>
                      <a:endParaRPr lang="en-US" sz="1400" b="1" dirty="0">
                        <a:solidFill>
                          <a:schemeClr val="bg1"/>
                        </a:solidFill>
                        <a:effectLst/>
                        <a:latin typeface="Times New Roman"/>
                        <a:ea typeface="Times New Roman"/>
                      </a:endParaRPr>
                    </a:p>
                  </a:txBody>
                  <a:tcPr marL="66799" marR="66799" marT="0" marB="0" anchor="ctr">
                    <a:lnB w="12700" cap="flat" cmpd="sng" algn="ctr">
                      <a:solidFill>
                        <a:schemeClr val="tx1"/>
                      </a:solidFill>
                      <a:prstDash val="solid"/>
                      <a:round/>
                      <a:headEnd type="none" w="med" len="med"/>
                      <a:tailEnd type="none" w="med" len="med"/>
                    </a:lnB>
                    <a:solidFill>
                      <a:schemeClr val="accent1"/>
                    </a:solidFill>
                  </a:tcPr>
                </a:tc>
              </a:tr>
              <a:tr h="814467">
                <a:tc>
                  <a:txBody>
                    <a:bodyPr/>
                    <a:lstStyle/>
                    <a:p>
                      <a:pPr marL="0" marR="0" algn="ctr" rtl="1">
                        <a:spcBef>
                          <a:spcPts val="0"/>
                        </a:spcBef>
                        <a:spcAft>
                          <a:spcPts val="0"/>
                        </a:spcAft>
                      </a:pPr>
                      <a:r>
                        <a:rPr lang="ar-SA" sz="1600">
                          <a:effectLst/>
                        </a:rPr>
                        <a:t>يمتلك الموظفين المعارف اللازمة لأداء مهامهم بأفضل وجه</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4.20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4.00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4.00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3.20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3.25</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4.00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4.00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85956">
                <a:tc>
                  <a:txBody>
                    <a:bodyPr/>
                    <a:lstStyle/>
                    <a:p>
                      <a:pPr marL="0" marR="0" algn="ctr" rtl="1">
                        <a:spcBef>
                          <a:spcPts val="0"/>
                        </a:spcBef>
                        <a:spcAft>
                          <a:spcPts val="0"/>
                        </a:spcAft>
                      </a:pPr>
                      <a:r>
                        <a:rPr lang="ar-SA" sz="1600">
                          <a:effectLst/>
                        </a:rPr>
                        <a:t>يكون هناك مشاركة في المعرفة من خلال ما يقدمه الموظفون القدامى من خبرات لازمة للموظفين الجدد</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3.80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4.40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dirty="0">
                          <a:effectLst/>
                        </a:rPr>
                        <a:t>4.80</a:t>
                      </a:r>
                      <a:endParaRPr lang="en-US" sz="1400" dirty="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4.75</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4.75</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3.80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3.75</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4.75</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4.60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4.00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dirty="0">
                          <a:effectLst/>
                        </a:rPr>
                        <a:t>3.00</a:t>
                      </a:r>
                      <a:endParaRPr lang="en-US" sz="1400" dirty="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14467">
                <a:tc>
                  <a:txBody>
                    <a:bodyPr/>
                    <a:lstStyle/>
                    <a:p>
                      <a:pPr marL="0" marR="0" algn="ctr" rtl="1">
                        <a:spcBef>
                          <a:spcPts val="0"/>
                        </a:spcBef>
                        <a:spcAft>
                          <a:spcPts val="0"/>
                        </a:spcAft>
                      </a:pPr>
                      <a:r>
                        <a:rPr lang="ar-SA" sz="1600">
                          <a:effectLst/>
                        </a:rPr>
                        <a:t>يقوم البنك بتزويد الموظفين بمعلومات عن الخدمات التي يقدمها بشكل دائم</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4.00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3.00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4.80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4.75</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4.00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4.50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4.75</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4.80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4.67</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64113">
                <a:tc>
                  <a:txBody>
                    <a:bodyPr/>
                    <a:lstStyle/>
                    <a:p>
                      <a:pPr marL="0" marR="0" algn="ctr" rtl="1">
                        <a:spcBef>
                          <a:spcPts val="0"/>
                        </a:spcBef>
                        <a:spcAft>
                          <a:spcPts val="0"/>
                        </a:spcAft>
                      </a:pPr>
                      <a:r>
                        <a:rPr lang="ar-SA" sz="1600">
                          <a:effectLst/>
                        </a:rPr>
                        <a:t>تعمل إدارة البنك على  تحويل المعارف التي يمتلكها الموظفين إلى برامج تنفيذ كفؤة</a:t>
                      </a:r>
                      <a:r>
                        <a:rPr lang="en-US" sz="1400">
                          <a:effectLst/>
                        </a:rPr>
                        <a:t> </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3.80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3.00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4.80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4.75</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4.00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4.50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4.75</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4.80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4.67</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8037">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dirty="0" smtClean="0">
                          <a:effectLst/>
                        </a:rPr>
                        <a:t>جميع</a:t>
                      </a:r>
                      <a:r>
                        <a:rPr lang="ar-SA" sz="1600" baseline="0" dirty="0" smtClean="0">
                          <a:effectLst/>
                        </a:rPr>
                        <a:t> الفقرات</a:t>
                      </a:r>
                      <a:r>
                        <a:rPr lang="en-US" sz="1600" dirty="0" smtClean="0">
                          <a:effectLst/>
                        </a:rPr>
                        <a:t> </a:t>
                      </a:r>
                      <a:endParaRPr lang="en-US" sz="1600" dirty="0" smtClean="0">
                        <a:solidFill>
                          <a:srgbClr val="000000"/>
                        </a:solidFill>
                        <a:effectLst/>
                        <a:latin typeface="Times New Roman"/>
                        <a:ea typeface="Times New Roman"/>
                      </a:endParaRPr>
                    </a:p>
                    <a:p>
                      <a:pPr marL="0" marR="0" algn="ctr" rtl="1">
                        <a:spcBef>
                          <a:spcPts val="0"/>
                        </a:spcBef>
                        <a:spcAft>
                          <a:spcPts val="0"/>
                        </a:spcAft>
                      </a:pPr>
                      <a:r>
                        <a:rPr lang="en-US" sz="1600" dirty="0">
                          <a:effectLst/>
                        </a:rPr>
                        <a:t> </a:t>
                      </a:r>
                      <a:endParaRPr lang="en-US" sz="1400" dirty="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3.95</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3.60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4.60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4.88</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4.63</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3.75</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3.88</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4.56</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4.80</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4.25</a:t>
                      </a:r>
                      <a:endParaRPr lang="en-US" sz="140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dirty="0">
                          <a:effectLst/>
                        </a:rPr>
                        <a:t>3.83</a:t>
                      </a:r>
                      <a:endParaRPr lang="en-US" sz="1400" dirty="0">
                        <a:solidFill>
                          <a:srgbClr val="000000"/>
                        </a:solidFill>
                        <a:effectLst/>
                        <a:latin typeface="Times New Roman"/>
                        <a:ea typeface="Times New Roman"/>
                      </a:endParaRPr>
                    </a:p>
                  </a:txBody>
                  <a:tcPr marL="66799" marR="66799" marT="0" marB="0" anchor="ctr">
                    <a:lnT w="12700" cap="flat" cmpd="sng" algn="ctr">
                      <a:solidFill>
                        <a:schemeClr val="tx1"/>
                      </a:solidFill>
                      <a:prstDash val="solid"/>
                      <a:round/>
                      <a:headEnd type="none" w="med" len="med"/>
                      <a:tailEnd type="none" w="med" len="med"/>
                    </a:lnT>
                  </a:tcPr>
                </a:tc>
              </a:tr>
            </a:tbl>
          </a:graphicData>
        </a:graphic>
      </p:graphicFrame>
      <p:cxnSp>
        <p:nvCxnSpPr>
          <p:cNvPr id="5" name="Straight Arrow Connector 4"/>
          <p:cNvCxnSpPr/>
          <p:nvPr/>
        </p:nvCxnSpPr>
        <p:spPr>
          <a:xfrm>
            <a:off x="407035" y="7408545"/>
            <a:ext cx="1282700" cy="12700"/>
          </a:xfrm>
          <a:prstGeom prst="straightConnector1">
            <a:avLst/>
          </a:prstGeom>
          <a:noFill/>
          <a:ln w="9525" cap="flat" cmpd="sng">
            <a:solidFill>
              <a:schemeClr val="dk1"/>
            </a:solidFill>
            <a:prstDash val="solid"/>
            <a:round/>
            <a:headEnd type="none" w="med" len="med"/>
            <a:tailEnd type="none" w="med" len="med"/>
          </a:ln>
        </p:spPr>
      </p:cxnSp>
    </p:spTree>
    <p:extLst>
      <p:ext uri="{BB962C8B-B14F-4D97-AF65-F5344CB8AC3E}">
        <p14:creationId xmlns:p14="http://schemas.microsoft.com/office/powerpoint/2010/main" xmlns="" val="13040154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503852"/>
            <a:ext cx="9601200" cy="639147"/>
          </a:xfrm>
        </p:spPr>
        <p:txBody>
          <a:bodyPr/>
          <a:lstStyle/>
          <a:p>
            <a:r>
              <a:rPr lang="en-US" sz="2000" dirty="0">
                <a:solidFill>
                  <a:schemeClr val="tx1"/>
                </a:solidFill>
              </a:rPr>
              <a:t>2 - Analysis of paragraphs of the second dimension (experience of workers): -</a:t>
            </a:r>
            <a:r>
              <a:rPr lang="en-US" sz="2000" b="0" dirty="0">
                <a:solidFill>
                  <a:schemeClr val="tx1"/>
                </a:solidFill>
              </a:rPr>
              <a:t/>
            </a:r>
            <a:br>
              <a:rPr lang="en-US" sz="2000" b="0" dirty="0">
                <a:solidFill>
                  <a:schemeClr val="tx1"/>
                </a:solidFill>
              </a:rPr>
            </a:br>
            <a:r>
              <a:rPr lang="en-US" sz="2000" b="0" dirty="0">
                <a:solidFill>
                  <a:schemeClr val="tx1"/>
                </a:solidFill>
              </a:rPr>
              <a:t>Table (12): Results of the analysis of the second dimension (staff experience):</a:t>
            </a:r>
          </a:p>
        </p:txBody>
      </p:sp>
      <p:sp>
        <p:nvSpPr>
          <p:cNvPr id="3" name="Text Placeholder 2"/>
          <p:cNvSpPr>
            <a:spLocks noGrp="1"/>
          </p:cNvSpPr>
          <p:nvPr>
            <p:ph type="body" idx="1"/>
          </p:nvPr>
        </p:nvSpPr>
        <p:spPr>
          <a:xfrm>
            <a:off x="1295400" y="1219200"/>
            <a:ext cx="9601200" cy="4571998"/>
          </a:xfrm>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3365307092"/>
              </p:ext>
            </p:extLst>
          </p:nvPr>
        </p:nvGraphicFramePr>
        <p:xfrm>
          <a:off x="533403" y="1219200"/>
          <a:ext cx="10972797" cy="5570852"/>
        </p:xfrm>
        <a:graphic>
          <a:graphicData uri="http://schemas.openxmlformats.org/drawingml/2006/table">
            <a:tbl>
              <a:tblPr rtl="1" bandRow="1">
                <a:tableStyleId>{0660B408-B3CF-4A94-85FC-2B1E0A45F4A2}</a:tableStyleId>
              </a:tblPr>
              <a:tblGrid>
                <a:gridCol w="1800224"/>
                <a:gridCol w="771525"/>
                <a:gridCol w="942975"/>
                <a:gridCol w="942975"/>
                <a:gridCol w="771525"/>
                <a:gridCol w="771525"/>
                <a:gridCol w="942975"/>
                <a:gridCol w="857249"/>
                <a:gridCol w="771525"/>
                <a:gridCol w="685799"/>
                <a:gridCol w="771525"/>
                <a:gridCol w="942975"/>
              </a:tblGrid>
              <a:tr h="1144602">
                <a:tc>
                  <a:txBody>
                    <a:bodyPr/>
                    <a:lstStyle/>
                    <a:p>
                      <a:pPr marL="0" marR="0" algn="ctr" rtl="1">
                        <a:spcBef>
                          <a:spcPts val="0"/>
                        </a:spcBef>
                        <a:spcAft>
                          <a:spcPts val="0"/>
                        </a:spcAft>
                      </a:pPr>
                      <a:r>
                        <a:rPr lang="ar-SA" sz="1600" b="1" dirty="0">
                          <a:solidFill>
                            <a:schemeClr val="bg1"/>
                          </a:solidFill>
                          <a:effectLst/>
                        </a:rPr>
                        <a:t>فقرات البعد الثاني/ البنوك</a:t>
                      </a:r>
                      <a:endParaRPr lang="en-US" sz="1400" b="1" dirty="0">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بنك فلسطين </a:t>
                      </a:r>
                      <a:endParaRPr lang="en-US" sz="14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البنك الاسلامي العربي</a:t>
                      </a:r>
                      <a:endParaRPr lang="en-US" sz="14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البنك الاسلامي الفلسطيني </a:t>
                      </a:r>
                      <a:endParaRPr lang="en-US" sz="14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بنك الاردن </a:t>
                      </a:r>
                      <a:endParaRPr lang="en-US" sz="14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بنك الاسكان</a:t>
                      </a:r>
                      <a:endParaRPr lang="en-US" sz="14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بنك الاستثمار الفلسطيني</a:t>
                      </a:r>
                      <a:endParaRPr lang="en-US" sz="14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البنك التجاري الاردني</a:t>
                      </a:r>
                      <a:endParaRPr lang="en-US" sz="14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بنك القاهره-عمان</a:t>
                      </a:r>
                      <a:endParaRPr lang="en-US" sz="14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dirty="0">
                          <a:solidFill>
                            <a:schemeClr val="bg1"/>
                          </a:solidFill>
                          <a:effectLst/>
                        </a:rPr>
                        <a:t>البنك الاهلي</a:t>
                      </a:r>
                      <a:endParaRPr lang="en-US" sz="1400" b="1" dirty="0">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a:solidFill>
                            <a:schemeClr val="bg1"/>
                          </a:solidFill>
                          <a:effectLst/>
                        </a:rPr>
                        <a:t>البنك العربي</a:t>
                      </a:r>
                      <a:endParaRPr lang="en-US" sz="1400" b="1">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600" b="1" dirty="0">
                          <a:solidFill>
                            <a:schemeClr val="bg1"/>
                          </a:solidFill>
                          <a:effectLst/>
                        </a:rPr>
                        <a:t>البنك التجاري العقاري الاردني</a:t>
                      </a:r>
                      <a:endParaRPr lang="en-US" sz="1400" b="1" dirty="0">
                        <a:solidFill>
                          <a:schemeClr val="bg1"/>
                        </a:solidFill>
                        <a:effectLst/>
                        <a:latin typeface="Times New Roman"/>
                        <a:ea typeface="Times New Roman"/>
                      </a:endParaRPr>
                    </a:p>
                  </a:txBody>
                  <a:tcPr marL="68036" marR="68036" marT="0" marB="0" anchor="ctr">
                    <a:lnB w="12700" cap="flat" cmpd="sng" algn="ctr">
                      <a:solidFill>
                        <a:schemeClr val="tx1"/>
                      </a:solidFill>
                      <a:prstDash val="solid"/>
                      <a:round/>
                      <a:headEnd type="none" w="med" len="med"/>
                      <a:tailEnd type="none" w="med" len="med"/>
                    </a:lnB>
                    <a:solidFill>
                      <a:schemeClr val="accent1"/>
                    </a:solidFill>
                  </a:tcPr>
                </a:tc>
              </a:tr>
              <a:tr h="817574">
                <a:tc>
                  <a:txBody>
                    <a:bodyPr/>
                    <a:lstStyle/>
                    <a:p>
                      <a:pPr marL="0" marR="0" algn="ctr" rtl="1">
                        <a:spcBef>
                          <a:spcPts val="0"/>
                        </a:spcBef>
                        <a:spcAft>
                          <a:spcPts val="0"/>
                        </a:spcAft>
                      </a:pPr>
                      <a:r>
                        <a:rPr lang="ar-SA" sz="1600">
                          <a:effectLst/>
                        </a:rPr>
                        <a:t>يتوفر لدى الموظفين الخبرة الكافية مجال أعمالهم المخصصة لهم</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8511">
                <a:tc>
                  <a:txBody>
                    <a:bodyPr/>
                    <a:lstStyle/>
                    <a:p>
                      <a:pPr marL="0" marR="0" algn="ctr" rtl="1">
                        <a:spcBef>
                          <a:spcPts val="0"/>
                        </a:spcBef>
                        <a:spcAft>
                          <a:spcPts val="0"/>
                        </a:spcAft>
                      </a:pPr>
                      <a:r>
                        <a:rPr lang="ar-SA" sz="1600">
                          <a:effectLst/>
                        </a:rPr>
                        <a:t>يقوم الموظفون بتأدية  مهامهم بأفضل وجه</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4.40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4.20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4.25</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dirty="0">
                          <a:effectLst/>
                        </a:rPr>
                        <a:t>3.40</a:t>
                      </a:r>
                      <a:endParaRPr lang="en-US" sz="1400" dirty="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3.25</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3.80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08117">
                <a:tc>
                  <a:txBody>
                    <a:bodyPr/>
                    <a:lstStyle/>
                    <a:p>
                      <a:pPr marL="0" marR="0" algn="ctr" rtl="1">
                        <a:spcBef>
                          <a:spcPts val="0"/>
                        </a:spcBef>
                        <a:spcAft>
                          <a:spcPts val="0"/>
                        </a:spcAft>
                      </a:pPr>
                      <a:r>
                        <a:rPr lang="ar-SA" sz="1600">
                          <a:effectLst/>
                        </a:rPr>
                        <a:t>لدى البنك عدد كاف من الموظفين الذين يمتلكون المعارف والخبرات الازمة لأداء العمل بكفاءة</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3.80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4.75</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2.20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3.25</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4.75</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dirty="0">
                          <a:effectLst/>
                        </a:rPr>
                        <a:t>4.33</a:t>
                      </a:r>
                      <a:endParaRPr lang="en-US" sz="1400" dirty="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94368">
                <a:tc>
                  <a:txBody>
                    <a:bodyPr/>
                    <a:lstStyle/>
                    <a:p>
                      <a:pPr marL="0" marR="0" algn="ctr" rtl="1">
                        <a:spcBef>
                          <a:spcPts val="0"/>
                        </a:spcBef>
                        <a:spcAft>
                          <a:spcPts val="0"/>
                        </a:spcAft>
                      </a:pPr>
                      <a:r>
                        <a:rPr lang="ar-SA" sz="1600">
                          <a:effectLst/>
                        </a:rPr>
                        <a:t>عند حدوث مشكلات في العمل تسهم الخبرة العملية التي يمتلكها الموظفون في تقديم الحلول المتميزة</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3.80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4.20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4.20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4.25</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3.75</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4.75</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3.20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600">
                          <a:effectLst/>
                        </a:rPr>
                        <a:t>4.00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7029">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dirty="0" smtClean="0">
                          <a:effectLst/>
                        </a:rPr>
                        <a:t>جميع</a:t>
                      </a:r>
                      <a:r>
                        <a:rPr lang="ar-SA" sz="1600" baseline="0" dirty="0" smtClean="0">
                          <a:effectLst/>
                        </a:rPr>
                        <a:t> الفقرات</a:t>
                      </a:r>
                      <a:r>
                        <a:rPr lang="en-US" sz="1600" dirty="0" smtClean="0">
                          <a:effectLst/>
                        </a:rPr>
                        <a:t> </a:t>
                      </a:r>
                      <a:endParaRPr lang="en-US" sz="1600" dirty="0" smtClean="0">
                        <a:solidFill>
                          <a:srgbClr val="000000"/>
                        </a:solidFill>
                        <a:effectLst/>
                        <a:latin typeface="Times New Roman"/>
                        <a:ea typeface="Times New Roman"/>
                      </a:endParaRPr>
                    </a:p>
                    <a:p>
                      <a:pPr marL="0" marR="0" algn="ctr" rtl="1">
                        <a:spcBef>
                          <a:spcPts val="0"/>
                        </a:spcBef>
                        <a:spcAft>
                          <a:spcPts val="0"/>
                        </a:spcAft>
                      </a:pPr>
                      <a:r>
                        <a:rPr lang="en-US" sz="1600" dirty="0">
                          <a:effectLst/>
                        </a:rPr>
                        <a:t> </a:t>
                      </a:r>
                      <a:endParaRPr lang="en-US" sz="1400" dirty="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3.80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3.80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4.55</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4.75</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4.56</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3.15</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3.56</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4.88</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5.00</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a:effectLst/>
                        </a:rPr>
                        <a:t>3.75</a:t>
                      </a:r>
                      <a:endParaRPr lang="en-US" sz="140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600" dirty="0">
                          <a:effectLst/>
                        </a:rPr>
                        <a:t>4.33</a:t>
                      </a:r>
                      <a:endParaRPr lang="en-US" sz="1400" dirty="0">
                        <a:solidFill>
                          <a:srgbClr val="000000"/>
                        </a:solidFill>
                        <a:effectLst/>
                        <a:latin typeface="Times New Roman"/>
                        <a:ea typeface="Times New Roman"/>
                      </a:endParaRPr>
                    </a:p>
                  </a:txBody>
                  <a:tcPr marL="68036" marR="68036" marT="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349497859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503853"/>
            <a:ext cx="9601200" cy="943948"/>
          </a:xfrm>
        </p:spPr>
        <p:txBody>
          <a:bodyPr/>
          <a:lstStyle/>
          <a:p>
            <a:r>
              <a:rPr lang="en-US" sz="2000" dirty="0">
                <a:solidFill>
                  <a:schemeClr val="tx1"/>
                </a:solidFill>
              </a:rPr>
              <a:t>3 - Analysis of the paragraphs of the third dimension (skill workers): -</a:t>
            </a:r>
            <a:r>
              <a:rPr lang="en-US" sz="2000" b="0" dirty="0">
                <a:solidFill>
                  <a:schemeClr val="tx1"/>
                </a:solidFill>
              </a:rPr>
              <a:t/>
            </a:r>
            <a:br>
              <a:rPr lang="en-US" sz="2000" b="0" dirty="0">
                <a:solidFill>
                  <a:schemeClr val="tx1"/>
                </a:solidFill>
              </a:rPr>
            </a:br>
            <a:r>
              <a:rPr lang="en-US" sz="2000" b="0" dirty="0">
                <a:solidFill>
                  <a:schemeClr val="tx1"/>
                </a:solidFill>
              </a:rPr>
              <a:t>Table (13): Results of Analysis of the Third Dimension Paragraphs (Employee Skill):</a:t>
            </a:r>
          </a:p>
        </p:txBody>
      </p:sp>
      <p:sp>
        <p:nvSpPr>
          <p:cNvPr id="3" name="Text Placeholder 2"/>
          <p:cNvSpPr>
            <a:spLocks noGrp="1"/>
          </p:cNvSpPr>
          <p:nvPr>
            <p:ph type="body" idx="1"/>
          </p:nvPr>
        </p:nvSpPr>
        <p:spPr>
          <a:xfrm>
            <a:off x="1295400" y="1447800"/>
            <a:ext cx="9601200" cy="4343398"/>
          </a:xfrm>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3105296793"/>
              </p:ext>
            </p:extLst>
          </p:nvPr>
        </p:nvGraphicFramePr>
        <p:xfrm>
          <a:off x="609600" y="1447800"/>
          <a:ext cx="11201401" cy="5201296"/>
        </p:xfrm>
        <a:graphic>
          <a:graphicData uri="http://schemas.openxmlformats.org/drawingml/2006/table">
            <a:tbl>
              <a:tblPr rtl="1" bandRow="1">
                <a:tableStyleId>{0660B408-B3CF-4A94-85FC-2B1E0A45F4A2}</a:tableStyleId>
              </a:tblPr>
              <a:tblGrid>
                <a:gridCol w="1881835"/>
                <a:gridCol w="802518"/>
                <a:gridCol w="900096"/>
                <a:gridCol w="984728"/>
                <a:gridCol w="717885"/>
                <a:gridCol w="806502"/>
                <a:gridCol w="968798"/>
                <a:gridCol w="823427"/>
                <a:gridCol w="896111"/>
                <a:gridCol w="708924"/>
                <a:gridCol w="724855"/>
                <a:gridCol w="985722"/>
              </a:tblGrid>
              <a:tr h="837309">
                <a:tc>
                  <a:txBody>
                    <a:bodyPr/>
                    <a:lstStyle/>
                    <a:p>
                      <a:pPr marL="0" marR="0" algn="ctr" rtl="1">
                        <a:spcBef>
                          <a:spcPts val="0"/>
                        </a:spcBef>
                        <a:spcAft>
                          <a:spcPts val="0"/>
                        </a:spcAft>
                      </a:pPr>
                      <a:r>
                        <a:rPr lang="ar-SA" sz="1800" b="1" dirty="0">
                          <a:solidFill>
                            <a:schemeClr val="bg1"/>
                          </a:solidFill>
                          <a:effectLst/>
                        </a:rPr>
                        <a:t>فقرات البعد الثالث/ البنوك</a:t>
                      </a:r>
                      <a:endParaRPr lang="en-US" sz="1400" b="1" dirty="0">
                        <a:solidFill>
                          <a:schemeClr val="bg1"/>
                        </a:solidFill>
                        <a:effectLst/>
                        <a:latin typeface="Times New Roman"/>
                        <a:ea typeface="Times New Roman"/>
                      </a:endParaRPr>
                    </a:p>
                  </a:txBody>
                  <a:tcPr marL="63305" marR="6330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r" rtl="1">
                        <a:spcBef>
                          <a:spcPts val="0"/>
                        </a:spcBef>
                        <a:spcAft>
                          <a:spcPts val="0"/>
                        </a:spcAft>
                      </a:pPr>
                      <a:r>
                        <a:rPr lang="ar-SA" sz="1800" b="1">
                          <a:solidFill>
                            <a:schemeClr val="bg1"/>
                          </a:solidFill>
                          <a:effectLst/>
                        </a:rPr>
                        <a:t>بنك فلسطين</a:t>
                      </a:r>
                      <a:endParaRPr lang="en-US" sz="1400" b="1">
                        <a:solidFill>
                          <a:schemeClr val="bg1"/>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r" rtl="1">
                        <a:spcBef>
                          <a:spcPts val="0"/>
                        </a:spcBef>
                        <a:spcAft>
                          <a:spcPts val="0"/>
                        </a:spcAft>
                      </a:pPr>
                      <a:r>
                        <a:rPr lang="ar-SA" sz="1800" b="1">
                          <a:solidFill>
                            <a:schemeClr val="bg1"/>
                          </a:solidFill>
                          <a:effectLst/>
                        </a:rPr>
                        <a:t>البنك الاسلامي العربي</a:t>
                      </a:r>
                      <a:endParaRPr lang="en-US" sz="1400" b="1">
                        <a:solidFill>
                          <a:schemeClr val="bg1"/>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r" rtl="1">
                        <a:spcBef>
                          <a:spcPts val="0"/>
                        </a:spcBef>
                        <a:spcAft>
                          <a:spcPts val="0"/>
                        </a:spcAft>
                      </a:pPr>
                      <a:r>
                        <a:rPr lang="ar-SA" sz="1800" b="1">
                          <a:solidFill>
                            <a:schemeClr val="bg1"/>
                          </a:solidFill>
                          <a:effectLst/>
                        </a:rPr>
                        <a:t>البنك االاسلامي الفلسطيني</a:t>
                      </a:r>
                      <a:endParaRPr lang="en-US" sz="1400" b="1">
                        <a:solidFill>
                          <a:schemeClr val="bg1"/>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r" rtl="1">
                        <a:spcBef>
                          <a:spcPts val="0"/>
                        </a:spcBef>
                        <a:spcAft>
                          <a:spcPts val="0"/>
                        </a:spcAft>
                      </a:pPr>
                      <a:r>
                        <a:rPr lang="ar-SA" sz="1800" b="1">
                          <a:solidFill>
                            <a:schemeClr val="bg1"/>
                          </a:solidFill>
                          <a:effectLst/>
                        </a:rPr>
                        <a:t>بنك الاردن</a:t>
                      </a:r>
                      <a:endParaRPr lang="en-US" sz="1400" b="1">
                        <a:solidFill>
                          <a:schemeClr val="bg1"/>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r" rtl="1">
                        <a:spcBef>
                          <a:spcPts val="0"/>
                        </a:spcBef>
                        <a:spcAft>
                          <a:spcPts val="0"/>
                        </a:spcAft>
                      </a:pPr>
                      <a:r>
                        <a:rPr lang="ar-SA" sz="1800" b="1">
                          <a:solidFill>
                            <a:schemeClr val="bg1"/>
                          </a:solidFill>
                          <a:effectLst/>
                        </a:rPr>
                        <a:t>بنك الاسكان</a:t>
                      </a:r>
                      <a:endParaRPr lang="en-US" sz="1400" b="1">
                        <a:solidFill>
                          <a:schemeClr val="bg1"/>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r" rtl="1">
                        <a:spcBef>
                          <a:spcPts val="0"/>
                        </a:spcBef>
                        <a:spcAft>
                          <a:spcPts val="0"/>
                        </a:spcAft>
                      </a:pPr>
                      <a:r>
                        <a:rPr lang="ar-SA" sz="1800" b="1">
                          <a:solidFill>
                            <a:schemeClr val="bg1"/>
                          </a:solidFill>
                          <a:effectLst/>
                        </a:rPr>
                        <a:t>بنك الاستثمار الفلسطيني</a:t>
                      </a:r>
                      <a:endParaRPr lang="en-US" sz="1400" b="1">
                        <a:solidFill>
                          <a:schemeClr val="bg1"/>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r" rtl="1">
                        <a:spcBef>
                          <a:spcPts val="0"/>
                        </a:spcBef>
                        <a:spcAft>
                          <a:spcPts val="0"/>
                        </a:spcAft>
                      </a:pPr>
                      <a:r>
                        <a:rPr lang="ar-SA" sz="1800" b="1">
                          <a:solidFill>
                            <a:schemeClr val="bg1"/>
                          </a:solidFill>
                          <a:effectLst/>
                        </a:rPr>
                        <a:t>البنك التجاري الاردني</a:t>
                      </a:r>
                      <a:endParaRPr lang="en-US" sz="1400" b="1">
                        <a:solidFill>
                          <a:schemeClr val="bg1"/>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r" rtl="1">
                        <a:spcBef>
                          <a:spcPts val="0"/>
                        </a:spcBef>
                        <a:spcAft>
                          <a:spcPts val="0"/>
                        </a:spcAft>
                      </a:pPr>
                      <a:r>
                        <a:rPr lang="ar-SA" sz="1800" b="1">
                          <a:solidFill>
                            <a:schemeClr val="bg1"/>
                          </a:solidFill>
                          <a:effectLst/>
                        </a:rPr>
                        <a:t>بنك القاهرة-عمان</a:t>
                      </a:r>
                      <a:endParaRPr lang="en-US" sz="1400" b="1">
                        <a:solidFill>
                          <a:schemeClr val="bg1"/>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r" rtl="1">
                        <a:spcBef>
                          <a:spcPts val="0"/>
                        </a:spcBef>
                        <a:spcAft>
                          <a:spcPts val="0"/>
                        </a:spcAft>
                      </a:pPr>
                      <a:r>
                        <a:rPr lang="ar-SA" sz="1800" b="1">
                          <a:solidFill>
                            <a:schemeClr val="bg1"/>
                          </a:solidFill>
                          <a:effectLst/>
                        </a:rPr>
                        <a:t>البنك الاهلي</a:t>
                      </a:r>
                      <a:endParaRPr lang="en-US" sz="1400" b="1">
                        <a:solidFill>
                          <a:schemeClr val="bg1"/>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r" rtl="1">
                        <a:spcBef>
                          <a:spcPts val="0"/>
                        </a:spcBef>
                        <a:spcAft>
                          <a:spcPts val="0"/>
                        </a:spcAft>
                      </a:pPr>
                      <a:r>
                        <a:rPr lang="ar-SA" sz="1800" b="1">
                          <a:solidFill>
                            <a:schemeClr val="bg1"/>
                          </a:solidFill>
                          <a:effectLst/>
                        </a:rPr>
                        <a:t>البنك العربي </a:t>
                      </a:r>
                      <a:endParaRPr lang="en-US" sz="1400" b="1">
                        <a:solidFill>
                          <a:schemeClr val="bg1"/>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r" rtl="1">
                        <a:spcBef>
                          <a:spcPts val="0"/>
                        </a:spcBef>
                        <a:spcAft>
                          <a:spcPts val="0"/>
                        </a:spcAft>
                      </a:pPr>
                      <a:r>
                        <a:rPr lang="ar-SA" sz="1800" b="1" dirty="0">
                          <a:solidFill>
                            <a:schemeClr val="bg1"/>
                          </a:solidFill>
                          <a:effectLst/>
                        </a:rPr>
                        <a:t>البنك التجاري العقاري الاهلي </a:t>
                      </a:r>
                      <a:endParaRPr lang="en-US" sz="1400" b="1" dirty="0">
                        <a:solidFill>
                          <a:schemeClr val="bg1"/>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r>
              <a:tr h="1046636">
                <a:tc>
                  <a:txBody>
                    <a:bodyPr/>
                    <a:lstStyle/>
                    <a:p>
                      <a:pPr marL="0" marR="0" algn="r" rtl="1">
                        <a:spcBef>
                          <a:spcPts val="0"/>
                        </a:spcBef>
                        <a:spcAft>
                          <a:spcPts val="0"/>
                        </a:spcAft>
                      </a:pPr>
                      <a:r>
                        <a:rPr lang="ar-SA" sz="1800">
                          <a:effectLst/>
                        </a:rPr>
                        <a:t>مهارات الموظفين في البنك تتناسب مع المستوى المطلوب لأداء مهامهم على اكمل وجه</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4.20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4.00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4.80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4.25</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4.00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dirty="0">
                          <a:effectLst/>
                        </a:rPr>
                        <a:t>3.00</a:t>
                      </a:r>
                      <a:endParaRPr lang="en-US" sz="1400" dirty="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4.00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4.50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4.80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5.00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4.33</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55964">
                <a:tc>
                  <a:txBody>
                    <a:bodyPr/>
                    <a:lstStyle/>
                    <a:p>
                      <a:pPr marL="0" marR="0" algn="r" rtl="1">
                        <a:spcBef>
                          <a:spcPts val="0"/>
                        </a:spcBef>
                        <a:spcAft>
                          <a:spcPts val="0"/>
                        </a:spcAft>
                      </a:pPr>
                      <a:r>
                        <a:rPr lang="ar-SA" sz="1800">
                          <a:effectLst/>
                        </a:rPr>
                        <a:t>من أساسيات اكتساب المهارات العملية المتنوعة تركيز الادارة العليا على التطوير والتعليم المستمر</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3.60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4.00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3.80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4.00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5.00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3.80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3.50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3.75</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4.80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4.00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4.00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46636">
                <a:tc>
                  <a:txBody>
                    <a:bodyPr/>
                    <a:lstStyle/>
                    <a:p>
                      <a:pPr marL="0" marR="0" algn="r" rtl="1">
                        <a:spcBef>
                          <a:spcPts val="0"/>
                        </a:spcBef>
                        <a:spcAft>
                          <a:spcPts val="0"/>
                        </a:spcAft>
                      </a:pPr>
                      <a:r>
                        <a:rPr lang="ar-SA" sz="1800">
                          <a:effectLst/>
                        </a:rPr>
                        <a:t>يمتلك البنك  موظفين ذوي مهارات إدارية وبرمجية تساعد في تحقيق الأداء بشكل مميز</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4.00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5.00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4.00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4.25</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4.75</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2.80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3.00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4.50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4.80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4.20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rtl="1">
                        <a:spcBef>
                          <a:spcPts val="0"/>
                        </a:spcBef>
                        <a:spcAft>
                          <a:spcPts val="0"/>
                        </a:spcAft>
                      </a:pPr>
                      <a:r>
                        <a:rPr lang="en-US" sz="1800">
                          <a:effectLst/>
                        </a:rPr>
                        <a:t>5.00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7856">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sz="1800" dirty="0">
                          <a:effectLst/>
                        </a:rPr>
                        <a:t> </a:t>
                      </a:r>
                      <a:r>
                        <a:rPr lang="ar-SA" sz="1400" dirty="0" smtClean="0">
                          <a:effectLst/>
                        </a:rPr>
                        <a:t>جميع</a:t>
                      </a:r>
                      <a:r>
                        <a:rPr lang="ar-SA" sz="1400" baseline="0" dirty="0" smtClean="0">
                          <a:effectLst/>
                        </a:rPr>
                        <a:t> الفقرات</a:t>
                      </a:r>
                      <a:r>
                        <a:rPr lang="en-US" sz="1400" dirty="0" smtClean="0">
                          <a:effectLst/>
                        </a:rPr>
                        <a:t> </a:t>
                      </a:r>
                      <a:endParaRPr lang="en-US" sz="1400" dirty="0" smtClean="0">
                        <a:solidFill>
                          <a:srgbClr val="000000"/>
                        </a:solidFill>
                        <a:effectLst/>
                        <a:latin typeface="Times New Roman"/>
                        <a:ea typeface="Times New Roman"/>
                      </a:endParaRPr>
                    </a:p>
                    <a:p>
                      <a:pPr marL="0" marR="0" algn="r" rtl="1">
                        <a:spcBef>
                          <a:spcPts val="0"/>
                        </a:spcBef>
                        <a:spcAft>
                          <a:spcPts val="0"/>
                        </a:spcAft>
                      </a:pPr>
                      <a:endParaRPr lang="en-US" sz="1400" dirty="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r" rtl="1">
                        <a:spcBef>
                          <a:spcPts val="0"/>
                        </a:spcBef>
                        <a:spcAft>
                          <a:spcPts val="0"/>
                        </a:spcAft>
                      </a:pPr>
                      <a:r>
                        <a:rPr lang="en-US" sz="1800">
                          <a:effectLst/>
                        </a:rPr>
                        <a:t>3.93</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r" rtl="1">
                        <a:spcBef>
                          <a:spcPts val="0"/>
                        </a:spcBef>
                        <a:spcAft>
                          <a:spcPts val="0"/>
                        </a:spcAft>
                      </a:pPr>
                      <a:r>
                        <a:rPr lang="en-US" sz="1800">
                          <a:effectLst/>
                        </a:rPr>
                        <a:t>4.33</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r" rtl="1">
                        <a:spcBef>
                          <a:spcPts val="0"/>
                        </a:spcBef>
                        <a:spcAft>
                          <a:spcPts val="0"/>
                        </a:spcAft>
                      </a:pPr>
                      <a:r>
                        <a:rPr lang="en-US" sz="1800">
                          <a:effectLst/>
                        </a:rPr>
                        <a:t>4.20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r" rtl="1">
                        <a:spcBef>
                          <a:spcPts val="0"/>
                        </a:spcBef>
                        <a:spcAft>
                          <a:spcPts val="0"/>
                        </a:spcAft>
                      </a:pPr>
                      <a:r>
                        <a:rPr lang="en-US" sz="1800">
                          <a:effectLst/>
                        </a:rPr>
                        <a:t>4.17</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r" rtl="1">
                        <a:spcBef>
                          <a:spcPts val="0"/>
                        </a:spcBef>
                        <a:spcAft>
                          <a:spcPts val="0"/>
                        </a:spcAft>
                      </a:pPr>
                      <a:r>
                        <a:rPr lang="en-US" sz="1800">
                          <a:effectLst/>
                        </a:rPr>
                        <a:t>4.58</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r" rtl="1">
                        <a:spcBef>
                          <a:spcPts val="0"/>
                        </a:spcBef>
                        <a:spcAft>
                          <a:spcPts val="0"/>
                        </a:spcAft>
                      </a:pPr>
                      <a:r>
                        <a:rPr lang="en-US" sz="1800">
                          <a:effectLst/>
                        </a:rPr>
                        <a:t>3.20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r" rtl="1">
                        <a:spcBef>
                          <a:spcPts val="0"/>
                        </a:spcBef>
                        <a:spcAft>
                          <a:spcPts val="0"/>
                        </a:spcAft>
                      </a:pPr>
                      <a:r>
                        <a:rPr lang="en-US" sz="1800">
                          <a:effectLst/>
                        </a:rPr>
                        <a:t>3.50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r" rtl="1">
                        <a:spcBef>
                          <a:spcPts val="0"/>
                        </a:spcBef>
                        <a:spcAft>
                          <a:spcPts val="0"/>
                        </a:spcAft>
                      </a:pPr>
                      <a:r>
                        <a:rPr lang="en-US" sz="1800">
                          <a:effectLst/>
                        </a:rPr>
                        <a:t>4.25</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r" rtl="1">
                        <a:spcBef>
                          <a:spcPts val="0"/>
                        </a:spcBef>
                        <a:spcAft>
                          <a:spcPts val="0"/>
                        </a:spcAft>
                      </a:pPr>
                      <a:r>
                        <a:rPr lang="en-US" sz="1800">
                          <a:effectLst/>
                        </a:rPr>
                        <a:t>4.80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r" rtl="1">
                        <a:spcBef>
                          <a:spcPts val="0"/>
                        </a:spcBef>
                        <a:spcAft>
                          <a:spcPts val="0"/>
                        </a:spcAft>
                      </a:pPr>
                      <a:r>
                        <a:rPr lang="en-US" sz="1800">
                          <a:effectLst/>
                        </a:rPr>
                        <a:t>4.40</a:t>
                      </a:r>
                      <a:endParaRPr lang="en-US" sz="140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r" rtl="1">
                        <a:spcBef>
                          <a:spcPts val="0"/>
                        </a:spcBef>
                        <a:spcAft>
                          <a:spcPts val="0"/>
                        </a:spcAft>
                      </a:pPr>
                      <a:r>
                        <a:rPr lang="en-US" sz="1800" dirty="0">
                          <a:effectLst/>
                        </a:rPr>
                        <a:t>4.44</a:t>
                      </a:r>
                      <a:endParaRPr lang="en-US" sz="1400" dirty="0">
                        <a:solidFill>
                          <a:srgbClr val="000000"/>
                        </a:solidFill>
                        <a:effectLst/>
                        <a:latin typeface="Times New Roman"/>
                        <a:ea typeface="Times New Roman"/>
                      </a:endParaRPr>
                    </a:p>
                  </a:txBody>
                  <a:tcPr marL="63305" marR="6330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6836017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JO" sz="2000" dirty="0" smtClean="0">
                <a:solidFill>
                  <a:schemeClr val="tx1"/>
                </a:solidFill>
              </a:rPr>
              <a:t>4</a:t>
            </a:r>
            <a:r>
              <a:rPr lang="en-US" sz="2000" dirty="0" smtClean="0">
                <a:solidFill>
                  <a:schemeClr val="tx1"/>
                </a:solidFill>
              </a:rPr>
              <a:t>- </a:t>
            </a:r>
            <a:r>
              <a:rPr lang="en-US" sz="2000" dirty="0">
                <a:solidFill>
                  <a:schemeClr val="tx1"/>
                </a:solidFill>
              </a:rPr>
              <a:t>Analysis of paragraphs for the fourth dimension (the spirit of innovation and innovation): -</a:t>
            </a:r>
            <a:r>
              <a:rPr lang="en-US" sz="2000" b="0" dirty="0">
                <a:solidFill>
                  <a:schemeClr val="tx1"/>
                </a:solidFill>
              </a:rPr>
              <a:t/>
            </a:r>
            <a:br>
              <a:rPr lang="en-US" sz="2000" b="0" dirty="0">
                <a:solidFill>
                  <a:schemeClr val="tx1"/>
                </a:solidFill>
              </a:rPr>
            </a:br>
            <a:r>
              <a:rPr lang="en-US" sz="2000" b="0" dirty="0">
                <a:solidFill>
                  <a:schemeClr val="tx1"/>
                </a:solidFill>
              </a:rPr>
              <a:t> </a:t>
            </a:r>
            <a:r>
              <a:rPr lang="en-US" sz="2000" b="0" dirty="0" smtClean="0">
                <a:solidFill>
                  <a:schemeClr val="tx1"/>
                </a:solidFill>
              </a:rPr>
              <a:t>Table </a:t>
            </a:r>
            <a:r>
              <a:rPr lang="en-US" sz="2000" b="0" dirty="0">
                <a:solidFill>
                  <a:schemeClr val="tx1"/>
                </a:solidFill>
              </a:rPr>
              <a:t>(14): Results of Analysis of the Fourth Dimension Paragraphs (Innovation and Innovation):</a:t>
            </a:r>
          </a:p>
        </p:txBody>
      </p:sp>
      <p:sp>
        <p:nvSpPr>
          <p:cNvPr id="3" name="Text Placeholder 2"/>
          <p:cNvSpPr>
            <a:spLocks noGrp="1"/>
          </p:cNvSpPr>
          <p:nvPr>
            <p:ph type="body" idx="1"/>
          </p:nvPr>
        </p:nvSpPr>
        <p:spPr>
          <a:xfrm>
            <a:off x="1295400" y="1600200"/>
            <a:ext cx="9601200" cy="4190998"/>
          </a:xfrm>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1281226734"/>
              </p:ext>
            </p:extLst>
          </p:nvPr>
        </p:nvGraphicFramePr>
        <p:xfrm>
          <a:off x="609601" y="1600200"/>
          <a:ext cx="10972800" cy="5189583"/>
        </p:xfrm>
        <a:graphic>
          <a:graphicData uri="http://schemas.openxmlformats.org/drawingml/2006/table">
            <a:tbl>
              <a:tblPr rtl="1" bandRow="1">
                <a:tableStyleId>{0660B408-B3CF-4A94-85FC-2B1E0A45F4A2}</a:tableStyleId>
              </a:tblPr>
              <a:tblGrid>
                <a:gridCol w="1827015"/>
                <a:gridCol w="760771"/>
                <a:gridCol w="879458"/>
                <a:gridCol w="949503"/>
                <a:gridCol w="788982"/>
                <a:gridCol w="778281"/>
                <a:gridCol w="928102"/>
                <a:gridCol w="816223"/>
                <a:gridCol w="810386"/>
                <a:gridCol w="821088"/>
                <a:gridCol w="808441"/>
                <a:gridCol w="804550"/>
              </a:tblGrid>
              <a:tr h="943429">
                <a:tc>
                  <a:txBody>
                    <a:bodyPr/>
                    <a:lstStyle/>
                    <a:p>
                      <a:pPr marL="0" marR="0" algn="ctr" rtl="1">
                        <a:spcBef>
                          <a:spcPts val="0"/>
                        </a:spcBef>
                        <a:spcAft>
                          <a:spcPts val="0"/>
                        </a:spcAft>
                      </a:pPr>
                      <a:r>
                        <a:rPr lang="ar-SA" sz="1500" b="1" dirty="0">
                          <a:solidFill>
                            <a:schemeClr val="bg1"/>
                          </a:solidFill>
                          <a:effectLst/>
                        </a:rPr>
                        <a:t>فقرات البعد الرابع/ البنوك</a:t>
                      </a:r>
                      <a:endParaRPr lang="en-US" sz="1500" b="1" dirty="0">
                        <a:solidFill>
                          <a:schemeClr val="bg1"/>
                        </a:solidFill>
                        <a:effectLst/>
                        <a:latin typeface="Times New Roman"/>
                        <a:ea typeface="Times New Roman"/>
                      </a:endParaRPr>
                    </a:p>
                  </a:txBody>
                  <a:tcPr marL="54000" marR="5400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500" b="1">
                          <a:solidFill>
                            <a:schemeClr val="bg1"/>
                          </a:solidFill>
                          <a:effectLst/>
                        </a:rPr>
                        <a:t>بنك فلسطين </a:t>
                      </a:r>
                      <a:endParaRPr lang="en-US" sz="1500" b="1">
                        <a:solidFill>
                          <a:schemeClr val="bg1"/>
                        </a:solidFill>
                        <a:effectLst/>
                        <a:latin typeface="Times New Roman"/>
                        <a:ea typeface="Times New Roman"/>
                      </a:endParaRPr>
                    </a:p>
                  </a:txBody>
                  <a:tcPr marL="54000" marR="5400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500" b="1">
                          <a:solidFill>
                            <a:schemeClr val="bg1"/>
                          </a:solidFill>
                          <a:effectLst/>
                        </a:rPr>
                        <a:t>البنك الاسلامي العربي</a:t>
                      </a:r>
                      <a:endParaRPr lang="en-US" sz="1500" b="1">
                        <a:solidFill>
                          <a:schemeClr val="bg1"/>
                        </a:solidFill>
                        <a:effectLst/>
                        <a:latin typeface="Times New Roman"/>
                        <a:ea typeface="Times New Roman"/>
                      </a:endParaRPr>
                    </a:p>
                  </a:txBody>
                  <a:tcPr marL="54000" marR="5400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500" b="1">
                          <a:solidFill>
                            <a:schemeClr val="bg1"/>
                          </a:solidFill>
                          <a:effectLst/>
                        </a:rPr>
                        <a:t>البنك الاسلامي الفلسطيني </a:t>
                      </a:r>
                      <a:endParaRPr lang="en-US" sz="1500" b="1">
                        <a:solidFill>
                          <a:schemeClr val="bg1"/>
                        </a:solidFill>
                        <a:effectLst/>
                        <a:latin typeface="Times New Roman"/>
                        <a:ea typeface="Times New Roman"/>
                      </a:endParaRPr>
                    </a:p>
                  </a:txBody>
                  <a:tcPr marL="54000" marR="5400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500" b="1" dirty="0">
                          <a:solidFill>
                            <a:schemeClr val="bg1"/>
                          </a:solidFill>
                          <a:effectLst/>
                        </a:rPr>
                        <a:t>بنك الاردن</a:t>
                      </a:r>
                      <a:endParaRPr lang="en-US" sz="1500" b="1" dirty="0">
                        <a:solidFill>
                          <a:schemeClr val="bg1"/>
                        </a:solidFill>
                        <a:effectLst/>
                        <a:latin typeface="Times New Roman"/>
                        <a:ea typeface="Times New Roman"/>
                      </a:endParaRPr>
                    </a:p>
                  </a:txBody>
                  <a:tcPr marL="54000" marR="5400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500" b="1">
                          <a:solidFill>
                            <a:schemeClr val="bg1"/>
                          </a:solidFill>
                          <a:effectLst/>
                        </a:rPr>
                        <a:t>بنك الاسكان</a:t>
                      </a:r>
                      <a:endParaRPr lang="en-US" sz="1500" b="1">
                        <a:solidFill>
                          <a:schemeClr val="bg1"/>
                        </a:solidFill>
                        <a:effectLst/>
                        <a:latin typeface="Times New Roman"/>
                        <a:ea typeface="Times New Roman"/>
                      </a:endParaRPr>
                    </a:p>
                  </a:txBody>
                  <a:tcPr marL="54000" marR="5400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500" b="1">
                          <a:solidFill>
                            <a:schemeClr val="bg1"/>
                          </a:solidFill>
                          <a:effectLst/>
                        </a:rPr>
                        <a:t>بنك الاستثمار الفلسطيني</a:t>
                      </a:r>
                      <a:endParaRPr lang="en-US" sz="1500" b="1">
                        <a:solidFill>
                          <a:schemeClr val="bg1"/>
                        </a:solidFill>
                        <a:effectLst/>
                        <a:latin typeface="Times New Roman"/>
                        <a:ea typeface="Times New Roman"/>
                      </a:endParaRPr>
                    </a:p>
                  </a:txBody>
                  <a:tcPr marL="54000" marR="5400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500" b="1">
                          <a:solidFill>
                            <a:schemeClr val="bg1"/>
                          </a:solidFill>
                          <a:effectLst/>
                        </a:rPr>
                        <a:t>البنك التجاري الاردني</a:t>
                      </a:r>
                      <a:endParaRPr lang="en-US" sz="1500" b="1">
                        <a:solidFill>
                          <a:schemeClr val="bg1"/>
                        </a:solidFill>
                        <a:effectLst/>
                        <a:latin typeface="Times New Roman"/>
                        <a:ea typeface="Times New Roman"/>
                      </a:endParaRPr>
                    </a:p>
                  </a:txBody>
                  <a:tcPr marL="54000" marR="5400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500" b="1">
                          <a:solidFill>
                            <a:schemeClr val="bg1"/>
                          </a:solidFill>
                          <a:effectLst/>
                        </a:rPr>
                        <a:t>بنك القاهرة-عمان</a:t>
                      </a:r>
                      <a:endParaRPr lang="en-US" sz="1500" b="1">
                        <a:solidFill>
                          <a:schemeClr val="bg1"/>
                        </a:solidFill>
                        <a:effectLst/>
                        <a:latin typeface="Times New Roman"/>
                        <a:ea typeface="Times New Roman"/>
                      </a:endParaRPr>
                    </a:p>
                  </a:txBody>
                  <a:tcPr marL="54000" marR="5400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500" b="1">
                          <a:solidFill>
                            <a:schemeClr val="bg1"/>
                          </a:solidFill>
                          <a:effectLst/>
                        </a:rPr>
                        <a:t>البنك الاهلي </a:t>
                      </a:r>
                      <a:endParaRPr lang="en-US" sz="1500" b="1">
                        <a:solidFill>
                          <a:schemeClr val="bg1"/>
                        </a:solidFill>
                        <a:effectLst/>
                        <a:latin typeface="Times New Roman"/>
                        <a:ea typeface="Times New Roman"/>
                      </a:endParaRPr>
                    </a:p>
                  </a:txBody>
                  <a:tcPr marL="54000" marR="5400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500" b="1">
                          <a:solidFill>
                            <a:schemeClr val="bg1"/>
                          </a:solidFill>
                          <a:effectLst/>
                        </a:rPr>
                        <a:t>البنك العربي</a:t>
                      </a:r>
                      <a:endParaRPr lang="en-US" sz="1500" b="1">
                        <a:solidFill>
                          <a:schemeClr val="bg1"/>
                        </a:solidFill>
                        <a:effectLst/>
                        <a:latin typeface="Times New Roman"/>
                        <a:ea typeface="Times New Roman"/>
                      </a:endParaRPr>
                    </a:p>
                  </a:txBody>
                  <a:tcPr marL="54000" marR="5400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500" b="1" dirty="0">
                          <a:solidFill>
                            <a:schemeClr val="bg1"/>
                          </a:solidFill>
                          <a:effectLst/>
                        </a:rPr>
                        <a:t>البنك التجاري العقاري الاردني </a:t>
                      </a:r>
                      <a:endParaRPr lang="en-US" sz="1500" b="1" dirty="0">
                        <a:solidFill>
                          <a:schemeClr val="bg1"/>
                        </a:solidFill>
                        <a:effectLst/>
                        <a:latin typeface="Times New Roman"/>
                        <a:ea typeface="Times New Roman"/>
                      </a:endParaRPr>
                    </a:p>
                  </a:txBody>
                  <a:tcPr marL="54000" marR="54000" marT="0" marB="0" anchor="ctr">
                    <a:lnB w="12700" cap="flat" cmpd="sng" algn="ctr">
                      <a:solidFill>
                        <a:schemeClr val="tx1"/>
                      </a:solidFill>
                      <a:prstDash val="solid"/>
                      <a:round/>
                      <a:headEnd type="none" w="med" len="med"/>
                      <a:tailEnd type="none" w="med" len="med"/>
                    </a:lnB>
                    <a:solidFill>
                      <a:schemeClr val="accent1"/>
                    </a:solidFill>
                  </a:tcPr>
                </a:tc>
              </a:tr>
              <a:tr h="943429">
                <a:tc>
                  <a:txBody>
                    <a:bodyPr/>
                    <a:lstStyle/>
                    <a:p>
                      <a:pPr marL="0" marR="0" algn="ctr" rtl="1">
                        <a:spcBef>
                          <a:spcPts val="0"/>
                        </a:spcBef>
                        <a:spcAft>
                          <a:spcPts val="0"/>
                        </a:spcAft>
                      </a:pPr>
                      <a:r>
                        <a:rPr lang="ar-SA" sz="1500">
                          <a:effectLst/>
                        </a:rPr>
                        <a:t>يتوفر لدى الموظفين الحماس الكافي  لطرح وابداء آرائهم في المناقشات الجماعية</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3.20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4.25</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2.00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dirty="0">
                          <a:effectLst/>
                        </a:rPr>
                        <a:t>3.00</a:t>
                      </a:r>
                      <a:endParaRPr lang="en-US" sz="1500" dirty="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4.75</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5.00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5.00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07571">
                <a:tc>
                  <a:txBody>
                    <a:bodyPr/>
                    <a:lstStyle/>
                    <a:p>
                      <a:pPr marL="0" marR="0" algn="ctr" rtl="1">
                        <a:spcBef>
                          <a:spcPts val="0"/>
                        </a:spcBef>
                        <a:spcAft>
                          <a:spcPts val="0"/>
                        </a:spcAft>
                      </a:pPr>
                      <a:r>
                        <a:rPr lang="ar-SA" sz="1500">
                          <a:effectLst/>
                        </a:rPr>
                        <a:t>يسعى البنك  بشكل مستمر على  تحفيز الموظفين على التطوير والتغيير</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4.20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4.20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5.00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3.75</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1.80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3.75</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5.00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4.20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5.00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07571">
                <a:tc>
                  <a:txBody>
                    <a:bodyPr/>
                    <a:lstStyle/>
                    <a:p>
                      <a:pPr marL="0" marR="0" algn="ctr" rtl="1">
                        <a:spcBef>
                          <a:spcPts val="0"/>
                        </a:spcBef>
                        <a:spcAft>
                          <a:spcPts val="0"/>
                        </a:spcAft>
                      </a:pPr>
                      <a:r>
                        <a:rPr lang="ar-SA" sz="1500">
                          <a:effectLst/>
                        </a:rPr>
                        <a:t>تشجع الإدارة العليا على مبدأ تفويض السطلة للمستويات الادارية الأقل</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3.60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3.00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3.60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4.75</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2.80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3.75</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dirty="0">
                          <a:effectLst/>
                        </a:rPr>
                        <a:t>4.25</a:t>
                      </a:r>
                      <a:endParaRPr lang="en-US" sz="1500" dirty="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3.80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3.67</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43429">
                <a:tc>
                  <a:txBody>
                    <a:bodyPr/>
                    <a:lstStyle/>
                    <a:p>
                      <a:pPr marL="0" marR="0" algn="ctr" rtl="1">
                        <a:spcBef>
                          <a:spcPts val="0"/>
                        </a:spcBef>
                        <a:spcAft>
                          <a:spcPts val="0"/>
                        </a:spcAft>
                      </a:pPr>
                      <a:r>
                        <a:rPr lang="ar-SA" sz="1500">
                          <a:effectLst/>
                        </a:rPr>
                        <a:t>يقوم البنك بتعزيز جهوده في الاحتفاظ بالموظفين ذوي القدرات الابداعية المتميزة</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5.00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3.40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4.25</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5.00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dirty="0">
                          <a:effectLst/>
                        </a:rPr>
                        <a:t>2.00</a:t>
                      </a:r>
                      <a:endParaRPr lang="en-US" sz="1500" dirty="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dirty="0">
                          <a:effectLst/>
                        </a:rPr>
                        <a:t>4.00</a:t>
                      </a:r>
                      <a:endParaRPr lang="en-US" sz="1500" dirty="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5.00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4.80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4.20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5.00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71714">
                <a:tc>
                  <a:txBody>
                    <a:bodyPr/>
                    <a:lstStyle/>
                    <a:p>
                      <a:pPr marL="0" marR="0" algn="ctr" rtl="1">
                        <a:spcBef>
                          <a:spcPts val="0"/>
                        </a:spcBef>
                        <a:spcAft>
                          <a:spcPts val="0"/>
                        </a:spcAft>
                      </a:pPr>
                      <a:r>
                        <a:rPr lang="ar-SA" sz="1500">
                          <a:effectLst/>
                        </a:rPr>
                        <a:t>يقوم البنك بمنح مكافآت فردية وجماعية لرفع الأداء</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5.00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2.80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4.20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5.00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1.00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3.00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4.75</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5.00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5.00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1500">
                          <a:effectLst/>
                        </a:rPr>
                        <a:t>4.00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5857">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dirty="0" smtClean="0">
                          <a:effectLst/>
                        </a:rPr>
                        <a:t>جميع</a:t>
                      </a:r>
                      <a:r>
                        <a:rPr lang="ar-SA" sz="1600" baseline="0" dirty="0" smtClean="0">
                          <a:effectLst/>
                        </a:rPr>
                        <a:t> الفقرات</a:t>
                      </a:r>
                      <a:r>
                        <a:rPr lang="en-US" sz="1600" dirty="0" smtClean="0">
                          <a:effectLst/>
                        </a:rPr>
                        <a:t> </a:t>
                      </a:r>
                      <a:endParaRPr lang="en-US" sz="1600" dirty="0" smtClean="0">
                        <a:solidFill>
                          <a:srgbClr val="000000"/>
                        </a:solidFill>
                        <a:effectLst/>
                        <a:latin typeface="Times New Roman"/>
                        <a:ea typeface="Times New Roman"/>
                      </a:endParaRPr>
                    </a:p>
                    <a:p>
                      <a:pPr marL="0" marR="0" algn="ctr" rtl="1">
                        <a:spcBef>
                          <a:spcPts val="0"/>
                        </a:spcBef>
                        <a:spcAft>
                          <a:spcPts val="0"/>
                        </a:spcAft>
                      </a:pPr>
                      <a:r>
                        <a:rPr lang="en-US" sz="1500" dirty="0">
                          <a:effectLst/>
                        </a:rPr>
                        <a:t> </a:t>
                      </a:r>
                      <a:endParaRPr lang="en-US" sz="1500" dirty="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500">
                          <a:effectLst/>
                        </a:rPr>
                        <a:t>4.20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500">
                          <a:effectLst/>
                        </a:rPr>
                        <a:t>3.48</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500">
                          <a:effectLst/>
                        </a:rPr>
                        <a:t>4.16</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500">
                          <a:effectLst/>
                        </a:rPr>
                        <a:t>4.05</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500">
                          <a:effectLst/>
                        </a:rPr>
                        <a:t>4.15</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500">
                          <a:effectLst/>
                        </a:rPr>
                        <a:t>2.12</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500">
                          <a:effectLst/>
                        </a:rPr>
                        <a:t>3.70</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500">
                          <a:effectLst/>
                        </a:rPr>
                        <a:t>4.75</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500">
                          <a:effectLst/>
                        </a:rPr>
                        <a:t>4.56</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500">
                          <a:effectLst/>
                        </a:rPr>
                        <a:t>4.44</a:t>
                      </a:r>
                      <a:endParaRPr lang="en-US" sz="150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1500" dirty="0">
                          <a:effectLst/>
                        </a:rPr>
                        <a:t>4.33</a:t>
                      </a:r>
                      <a:endParaRPr lang="en-US" sz="1500" dirty="0">
                        <a:solidFill>
                          <a:srgbClr val="000000"/>
                        </a:solidFill>
                        <a:effectLst/>
                        <a:latin typeface="Times New Roman"/>
                        <a:ea typeface="Times New Roman"/>
                      </a:endParaRPr>
                    </a:p>
                  </a:txBody>
                  <a:tcPr marL="54000" marR="54000" marT="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34343258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503853"/>
            <a:ext cx="9601200" cy="943948"/>
          </a:xfrm>
        </p:spPr>
        <p:txBody>
          <a:bodyPr/>
          <a:lstStyle/>
          <a:p>
            <a:pPr algn="ctr"/>
            <a:r>
              <a:rPr lang="en-US" sz="3600" dirty="0"/>
              <a:t>Test hypotheses of the </a:t>
            </a:r>
            <a:r>
              <a:rPr lang="en-US" sz="3600" dirty="0" smtClean="0"/>
              <a:t>study</a:t>
            </a:r>
            <a:r>
              <a:rPr lang="ar-JO" sz="3600" dirty="0" smtClean="0"/>
              <a:t/>
            </a:r>
            <a:br>
              <a:rPr lang="ar-JO" sz="3600" dirty="0" smtClean="0"/>
            </a:br>
            <a:endParaRPr lang="en-US" sz="3600" dirty="0"/>
          </a:p>
        </p:txBody>
      </p:sp>
      <p:sp>
        <p:nvSpPr>
          <p:cNvPr id="3" name="Text Placeholder 2"/>
          <p:cNvSpPr>
            <a:spLocks noGrp="1"/>
          </p:cNvSpPr>
          <p:nvPr>
            <p:ph type="body" idx="1"/>
          </p:nvPr>
        </p:nvSpPr>
        <p:spPr>
          <a:xfrm>
            <a:off x="1295400" y="1143000"/>
            <a:ext cx="9601200" cy="4648198"/>
          </a:xfrm>
        </p:spPr>
        <p:txBody>
          <a:bodyPr/>
          <a:lstStyle/>
          <a:p>
            <a:r>
              <a:rPr lang="en-US" sz="2800" b="1" dirty="0"/>
              <a:t>independent t-test </a:t>
            </a:r>
            <a:r>
              <a:rPr lang="en-US" sz="2800" dirty="0" smtClean="0"/>
              <a:t>for each of the study axis</a:t>
            </a:r>
          </a:p>
          <a:p>
            <a:endParaRPr lang="en-US" sz="2800" dirty="0"/>
          </a:p>
          <a:p>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xmlns="" val="649332672"/>
              </p:ext>
            </p:extLst>
          </p:nvPr>
        </p:nvGraphicFramePr>
        <p:xfrm>
          <a:off x="609600" y="1828802"/>
          <a:ext cx="11048999" cy="4663440"/>
        </p:xfrm>
        <a:graphic>
          <a:graphicData uri="http://schemas.openxmlformats.org/drawingml/2006/table">
            <a:tbl>
              <a:tblPr bandRow="1">
                <a:tableStyleId>{0660B408-B3CF-4A94-85FC-2B1E0A45F4A2}</a:tableStyleId>
              </a:tblPr>
              <a:tblGrid>
                <a:gridCol w="1695248"/>
                <a:gridCol w="1914029"/>
                <a:gridCol w="1905660"/>
                <a:gridCol w="1806431"/>
                <a:gridCol w="1738286"/>
                <a:gridCol w="1989345"/>
              </a:tblGrid>
              <a:tr h="330844">
                <a:tc>
                  <a:txBody>
                    <a:bodyPr/>
                    <a:lstStyle/>
                    <a:p>
                      <a:pPr marL="0" marR="0" algn="ctr" rtl="1">
                        <a:spcBef>
                          <a:spcPts val="0"/>
                        </a:spcBef>
                        <a:spcAft>
                          <a:spcPts val="0"/>
                        </a:spcAft>
                      </a:pPr>
                      <a:r>
                        <a:rPr lang="ar-SA" sz="1800" b="1" dirty="0">
                          <a:solidFill>
                            <a:schemeClr val="bg1"/>
                          </a:solidFill>
                          <a:effectLst/>
                        </a:rPr>
                        <a:t>مستوى الدلالة (</a:t>
                      </a:r>
                      <a:r>
                        <a:rPr lang="en-US" sz="1800" b="1" dirty="0">
                          <a:solidFill>
                            <a:schemeClr val="bg1"/>
                          </a:solidFill>
                          <a:effectLst/>
                        </a:rPr>
                        <a:t>sig</a:t>
                      </a:r>
                      <a:r>
                        <a:rPr lang="ar-SA" sz="1800" b="1" dirty="0">
                          <a:solidFill>
                            <a:schemeClr val="bg1"/>
                          </a:solidFill>
                          <a:effectLst/>
                        </a:rPr>
                        <a:t>)</a:t>
                      </a:r>
                      <a:endParaRPr lang="en-US" sz="16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dirty="0">
                          <a:solidFill>
                            <a:schemeClr val="bg1"/>
                          </a:solidFill>
                          <a:effectLst/>
                        </a:rPr>
                        <a:t>الانحراف المعياري</a:t>
                      </a:r>
                      <a:endParaRPr lang="en-US" sz="16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a:solidFill>
                            <a:schemeClr val="bg1"/>
                          </a:solidFill>
                          <a:effectLst/>
                        </a:rPr>
                        <a:t>المتوسط الحسابي</a:t>
                      </a:r>
                      <a:endParaRPr lang="en-US" sz="16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dirty="0">
                          <a:solidFill>
                            <a:schemeClr val="bg1"/>
                          </a:solidFill>
                          <a:effectLst/>
                        </a:rPr>
                        <a:t>العدد</a:t>
                      </a:r>
                      <a:endParaRPr lang="en-US" sz="16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dirty="0">
                          <a:solidFill>
                            <a:schemeClr val="bg1"/>
                          </a:solidFill>
                          <a:effectLst/>
                        </a:rPr>
                        <a:t>الجنس</a:t>
                      </a:r>
                      <a:endParaRPr lang="en-US" sz="16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1800" b="1" dirty="0">
                          <a:solidFill>
                            <a:schemeClr val="bg1"/>
                          </a:solidFill>
                          <a:effectLst/>
                        </a:rPr>
                        <a:t>الأبعاد</a:t>
                      </a:r>
                      <a:endParaRPr lang="en-US" sz="16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r>
              <a:tr h="680591">
                <a:tc>
                  <a:txBody>
                    <a:bodyPr/>
                    <a:lstStyle/>
                    <a:p>
                      <a:pPr marL="0" marR="0" algn="ctr">
                        <a:spcBef>
                          <a:spcPts val="0"/>
                        </a:spcBef>
                        <a:spcAft>
                          <a:spcPts val="0"/>
                        </a:spcAft>
                      </a:pPr>
                      <a:r>
                        <a:rPr lang="en-US" sz="1800">
                          <a:effectLst/>
                        </a:rPr>
                        <a:t> </a:t>
                      </a:r>
                      <a:endParaRPr lang="en-US" sz="1600">
                        <a:effectLst/>
                      </a:endParaRPr>
                    </a:p>
                    <a:p>
                      <a:pPr marL="0" marR="0" algn="ctr">
                        <a:spcBef>
                          <a:spcPts val="0"/>
                        </a:spcBef>
                        <a:spcAft>
                          <a:spcPts val="0"/>
                        </a:spcAft>
                      </a:pPr>
                      <a:r>
                        <a:rPr lang="en-US" sz="1800">
                          <a:effectLst/>
                        </a:rPr>
                        <a:t>.452</a:t>
                      </a:r>
                      <a:endParaRPr lang="en-US" sz="1600">
                        <a:effectLst/>
                      </a:endParaRPr>
                    </a:p>
                    <a:p>
                      <a:pPr marL="0" marR="0" algn="ctr">
                        <a:spcBef>
                          <a:spcPts val="0"/>
                        </a:spcBef>
                        <a:spcAft>
                          <a:spcPts val="0"/>
                        </a:spcAft>
                      </a:pPr>
                      <a:r>
                        <a:rPr lang="en-US" sz="1800">
                          <a:effectLst/>
                        </a:rPr>
                        <a:t> </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dirty="0">
                          <a:effectLst/>
                        </a:rPr>
                        <a:t>.44711</a:t>
                      </a:r>
                      <a:endParaRPr lang="en-US" sz="1600" dirty="0">
                        <a:effectLst/>
                      </a:endParaRPr>
                    </a:p>
                    <a:p>
                      <a:pPr marL="0" marR="0" algn="ctr">
                        <a:spcBef>
                          <a:spcPts val="0"/>
                        </a:spcBef>
                        <a:spcAft>
                          <a:spcPts val="0"/>
                        </a:spcAft>
                      </a:pPr>
                      <a:r>
                        <a:rPr lang="en-US" sz="1800" dirty="0">
                          <a:effectLst/>
                        </a:rPr>
                        <a:t>.55380</a:t>
                      </a:r>
                      <a:endParaRPr lang="en-US" sz="16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dirty="0">
                          <a:effectLst/>
                        </a:rPr>
                        <a:t>4.3167</a:t>
                      </a:r>
                      <a:endParaRPr lang="en-US" sz="1600" dirty="0">
                        <a:effectLst/>
                      </a:endParaRPr>
                    </a:p>
                    <a:p>
                      <a:pPr marL="0" marR="0" algn="ctr">
                        <a:spcBef>
                          <a:spcPts val="0"/>
                        </a:spcBef>
                        <a:spcAft>
                          <a:spcPts val="0"/>
                        </a:spcAft>
                      </a:pPr>
                      <a:r>
                        <a:rPr lang="en-US" sz="1800" dirty="0">
                          <a:effectLst/>
                        </a:rPr>
                        <a:t>4.4211</a:t>
                      </a:r>
                      <a:endParaRPr lang="en-US" sz="16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30</a:t>
                      </a:r>
                      <a:endParaRPr lang="en-US" sz="1600">
                        <a:effectLst/>
                      </a:endParaRPr>
                    </a:p>
                    <a:p>
                      <a:pPr marL="0" marR="0" algn="ctr">
                        <a:spcBef>
                          <a:spcPts val="0"/>
                        </a:spcBef>
                        <a:spcAft>
                          <a:spcPts val="0"/>
                        </a:spcAft>
                      </a:pPr>
                      <a:r>
                        <a:rPr lang="en-US" sz="1800">
                          <a:effectLst/>
                        </a:rPr>
                        <a:t>19</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800">
                          <a:effectLst/>
                        </a:rPr>
                        <a:t>ذكر</a:t>
                      </a:r>
                      <a:endParaRPr lang="en-US" sz="1600">
                        <a:effectLst/>
                      </a:endParaRPr>
                    </a:p>
                    <a:p>
                      <a:pPr marL="0" marR="0" algn="ctr" rtl="1">
                        <a:spcBef>
                          <a:spcPts val="0"/>
                        </a:spcBef>
                        <a:spcAft>
                          <a:spcPts val="0"/>
                        </a:spcAft>
                      </a:pPr>
                      <a:r>
                        <a:rPr lang="ar-SA" sz="1800">
                          <a:effectLst/>
                        </a:rPr>
                        <a:t>أنثى</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800">
                          <a:effectLst/>
                        </a:rPr>
                        <a:t>المعالجة التحليلية الفورية</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3727">
                <a:tc>
                  <a:txBody>
                    <a:bodyPr/>
                    <a:lstStyle/>
                    <a:p>
                      <a:pPr marL="0" marR="0" algn="ctr">
                        <a:spcBef>
                          <a:spcPts val="0"/>
                        </a:spcBef>
                        <a:spcAft>
                          <a:spcPts val="0"/>
                        </a:spcAft>
                      </a:pPr>
                      <a:r>
                        <a:rPr lang="en-US" sz="1800">
                          <a:effectLst/>
                        </a:rPr>
                        <a:t>.288</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.36132</a:t>
                      </a:r>
                      <a:endParaRPr lang="en-US" sz="1600">
                        <a:effectLst/>
                      </a:endParaRPr>
                    </a:p>
                    <a:p>
                      <a:pPr marL="0" marR="0" algn="ctr">
                        <a:spcBef>
                          <a:spcPts val="0"/>
                        </a:spcBef>
                        <a:spcAft>
                          <a:spcPts val="0"/>
                        </a:spcAft>
                      </a:pPr>
                      <a:r>
                        <a:rPr lang="en-US" sz="1800">
                          <a:effectLst/>
                        </a:rPr>
                        <a:t>.44172</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4.3833</a:t>
                      </a:r>
                      <a:endParaRPr lang="en-US" sz="1600">
                        <a:effectLst/>
                      </a:endParaRPr>
                    </a:p>
                    <a:p>
                      <a:pPr marL="0" marR="0" algn="ctr">
                        <a:spcBef>
                          <a:spcPts val="0"/>
                        </a:spcBef>
                        <a:spcAft>
                          <a:spcPts val="0"/>
                        </a:spcAft>
                      </a:pPr>
                      <a:r>
                        <a:rPr lang="en-US" sz="1800">
                          <a:effectLst/>
                        </a:rPr>
                        <a:t>4.2649</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30</a:t>
                      </a:r>
                      <a:endParaRPr lang="en-US" sz="1600">
                        <a:effectLst/>
                      </a:endParaRPr>
                    </a:p>
                    <a:p>
                      <a:pPr marL="0" marR="0" algn="ctr">
                        <a:spcBef>
                          <a:spcPts val="0"/>
                        </a:spcBef>
                        <a:spcAft>
                          <a:spcPts val="0"/>
                        </a:spcAft>
                      </a:pPr>
                      <a:r>
                        <a:rPr lang="en-US" sz="1800">
                          <a:effectLst/>
                        </a:rPr>
                        <a:t>19</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800">
                          <a:effectLst/>
                        </a:rPr>
                        <a:t>ذكر</a:t>
                      </a:r>
                      <a:endParaRPr lang="en-US" sz="1600">
                        <a:effectLst/>
                      </a:endParaRPr>
                    </a:p>
                    <a:p>
                      <a:pPr marL="0" marR="0" algn="ctr" rtl="1">
                        <a:spcBef>
                          <a:spcPts val="0"/>
                        </a:spcBef>
                        <a:spcAft>
                          <a:spcPts val="0"/>
                        </a:spcAft>
                      </a:pPr>
                      <a:r>
                        <a:rPr lang="ar-SA" sz="1800">
                          <a:effectLst/>
                        </a:rPr>
                        <a:t>أنثى</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800">
                          <a:effectLst/>
                        </a:rPr>
                        <a:t>ادارة أداء الأعمال</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3727">
                <a:tc>
                  <a:txBody>
                    <a:bodyPr/>
                    <a:lstStyle/>
                    <a:p>
                      <a:pPr marL="0" marR="0" algn="ctr">
                        <a:spcBef>
                          <a:spcPts val="0"/>
                        </a:spcBef>
                        <a:spcAft>
                          <a:spcPts val="0"/>
                        </a:spcAft>
                      </a:pPr>
                      <a:r>
                        <a:rPr lang="en-US" sz="1800">
                          <a:effectLst/>
                        </a:rPr>
                        <a:t>.490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.59199</a:t>
                      </a:r>
                      <a:endParaRPr lang="en-US" sz="1600">
                        <a:effectLst/>
                      </a:endParaRPr>
                    </a:p>
                    <a:p>
                      <a:pPr marL="0" marR="0" algn="ctr">
                        <a:spcBef>
                          <a:spcPts val="0"/>
                        </a:spcBef>
                        <a:spcAft>
                          <a:spcPts val="0"/>
                        </a:spcAft>
                      </a:pPr>
                      <a:r>
                        <a:rPr lang="en-US" sz="1800">
                          <a:effectLst/>
                        </a:rPr>
                        <a:t>.72053</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4.3778</a:t>
                      </a:r>
                      <a:endParaRPr lang="en-US" sz="1600">
                        <a:effectLst/>
                      </a:endParaRPr>
                    </a:p>
                    <a:p>
                      <a:pPr marL="0" marR="0" algn="ctr">
                        <a:spcBef>
                          <a:spcPts val="0"/>
                        </a:spcBef>
                        <a:spcAft>
                          <a:spcPts val="0"/>
                        </a:spcAft>
                      </a:pPr>
                      <a:r>
                        <a:rPr lang="en-US" sz="1800">
                          <a:effectLst/>
                        </a:rPr>
                        <a:t>4.1053</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30</a:t>
                      </a:r>
                      <a:endParaRPr lang="en-US" sz="1600">
                        <a:effectLst/>
                      </a:endParaRPr>
                    </a:p>
                    <a:p>
                      <a:pPr marL="0" marR="0" algn="ctr">
                        <a:spcBef>
                          <a:spcPts val="0"/>
                        </a:spcBef>
                        <a:spcAft>
                          <a:spcPts val="0"/>
                        </a:spcAft>
                      </a:pPr>
                      <a:r>
                        <a:rPr lang="en-US" sz="1800">
                          <a:effectLst/>
                        </a:rPr>
                        <a:t>19</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800">
                          <a:effectLst/>
                        </a:rPr>
                        <a:t>ذكر</a:t>
                      </a:r>
                      <a:endParaRPr lang="en-US" sz="1600">
                        <a:effectLst/>
                      </a:endParaRPr>
                    </a:p>
                    <a:p>
                      <a:pPr marL="0" marR="0" algn="ctr" rtl="1">
                        <a:spcBef>
                          <a:spcPts val="0"/>
                        </a:spcBef>
                        <a:spcAft>
                          <a:spcPts val="0"/>
                        </a:spcAft>
                      </a:pPr>
                      <a:r>
                        <a:rPr lang="ar-SA" sz="1800">
                          <a:effectLst/>
                        </a:rPr>
                        <a:t>أنثى</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800">
                          <a:effectLst/>
                        </a:rPr>
                        <a:t>الذكاء التنافسي</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3727">
                <a:tc>
                  <a:txBody>
                    <a:bodyPr/>
                    <a:lstStyle/>
                    <a:p>
                      <a:pPr marL="0" marR="0" algn="ctr">
                        <a:spcBef>
                          <a:spcPts val="0"/>
                        </a:spcBef>
                        <a:spcAft>
                          <a:spcPts val="0"/>
                        </a:spcAft>
                      </a:pPr>
                      <a:r>
                        <a:rPr lang="en-US" sz="1800">
                          <a:effectLst/>
                        </a:rPr>
                        <a:t>.765</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.49741</a:t>
                      </a:r>
                      <a:endParaRPr lang="en-US" sz="1600">
                        <a:effectLst/>
                      </a:endParaRPr>
                    </a:p>
                    <a:p>
                      <a:pPr marL="0" marR="0" algn="ctr">
                        <a:spcBef>
                          <a:spcPts val="0"/>
                        </a:spcBef>
                        <a:spcAft>
                          <a:spcPts val="0"/>
                        </a:spcAft>
                      </a:pPr>
                      <a:r>
                        <a:rPr lang="en-US" sz="1800">
                          <a:effectLst/>
                        </a:rPr>
                        <a:t>.45803</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4.3000</a:t>
                      </a:r>
                      <a:endParaRPr lang="en-US" sz="1600">
                        <a:effectLst/>
                      </a:endParaRPr>
                    </a:p>
                    <a:p>
                      <a:pPr marL="0" marR="0" algn="ctr">
                        <a:spcBef>
                          <a:spcPts val="0"/>
                        </a:spcBef>
                        <a:spcAft>
                          <a:spcPts val="0"/>
                        </a:spcAft>
                      </a:pPr>
                      <a:r>
                        <a:rPr lang="en-US" sz="1800">
                          <a:effectLst/>
                        </a:rPr>
                        <a:t>4.1579</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30</a:t>
                      </a:r>
                      <a:endParaRPr lang="en-US" sz="1600">
                        <a:effectLst/>
                      </a:endParaRPr>
                    </a:p>
                    <a:p>
                      <a:pPr marL="0" marR="0" algn="ctr">
                        <a:spcBef>
                          <a:spcPts val="0"/>
                        </a:spcBef>
                        <a:spcAft>
                          <a:spcPts val="0"/>
                        </a:spcAft>
                      </a:pPr>
                      <a:r>
                        <a:rPr lang="en-US" sz="1800">
                          <a:effectLst/>
                        </a:rPr>
                        <a:t>19</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800">
                          <a:effectLst/>
                        </a:rPr>
                        <a:t>ذكر</a:t>
                      </a:r>
                      <a:endParaRPr lang="en-US" sz="1600">
                        <a:effectLst/>
                      </a:endParaRPr>
                    </a:p>
                    <a:p>
                      <a:pPr marL="0" marR="0" algn="ctr" rtl="1">
                        <a:spcBef>
                          <a:spcPts val="0"/>
                        </a:spcBef>
                        <a:spcAft>
                          <a:spcPts val="0"/>
                        </a:spcAft>
                      </a:pPr>
                      <a:r>
                        <a:rPr lang="ar-SA" sz="1800">
                          <a:effectLst/>
                        </a:rPr>
                        <a:t>أنثى</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800">
                          <a:effectLst/>
                        </a:rPr>
                        <a:t>معرفة العاملين</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3727">
                <a:tc>
                  <a:txBody>
                    <a:bodyPr/>
                    <a:lstStyle/>
                    <a:p>
                      <a:pPr marL="0" marR="0" algn="ctr">
                        <a:spcBef>
                          <a:spcPts val="0"/>
                        </a:spcBef>
                        <a:spcAft>
                          <a:spcPts val="0"/>
                        </a:spcAft>
                      </a:pPr>
                      <a:r>
                        <a:rPr lang="en-US" sz="1800">
                          <a:effectLst/>
                        </a:rPr>
                        <a:t>.274</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.58385</a:t>
                      </a:r>
                      <a:endParaRPr lang="en-US" sz="1600">
                        <a:effectLst/>
                      </a:endParaRPr>
                    </a:p>
                    <a:p>
                      <a:pPr marL="0" marR="0" algn="ctr">
                        <a:spcBef>
                          <a:spcPts val="0"/>
                        </a:spcBef>
                        <a:spcAft>
                          <a:spcPts val="0"/>
                        </a:spcAft>
                      </a:pPr>
                      <a:r>
                        <a:rPr lang="en-US" sz="1800">
                          <a:effectLst/>
                        </a:rPr>
                        <a:t>.67862</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4.2083</a:t>
                      </a:r>
                      <a:endParaRPr lang="en-US" sz="1600">
                        <a:effectLst/>
                      </a:endParaRPr>
                    </a:p>
                    <a:p>
                      <a:pPr marL="0" marR="0" algn="ctr">
                        <a:spcBef>
                          <a:spcPts val="0"/>
                        </a:spcBef>
                        <a:spcAft>
                          <a:spcPts val="0"/>
                        </a:spcAft>
                      </a:pPr>
                      <a:r>
                        <a:rPr lang="en-US" sz="1800">
                          <a:effectLst/>
                        </a:rPr>
                        <a:t>4.1053</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30</a:t>
                      </a:r>
                      <a:endParaRPr lang="en-US" sz="1600">
                        <a:effectLst/>
                      </a:endParaRPr>
                    </a:p>
                    <a:p>
                      <a:pPr marL="0" marR="0" algn="ctr">
                        <a:spcBef>
                          <a:spcPts val="0"/>
                        </a:spcBef>
                        <a:spcAft>
                          <a:spcPts val="0"/>
                        </a:spcAft>
                      </a:pPr>
                      <a:r>
                        <a:rPr lang="en-US" sz="1800">
                          <a:effectLst/>
                        </a:rPr>
                        <a:t>19</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800">
                          <a:effectLst/>
                        </a:rPr>
                        <a:t>ذكر</a:t>
                      </a:r>
                      <a:endParaRPr lang="en-US" sz="1600">
                        <a:effectLst/>
                      </a:endParaRPr>
                    </a:p>
                    <a:p>
                      <a:pPr marL="0" marR="0" algn="ctr" rtl="1">
                        <a:spcBef>
                          <a:spcPts val="0"/>
                        </a:spcBef>
                        <a:spcAft>
                          <a:spcPts val="0"/>
                        </a:spcAft>
                      </a:pPr>
                      <a:r>
                        <a:rPr lang="ar-SA" sz="1800">
                          <a:effectLst/>
                        </a:rPr>
                        <a:t>أنثى</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800">
                          <a:effectLst/>
                        </a:rPr>
                        <a:t>خبرة العاملين</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3727">
                <a:tc>
                  <a:txBody>
                    <a:bodyPr/>
                    <a:lstStyle/>
                    <a:p>
                      <a:pPr marL="0" marR="0" algn="ctr">
                        <a:spcBef>
                          <a:spcPts val="0"/>
                        </a:spcBef>
                        <a:spcAft>
                          <a:spcPts val="0"/>
                        </a:spcAft>
                      </a:pPr>
                      <a:r>
                        <a:rPr lang="en-US" sz="1800">
                          <a:effectLst/>
                        </a:rPr>
                        <a:t>.296</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.47532</a:t>
                      </a:r>
                      <a:endParaRPr lang="en-US" sz="1600">
                        <a:effectLst/>
                      </a:endParaRPr>
                    </a:p>
                    <a:p>
                      <a:pPr marL="0" marR="0" algn="ctr">
                        <a:spcBef>
                          <a:spcPts val="0"/>
                        </a:spcBef>
                        <a:spcAft>
                          <a:spcPts val="0"/>
                        </a:spcAft>
                      </a:pPr>
                      <a:r>
                        <a:rPr lang="en-US" sz="1800">
                          <a:effectLst/>
                        </a:rPr>
                        <a:t>.51615</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dirty="0">
                          <a:effectLst/>
                        </a:rPr>
                        <a:t>4.2111</a:t>
                      </a:r>
                      <a:endParaRPr lang="en-US" sz="1600" dirty="0">
                        <a:effectLst/>
                      </a:endParaRPr>
                    </a:p>
                    <a:p>
                      <a:pPr marL="0" marR="0" algn="ctr">
                        <a:spcBef>
                          <a:spcPts val="0"/>
                        </a:spcBef>
                        <a:spcAft>
                          <a:spcPts val="0"/>
                        </a:spcAft>
                      </a:pPr>
                      <a:r>
                        <a:rPr lang="en-US" sz="1800" dirty="0">
                          <a:effectLst/>
                        </a:rPr>
                        <a:t>4.0702</a:t>
                      </a:r>
                      <a:endParaRPr lang="en-US" sz="16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30</a:t>
                      </a:r>
                      <a:endParaRPr lang="en-US" sz="1600">
                        <a:effectLst/>
                      </a:endParaRPr>
                    </a:p>
                    <a:p>
                      <a:pPr marL="0" marR="0" algn="ctr">
                        <a:spcBef>
                          <a:spcPts val="0"/>
                        </a:spcBef>
                        <a:spcAft>
                          <a:spcPts val="0"/>
                        </a:spcAft>
                      </a:pPr>
                      <a:r>
                        <a:rPr lang="en-US" sz="1800">
                          <a:effectLst/>
                        </a:rPr>
                        <a:t>19</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800">
                          <a:effectLst/>
                        </a:rPr>
                        <a:t>ذكر</a:t>
                      </a:r>
                      <a:endParaRPr lang="en-US" sz="1600">
                        <a:effectLst/>
                      </a:endParaRPr>
                    </a:p>
                    <a:p>
                      <a:pPr marL="0" marR="0" algn="ctr" rtl="1">
                        <a:spcBef>
                          <a:spcPts val="0"/>
                        </a:spcBef>
                        <a:spcAft>
                          <a:spcPts val="0"/>
                        </a:spcAft>
                      </a:pPr>
                      <a:r>
                        <a:rPr lang="ar-SA" sz="1800">
                          <a:effectLst/>
                        </a:rPr>
                        <a:t>أنثى</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800">
                          <a:effectLst/>
                        </a:rPr>
                        <a:t>مهارة العاملين</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3727">
                <a:tc>
                  <a:txBody>
                    <a:bodyPr/>
                    <a:lstStyle/>
                    <a:p>
                      <a:pPr marL="0" marR="0" algn="ctr">
                        <a:spcBef>
                          <a:spcPts val="0"/>
                        </a:spcBef>
                        <a:spcAft>
                          <a:spcPts val="0"/>
                        </a:spcAft>
                      </a:pPr>
                      <a:r>
                        <a:rPr lang="en-US" sz="1800">
                          <a:effectLst/>
                        </a:rPr>
                        <a:t>.317</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800">
                          <a:effectLst/>
                        </a:rPr>
                        <a:t>.64839</a:t>
                      </a:r>
                      <a:endParaRPr lang="en-US" sz="1600">
                        <a:effectLst/>
                      </a:endParaRPr>
                    </a:p>
                    <a:p>
                      <a:pPr marL="0" marR="0" algn="ctr">
                        <a:spcBef>
                          <a:spcPts val="0"/>
                        </a:spcBef>
                        <a:spcAft>
                          <a:spcPts val="0"/>
                        </a:spcAft>
                      </a:pPr>
                      <a:r>
                        <a:rPr lang="en-US" sz="1800">
                          <a:effectLst/>
                        </a:rPr>
                        <a:t>.85853</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800">
                          <a:effectLst/>
                        </a:rPr>
                        <a:t>4.0400</a:t>
                      </a:r>
                      <a:endParaRPr lang="en-US" sz="1600">
                        <a:effectLst/>
                      </a:endParaRPr>
                    </a:p>
                    <a:p>
                      <a:pPr marL="0" marR="0" algn="ctr">
                        <a:spcBef>
                          <a:spcPts val="0"/>
                        </a:spcBef>
                        <a:spcAft>
                          <a:spcPts val="0"/>
                        </a:spcAft>
                      </a:pPr>
                      <a:r>
                        <a:rPr lang="en-US" sz="1800">
                          <a:effectLst/>
                        </a:rPr>
                        <a:t>3.8526</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800">
                          <a:effectLst/>
                        </a:rPr>
                        <a:t>30</a:t>
                      </a:r>
                      <a:endParaRPr lang="en-US" sz="1600">
                        <a:effectLst/>
                      </a:endParaRPr>
                    </a:p>
                    <a:p>
                      <a:pPr marL="0" marR="0" algn="ctr">
                        <a:spcBef>
                          <a:spcPts val="0"/>
                        </a:spcBef>
                        <a:spcAft>
                          <a:spcPts val="0"/>
                        </a:spcAft>
                      </a:pPr>
                      <a:r>
                        <a:rPr lang="en-US" sz="1800">
                          <a:effectLst/>
                        </a:rPr>
                        <a:t>19</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ar-SA" sz="1800">
                          <a:effectLst/>
                        </a:rPr>
                        <a:t>ذكر</a:t>
                      </a:r>
                      <a:endParaRPr lang="en-US" sz="1600">
                        <a:effectLst/>
                      </a:endParaRPr>
                    </a:p>
                    <a:p>
                      <a:pPr marL="0" marR="0" algn="ctr" rtl="1">
                        <a:spcBef>
                          <a:spcPts val="0"/>
                        </a:spcBef>
                        <a:spcAft>
                          <a:spcPts val="0"/>
                        </a:spcAft>
                      </a:pPr>
                      <a:r>
                        <a:rPr lang="ar-SA" sz="1800">
                          <a:effectLst/>
                        </a:rPr>
                        <a:t>أنثى</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ar-SA" sz="1800" dirty="0">
                          <a:effectLst/>
                        </a:rPr>
                        <a:t>روح الابتكار والتجديد</a:t>
                      </a:r>
                      <a:endParaRPr lang="en-US" sz="16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42432311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0937" y="503853"/>
            <a:ext cx="9655663" cy="943948"/>
          </a:xfrm>
        </p:spPr>
        <p:txBody>
          <a:bodyPr/>
          <a:lstStyle/>
          <a:p>
            <a:r>
              <a:rPr lang="en-US" sz="2400" dirty="0">
                <a:solidFill>
                  <a:schemeClr val="tx1"/>
                </a:solidFill>
              </a:rPr>
              <a:t>Table 14: </a:t>
            </a:r>
            <a:r>
              <a:rPr lang="en-US" sz="2400" dirty="0" err="1">
                <a:solidFill>
                  <a:schemeClr val="tx1"/>
                </a:solidFill>
              </a:rPr>
              <a:t>Levene's</a:t>
            </a:r>
            <a:r>
              <a:rPr lang="en-US" sz="2400" dirty="0">
                <a:solidFill>
                  <a:schemeClr val="tx1"/>
                </a:solidFill>
              </a:rPr>
              <a:t> Test for Equality of Variances and comparison of averages by t-test for equality:</a:t>
            </a:r>
          </a:p>
        </p:txBody>
      </p:sp>
      <p:sp>
        <p:nvSpPr>
          <p:cNvPr id="3" name="Text Placeholder 2"/>
          <p:cNvSpPr>
            <a:spLocks noGrp="1"/>
          </p:cNvSpPr>
          <p:nvPr>
            <p:ph type="body" idx="1"/>
          </p:nvPr>
        </p:nvSpPr>
        <p:spPr>
          <a:xfrm>
            <a:off x="1240937" y="1447800"/>
            <a:ext cx="9655663" cy="4343398"/>
          </a:xfrm>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686552901"/>
              </p:ext>
            </p:extLst>
          </p:nvPr>
        </p:nvGraphicFramePr>
        <p:xfrm>
          <a:off x="609600" y="1524003"/>
          <a:ext cx="10972799" cy="4724394"/>
        </p:xfrm>
        <a:graphic>
          <a:graphicData uri="http://schemas.openxmlformats.org/drawingml/2006/table">
            <a:tbl>
              <a:tblPr bandRow="1">
                <a:tableStyleId>{0660B408-B3CF-4A94-85FC-2B1E0A45F4A2}</a:tableStyleId>
              </a:tblPr>
              <a:tblGrid>
                <a:gridCol w="3666289"/>
                <a:gridCol w="3667474"/>
                <a:gridCol w="3639036"/>
              </a:tblGrid>
              <a:tr h="1133856">
                <a:tc>
                  <a:txBody>
                    <a:bodyPr/>
                    <a:lstStyle/>
                    <a:p>
                      <a:pPr marL="0" marR="0" algn="ctr" rtl="1">
                        <a:spcBef>
                          <a:spcPts val="0"/>
                        </a:spcBef>
                        <a:spcAft>
                          <a:spcPts val="0"/>
                        </a:spcAft>
                      </a:pPr>
                      <a:r>
                        <a:rPr lang="en-US" sz="2400" b="1" dirty="0">
                          <a:solidFill>
                            <a:schemeClr val="bg1"/>
                          </a:solidFill>
                          <a:effectLst/>
                        </a:rPr>
                        <a:t>T-test sig</a:t>
                      </a:r>
                      <a:endParaRPr lang="en-US" sz="16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en-US" sz="2400" b="1" dirty="0" err="1">
                          <a:solidFill>
                            <a:schemeClr val="bg1"/>
                          </a:solidFill>
                          <a:effectLst/>
                        </a:rPr>
                        <a:t>Levene's</a:t>
                      </a:r>
                      <a:r>
                        <a:rPr lang="en-US" sz="2400" b="1" dirty="0">
                          <a:solidFill>
                            <a:schemeClr val="bg1"/>
                          </a:solidFill>
                          <a:effectLst/>
                        </a:rPr>
                        <a:t> test sig</a:t>
                      </a:r>
                      <a:endParaRPr lang="en-US" sz="16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ar-SA" sz="2400" b="1" dirty="0">
                          <a:solidFill>
                            <a:schemeClr val="bg1"/>
                          </a:solidFill>
                          <a:effectLst/>
                        </a:rPr>
                        <a:t>أبعاد الدراسة</a:t>
                      </a:r>
                      <a:endParaRPr lang="en-US" sz="16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r>
              <a:tr h="512934">
                <a:tc>
                  <a:txBody>
                    <a:bodyPr/>
                    <a:lstStyle/>
                    <a:p>
                      <a:pPr marL="0" marR="0" algn="ctr">
                        <a:spcBef>
                          <a:spcPts val="0"/>
                        </a:spcBef>
                        <a:spcAft>
                          <a:spcPts val="0"/>
                        </a:spcAft>
                      </a:pPr>
                      <a:r>
                        <a:rPr lang="en-US" sz="1600">
                          <a:effectLst/>
                        </a:rPr>
                        <a:t>.452</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.567</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a:effectLst/>
                        </a:rPr>
                        <a:t>المعالجة التحليلية الفورية</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2934">
                <a:tc>
                  <a:txBody>
                    <a:bodyPr/>
                    <a:lstStyle/>
                    <a:p>
                      <a:pPr marL="0" marR="0" algn="ctr">
                        <a:spcBef>
                          <a:spcPts val="0"/>
                        </a:spcBef>
                        <a:spcAft>
                          <a:spcPts val="0"/>
                        </a:spcAft>
                      </a:pPr>
                      <a:r>
                        <a:rPr lang="en-US" sz="1600" dirty="0">
                          <a:effectLst/>
                        </a:rPr>
                        <a:t>.288</a:t>
                      </a:r>
                      <a:endParaRPr lang="en-US" sz="16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1.156</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a:effectLst/>
                        </a:rPr>
                        <a:t>ادارة أداء الأعمال</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2934">
                <a:tc>
                  <a:txBody>
                    <a:bodyPr/>
                    <a:lstStyle/>
                    <a:p>
                      <a:pPr marL="0" marR="0" algn="ctr">
                        <a:spcBef>
                          <a:spcPts val="0"/>
                        </a:spcBef>
                        <a:spcAft>
                          <a:spcPts val="0"/>
                        </a:spcAft>
                      </a:pPr>
                      <a:r>
                        <a:rPr lang="en-US" sz="1600">
                          <a:effectLst/>
                        </a:rPr>
                        <a:t>.490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.484</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a:effectLst/>
                        </a:rPr>
                        <a:t>الذكاء التنافسي</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2934">
                <a:tc>
                  <a:txBody>
                    <a:bodyPr/>
                    <a:lstStyle/>
                    <a:p>
                      <a:pPr marL="0" marR="0" algn="ctr">
                        <a:spcBef>
                          <a:spcPts val="0"/>
                        </a:spcBef>
                        <a:spcAft>
                          <a:spcPts val="0"/>
                        </a:spcAft>
                      </a:pPr>
                      <a:r>
                        <a:rPr lang="en-US" sz="1600" dirty="0">
                          <a:effectLst/>
                        </a:rPr>
                        <a:t>.765</a:t>
                      </a:r>
                      <a:endParaRPr lang="en-US" sz="16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.090</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a:effectLst/>
                        </a:rPr>
                        <a:t>معرفة العاملين</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2934">
                <a:tc>
                  <a:txBody>
                    <a:bodyPr/>
                    <a:lstStyle/>
                    <a:p>
                      <a:pPr marL="0" marR="0" algn="ctr">
                        <a:spcBef>
                          <a:spcPts val="0"/>
                        </a:spcBef>
                        <a:spcAft>
                          <a:spcPts val="0"/>
                        </a:spcAft>
                      </a:pPr>
                      <a:r>
                        <a:rPr lang="en-US" sz="1600">
                          <a:effectLst/>
                        </a:rPr>
                        <a:t>.274</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1.225</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a:effectLst/>
                        </a:rPr>
                        <a:t>خبرة العاملين</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2934">
                <a:tc>
                  <a:txBody>
                    <a:bodyPr/>
                    <a:lstStyle/>
                    <a:p>
                      <a:pPr marL="0" marR="0" algn="ctr">
                        <a:spcBef>
                          <a:spcPts val="0"/>
                        </a:spcBef>
                        <a:spcAft>
                          <a:spcPts val="0"/>
                        </a:spcAft>
                      </a:pPr>
                      <a:r>
                        <a:rPr lang="en-US" sz="1600">
                          <a:effectLst/>
                        </a:rPr>
                        <a:t>.296</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rPr>
                        <a:t>1.115</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ar-SA" sz="1600">
                          <a:effectLst/>
                        </a:rPr>
                        <a:t>مهارة العاملين</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2934">
                <a:tc>
                  <a:txBody>
                    <a:bodyPr/>
                    <a:lstStyle/>
                    <a:p>
                      <a:pPr marL="0" marR="0" algn="ctr">
                        <a:spcBef>
                          <a:spcPts val="0"/>
                        </a:spcBef>
                        <a:spcAft>
                          <a:spcPts val="0"/>
                        </a:spcAft>
                      </a:pPr>
                      <a:r>
                        <a:rPr lang="en-US" sz="1600">
                          <a:effectLst/>
                        </a:rPr>
                        <a:t>.317</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800">
                          <a:effectLst/>
                        </a:rPr>
                        <a:t>1.023</a:t>
                      </a:r>
                      <a:endParaRPr lang="en-US" sz="16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ar-SA" sz="1600" dirty="0">
                          <a:effectLst/>
                        </a:rPr>
                        <a:t>روح الابتكار والتجديد</a:t>
                      </a:r>
                      <a:endParaRPr lang="en-US" sz="16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34211361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09600"/>
            <a:ext cx="9601200" cy="1036637"/>
          </a:xfrm>
        </p:spPr>
        <p:txBody>
          <a:bodyPr/>
          <a:lstStyle/>
          <a:p>
            <a:pPr lvl="0" algn="ctr"/>
            <a:r>
              <a:rPr lang="en-US" sz="4000" dirty="0"/>
              <a:t>ANOVA TEST</a:t>
            </a:r>
            <a:br>
              <a:rPr lang="en-US" sz="4000" dirty="0"/>
            </a:br>
            <a:endParaRPr lang="en-US" sz="4000" dirty="0"/>
          </a:p>
        </p:txBody>
      </p:sp>
      <p:sp>
        <p:nvSpPr>
          <p:cNvPr id="3" name="Text Placeholder 2"/>
          <p:cNvSpPr>
            <a:spLocks noGrp="1"/>
          </p:cNvSpPr>
          <p:nvPr>
            <p:ph type="body" idx="1"/>
          </p:nvPr>
        </p:nvSpPr>
        <p:spPr>
          <a:xfrm>
            <a:off x="1066800" y="1295400"/>
            <a:ext cx="9906000" cy="4495798"/>
          </a:xfrm>
        </p:spPr>
        <p:txBody>
          <a:bodyPr/>
          <a:lstStyle/>
          <a:p>
            <a:r>
              <a:rPr lang="en-US" b="1" dirty="0" smtClean="0"/>
              <a:t>1</a:t>
            </a:r>
            <a:r>
              <a:rPr lang="en-US" b="1" dirty="0"/>
              <a:t>. Conduct the ANOVA test for each of the dimensions of the study according to </a:t>
            </a:r>
            <a:r>
              <a:rPr lang="en-US" b="1" dirty="0" smtClean="0"/>
              <a:t>age</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3520152890"/>
              </p:ext>
            </p:extLst>
          </p:nvPr>
        </p:nvGraphicFramePr>
        <p:xfrm>
          <a:off x="533400" y="2514600"/>
          <a:ext cx="11277600" cy="3810000"/>
        </p:xfrm>
        <a:graphic>
          <a:graphicData uri="http://schemas.openxmlformats.org/drawingml/2006/table">
            <a:tbl>
              <a:tblPr rtl="1" bandRow="1">
                <a:tableStyleId>{0660B408-B3CF-4A94-85FC-2B1E0A45F4A2}</a:tableStyleId>
              </a:tblPr>
              <a:tblGrid>
                <a:gridCol w="5633919"/>
                <a:gridCol w="5643681"/>
              </a:tblGrid>
              <a:tr h="476250">
                <a:tc>
                  <a:txBody>
                    <a:bodyPr/>
                    <a:lstStyle/>
                    <a:p>
                      <a:pPr marL="0" marR="0" algn="ctr" rtl="1">
                        <a:spcBef>
                          <a:spcPts val="0"/>
                        </a:spcBef>
                        <a:spcAft>
                          <a:spcPts val="0"/>
                        </a:spcAft>
                      </a:pPr>
                      <a:r>
                        <a:rPr lang="ar-SA" sz="2000" b="1" dirty="0">
                          <a:solidFill>
                            <a:schemeClr val="bg1"/>
                          </a:solidFill>
                          <a:effectLst/>
                        </a:rPr>
                        <a:t>البعد</a:t>
                      </a:r>
                      <a:endParaRPr lang="en-US" sz="18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dirty="0">
                          <a:solidFill>
                            <a:schemeClr val="bg1"/>
                          </a:solidFill>
                          <a:effectLst/>
                        </a:rPr>
                        <a:t>مستوى الدلالة (</a:t>
                      </a:r>
                      <a:r>
                        <a:rPr lang="en-US" sz="2000" b="1" dirty="0">
                          <a:solidFill>
                            <a:schemeClr val="bg1"/>
                          </a:solidFill>
                          <a:effectLst/>
                        </a:rPr>
                        <a:t>sig</a:t>
                      </a:r>
                      <a:r>
                        <a:rPr lang="ar-SA" sz="2000" b="1" dirty="0">
                          <a:solidFill>
                            <a:schemeClr val="bg1"/>
                          </a:solidFill>
                          <a:effectLst/>
                        </a:rPr>
                        <a:t>)</a:t>
                      </a:r>
                      <a:endParaRPr lang="en-US" sz="18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r>
              <a:tr h="476250">
                <a:tc>
                  <a:txBody>
                    <a:bodyPr/>
                    <a:lstStyle/>
                    <a:p>
                      <a:pPr marL="0" marR="0" algn="ctr" rtl="1">
                        <a:spcBef>
                          <a:spcPts val="0"/>
                        </a:spcBef>
                        <a:spcAft>
                          <a:spcPts val="0"/>
                        </a:spcAft>
                      </a:pPr>
                      <a:r>
                        <a:rPr lang="ar-SA" sz="2000">
                          <a:effectLst/>
                        </a:rPr>
                        <a:t>المعالجة التحليلية الفورية</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.368</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76250">
                <a:tc>
                  <a:txBody>
                    <a:bodyPr/>
                    <a:lstStyle/>
                    <a:p>
                      <a:pPr marL="0" marR="0" algn="ctr" rtl="1">
                        <a:spcBef>
                          <a:spcPts val="0"/>
                        </a:spcBef>
                        <a:spcAft>
                          <a:spcPts val="0"/>
                        </a:spcAft>
                      </a:pPr>
                      <a:r>
                        <a:rPr lang="ar-SA" sz="2000">
                          <a:effectLst/>
                        </a:rPr>
                        <a:t>ادارة أداء الأعمال</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.044</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76250">
                <a:tc>
                  <a:txBody>
                    <a:bodyPr/>
                    <a:lstStyle/>
                    <a:p>
                      <a:pPr marL="0" marR="0" algn="ctr" rtl="1">
                        <a:spcBef>
                          <a:spcPts val="0"/>
                        </a:spcBef>
                        <a:spcAft>
                          <a:spcPts val="0"/>
                        </a:spcAft>
                      </a:pPr>
                      <a:r>
                        <a:rPr lang="ar-SA" sz="2000" dirty="0">
                          <a:effectLst/>
                        </a:rPr>
                        <a:t>الذكاء التنافسي</a:t>
                      </a:r>
                      <a:endParaRPr lang="en-US" sz="18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dirty="0">
                          <a:effectLst/>
                        </a:rPr>
                        <a:t>.348</a:t>
                      </a:r>
                      <a:endParaRPr lang="en-US" sz="18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76250">
                <a:tc>
                  <a:txBody>
                    <a:bodyPr/>
                    <a:lstStyle/>
                    <a:p>
                      <a:pPr marL="0" marR="0" algn="ctr" rtl="1">
                        <a:spcBef>
                          <a:spcPts val="0"/>
                        </a:spcBef>
                        <a:spcAft>
                          <a:spcPts val="0"/>
                        </a:spcAft>
                      </a:pPr>
                      <a:r>
                        <a:rPr lang="ar-SA" sz="2000">
                          <a:effectLst/>
                        </a:rPr>
                        <a:t>معرفة العاملين</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.192</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76250">
                <a:tc>
                  <a:txBody>
                    <a:bodyPr/>
                    <a:lstStyle/>
                    <a:p>
                      <a:pPr marL="0" marR="0" algn="ctr" rtl="1">
                        <a:spcBef>
                          <a:spcPts val="0"/>
                        </a:spcBef>
                        <a:spcAft>
                          <a:spcPts val="0"/>
                        </a:spcAft>
                      </a:pPr>
                      <a:r>
                        <a:rPr lang="ar-SA" sz="2000">
                          <a:effectLst/>
                        </a:rPr>
                        <a:t>خبرة العاملين</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.135</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76250">
                <a:tc>
                  <a:txBody>
                    <a:bodyPr/>
                    <a:lstStyle/>
                    <a:p>
                      <a:pPr marL="0" marR="0" algn="ctr" rtl="1">
                        <a:spcBef>
                          <a:spcPts val="0"/>
                        </a:spcBef>
                        <a:spcAft>
                          <a:spcPts val="0"/>
                        </a:spcAft>
                      </a:pPr>
                      <a:r>
                        <a:rPr lang="ar-SA" sz="2000">
                          <a:effectLst/>
                        </a:rPr>
                        <a:t>مهارة العاملين</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.349</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76250">
                <a:tc>
                  <a:txBody>
                    <a:bodyPr/>
                    <a:lstStyle/>
                    <a:p>
                      <a:pPr marL="0" marR="0" algn="ctr" rtl="1">
                        <a:spcBef>
                          <a:spcPts val="0"/>
                        </a:spcBef>
                        <a:spcAft>
                          <a:spcPts val="0"/>
                        </a:spcAft>
                      </a:pPr>
                      <a:r>
                        <a:rPr lang="ar-SA" sz="2000">
                          <a:effectLst/>
                        </a:rPr>
                        <a:t>روح الابتكار والتجديد</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dirty="0">
                          <a:effectLst/>
                        </a:rPr>
                        <a:t>.210</a:t>
                      </a:r>
                      <a:endParaRPr lang="en-US" sz="18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29356669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solidFill>
                  <a:schemeClr val="tx1"/>
                </a:solidFill>
              </a:rPr>
              <a:t>2. Conducting the ANOVA for each of the dimensions of the study according to the educational level:</a:t>
            </a:r>
          </a:p>
        </p:txBody>
      </p:sp>
      <p:graphicFrame>
        <p:nvGraphicFramePr>
          <p:cNvPr id="4" name="Table 3"/>
          <p:cNvGraphicFramePr>
            <a:graphicFrameLocks noGrp="1"/>
          </p:cNvGraphicFramePr>
          <p:nvPr>
            <p:extLst>
              <p:ext uri="{D42A27DB-BD31-4B8C-83A1-F6EECF244321}">
                <p14:modId xmlns:p14="http://schemas.microsoft.com/office/powerpoint/2010/main" xmlns="" val="3358609436"/>
              </p:ext>
            </p:extLst>
          </p:nvPr>
        </p:nvGraphicFramePr>
        <p:xfrm>
          <a:off x="3124200" y="1828800"/>
          <a:ext cx="5867400" cy="3886200"/>
        </p:xfrm>
        <a:graphic>
          <a:graphicData uri="http://schemas.openxmlformats.org/drawingml/2006/table">
            <a:tbl>
              <a:tblPr rtl="1" bandRow="1">
                <a:tableStyleId>{0660B408-B3CF-4A94-85FC-2B1E0A45F4A2}</a:tableStyleId>
              </a:tblPr>
              <a:tblGrid>
                <a:gridCol w="2931161"/>
                <a:gridCol w="2936239"/>
              </a:tblGrid>
              <a:tr h="863600">
                <a:tc>
                  <a:txBody>
                    <a:bodyPr/>
                    <a:lstStyle/>
                    <a:p>
                      <a:pPr marL="0" marR="0" algn="ctr" rtl="1">
                        <a:spcBef>
                          <a:spcPts val="0"/>
                        </a:spcBef>
                        <a:spcAft>
                          <a:spcPts val="0"/>
                        </a:spcAft>
                      </a:pPr>
                      <a:r>
                        <a:rPr lang="ar-SA" sz="2400" b="1" dirty="0">
                          <a:solidFill>
                            <a:schemeClr val="bg1"/>
                          </a:solidFill>
                          <a:effectLst/>
                        </a:rPr>
                        <a:t>البعد </a:t>
                      </a:r>
                      <a:endParaRPr lang="en-US" sz="2000" b="1" dirty="0">
                        <a:solidFill>
                          <a:schemeClr val="bg1"/>
                        </a:solidFill>
                        <a:effectLst/>
                      </a:endParaRPr>
                    </a:p>
                    <a:p>
                      <a:pPr marL="0" marR="0" algn="ctr" rtl="1">
                        <a:spcBef>
                          <a:spcPts val="0"/>
                        </a:spcBef>
                        <a:spcAft>
                          <a:spcPts val="0"/>
                        </a:spcAft>
                      </a:pPr>
                      <a:r>
                        <a:rPr lang="en-US" sz="2400" b="1" dirty="0">
                          <a:solidFill>
                            <a:schemeClr val="bg1"/>
                          </a:solidFill>
                          <a:effectLst/>
                        </a:rPr>
                        <a:t> </a:t>
                      </a:r>
                      <a:endParaRPr lang="en-US" sz="2000" b="1" dirty="0">
                        <a:solidFill>
                          <a:schemeClr val="bg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400" b="1" dirty="0">
                          <a:solidFill>
                            <a:schemeClr val="bg1"/>
                          </a:solidFill>
                          <a:effectLst/>
                        </a:rPr>
                        <a:t>مستوى الدلالة (</a:t>
                      </a:r>
                      <a:r>
                        <a:rPr lang="en-US" sz="2400" b="1" dirty="0">
                          <a:solidFill>
                            <a:schemeClr val="bg1"/>
                          </a:solidFill>
                          <a:effectLst/>
                        </a:rPr>
                        <a:t>sig</a:t>
                      </a:r>
                      <a:r>
                        <a:rPr lang="ar-SA" sz="2400" b="1" dirty="0">
                          <a:solidFill>
                            <a:schemeClr val="bg1"/>
                          </a:solidFill>
                          <a:effectLst/>
                        </a:rPr>
                        <a:t>)</a:t>
                      </a:r>
                      <a:endParaRPr lang="en-US" sz="2000" b="1" dirty="0">
                        <a:solidFill>
                          <a:schemeClr val="bg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solidFill>
                      <a:schemeClr val="accent1"/>
                    </a:solidFill>
                  </a:tcPr>
                </a:tc>
              </a:tr>
              <a:tr h="431800">
                <a:tc>
                  <a:txBody>
                    <a:bodyPr/>
                    <a:lstStyle/>
                    <a:p>
                      <a:pPr marL="0" marR="0" algn="ctr" rtl="1">
                        <a:spcBef>
                          <a:spcPts val="0"/>
                        </a:spcBef>
                        <a:spcAft>
                          <a:spcPts val="0"/>
                        </a:spcAft>
                      </a:pPr>
                      <a:r>
                        <a:rPr lang="ar-SA" sz="2400">
                          <a:effectLst/>
                        </a:rPr>
                        <a:t>المعالجة التحليلية الفورية</a:t>
                      </a:r>
                      <a:endParaRPr lang="en-US" sz="20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a:effectLst/>
                        </a:rPr>
                        <a:t>.710</a:t>
                      </a:r>
                      <a:endParaRPr lang="en-US" sz="2000">
                        <a:solidFill>
                          <a:srgbClr val="000000"/>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1800">
                <a:tc>
                  <a:txBody>
                    <a:bodyPr/>
                    <a:lstStyle/>
                    <a:p>
                      <a:pPr marL="0" marR="0" algn="ctr" rtl="1">
                        <a:spcBef>
                          <a:spcPts val="0"/>
                        </a:spcBef>
                        <a:spcAft>
                          <a:spcPts val="0"/>
                        </a:spcAft>
                      </a:pPr>
                      <a:r>
                        <a:rPr lang="ar-SA" sz="2400">
                          <a:effectLst/>
                        </a:rPr>
                        <a:t>ادارة أداء الأعمال</a:t>
                      </a:r>
                      <a:endParaRPr lang="en-US" sz="20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dirty="0">
                          <a:effectLst/>
                        </a:rPr>
                        <a:t>.438</a:t>
                      </a:r>
                      <a:endParaRPr lang="en-US" sz="2000" dirty="0">
                        <a:solidFill>
                          <a:srgbClr val="000000"/>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1800">
                <a:tc>
                  <a:txBody>
                    <a:bodyPr/>
                    <a:lstStyle/>
                    <a:p>
                      <a:pPr marL="0" marR="0" algn="ctr" rtl="1">
                        <a:spcBef>
                          <a:spcPts val="0"/>
                        </a:spcBef>
                        <a:spcAft>
                          <a:spcPts val="0"/>
                        </a:spcAft>
                      </a:pPr>
                      <a:r>
                        <a:rPr lang="ar-SA" sz="2400">
                          <a:effectLst/>
                        </a:rPr>
                        <a:t>الذكاء التنافسي</a:t>
                      </a:r>
                      <a:endParaRPr lang="en-US" sz="20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dirty="0">
                          <a:effectLst/>
                        </a:rPr>
                        <a:t>.498</a:t>
                      </a:r>
                      <a:endParaRPr lang="en-US" sz="2000" dirty="0">
                        <a:solidFill>
                          <a:srgbClr val="000000"/>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1800">
                <a:tc>
                  <a:txBody>
                    <a:bodyPr/>
                    <a:lstStyle/>
                    <a:p>
                      <a:pPr marL="0" marR="0" algn="ctr" rtl="1">
                        <a:spcBef>
                          <a:spcPts val="0"/>
                        </a:spcBef>
                        <a:spcAft>
                          <a:spcPts val="0"/>
                        </a:spcAft>
                      </a:pPr>
                      <a:r>
                        <a:rPr lang="ar-SA" sz="2400">
                          <a:effectLst/>
                        </a:rPr>
                        <a:t>معرفة العاملين</a:t>
                      </a:r>
                      <a:endParaRPr lang="en-US" sz="20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a:effectLst/>
                        </a:rPr>
                        <a:t>.576</a:t>
                      </a:r>
                      <a:endParaRPr lang="en-US" sz="2000">
                        <a:solidFill>
                          <a:srgbClr val="000000"/>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1800">
                <a:tc>
                  <a:txBody>
                    <a:bodyPr/>
                    <a:lstStyle/>
                    <a:p>
                      <a:pPr marL="0" marR="0" algn="ctr" rtl="1">
                        <a:spcBef>
                          <a:spcPts val="0"/>
                        </a:spcBef>
                        <a:spcAft>
                          <a:spcPts val="0"/>
                        </a:spcAft>
                      </a:pPr>
                      <a:r>
                        <a:rPr lang="ar-SA" sz="2400">
                          <a:effectLst/>
                        </a:rPr>
                        <a:t>خبرة العاملين</a:t>
                      </a:r>
                      <a:endParaRPr lang="en-US" sz="20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a:effectLst/>
                        </a:rPr>
                        <a:t>.577</a:t>
                      </a:r>
                      <a:endParaRPr lang="en-US" sz="2000">
                        <a:solidFill>
                          <a:srgbClr val="000000"/>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1800">
                <a:tc>
                  <a:txBody>
                    <a:bodyPr/>
                    <a:lstStyle/>
                    <a:p>
                      <a:pPr marL="0" marR="0" algn="ctr" rtl="1">
                        <a:spcBef>
                          <a:spcPts val="0"/>
                        </a:spcBef>
                        <a:spcAft>
                          <a:spcPts val="0"/>
                        </a:spcAft>
                      </a:pPr>
                      <a:r>
                        <a:rPr lang="ar-SA" sz="2400">
                          <a:effectLst/>
                        </a:rPr>
                        <a:t>مهارة العاملين</a:t>
                      </a:r>
                      <a:endParaRPr lang="en-US" sz="20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a:effectLst/>
                        </a:rPr>
                        <a:t>.400</a:t>
                      </a:r>
                      <a:endParaRPr lang="en-US" sz="2000">
                        <a:solidFill>
                          <a:srgbClr val="000000"/>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1800">
                <a:tc>
                  <a:txBody>
                    <a:bodyPr/>
                    <a:lstStyle/>
                    <a:p>
                      <a:pPr marL="0" marR="0" algn="ctr" rtl="1">
                        <a:spcBef>
                          <a:spcPts val="0"/>
                        </a:spcBef>
                        <a:spcAft>
                          <a:spcPts val="0"/>
                        </a:spcAft>
                      </a:pPr>
                      <a:r>
                        <a:rPr lang="ar-SA" sz="2400">
                          <a:effectLst/>
                        </a:rPr>
                        <a:t>روح الابتكار والتجديد</a:t>
                      </a:r>
                      <a:endParaRPr lang="en-US" sz="20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400" dirty="0">
                          <a:effectLst/>
                        </a:rPr>
                        <a:t>.655</a:t>
                      </a:r>
                      <a:endParaRPr lang="en-US" sz="2000" dirty="0">
                        <a:solidFill>
                          <a:srgbClr val="000000"/>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12115595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solidFill>
                  <a:schemeClr val="tx1"/>
                </a:solidFill>
              </a:rPr>
              <a:t>3- Conduct the ANOVA test for each of the dimensions of the study according to the duration of service in the bank</a:t>
            </a:r>
          </a:p>
        </p:txBody>
      </p:sp>
      <p:graphicFrame>
        <p:nvGraphicFramePr>
          <p:cNvPr id="4" name="Table 3"/>
          <p:cNvGraphicFramePr>
            <a:graphicFrameLocks noGrp="1"/>
          </p:cNvGraphicFramePr>
          <p:nvPr>
            <p:extLst>
              <p:ext uri="{D42A27DB-BD31-4B8C-83A1-F6EECF244321}">
                <p14:modId xmlns:p14="http://schemas.microsoft.com/office/powerpoint/2010/main" xmlns="" val="3485245370"/>
              </p:ext>
            </p:extLst>
          </p:nvPr>
        </p:nvGraphicFramePr>
        <p:xfrm>
          <a:off x="3048000" y="2133600"/>
          <a:ext cx="5867400" cy="3276600"/>
        </p:xfrm>
        <a:graphic>
          <a:graphicData uri="http://schemas.openxmlformats.org/drawingml/2006/table">
            <a:tbl>
              <a:tblPr rtl="1" bandRow="1">
                <a:tableStyleId>{0660B408-B3CF-4A94-85FC-2B1E0A45F4A2}</a:tableStyleId>
              </a:tblPr>
              <a:tblGrid>
                <a:gridCol w="2931161"/>
                <a:gridCol w="2936239"/>
              </a:tblGrid>
              <a:tr h="409575">
                <a:tc>
                  <a:txBody>
                    <a:bodyPr/>
                    <a:lstStyle/>
                    <a:p>
                      <a:pPr marL="0" marR="0" algn="ctr" rtl="1">
                        <a:spcBef>
                          <a:spcPts val="0"/>
                        </a:spcBef>
                        <a:spcAft>
                          <a:spcPts val="0"/>
                        </a:spcAft>
                      </a:pPr>
                      <a:r>
                        <a:rPr lang="ar-SA" sz="2400" b="1" dirty="0">
                          <a:solidFill>
                            <a:schemeClr val="bg1"/>
                          </a:solidFill>
                          <a:effectLst/>
                        </a:rPr>
                        <a:t>البعد </a:t>
                      </a:r>
                      <a:endParaRPr lang="en-US" sz="20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400" b="1" dirty="0">
                          <a:solidFill>
                            <a:schemeClr val="bg1"/>
                          </a:solidFill>
                          <a:effectLst/>
                        </a:rPr>
                        <a:t>مستوى الدلالة (</a:t>
                      </a:r>
                      <a:r>
                        <a:rPr lang="en-US" sz="2400" b="1" dirty="0">
                          <a:solidFill>
                            <a:schemeClr val="bg1"/>
                          </a:solidFill>
                          <a:effectLst/>
                        </a:rPr>
                        <a:t>sig</a:t>
                      </a:r>
                      <a:r>
                        <a:rPr lang="ar-SA" sz="2400" b="1" dirty="0">
                          <a:solidFill>
                            <a:schemeClr val="bg1"/>
                          </a:solidFill>
                          <a:effectLst/>
                        </a:rPr>
                        <a:t>)</a:t>
                      </a:r>
                      <a:endParaRPr lang="en-US" sz="20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r>
              <a:tr h="409575">
                <a:tc>
                  <a:txBody>
                    <a:bodyPr/>
                    <a:lstStyle/>
                    <a:p>
                      <a:pPr marL="0" marR="0" algn="ctr" rtl="1">
                        <a:spcBef>
                          <a:spcPts val="0"/>
                        </a:spcBef>
                        <a:spcAft>
                          <a:spcPts val="0"/>
                        </a:spcAft>
                      </a:pPr>
                      <a:r>
                        <a:rPr lang="ar-SA" sz="2400">
                          <a:effectLst/>
                        </a:rPr>
                        <a:t>المعالجة التحليلية الفورية</a:t>
                      </a:r>
                      <a:endParaRPr lang="en-US" sz="20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dirty="0">
                          <a:effectLst/>
                        </a:rPr>
                        <a:t>.210</a:t>
                      </a:r>
                      <a:endParaRPr lang="en-US" sz="20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9575">
                <a:tc>
                  <a:txBody>
                    <a:bodyPr/>
                    <a:lstStyle/>
                    <a:p>
                      <a:pPr marL="0" marR="0" algn="ctr" rtl="1">
                        <a:spcBef>
                          <a:spcPts val="0"/>
                        </a:spcBef>
                        <a:spcAft>
                          <a:spcPts val="0"/>
                        </a:spcAft>
                      </a:pPr>
                      <a:r>
                        <a:rPr lang="ar-SA" sz="2400">
                          <a:effectLst/>
                        </a:rPr>
                        <a:t>ادارة أداء الأعمال</a:t>
                      </a:r>
                      <a:endParaRPr lang="en-US" sz="20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dirty="0">
                          <a:effectLst/>
                        </a:rPr>
                        <a:t>.496</a:t>
                      </a:r>
                      <a:endParaRPr lang="en-US" sz="20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9575">
                <a:tc>
                  <a:txBody>
                    <a:bodyPr/>
                    <a:lstStyle/>
                    <a:p>
                      <a:pPr marL="0" marR="0" algn="ctr" rtl="1">
                        <a:spcBef>
                          <a:spcPts val="0"/>
                        </a:spcBef>
                        <a:spcAft>
                          <a:spcPts val="0"/>
                        </a:spcAft>
                      </a:pPr>
                      <a:r>
                        <a:rPr lang="ar-SA" sz="2400">
                          <a:effectLst/>
                        </a:rPr>
                        <a:t>الذكاء التنافسي</a:t>
                      </a:r>
                      <a:endParaRPr lang="en-US" sz="20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a:effectLst/>
                        </a:rPr>
                        <a:t>.341</a:t>
                      </a:r>
                      <a:endParaRPr lang="en-US" sz="20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9575">
                <a:tc>
                  <a:txBody>
                    <a:bodyPr/>
                    <a:lstStyle/>
                    <a:p>
                      <a:pPr marL="0" marR="0" algn="ctr" rtl="1">
                        <a:spcBef>
                          <a:spcPts val="0"/>
                        </a:spcBef>
                        <a:spcAft>
                          <a:spcPts val="0"/>
                        </a:spcAft>
                      </a:pPr>
                      <a:r>
                        <a:rPr lang="ar-SA" sz="2400">
                          <a:effectLst/>
                        </a:rPr>
                        <a:t>معرفة العاملين</a:t>
                      </a:r>
                      <a:endParaRPr lang="en-US" sz="20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a:effectLst/>
                        </a:rPr>
                        <a:t>.390</a:t>
                      </a:r>
                      <a:endParaRPr lang="en-US" sz="20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9575">
                <a:tc>
                  <a:txBody>
                    <a:bodyPr/>
                    <a:lstStyle/>
                    <a:p>
                      <a:pPr marL="0" marR="0" algn="ctr" rtl="1">
                        <a:spcBef>
                          <a:spcPts val="0"/>
                        </a:spcBef>
                        <a:spcAft>
                          <a:spcPts val="0"/>
                        </a:spcAft>
                      </a:pPr>
                      <a:r>
                        <a:rPr lang="ar-SA" sz="2400">
                          <a:effectLst/>
                        </a:rPr>
                        <a:t>خبرة العاملين</a:t>
                      </a:r>
                      <a:endParaRPr lang="en-US" sz="20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dirty="0">
                          <a:effectLst/>
                        </a:rPr>
                        <a:t>.604</a:t>
                      </a:r>
                      <a:endParaRPr lang="en-US" sz="20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9575">
                <a:tc>
                  <a:txBody>
                    <a:bodyPr/>
                    <a:lstStyle/>
                    <a:p>
                      <a:pPr marL="0" marR="0" algn="ctr" rtl="1">
                        <a:spcBef>
                          <a:spcPts val="0"/>
                        </a:spcBef>
                        <a:spcAft>
                          <a:spcPts val="0"/>
                        </a:spcAft>
                      </a:pPr>
                      <a:r>
                        <a:rPr lang="ar-SA" sz="2400">
                          <a:effectLst/>
                        </a:rPr>
                        <a:t>مهارة العاملين</a:t>
                      </a:r>
                      <a:endParaRPr lang="en-US" sz="20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400">
                          <a:effectLst/>
                        </a:rPr>
                        <a:t>.608</a:t>
                      </a:r>
                      <a:endParaRPr lang="en-US" sz="20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9575">
                <a:tc>
                  <a:txBody>
                    <a:bodyPr/>
                    <a:lstStyle/>
                    <a:p>
                      <a:pPr marL="0" marR="0" algn="ctr" rtl="1">
                        <a:spcBef>
                          <a:spcPts val="0"/>
                        </a:spcBef>
                        <a:spcAft>
                          <a:spcPts val="0"/>
                        </a:spcAft>
                      </a:pPr>
                      <a:r>
                        <a:rPr lang="ar-SA" sz="2400">
                          <a:effectLst/>
                        </a:rPr>
                        <a:t>روح الابتكار والتجديد</a:t>
                      </a:r>
                      <a:endParaRPr lang="en-US" sz="20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400" dirty="0">
                          <a:effectLst/>
                        </a:rPr>
                        <a:t>.174</a:t>
                      </a:r>
                      <a:endParaRPr lang="en-US" sz="20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38977232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Shape 412"/>
          <p:cNvSpPr txBox="1">
            <a:spLocks noGrp="1"/>
          </p:cNvSpPr>
          <p:nvPr>
            <p:ph type="subTitle" idx="1"/>
          </p:nvPr>
        </p:nvSpPr>
        <p:spPr>
          <a:xfrm>
            <a:off x="1258219" y="397427"/>
            <a:ext cx="9604310" cy="457200"/>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accent1"/>
              </a:buClr>
              <a:buSzPct val="25000"/>
              <a:buFont typeface="Arial"/>
              <a:buNone/>
            </a:pPr>
            <a:r>
              <a:rPr lang="en-US" sz="4800" b="0" i="0" u="none" strike="noStrike" cap="none">
                <a:solidFill>
                  <a:schemeClr val="accent1"/>
                </a:solidFill>
                <a:latin typeface="Arial"/>
                <a:ea typeface="Arial"/>
                <a:cs typeface="Arial"/>
                <a:sym typeface="Arial"/>
              </a:rPr>
              <a:t>Study Problems</a:t>
            </a:r>
          </a:p>
        </p:txBody>
      </p:sp>
      <p:sp>
        <p:nvSpPr>
          <p:cNvPr id="413" name="Shape 413"/>
          <p:cNvSpPr txBox="1"/>
          <p:nvPr/>
        </p:nvSpPr>
        <p:spPr>
          <a:xfrm>
            <a:off x="558139" y="1330036"/>
            <a:ext cx="10901548" cy="366254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000">
                <a:solidFill>
                  <a:schemeClr val="dk1"/>
                </a:solidFill>
                <a:latin typeface="Lucida Sans"/>
                <a:ea typeface="Lucida Sans"/>
                <a:cs typeface="Lucida Sans"/>
                <a:sym typeface="Lucida Sans"/>
              </a:rPr>
              <a:t>The reality of the banking sector in Palestine is undergoing changes after the technological revolution in the twenty-first century, it was inevitable that the banks have to develop their procedures for work and update their regulations through ‘Solutions Intelligence Banking’ to provide aid and assistance in the development of human capital, which will in turn reflect in providing new services and distinct. Depending on what was mentioned the problem of the study can be formulated in the following question :</a:t>
            </a:r>
          </a:p>
          <a:p>
            <a:pPr marL="0" marR="0" lvl="0" indent="0" algn="l" rtl="0">
              <a:spcBef>
                <a:spcPts val="0"/>
              </a:spcBef>
              <a:buNone/>
            </a:pPr>
            <a:endParaRPr sz="2000">
              <a:solidFill>
                <a:schemeClr val="dk1"/>
              </a:solidFill>
              <a:latin typeface="Lucida Sans"/>
              <a:ea typeface="Lucida Sans"/>
              <a:cs typeface="Lucida Sans"/>
              <a:sym typeface="Lucida Sans"/>
            </a:endParaRPr>
          </a:p>
          <a:p>
            <a:pPr marL="0" marR="0" lvl="0" indent="0" algn="l" rtl="0">
              <a:spcBef>
                <a:spcPts val="0"/>
              </a:spcBef>
              <a:buNone/>
            </a:pPr>
            <a:endParaRPr sz="1200">
              <a:solidFill>
                <a:schemeClr val="dk1"/>
              </a:solidFill>
              <a:latin typeface="Lucida Sans"/>
              <a:ea typeface="Lucida Sans"/>
              <a:cs typeface="Lucida Sans"/>
              <a:sym typeface="Lucida Sans"/>
            </a:endParaRPr>
          </a:p>
          <a:p>
            <a:pPr marL="0" marR="0" lvl="0" indent="0" algn="l" rtl="0">
              <a:spcBef>
                <a:spcPts val="0"/>
              </a:spcBef>
              <a:buNone/>
            </a:pPr>
            <a:endParaRPr sz="1200">
              <a:solidFill>
                <a:schemeClr val="dk1"/>
              </a:solidFill>
              <a:latin typeface="Lucida Sans"/>
              <a:ea typeface="Lucida Sans"/>
              <a:cs typeface="Lucida Sans"/>
              <a:sym typeface="Lucida Sans"/>
            </a:endParaRPr>
          </a:p>
          <a:p>
            <a:pPr marL="0" marR="0" lvl="0" indent="0" algn="ctr" rtl="0">
              <a:spcBef>
                <a:spcPts val="0"/>
              </a:spcBef>
              <a:buSzPct val="25000"/>
              <a:buNone/>
            </a:pPr>
            <a:r>
              <a:rPr lang="en-US" sz="2400" b="1">
                <a:solidFill>
                  <a:schemeClr val="dk1"/>
                </a:solidFill>
                <a:latin typeface="Lucida Sans"/>
                <a:ea typeface="Lucida Sans"/>
                <a:cs typeface="Lucida Sans"/>
                <a:sym typeface="Lucida Sans"/>
              </a:rPr>
              <a:t>"What is the role of the business intelligence systems in the development of human capital in the banks operating in Palestine?" </a:t>
            </a:r>
          </a:p>
        </p:txBody>
      </p:sp>
    </p:spTree>
  </p:cSld>
  <p:clrMapOvr>
    <a:masterClrMapping/>
  </p:clrMapOvr>
  <p:transition spd="med">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solidFill>
                  <a:schemeClr val="tx1"/>
                </a:solidFill>
              </a:rPr>
              <a:t>4- Conduct the ANOVA test for each of the dimensions of the study according to the administrative level</a:t>
            </a:r>
          </a:p>
        </p:txBody>
      </p:sp>
      <p:graphicFrame>
        <p:nvGraphicFramePr>
          <p:cNvPr id="4" name="Table 3"/>
          <p:cNvGraphicFramePr>
            <a:graphicFrameLocks noGrp="1"/>
          </p:cNvGraphicFramePr>
          <p:nvPr>
            <p:extLst>
              <p:ext uri="{D42A27DB-BD31-4B8C-83A1-F6EECF244321}">
                <p14:modId xmlns:p14="http://schemas.microsoft.com/office/powerpoint/2010/main" xmlns="" val="901637520"/>
              </p:ext>
            </p:extLst>
          </p:nvPr>
        </p:nvGraphicFramePr>
        <p:xfrm>
          <a:off x="3048000" y="2590800"/>
          <a:ext cx="5867400" cy="2971800"/>
        </p:xfrm>
        <a:graphic>
          <a:graphicData uri="http://schemas.openxmlformats.org/drawingml/2006/table">
            <a:tbl>
              <a:tblPr rtl="1" bandRow="1">
                <a:tableStyleId>{0660B408-B3CF-4A94-85FC-2B1E0A45F4A2}</a:tableStyleId>
              </a:tblPr>
              <a:tblGrid>
                <a:gridCol w="2931161"/>
                <a:gridCol w="2936239"/>
              </a:tblGrid>
              <a:tr h="371475">
                <a:tc>
                  <a:txBody>
                    <a:bodyPr/>
                    <a:lstStyle/>
                    <a:p>
                      <a:pPr marL="0" marR="0" algn="ctr" rtl="1">
                        <a:spcBef>
                          <a:spcPts val="0"/>
                        </a:spcBef>
                        <a:spcAft>
                          <a:spcPts val="0"/>
                        </a:spcAft>
                      </a:pPr>
                      <a:r>
                        <a:rPr lang="ar-SA" sz="2000" b="1" dirty="0">
                          <a:solidFill>
                            <a:schemeClr val="bg1"/>
                          </a:solidFill>
                          <a:effectLst/>
                        </a:rPr>
                        <a:t>البعد </a:t>
                      </a:r>
                      <a:endParaRPr lang="en-US" sz="1800" b="1" dirty="0">
                        <a:solidFill>
                          <a:schemeClr val="bg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dirty="0">
                          <a:solidFill>
                            <a:schemeClr val="bg1"/>
                          </a:solidFill>
                          <a:effectLst/>
                        </a:rPr>
                        <a:t>مستوى الدلالة (</a:t>
                      </a:r>
                      <a:r>
                        <a:rPr lang="en-US" sz="2000" b="1" dirty="0">
                          <a:solidFill>
                            <a:schemeClr val="bg1"/>
                          </a:solidFill>
                          <a:effectLst/>
                        </a:rPr>
                        <a:t>sig</a:t>
                      </a:r>
                      <a:r>
                        <a:rPr lang="ar-SA" sz="2000" b="1" dirty="0">
                          <a:solidFill>
                            <a:schemeClr val="bg1"/>
                          </a:solidFill>
                          <a:effectLst/>
                        </a:rPr>
                        <a:t>)</a:t>
                      </a:r>
                      <a:endParaRPr lang="en-US" sz="1800" b="1" dirty="0">
                        <a:solidFill>
                          <a:schemeClr val="bg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solidFill>
                      <a:schemeClr val="accent1"/>
                    </a:solidFill>
                  </a:tcPr>
                </a:tc>
              </a:tr>
              <a:tr h="371475">
                <a:tc>
                  <a:txBody>
                    <a:bodyPr/>
                    <a:lstStyle/>
                    <a:p>
                      <a:pPr marL="0" marR="0" algn="ctr" rtl="1">
                        <a:spcBef>
                          <a:spcPts val="0"/>
                        </a:spcBef>
                        <a:spcAft>
                          <a:spcPts val="0"/>
                        </a:spcAft>
                      </a:pPr>
                      <a:r>
                        <a:rPr lang="ar-SA" sz="2000">
                          <a:effectLst/>
                        </a:rPr>
                        <a:t>المعالجة التحليلية الفورية</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.896</a:t>
                      </a:r>
                      <a:endParaRPr lang="en-US" sz="1800">
                        <a:solidFill>
                          <a:srgbClr val="000000"/>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1475">
                <a:tc>
                  <a:txBody>
                    <a:bodyPr/>
                    <a:lstStyle/>
                    <a:p>
                      <a:pPr marL="0" marR="0" algn="ctr" rtl="1">
                        <a:spcBef>
                          <a:spcPts val="0"/>
                        </a:spcBef>
                        <a:spcAft>
                          <a:spcPts val="0"/>
                        </a:spcAft>
                      </a:pPr>
                      <a:r>
                        <a:rPr lang="ar-SA" sz="2000">
                          <a:effectLst/>
                        </a:rPr>
                        <a:t>ادارة أداء الأعمال</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.217</a:t>
                      </a:r>
                      <a:endParaRPr lang="en-US" sz="1800">
                        <a:solidFill>
                          <a:srgbClr val="000000"/>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1475">
                <a:tc>
                  <a:txBody>
                    <a:bodyPr/>
                    <a:lstStyle/>
                    <a:p>
                      <a:pPr marL="0" marR="0" algn="ctr" rtl="1">
                        <a:spcBef>
                          <a:spcPts val="0"/>
                        </a:spcBef>
                        <a:spcAft>
                          <a:spcPts val="0"/>
                        </a:spcAft>
                      </a:pPr>
                      <a:r>
                        <a:rPr lang="ar-SA" sz="2000">
                          <a:effectLst/>
                        </a:rPr>
                        <a:t>الذكاء التنافسي</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dirty="0">
                          <a:effectLst/>
                        </a:rPr>
                        <a:t>.268</a:t>
                      </a:r>
                      <a:endParaRPr lang="en-US" sz="1800" dirty="0">
                        <a:solidFill>
                          <a:srgbClr val="000000"/>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1475">
                <a:tc>
                  <a:txBody>
                    <a:bodyPr/>
                    <a:lstStyle/>
                    <a:p>
                      <a:pPr marL="0" marR="0" algn="ctr" rtl="1">
                        <a:spcBef>
                          <a:spcPts val="0"/>
                        </a:spcBef>
                        <a:spcAft>
                          <a:spcPts val="0"/>
                        </a:spcAft>
                      </a:pPr>
                      <a:r>
                        <a:rPr lang="ar-SA" sz="2000">
                          <a:effectLst/>
                        </a:rPr>
                        <a:t>معرفة العاملين</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.938</a:t>
                      </a:r>
                      <a:endParaRPr lang="en-US" sz="1800">
                        <a:solidFill>
                          <a:srgbClr val="000000"/>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1475">
                <a:tc>
                  <a:txBody>
                    <a:bodyPr/>
                    <a:lstStyle/>
                    <a:p>
                      <a:pPr marL="0" marR="0" algn="ctr" rtl="1">
                        <a:spcBef>
                          <a:spcPts val="0"/>
                        </a:spcBef>
                        <a:spcAft>
                          <a:spcPts val="0"/>
                        </a:spcAft>
                      </a:pPr>
                      <a:r>
                        <a:rPr lang="ar-SA" sz="2000">
                          <a:effectLst/>
                        </a:rPr>
                        <a:t>خبرة العاملين</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dirty="0">
                          <a:effectLst/>
                        </a:rPr>
                        <a:t>.706</a:t>
                      </a:r>
                      <a:endParaRPr lang="en-US" sz="1800" dirty="0">
                        <a:solidFill>
                          <a:srgbClr val="000000"/>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1475">
                <a:tc>
                  <a:txBody>
                    <a:bodyPr/>
                    <a:lstStyle/>
                    <a:p>
                      <a:pPr marL="0" marR="0" algn="ctr" rtl="1">
                        <a:spcBef>
                          <a:spcPts val="0"/>
                        </a:spcBef>
                        <a:spcAft>
                          <a:spcPts val="0"/>
                        </a:spcAft>
                      </a:pPr>
                      <a:r>
                        <a:rPr lang="ar-SA" sz="2000">
                          <a:effectLst/>
                        </a:rPr>
                        <a:t>مهارة العاملين</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.415</a:t>
                      </a:r>
                      <a:endParaRPr lang="en-US" sz="1800">
                        <a:solidFill>
                          <a:srgbClr val="000000"/>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1475">
                <a:tc>
                  <a:txBody>
                    <a:bodyPr/>
                    <a:lstStyle/>
                    <a:p>
                      <a:pPr marL="0" marR="0" algn="ctr" rtl="1">
                        <a:spcBef>
                          <a:spcPts val="0"/>
                        </a:spcBef>
                        <a:spcAft>
                          <a:spcPts val="0"/>
                        </a:spcAft>
                      </a:pPr>
                      <a:r>
                        <a:rPr lang="ar-SA" sz="2000">
                          <a:effectLst/>
                        </a:rPr>
                        <a:t>روح الابتكار والتجديد</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dirty="0">
                          <a:effectLst/>
                        </a:rPr>
                        <a:t>.816</a:t>
                      </a:r>
                      <a:endParaRPr lang="en-US" sz="1800" dirty="0">
                        <a:solidFill>
                          <a:srgbClr val="000000"/>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15111904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lvl="0" algn="ctr"/>
            <a:r>
              <a:rPr lang="en-US" sz="3600" dirty="0" smtClean="0"/>
              <a:t>Ch</a:t>
            </a:r>
            <a:r>
              <a:rPr lang="en-US" sz="3600" dirty="0" smtClean="0"/>
              <a:t>i-Square </a:t>
            </a:r>
            <a:r>
              <a:rPr lang="en-US" sz="3600" dirty="0"/>
              <a:t>test of </a:t>
            </a:r>
            <a:r>
              <a:rPr lang="en-US" sz="3600" dirty="0" smtClean="0"/>
              <a:t>independence</a:t>
            </a:r>
            <a:endParaRPr lang="en-US" sz="3600" dirty="0"/>
          </a:p>
        </p:txBody>
      </p:sp>
      <p:sp>
        <p:nvSpPr>
          <p:cNvPr id="3" name="Text Placeholder 2"/>
          <p:cNvSpPr>
            <a:spLocks noGrp="1"/>
          </p:cNvSpPr>
          <p:nvPr>
            <p:ph type="body" idx="1"/>
          </p:nvPr>
        </p:nvSpPr>
        <p:spPr>
          <a:xfrm>
            <a:off x="1295400" y="1524000"/>
            <a:ext cx="9601200" cy="4572000"/>
          </a:xfrm>
        </p:spPr>
        <p:txBody>
          <a:bodyPr/>
          <a:lstStyle/>
          <a:p>
            <a:pPr marL="127000" indent="0">
              <a:buNone/>
            </a:pPr>
            <a:r>
              <a:rPr lang="en-US" sz="2800" b="1" dirty="0"/>
              <a:t>2. Test the second hypothesis</a:t>
            </a:r>
            <a:r>
              <a:rPr lang="en-US" sz="2800" b="1" dirty="0" smtClean="0"/>
              <a:t>:</a:t>
            </a:r>
          </a:p>
          <a:p>
            <a:pPr marL="127000" indent="0">
              <a:buNone/>
            </a:pPr>
            <a:endParaRPr lang="en-US" sz="2400" dirty="0"/>
          </a:p>
          <a:p>
            <a:r>
              <a:rPr lang="en-US" sz="2400" dirty="0"/>
              <a:t> </a:t>
            </a:r>
            <a:r>
              <a:rPr lang="en-US" sz="2400" dirty="0" smtClean="0"/>
              <a:t>The </a:t>
            </a:r>
            <a:r>
              <a:rPr lang="en-US" sz="2400" dirty="0"/>
              <a:t>existence of a statistically significant relationship between the use of business intelligence systems and the development of human capital at the level of significance 0.05 α</a:t>
            </a:r>
            <a:r>
              <a:rPr lang="en-US" sz="2400" dirty="0" smtClean="0"/>
              <a:t>.</a:t>
            </a:r>
          </a:p>
          <a:p>
            <a:endParaRPr lang="en-US" sz="2400" dirty="0"/>
          </a:p>
          <a:p>
            <a:r>
              <a:rPr lang="en-US" sz="2400" dirty="0" smtClean="0"/>
              <a:t> Prove </a:t>
            </a:r>
            <a:r>
              <a:rPr lang="en-US" sz="2400" dirty="0"/>
              <a:t>and study the relationship between these two variables by analyzing </a:t>
            </a:r>
            <a:r>
              <a:rPr lang="en-US" sz="2400" dirty="0" smtClean="0"/>
              <a:t>the </a:t>
            </a:r>
            <a:r>
              <a:rPr lang="en-US" sz="2400" dirty="0" smtClean="0"/>
              <a:t>chi-square</a:t>
            </a:r>
            <a:r>
              <a:rPr lang="ar-SA" sz="2400" dirty="0" smtClean="0"/>
              <a:t> </a:t>
            </a:r>
            <a:r>
              <a:rPr lang="en-US" sz="2400" dirty="0" smtClean="0"/>
              <a:t>independents</a:t>
            </a:r>
            <a:r>
              <a:rPr lang="ar-SA" sz="2400" dirty="0" smtClean="0"/>
              <a:t> </a:t>
            </a:r>
            <a:r>
              <a:rPr lang="en-US" sz="2400" dirty="0" smtClean="0"/>
              <a:t>test.</a:t>
            </a:r>
            <a:endParaRPr lang="en-US" sz="2400" dirty="0"/>
          </a:p>
        </p:txBody>
      </p:sp>
    </p:spTree>
    <p:extLst>
      <p:ext uri="{BB962C8B-B14F-4D97-AF65-F5344CB8AC3E}">
        <p14:creationId xmlns:p14="http://schemas.microsoft.com/office/powerpoint/2010/main" xmlns="" val="20245217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sz="4400" dirty="0" smtClean="0"/>
              <a:t>Chi-Square Tests</a:t>
            </a:r>
            <a:endParaRPr lang="en-US" sz="4400" dirty="0"/>
          </a:p>
        </p:txBody>
      </p:sp>
      <p:graphicFrame>
        <p:nvGraphicFramePr>
          <p:cNvPr id="4" name="Table 3"/>
          <p:cNvGraphicFramePr>
            <a:graphicFrameLocks noGrp="1"/>
          </p:cNvGraphicFramePr>
          <p:nvPr>
            <p:extLst>
              <p:ext uri="{D42A27DB-BD31-4B8C-83A1-F6EECF244321}">
                <p14:modId xmlns:p14="http://schemas.microsoft.com/office/powerpoint/2010/main" xmlns="" val="245701896"/>
              </p:ext>
            </p:extLst>
          </p:nvPr>
        </p:nvGraphicFramePr>
        <p:xfrm>
          <a:off x="1447801" y="2568184"/>
          <a:ext cx="9067800" cy="2765816"/>
        </p:xfrm>
        <a:graphic>
          <a:graphicData uri="http://schemas.openxmlformats.org/drawingml/2006/table">
            <a:tbl>
              <a:tblPr>
                <a:tableStyleId>{5C22544A-7EE6-4342-B048-85BDC9FD1C3A}</a:tableStyleId>
              </a:tblPr>
              <a:tblGrid>
                <a:gridCol w="3366779"/>
                <a:gridCol w="1387542"/>
                <a:gridCol w="1387542"/>
                <a:gridCol w="2925937"/>
              </a:tblGrid>
              <a:tr h="391824">
                <a:tc gridSpan="4">
                  <a:txBody>
                    <a:bodyPr/>
                    <a:lstStyle/>
                    <a:p>
                      <a:pPr marL="38100" marR="38100" algn="ctr">
                        <a:spcBef>
                          <a:spcPts val="0"/>
                        </a:spcBef>
                        <a:spcAft>
                          <a:spcPts val="0"/>
                        </a:spcAft>
                      </a:pPr>
                      <a:r>
                        <a:rPr lang="en-US" sz="2000" b="1" dirty="0">
                          <a:solidFill>
                            <a:schemeClr val="bg1"/>
                          </a:solidFill>
                          <a:effectLst/>
                        </a:rPr>
                        <a:t>Chi-Square Tests</a:t>
                      </a:r>
                      <a:endParaRPr lang="en-US" sz="20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91824">
                <a:tc>
                  <a:txBody>
                    <a:bodyPr/>
                    <a:lstStyle/>
                    <a:p>
                      <a:pPr marL="0" marR="0" algn="ctr">
                        <a:spcBef>
                          <a:spcPts val="0"/>
                        </a:spcBef>
                        <a:spcAft>
                          <a:spcPts val="0"/>
                        </a:spcAft>
                      </a:pPr>
                      <a:r>
                        <a:rPr lang="en-US" sz="2000">
                          <a:effectLst/>
                        </a:rPr>
                        <a:t> </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spcBef>
                          <a:spcPts val="0"/>
                        </a:spcBef>
                        <a:spcAft>
                          <a:spcPts val="0"/>
                        </a:spcAft>
                      </a:pPr>
                      <a:r>
                        <a:rPr lang="en-US" sz="2000">
                          <a:effectLst/>
                        </a:rPr>
                        <a:t>Value</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spcBef>
                          <a:spcPts val="0"/>
                        </a:spcBef>
                        <a:spcAft>
                          <a:spcPts val="0"/>
                        </a:spcAft>
                      </a:pPr>
                      <a:r>
                        <a:rPr lang="en-US" sz="2000">
                          <a:effectLst/>
                        </a:rPr>
                        <a:t>df</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spcBef>
                          <a:spcPts val="0"/>
                        </a:spcBef>
                        <a:spcAft>
                          <a:spcPts val="0"/>
                        </a:spcAft>
                      </a:pPr>
                      <a:r>
                        <a:rPr lang="en-US" sz="2000">
                          <a:effectLst/>
                        </a:rPr>
                        <a:t>Asymp. Sig. (2-sided)</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1824">
                <a:tc>
                  <a:txBody>
                    <a:bodyPr/>
                    <a:lstStyle/>
                    <a:p>
                      <a:pPr marL="38100" marR="38100" algn="ctr">
                        <a:spcBef>
                          <a:spcPts val="0"/>
                        </a:spcBef>
                        <a:spcAft>
                          <a:spcPts val="0"/>
                        </a:spcAft>
                      </a:pPr>
                      <a:r>
                        <a:rPr lang="en-US" sz="2000" dirty="0">
                          <a:effectLst/>
                        </a:rPr>
                        <a:t>Pearson Chi-Square</a:t>
                      </a:r>
                      <a:endParaRPr lang="en-US" sz="18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spcBef>
                          <a:spcPts val="0"/>
                        </a:spcBef>
                        <a:spcAft>
                          <a:spcPts val="0"/>
                        </a:spcAft>
                      </a:pPr>
                      <a:r>
                        <a:rPr lang="en-US" sz="2000">
                          <a:effectLst/>
                        </a:rPr>
                        <a:t>36.616</a:t>
                      </a:r>
                      <a:r>
                        <a:rPr lang="en-US" sz="2000" baseline="30000">
                          <a:effectLst/>
                        </a:rPr>
                        <a:t>a</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spcBef>
                          <a:spcPts val="0"/>
                        </a:spcBef>
                        <a:spcAft>
                          <a:spcPts val="0"/>
                        </a:spcAft>
                      </a:pPr>
                      <a:r>
                        <a:rPr lang="en-US" sz="2000">
                          <a:effectLst/>
                        </a:rPr>
                        <a:t>4</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spcBef>
                          <a:spcPts val="0"/>
                        </a:spcBef>
                        <a:spcAft>
                          <a:spcPts val="0"/>
                        </a:spcAft>
                      </a:pPr>
                      <a:r>
                        <a:rPr lang="en-US" sz="2000" dirty="0">
                          <a:effectLst/>
                        </a:rPr>
                        <a:t>.000</a:t>
                      </a:r>
                      <a:endParaRPr lang="en-US" sz="18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1824">
                <a:tc>
                  <a:txBody>
                    <a:bodyPr/>
                    <a:lstStyle/>
                    <a:p>
                      <a:pPr marL="38100" marR="38100" algn="ctr">
                        <a:spcBef>
                          <a:spcPts val="0"/>
                        </a:spcBef>
                        <a:spcAft>
                          <a:spcPts val="0"/>
                        </a:spcAft>
                      </a:pPr>
                      <a:r>
                        <a:rPr lang="en-US" sz="2000" dirty="0">
                          <a:effectLst/>
                        </a:rPr>
                        <a:t>Likelihood Ratio</a:t>
                      </a:r>
                      <a:endParaRPr lang="en-US" sz="18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spcBef>
                          <a:spcPts val="0"/>
                        </a:spcBef>
                        <a:spcAft>
                          <a:spcPts val="0"/>
                        </a:spcAft>
                      </a:pPr>
                      <a:r>
                        <a:rPr lang="en-US" sz="2000" dirty="0">
                          <a:effectLst/>
                        </a:rPr>
                        <a:t>28.051</a:t>
                      </a:r>
                      <a:endParaRPr lang="en-US" sz="18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spcBef>
                          <a:spcPts val="0"/>
                        </a:spcBef>
                        <a:spcAft>
                          <a:spcPts val="0"/>
                        </a:spcAft>
                      </a:pPr>
                      <a:r>
                        <a:rPr lang="en-US" sz="2000">
                          <a:effectLst/>
                        </a:rPr>
                        <a:t>4</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spcBef>
                          <a:spcPts val="0"/>
                        </a:spcBef>
                        <a:spcAft>
                          <a:spcPts val="0"/>
                        </a:spcAft>
                      </a:pPr>
                      <a:r>
                        <a:rPr lang="en-US" sz="2000">
                          <a:effectLst/>
                        </a:rPr>
                        <a:t>.000</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06696">
                <a:tc>
                  <a:txBody>
                    <a:bodyPr/>
                    <a:lstStyle/>
                    <a:p>
                      <a:pPr marL="38100" marR="38100" algn="ctr">
                        <a:spcBef>
                          <a:spcPts val="0"/>
                        </a:spcBef>
                        <a:spcAft>
                          <a:spcPts val="0"/>
                        </a:spcAft>
                      </a:pPr>
                      <a:r>
                        <a:rPr lang="en-US" sz="2000">
                          <a:effectLst/>
                        </a:rPr>
                        <a:t>Linear-by-Linear Association</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spcBef>
                          <a:spcPts val="0"/>
                        </a:spcBef>
                        <a:spcAft>
                          <a:spcPts val="0"/>
                        </a:spcAft>
                      </a:pPr>
                      <a:r>
                        <a:rPr lang="en-US" sz="2000">
                          <a:effectLst/>
                        </a:rPr>
                        <a:t>22.208</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spcBef>
                          <a:spcPts val="0"/>
                        </a:spcBef>
                        <a:spcAft>
                          <a:spcPts val="0"/>
                        </a:spcAft>
                      </a:pPr>
                      <a:r>
                        <a:rPr lang="en-US" sz="2000" dirty="0">
                          <a:effectLst/>
                        </a:rPr>
                        <a:t>1</a:t>
                      </a:r>
                      <a:endParaRPr lang="en-US" sz="18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spcBef>
                          <a:spcPts val="0"/>
                        </a:spcBef>
                        <a:spcAft>
                          <a:spcPts val="0"/>
                        </a:spcAft>
                      </a:pPr>
                      <a:r>
                        <a:rPr lang="en-US" sz="2000">
                          <a:effectLst/>
                        </a:rPr>
                        <a:t>.000</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1824">
                <a:tc>
                  <a:txBody>
                    <a:bodyPr/>
                    <a:lstStyle/>
                    <a:p>
                      <a:pPr marL="38100" marR="38100" algn="ctr">
                        <a:spcBef>
                          <a:spcPts val="0"/>
                        </a:spcBef>
                        <a:spcAft>
                          <a:spcPts val="0"/>
                        </a:spcAft>
                      </a:pPr>
                      <a:r>
                        <a:rPr lang="en-US" sz="2000">
                          <a:effectLst/>
                        </a:rPr>
                        <a:t>N of Valid Cases</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38100" marR="38100" algn="ctr">
                        <a:spcBef>
                          <a:spcPts val="0"/>
                        </a:spcBef>
                        <a:spcAft>
                          <a:spcPts val="0"/>
                        </a:spcAft>
                      </a:pPr>
                      <a:r>
                        <a:rPr lang="en-US" sz="2000">
                          <a:effectLst/>
                        </a:rPr>
                        <a:t>49</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2000">
                          <a:effectLst/>
                        </a:rPr>
                        <a:t> </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2000" dirty="0">
                          <a:effectLst/>
                        </a:rPr>
                        <a:t> </a:t>
                      </a:r>
                      <a:endParaRPr lang="en-US" sz="18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288810678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Pearson Test</a:t>
            </a:r>
            <a:endParaRPr lang="en-US" sz="4400" dirty="0"/>
          </a:p>
        </p:txBody>
      </p:sp>
      <p:sp>
        <p:nvSpPr>
          <p:cNvPr id="3" name="Text Placeholder 2"/>
          <p:cNvSpPr>
            <a:spLocks noGrp="1"/>
          </p:cNvSpPr>
          <p:nvPr>
            <p:ph type="body" idx="1"/>
          </p:nvPr>
        </p:nvSpPr>
        <p:spPr/>
        <p:txBody>
          <a:bodyPr/>
          <a:lstStyle/>
          <a:p>
            <a:pPr marL="127000" indent="0">
              <a:buNone/>
            </a:pPr>
            <a:r>
              <a:rPr lang="en-US" sz="2400" b="1" dirty="0"/>
              <a:t>3. Test the third hypothesis:</a:t>
            </a:r>
          </a:p>
          <a:p>
            <a:r>
              <a:rPr lang="en-US" sz="2400" b="1" dirty="0"/>
              <a:t> </a:t>
            </a:r>
            <a:r>
              <a:rPr lang="en-US" sz="2400" dirty="0" smtClean="0"/>
              <a:t>The </a:t>
            </a:r>
            <a:r>
              <a:rPr lang="en-US" sz="2400" dirty="0"/>
              <a:t>correlation between the independent variable (business intelligence) and the dependent variable (human capital) is explained by using the Pearson correlation coefficient. </a:t>
            </a:r>
            <a:endParaRPr lang="en-US" sz="2400" dirty="0" smtClean="0"/>
          </a:p>
          <a:p>
            <a:r>
              <a:rPr lang="en-US" sz="2400" dirty="0" smtClean="0"/>
              <a:t> The </a:t>
            </a:r>
            <a:r>
              <a:rPr lang="en-US" sz="2400" dirty="0"/>
              <a:t>following table shows the correlation between all study variables</a:t>
            </a:r>
          </a:p>
        </p:txBody>
      </p:sp>
    </p:spTree>
    <p:extLst>
      <p:ext uri="{BB962C8B-B14F-4D97-AF65-F5344CB8AC3E}">
        <p14:creationId xmlns:p14="http://schemas.microsoft.com/office/powerpoint/2010/main" xmlns="" val="212064881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Pearson </a:t>
            </a:r>
            <a:r>
              <a:rPr lang="en-GB" sz="4400" dirty="0" smtClean="0"/>
              <a:t>Correlation </a:t>
            </a:r>
            <a:r>
              <a:rPr lang="en-US" sz="4400" dirty="0" smtClean="0"/>
              <a:t>Test</a:t>
            </a:r>
            <a:endParaRPr lang="en-US" sz="4400" dirty="0"/>
          </a:p>
        </p:txBody>
      </p:sp>
      <p:graphicFrame>
        <p:nvGraphicFramePr>
          <p:cNvPr id="4" name="Table 3"/>
          <p:cNvGraphicFramePr>
            <a:graphicFrameLocks noGrp="1"/>
          </p:cNvGraphicFramePr>
          <p:nvPr>
            <p:extLst>
              <p:ext uri="{D42A27DB-BD31-4B8C-83A1-F6EECF244321}">
                <p14:modId xmlns:p14="http://schemas.microsoft.com/office/powerpoint/2010/main" xmlns="" val="12816481"/>
              </p:ext>
            </p:extLst>
          </p:nvPr>
        </p:nvGraphicFramePr>
        <p:xfrm>
          <a:off x="1447799" y="1676400"/>
          <a:ext cx="8686801" cy="4191003"/>
        </p:xfrm>
        <a:graphic>
          <a:graphicData uri="http://schemas.openxmlformats.org/drawingml/2006/table">
            <a:tbl>
              <a:tblPr rtl="1" bandRow="1">
                <a:tableStyleId>{0660B408-B3CF-4A94-85FC-2B1E0A45F4A2}</a:tableStyleId>
              </a:tblPr>
              <a:tblGrid>
                <a:gridCol w="1763048"/>
                <a:gridCol w="1774469"/>
                <a:gridCol w="1775419"/>
                <a:gridCol w="1665049"/>
                <a:gridCol w="1708816"/>
              </a:tblGrid>
              <a:tr h="1058779">
                <a:tc>
                  <a:txBody>
                    <a:bodyPr/>
                    <a:lstStyle/>
                    <a:p>
                      <a:pPr marL="0" marR="0" algn="ctr" rtl="1">
                        <a:spcBef>
                          <a:spcPts val="0"/>
                        </a:spcBef>
                        <a:spcAft>
                          <a:spcPts val="0"/>
                        </a:spcAft>
                      </a:pPr>
                      <a:r>
                        <a:rPr lang="ar-SA" sz="2000" b="1" dirty="0">
                          <a:solidFill>
                            <a:schemeClr val="bg1"/>
                          </a:solidFill>
                          <a:effectLst/>
                        </a:rPr>
                        <a:t>البعد</a:t>
                      </a:r>
                      <a:endParaRPr lang="en-US" sz="18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a:solidFill>
                            <a:schemeClr val="bg1"/>
                          </a:solidFill>
                          <a:effectLst/>
                        </a:rPr>
                        <a:t>المعالجة التحليلة الفورية</a:t>
                      </a:r>
                      <a:endParaRPr lang="en-US" sz="1800" b="1">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dirty="0">
                          <a:solidFill>
                            <a:schemeClr val="bg1"/>
                          </a:solidFill>
                          <a:effectLst/>
                        </a:rPr>
                        <a:t>ادارة أداء الأعمال</a:t>
                      </a:r>
                      <a:endParaRPr lang="en-US" sz="18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dirty="0">
                          <a:solidFill>
                            <a:schemeClr val="bg1"/>
                          </a:solidFill>
                          <a:effectLst/>
                        </a:rPr>
                        <a:t>الذكاء التنافسي</a:t>
                      </a:r>
                      <a:endParaRPr lang="en-US" sz="18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rtl="1">
                        <a:spcBef>
                          <a:spcPts val="0"/>
                        </a:spcBef>
                        <a:spcAft>
                          <a:spcPts val="0"/>
                        </a:spcAft>
                      </a:pPr>
                      <a:r>
                        <a:rPr lang="ar-SA" sz="2000" b="1" dirty="0">
                          <a:solidFill>
                            <a:schemeClr val="bg1"/>
                          </a:solidFill>
                          <a:effectLst/>
                        </a:rPr>
                        <a:t>الدرجة الكلية لأنظمة ذكاء الأعمال</a:t>
                      </a:r>
                      <a:endParaRPr lang="en-US" sz="1800" b="1" dirty="0">
                        <a:solidFill>
                          <a:schemeClr val="bg1"/>
                        </a:solidFill>
                        <a:effectLst/>
                        <a:latin typeface="Times New Roman"/>
                        <a:ea typeface="Times New Roman"/>
                      </a:endParaRPr>
                    </a:p>
                  </a:txBody>
                  <a:tcPr marL="68580" marR="68580" marT="0" marB="0" anchor="ctr">
                    <a:lnB w="12700" cap="flat" cmpd="sng" algn="ctr">
                      <a:solidFill>
                        <a:schemeClr val="tx1"/>
                      </a:solidFill>
                      <a:prstDash val="solid"/>
                      <a:round/>
                      <a:headEnd type="none" w="med" len="med"/>
                      <a:tailEnd type="none" w="med" len="med"/>
                    </a:lnB>
                    <a:solidFill>
                      <a:schemeClr val="accent1"/>
                    </a:solidFill>
                  </a:tcPr>
                </a:tc>
              </a:tr>
              <a:tr h="455864">
                <a:tc>
                  <a:txBody>
                    <a:bodyPr/>
                    <a:lstStyle/>
                    <a:p>
                      <a:pPr marL="0" marR="0" algn="ctr" rtl="1">
                        <a:spcBef>
                          <a:spcPts val="0"/>
                        </a:spcBef>
                        <a:spcAft>
                          <a:spcPts val="0"/>
                        </a:spcAft>
                      </a:pPr>
                      <a:r>
                        <a:rPr lang="ar-SA" sz="2000">
                          <a:effectLst/>
                        </a:rPr>
                        <a:t>معرفة العاملين</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.509**</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.636**</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.214</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.563**</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5864">
                <a:tc>
                  <a:txBody>
                    <a:bodyPr/>
                    <a:lstStyle/>
                    <a:p>
                      <a:pPr marL="0" marR="0" algn="ctr" rtl="1">
                        <a:spcBef>
                          <a:spcPts val="0"/>
                        </a:spcBef>
                        <a:spcAft>
                          <a:spcPts val="0"/>
                        </a:spcAft>
                      </a:pPr>
                      <a:r>
                        <a:rPr lang="ar-SA" sz="2000">
                          <a:effectLst/>
                        </a:rPr>
                        <a:t>خبرة العاملين</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.608**</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.708**</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.548**</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.746**</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5864">
                <a:tc>
                  <a:txBody>
                    <a:bodyPr/>
                    <a:lstStyle/>
                    <a:p>
                      <a:pPr marL="0" marR="0" algn="ctr" rtl="1">
                        <a:spcBef>
                          <a:spcPts val="0"/>
                        </a:spcBef>
                        <a:spcAft>
                          <a:spcPts val="0"/>
                        </a:spcAft>
                      </a:pPr>
                      <a:r>
                        <a:rPr lang="ar-SA" sz="2000">
                          <a:effectLst/>
                        </a:rPr>
                        <a:t>مهارة العاملين</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.312*</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.662**</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.660**</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.622**</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05853">
                <a:tc>
                  <a:txBody>
                    <a:bodyPr/>
                    <a:lstStyle/>
                    <a:p>
                      <a:pPr marL="0" marR="0" algn="ctr" rtl="1">
                        <a:spcBef>
                          <a:spcPts val="0"/>
                        </a:spcBef>
                        <a:spcAft>
                          <a:spcPts val="0"/>
                        </a:spcAft>
                      </a:pPr>
                      <a:r>
                        <a:rPr lang="ar-SA" sz="2000">
                          <a:effectLst/>
                        </a:rPr>
                        <a:t>روح الابتكار والتجديد</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.583**</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.608**</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.643**</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spcBef>
                          <a:spcPts val="0"/>
                        </a:spcBef>
                        <a:spcAft>
                          <a:spcPts val="0"/>
                        </a:spcAft>
                      </a:pPr>
                      <a:r>
                        <a:rPr lang="en-US" sz="2000">
                          <a:effectLst/>
                        </a:rPr>
                        <a:t>.726**</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58779">
                <a:tc>
                  <a:txBody>
                    <a:bodyPr/>
                    <a:lstStyle/>
                    <a:p>
                      <a:pPr marL="0" marR="0" algn="ctr" rtl="1">
                        <a:spcBef>
                          <a:spcPts val="0"/>
                        </a:spcBef>
                        <a:spcAft>
                          <a:spcPts val="0"/>
                        </a:spcAft>
                      </a:pPr>
                      <a:r>
                        <a:rPr lang="ar-SA" sz="2000">
                          <a:effectLst/>
                        </a:rPr>
                        <a:t>الدرجة الكلية لرأس المال البشري</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a:effectLst/>
                        </a:rPr>
                        <a:t>.611**</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a:effectLst/>
                        </a:rPr>
                        <a:t>.743**</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a:effectLst/>
                        </a:rPr>
                        <a:t>.613**</a:t>
                      </a:r>
                      <a:endParaRPr lang="en-US" sz="180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ctr" rtl="1">
                        <a:spcBef>
                          <a:spcPts val="0"/>
                        </a:spcBef>
                        <a:spcAft>
                          <a:spcPts val="0"/>
                        </a:spcAft>
                      </a:pPr>
                      <a:r>
                        <a:rPr lang="en-US" sz="2000" dirty="0">
                          <a:effectLst/>
                        </a:rPr>
                        <a:t>.782**</a:t>
                      </a:r>
                      <a:endParaRPr lang="en-US" sz="1800" dirty="0">
                        <a:solidFill>
                          <a:srgbClr val="000000"/>
                        </a:solidFill>
                        <a:effectLst/>
                        <a:latin typeface="Times New Roman"/>
                        <a:ea typeface="Times New Roman"/>
                      </a:endParaRPr>
                    </a:p>
                  </a:txBody>
                  <a:tcPr marL="68580" marR="68580" marT="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403817107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Results &amp; Recommendations</a:t>
            </a:r>
            <a:endParaRPr lang="en-US" sz="4400" dirty="0"/>
          </a:p>
        </p:txBody>
      </p:sp>
      <p:sp>
        <p:nvSpPr>
          <p:cNvPr id="3" name="Text Placeholder 2"/>
          <p:cNvSpPr>
            <a:spLocks noGrp="1"/>
          </p:cNvSpPr>
          <p:nvPr>
            <p:ph type="body" idx="1"/>
          </p:nvPr>
        </p:nvSpPr>
        <p:spPr>
          <a:xfrm>
            <a:off x="685800" y="1676400"/>
            <a:ext cx="10210800" cy="4114798"/>
          </a:xfrm>
        </p:spPr>
        <p:txBody>
          <a:bodyPr/>
          <a:lstStyle/>
          <a:p>
            <a:r>
              <a:rPr lang="en-US" sz="2400" b="1" dirty="0">
                <a:solidFill>
                  <a:srgbClr val="C00000"/>
                </a:solidFill>
              </a:rPr>
              <a:t>1- Results of the study</a:t>
            </a:r>
            <a:r>
              <a:rPr lang="en-US" sz="2400" b="1" dirty="0" smtClean="0">
                <a:solidFill>
                  <a:srgbClr val="C00000"/>
                </a:solidFill>
              </a:rPr>
              <a:t>:</a:t>
            </a:r>
            <a:endParaRPr lang="en-US" sz="2400" b="1" dirty="0">
              <a:solidFill>
                <a:srgbClr val="C00000"/>
              </a:solidFill>
            </a:endParaRPr>
          </a:p>
          <a:p>
            <a:r>
              <a:rPr lang="en-US" sz="2400" dirty="0" smtClean="0"/>
              <a:t>The </a:t>
            </a:r>
            <a:r>
              <a:rPr lang="en-US" sz="2400" dirty="0"/>
              <a:t>banking sector in Palestine is clearly interested in using business intelligence tools in human capital </a:t>
            </a:r>
            <a:r>
              <a:rPr lang="en-US" sz="2400" dirty="0" smtClean="0"/>
              <a:t>development</a:t>
            </a:r>
            <a:r>
              <a:rPr lang="en-US" sz="2400" dirty="0" smtClean="0"/>
              <a:t>.</a:t>
            </a:r>
          </a:p>
          <a:p>
            <a:r>
              <a:rPr lang="en-US" sz="2400" dirty="0" smtClean="0"/>
              <a:t>There is a statistically significant relationship between the use of business intelligence systems and the development of human capital at the level of significance </a:t>
            </a:r>
            <a:r>
              <a:rPr lang="en-GB" sz="2400" dirty="0" smtClean="0"/>
              <a:t>α ≤0.05</a:t>
            </a:r>
            <a:r>
              <a:rPr lang="el-GR" sz="2400" dirty="0" smtClean="0"/>
              <a:t> </a:t>
            </a:r>
            <a:r>
              <a:rPr lang="en-US" sz="2400" dirty="0" smtClean="0"/>
              <a:t>where the level of significance = 0.00, which is less than 0.05, negates the null hypothesis and confirms the hypothesis</a:t>
            </a:r>
          </a:p>
          <a:p>
            <a:endParaRPr lang="en-US" sz="2400" dirty="0" smtClean="0"/>
          </a:p>
          <a:p>
            <a:endParaRPr lang="en-US" sz="1800" dirty="0"/>
          </a:p>
        </p:txBody>
      </p:sp>
    </p:spTree>
    <p:extLst>
      <p:ext uri="{BB962C8B-B14F-4D97-AF65-F5344CB8AC3E}">
        <p14:creationId xmlns:p14="http://schemas.microsoft.com/office/powerpoint/2010/main" xmlns="" val="256530493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533400"/>
            <a:ext cx="10744200" cy="4876800"/>
          </a:xfrm>
        </p:spPr>
        <p:txBody>
          <a:bodyPr/>
          <a:lstStyle/>
          <a:p>
            <a:r>
              <a:rPr lang="en-US" sz="2400" dirty="0" smtClean="0"/>
              <a:t>There is a statistically significant relationship between immediate analytical treatment as a tool for business intelligence systems and human capital development at the level of </a:t>
            </a:r>
            <a:r>
              <a:rPr lang="en-GB" sz="2400" dirty="0" smtClean="0"/>
              <a:t>α ≤ 0.05</a:t>
            </a:r>
            <a:r>
              <a:rPr lang="en-US" sz="2400" dirty="0" smtClean="0"/>
              <a:t>.</a:t>
            </a:r>
            <a:endParaRPr lang="en-US" sz="2400" dirty="0" smtClean="0"/>
          </a:p>
          <a:p>
            <a:r>
              <a:rPr lang="en-US" sz="2400" dirty="0" smtClean="0"/>
              <a:t> </a:t>
            </a:r>
            <a:r>
              <a:rPr lang="en-US" sz="2400" dirty="0"/>
              <a:t>There is a statistically significant relationship between business performance management as a tool for business intelligence systems and the development of human capital at the level of significance </a:t>
            </a:r>
            <a:r>
              <a:rPr lang="en-GB" sz="2400" dirty="0" smtClean="0"/>
              <a:t>α ≤ 0.05</a:t>
            </a:r>
            <a:r>
              <a:rPr lang="el-GR" sz="2400" dirty="0" smtClean="0"/>
              <a:t>.</a:t>
            </a:r>
            <a:endParaRPr lang="el-GR" sz="2400" dirty="0"/>
          </a:p>
          <a:p>
            <a:r>
              <a:rPr lang="en-US" sz="2400" dirty="0" smtClean="0"/>
              <a:t>There </a:t>
            </a:r>
            <a:r>
              <a:rPr lang="en-US" sz="2400" dirty="0"/>
              <a:t>is a statistically significant relationship between competitive intelligence as a tool for business intelligence systems and the development of human capital at the level of </a:t>
            </a:r>
            <a:r>
              <a:rPr lang="en-GB" sz="2400" dirty="0" smtClean="0"/>
              <a:t>α ≤ 0.05</a:t>
            </a:r>
            <a:r>
              <a:rPr lang="en-US" sz="2400" dirty="0" smtClean="0"/>
              <a:t>.</a:t>
            </a:r>
            <a:endParaRPr lang="en-US" sz="2400" dirty="0"/>
          </a:p>
        </p:txBody>
      </p:sp>
    </p:spTree>
    <p:extLst>
      <p:ext uri="{BB962C8B-B14F-4D97-AF65-F5344CB8AC3E}">
        <p14:creationId xmlns:p14="http://schemas.microsoft.com/office/powerpoint/2010/main" xmlns="" val="125350573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sz="4400" dirty="0" smtClean="0"/>
              <a:t>Recommendations</a:t>
            </a:r>
            <a:endParaRPr lang="en-US" sz="4400" dirty="0"/>
          </a:p>
        </p:txBody>
      </p:sp>
      <p:sp>
        <p:nvSpPr>
          <p:cNvPr id="3" name="Text Placeholder 2"/>
          <p:cNvSpPr>
            <a:spLocks noGrp="1"/>
          </p:cNvSpPr>
          <p:nvPr>
            <p:ph type="body" idx="1"/>
          </p:nvPr>
        </p:nvSpPr>
        <p:spPr>
          <a:xfrm>
            <a:off x="914400" y="1447800"/>
            <a:ext cx="9982200" cy="4648200"/>
          </a:xfrm>
        </p:spPr>
        <p:txBody>
          <a:bodyPr/>
          <a:lstStyle/>
          <a:p>
            <a:pPr>
              <a:spcBef>
                <a:spcPts val="1200"/>
              </a:spcBef>
            </a:pPr>
            <a:r>
              <a:rPr lang="en-US" sz="2400" dirty="0" smtClean="0"/>
              <a:t> </a:t>
            </a:r>
            <a:r>
              <a:rPr lang="en-US" sz="2400" dirty="0" smtClean="0"/>
              <a:t>I</a:t>
            </a:r>
            <a:r>
              <a:rPr lang="en-US" sz="2400" dirty="0" smtClean="0"/>
              <a:t>ncrease the i</a:t>
            </a:r>
            <a:r>
              <a:rPr lang="en-US" sz="2400" dirty="0" smtClean="0"/>
              <a:t>nterest in manage </a:t>
            </a:r>
            <a:r>
              <a:rPr lang="en-US" sz="2400" dirty="0"/>
              <a:t>and </a:t>
            </a:r>
            <a:r>
              <a:rPr lang="en-US" sz="2400" dirty="0" smtClean="0"/>
              <a:t>invest </a:t>
            </a:r>
            <a:r>
              <a:rPr lang="en-US" sz="2400" dirty="0"/>
              <a:t>of human capital, which </a:t>
            </a:r>
            <a:r>
              <a:rPr lang="en-US" sz="2400" dirty="0" smtClean="0"/>
              <a:t>considered </a:t>
            </a:r>
            <a:r>
              <a:rPr lang="en-US" sz="2400" dirty="0" smtClean="0"/>
              <a:t>a</a:t>
            </a:r>
            <a:r>
              <a:rPr lang="en-US" sz="2400" dirty="0" smtClean="0"/>
              <a:t>s a </a:t>
            </a:r>
            <a:r>
              <a:rPr lang="en-US" sz="2400" dirty="0" smtClean="0"/>
              <a:t>competitive </a:t>
            </a:r>
            <a:r>
              <a:rPr lang="en-US" sz="2400" dirty="0"/>
              <a:t>advantage in the banking sector</a:t>
            </a:r>
            <a:r>
              <a:rPr lang="en-US" sz="2400" dirty="0" smtClean="0"/>
              <a:t>.</a:t>
            </a:r>
            <a:endParaRPr lang="en-US" sz="2400" dirty="0"/>
          </a:p>
          <a:p>
            <a:pPr>
              <a:spcBef>
                <a:spcPts val="1200"/>
              </a:spcBef>
            </a:pPr>
            <a:r>
              <a:rPr lang="en-US" sz="2400" dirty="0" smtClean="0"/>
              <a:t> </a:t>
            </a:r>
            <a:r>
              <a:rPr lang="en-US" sz="2400" dirty="0" smtClean="0"/>
              <a:t>sensitize </a:t>
            </a:r>
            <a:r>
              <a:rPr lang="en-US" sz="2400" dirty="0" smtClean="0"/>
              <a:t>banks about </a:t>
            </a:r>
            <a:r>
              <a:rPr lang="en-US" sz="2400" dirty="0"/>
              <a:t>the most important features of business intelligence systems and their role in human capital development</a:t>
            </a:r>
            <a:r>
              <a:rPr lang="en-US" sz="2400" dirty="0" smtClean="0"/>
              <a:t>.</a:t>
            </a:r>
            <a:endParaRPr lang="en-US" sz="2400" dirty="0"/>
          </a:p>
          <a:p>
            <a:pPr>
              <a:spcBef>
                <a:spcPts val="1200"/>
              </a:spcBef>
            </a:pPr>
            <a:r>
              <a:rPr lang="en-US" sz="2400" dirty="0" smtClean="0"/>
              <a:t> The </a:t>
            </a:r>
            <a:r>
              <a:rPr lang="en-US" sz="2400" dirty="0"/>
              <a:t>need to use </a:t>
            </a:r>
            <a:r>
              <a:rPr lang="en-US" sz="2400" dirty="0" smtClean="0"/>
              <a:t>Competitive intelligence tools more </a:t>
            </a:r>
            <a:r>
              <a:rPr lang="en-US" sz="2400" dirty="0" smtClean="0"/>
              <a:t>than </a:t>
            </a:r>
            <a:r>
              <a:rPr lang="en-US" sz="2400" dirty="0"/>
              <a:t>it is</a:t>
            </a:r>
            <a:r>
              <a:rPr lang="en-US" sz="2400" dirty="0" smtClean="0"/>
              <a:t>.</a:t>
            </a:r>
            <a:endParaRPr lang="en-US" sz="2400" dirty="0"/>
          </a:p>
          <a:p>
            <a:pPr>
              <a:spcBef>
                <a:spcPts val="1200"/>
              </a:spcBef>
            </a:pPr>
            <a:r>
              <a:rPr lang="en-US" sz="2400" dirty="0" smtClean="0"/>
              <a:t> Increased </a:t>
            </a:r>
            <a:r>
              <a:rPr lang="en-US" sz="2400" dirty="0"/>
              <a:t>management's interest in strengthening the principle of delegation of authority to lower administrative levels</a:t>
            </a:r>
            <a:r>
              <a:rPr lang="en-US" sz="2400" dirty="0" smtClean="0"/>
              <a:t>.</a:t>
            </a:r>
            <a:endParaRPr lang="en-US" sz="2400" dirty="0"/>
          </a:p>
          <a:p>
            <a:pPr>
              <a:spcBef>
                <a:spcPts val="1200"/>
              </a:spcBef>
            </a:pPr>
            <a:r>
              <a:rPr lang="en-US" sz="2400" dirty="0" smtClean="0"/>
              <a:t> </a:t>
            </a:r>
            <a:r>
              <a:rPr lang="en-US" sz="2400" dirty="0"/>
              <a:t>To encourage the spirit of innovation </a:t>
            </a:r>
            <a:r>
              <a:rPr lang="en-US" sz="2400" dirty="0" smtClean="0"/>
              <a:t>and</a:t>
            </a:r>
            <a:r>
              <a:rPr lang="en-US" sz="2400" dirty="0" smtClean="0"/>
              <a:t> </a:t>
            </a:r>
            <a:r>
              <a:rPr lang="en-US" sz="2400" dirty="0"/>
              <a:t>provide rewards for outstanding performance</a:t>
            </a:r>
            <a:r>
              <a:rPr lang="en-US" sz="2400" dirty="0" smtClean="0"/>
              <a:t>.</a:t>
            </a:r>
            <a:endParaRPr lang="en-US" sz="2400" dirty="0"/>
          </a:p>
          <a:p>
            <a:pPr>
              <a:spcBef>
                <a:spcPts val="1200"/>
              </a:spcBef>
            </a:pPr>
            <a:r>
              <a:rPr lang="en-US" sz="2400" dirty="0" smtClean="0"/>
              <a:t> Attracting </a:t>
            </a:r>
            <a:r>
              <a:rPr lang="en-US" sz="2400" dirty="0"/>
              <a:t>experienced, knowledgeable and skilled staff.</a:t>
            </a:r>
          </a:p>
        </p:txBody>
      </p:sp>
    </p:spTree>
    <p:extLst>
      <p:ext uri="{BB962C8B-B14F-4D97-AF65-F5344CB8AC3E}">
        <p14:creationId xmlns:p14="http://schemas.microsoft.com/office/powerpoint/2010/main" xmlns="" val="187137416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3200"/>
            <a:ext cx="9601200" cy="1142385"/>
          </a:xfrm>
        </p:spPr>
        <p:txBody>
          <a:bodyPr/>
          <a:lstStyle/>
          <a:p>
            <a:pPr algn="ctr"/>
            <a:r>
              <a:rPr lang="en-US" sz="11500" dirty="0" smtClean="0"/>
              <a:t>Thank you</a:t>
            </a:r>
            <a:endParaRPr lang="en-GB" sz="115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Shape 418"/>
          <p:cNvSpPr txBox="1">
            <a:spLocks noGrp="1"/>
          </p:cNvSpPr>
          <p:nvPr>
            <p:ph type="subTitle" idx="1"/>
          </p:nvPr>
        </p:nvSpPr>
        <p:spPr>
          <a:xfrm>
            <a:off x="581889" y="427512"/>
            <a:ext cx="10949048" cy="4667001"/>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Clr>
                <a:schemeClr val="accent1"/>
              </a:buClr>
              <a:buSzPct val="25000"/>
              <a:buFont typeface="Arial"/>
              <a:buNone/>
            </a:pPr>
            <a:r>
              <a:rPr lang="en-US" sz="2400" b="1" i="0" u="none" strike="noStrike" cap="none">
                <a:solidFill>
                  <a:schemeClr val="dk1"/>
                </a:solidFill>
                <a:latin typeface="Arial"/>
                <a:ea typeface="Arial"/>
                <a:cs typeface="Arial"/>
                <a:sym typeface="Arial"/>
              </a:rPr>
              <a:t>The following questions are subparagraphs from what’s been mentioned before:-</a:t>
            </a:r>
          </a:p>
          <a:p>
            <a:pPr marL="0" marR="0" lvl="0" indent="0" algn="l" rtl="0">
              <a:lnSpc>
                <a:spcPct val="90000"/>
              </a:lnSpc>
              <a:spcBef>
                <a:spcPts val="0"/>
              </a:spcBef>
              <a:spcAft>
                <a:spcPts val="0"/>
              </a:spcAft>
              <a:buClr>
                <a:schemeClr val="accent1"/>
              </a:buClr>
              <a:buSzPct val="25000"/>
              <a:buFont typeface="Arial"/>
              <a:buNone/>
            </a:pPr>
            <a:endParaRPr sz="2400" b="1" i="0" u="none" strike="noStrike" cap="none">
              <a:solidFill>
                <a:schemeClr val="dk1"/>
              </a:solidFill>
              <a:latin typeface="Arial"/>
              <a:ea typeface="Arial"/>
              <a:cs typeface="Arial"/>
              <a:sym typeface="Arial"/>
            </a:endParaRPr>
          </a:p>
          <a:p>
            <a:pPr marL="0" marR="0" lvl="0" indent="0" algn="l" rtl="1">
              <a:lnSpc>
                <a:spcPct val="90000"/>
              </a:lnSpc>
              <a:spcBef>
                <a:spcPts val="0"/>
              </a:spcBef>
              <a:spcAft>
                <a:spcPts val="0"/>
              </a:spcAft>
              <a:buClr>
                <a:schemeClr val="accent1"/>
              </a:buClr>
              <a:buSzPct val="25000"/>
              <a:buFont typeface="Arial"/>
              <a:buNone/>
            </a:pPr>
            <a:r>
              <a:rPr lang="en-US" sz="2000" b="0" i="0" u="none" strike="noStrike" cap="none">
                <a:solidFill>
                  <a:schemeClr val="accent1"/>
                </a:solidFill>
                <a:latin typeface="Arial"/>
                <a:ea typeface="Arial"/>
                <a:cs typeface="Arial"/>
                <a:sym typeface="Arial"/>
              </a:rPr>
              <a:t> </a:t>
            </a:r>
          </a:p>
          <a:p>
            <a:pPr marL="0" marR="0" lvl="0" indent="0" algn="l" rtl="0">
              <a:lnSpc>
                <a:spcPct val="90000"/>
              </a:lnSpc>
              <a:spcBef>
                <a:spcPts val="0"/>
              </a:spcBef>
              <a:spcAft>
                <a:spcPts val="0"/>
              </a:spcAft>
              <a:buClr>
                <a:schemeClr val="accent1"/>
              </a:buClr>
              <a:buSzPct val="100000"/>
              <a:buFont typeface="Arial"/>
              <a:buChar char="•"/>
            </a:pPr>
            <a:r>
              <a:rPr lang="en-US" sz="2000" b="0" i="0" u="none" strike="noStrike" cap="none">
                <a:solidFill>
                  <a:schemeClr val="dk1"/>
                </a:solidFill>
                <a:latin typeface="Arial"/>
                <a:ea typeface="Arial"/>
                <a:cs typeface="Arial"/>
                <a:sym typeface="Arial"/>
              </a:rPr>
              <a:t>What is Business intelligence? What is its importance for the banks?</a:t>
            </a:r>
          </a:p>
          <a:p>
            <a:pPr marL="0" marR="0" lvl="0" indent="0" algn="l" rtl="0">
              <a:lnSpc>
                <a:spcPct val="90000"/>
              </a:lnSpc>
              <a:spcBef>
                <a:spcPts val="0"/>
              </a:spcBef>
              <a:spcAft>
                <a:spcPts val="0"/>
              </a:spcAft>
              <a:buClr>
                <a:schemeClr val="accent1"/>
              </a:buClr>
              <a:buSzPct val="25000"/>
              <a:buFont typeface="Arial"/>
              <a:buNone/>
            </a:pPr>
            <a:r>
              <a:rPr lang="en-US" sz="2000" b="0" i="0" u="none" strike="noStrike" cap="none">
                <a:solidFill>
                  <a:schemeClr val="dk1"/>
                </a:solidFill>
                <a:latin typeface="Arial"/>
                <a:ea typeface="Arial"/>
                <a:cs typeface="Arial"/>
                <a:sym typeface="Arial"/>
              </a:rPr>
              <a:t> </a:t>
            </a:r>
          </a:p>
          <a:p>
            <a:pPr marL="0" marR="0" lvl="0" indent="0" algn="l" rtl="0">
              <a:lnSpc>
                <a:spcPct val="90000"/>
              </a:lnSpc>
              <a:spcBef>
                <a:spcPts val="0"/>
              </a:spcBef>
              <a:spcAft>
                <a:spcPts val="0"/>
              </a:spcAft>
              <a:buClr>
                <a:schemeClr val="accent1"/>
              </a:buClr>
              <a:buSzPct val="100000"/>
              <a:buFont typeface="Arial"/>
              <a:buChar char="•"/>
            </a:pPr>
            <a:r>
              <a:rPr lang="en-US" sz="2000" b="0" i="0" u="none" strike="noStrike" cap="none">
                <a:solidFill>
                  <a:schemeClr val="dk1"/>
                </a:solidFill>
                <a:latin typeface="Arial"/>
                <a:ea typeface="Arial"/>
                <a:cs typeface="Arial"/>
                <a:sym typeface="Arial"/>
              </a:rPr>
              <a:t>What are the types and sources of business intelligence used in banks?</a:t>
            </a:r>
          </a:p>
          <a:p>
            <a:pPr marL="0" marR="0" lvl="0" indent="0" algn="l" rtl="0">
              <a:lnSpc>
                <a:spcPct val="90000"/>
              </a:lnSpc>
              <a:spcBef>
                <a:spcPts val="0"/>
              </a:spcBef>
              <a:spcAft>
                <a:spcPts val="0"/>
              </a:spcAft>
              <a:buClr>
                <a:schemeClr val="accent1"/>
              </a:buClr>
              <a:buSzPct val="25000"/>
              <a:buFont typeface="Arial"/>
              <a:buNone/>
            </a:pPr>
            <a:r>
              <a:rPr lang="en-US" sz="2000" b="0" i="0" u="none" strike="noStrike" cap="none">
                <a:solidFill>
                  <a:schemeClr val="dk1"/>
                </a:solidFill>
                <a:latin typeface="Arial"/>
                <a:ea typeface="Arial"/>
                <a:cs typeface="Arial"/>
                <a:sym typeface="Arial"/>
              </a:rPr>
              <a:t> </a:t>
            </a:r>
          </a:p>
          <a:p>
            <a:pPr marL="0" marR="0" lvl="0" indent="0" algn="l" rtl="0">
              <a:lnSpc>
                <a:spcPct val="90000"/>
              </a:lnSpc>
              <a:spcBef>
                <a:spcPts val="0"/>
              </a:spcBef>
              <a:spcAft>
                <a:spcPts val="0"/>
              </a:spcAft>
              <a:buClr>
                <a:schemeClr val="accent1"/>
              </a:buClr>
              <a:buSzPct val="100000"/>
              <a:buFont typeface="Arial"/>
              <a:buChar char="•"/>
            </a:pPr>
            <a:r>
              <a:rPr lang="en-US" sz="2000" b="0" i="0" u="none" strike="noStrike" cap="none">
                <a:solidFill>
                  <a:schemeClr val="dk1"/>
                </a:solidFill>
                <a:latin typeface="Arial"/>
                <a:ea typeface="Arial"/>
                <a:cs typeface="Arial"/>
                <a:sym typeface="Arial"/>
              </a:rPr>
              <a:t>What are the Business Intelligence applications used in banks?</a:t>
            </a:r>
          </a:p>
          <a:p>
            <a:pPr marL="0" marR="0" lvl="0" indent="0" algn="l" rtl="0">
              <a:lnSpc>
                <a:spcPct val="90000"/>
              </a:lnSpc>
              <a:spcBef>
                <a:spcPts val="0"/>
              </a:spcBef>
              <a:spcAft>
                <a:spcPts val="0"/>
              </a:spcAft>
              <a:buClr>
                <a:schemeClr val="accent1"/>
              </a:buClr>
              <a:buSzPct val="25000"/>
              <a:buFont typeface="Arial"/>
              <a:buNone/>
            </a:pPr>
            <a:r>
              <a:rPr lang="en-US" sz="2000" b="0" i="0" u="none" strike="noStrike" cap="none">
                <a:solidFill>
                  <a:schemeClr val="dk1"/>
                </a:solidFill>
                <a:latin typeface="Arial"/>
                <a:ea typeface="Arial"/>
                <a:cs typeface="Arial"/>
                <a:sym typeface="Arial"/>
              </a:rPr>
              <a:t> </a:t>
            </a:r>
          </a:p>
          <a:p>
            <a:pPr marL="0" marR="0" lvl="0" indent="0" algn="l" rtl="0">
              <a:lnSpc>
                <a:spcPct val="90000"/>
              </a:lnSpc>
              <a:spcBef>
                <a:spcPts val="0"/>
              </a:spcBef>
              <a:spcAft>
                <a:spcPts val="0"/>
              </a:spcAft>
              <a:buClr>
                <a:schemeClr val="accent1"/>
              </a:buClr>
              <a:buSzPct val="100000"/>
              <a:buFont typeface="Arial"/>
              <a:buChar char="•"/>
            </a:pPr>
            <a:r>
              <a:rPr lang="en-US" sz="2000" b="0" i="0" u="none" strike="noStrike" cap="none">
                <a:solidFill>
                  <a:schemeClr val="dk1"/>
                </a:solidFill>
                <a:latin typeface="Arial"/>
                <a:ea typeface="Arial"/>
                <a:cs typeface="Arial"/>
                <a:sym typeface="Arial"/>
              </a:rPr>
              <a:t>Is there sufficient awareness of the importance of human capital development in the organization administration?</a:t>
            </a:r>
          </a:p>
          <a:p>
            <a:pPr marL="0" marR="0" lvl="0" indent="0" algn="l" rtl="0">
              <a:lnSpc>
                <a:spcPct val="90000"/>
              </a:lnSpc>
              <a:spcBef>
                <a:spcPts val="0"/>
              </a:spcBef>
              <a:spcAft>
                <a:spcPts val="0"/>
              </a:spcAft>
              <a:buClr>
                <a:schemeClr val="accent1"/>
              </a:buClr>
              <a:buSzPct val="25000"/>
              <a:buFont typeface="Arial"/>
              <a:buNone/>
            </a:pPr>
            <a:r>
              <a:rPr lang="en-US" sz="2000" b="0" i="0" u="none" strike="noStrike" cap="none">
                <a:solidFill>
                  <a:schemeClr val="dk1"/>
                </a:solidFill>
                <a:latin typeface="Arial"/>
                <a:ea typeface="Arial"/>
                <a:cs typeface="Arial"/>
                <a:sym typeface="Arial"/>
              </a:rPr>
              <a:t> </a:t>
            </a:r>
          </a:p>
          <a:p>
            <a:pPr marL="0" marR="0" lvl="0" indent="0" algn="l" rtl="0">
              <a:lnSpc>
                <a:spcPct val="90000"/>
              </a:lnSpc>
              <a:spcBef>
                <a:spcPts val="0"/>
              </a:spcBef>
              <a:spcAft>
                <a:spcPts val="0"/>
              </a:spcAft>
              <a:buClr>
                <a:schemeClr val="accent1"/>
              </a:buClr>
              <a:buSzPct val="100000"/>
              <a:buFont typeface="Arial"/>
              <a:buChar char="•"/>
            </a:pPr>
            <a:r>
              <a:rPr lang="en-US" sz="2000" b="0" i="0" u="none" strike="noStrike" cap="none">
                <a:solidFill>
                  <a:schemeClr val="dk1"/>
                </a:solidFill>
                <a:latin typeface="Arial"/>
                <a:ea typeface="Arial"/>
                <a:cs typeface="Arial"/>
                <a:sym typeface="Arial"/>
              </a:rPr>
              <a:t>What is the nature of the relationship between the use of systems of business intelligence and human capital development?</a:t>
            </a:r>
          </a:p>
          <a:p>
            <a:pPr marL="0" marR="0" lvl="0" indent="0" algn="l" rtl="0">
              <a:lnSpc>
                <a:spcPct val="90000"/>
              </a:lnSpc>
              <a:spcBef>
                <a:spcPts val="0"/>
              </a:spcBef>
              <a:buClr>
                <a:schemeClr val="accent1"/>
              </a:buClr>
              <a:buSzPct val="25000"/>
              <a:buFont typeface="Arial"/>
              <a:buNone/>
            </a:pPr>
            <a:endParaRPr sz="1800" b="0" i="0" u="none" strike="noStrike" cap="none">
              <a:solidFill>
                <a:schemeClr val="accent1"/>
              </a:solidFill>
              <a:latin typeface="Arial"/>
              <a:ea typeface="Arial"/>
              <a:cs typeface="Arial"/>
              <a:sym typeface="Arial"/>
            </a:endParaRP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Shape 423"/>
          <p:cNvSpPr txBox="1">
            <a:spLocks noGrp="1"/>
          </p:cNvSpPr>
          <p:nvPr>
            <p:ph type="title"/>
          </p:nvPr>
        </p:nvSpPr>
        <p:spPr>
          <a:xfrm>
            <a:off x="1295400" y="503852"/>
            <a:ext cx="9601200" cy="1142385"/>
          </a:xfrm>
          <a:prstGeom prst="rect">
            <a:avLst/>
          </a:prstGeom>
          <a:noFill/>
          <a:ln>
            <a:noFill/>
          </a:ln>
        </p:spPr>
        <p:txBody>
          <a:bodyPr lIns="91425" tIns="45700" rIns="91425" bIns="45700" anchor="b" anchorCtr="0">
            <a:noAutofit/>
          </a:bodyPr>
          <a:lstStyle/>
          <a:p>
            <a:pPr marL="0" marR="0" lvl="0" indent="0" algn="ctr" rtl="0">
              <a:lnSpc>
                <a:spcPct val="90000"/>
              </a:lnSpc>
              <a:spcBef>
                <a:spcPts val="0"/>
              </a:spcBef>
              <a:buClr>
                <a:schemeClr val="accent1"/>
              </a:buClr>
              <a:buSzPct val="25000"/>
              <a:buFont typeface="Arial"/>
              <a:buNone/>
            </a:pPr>
            <a:r>
              <a:rPr lang="en-US" sz="4800" b="1" i="0" u="none" strike="noStrike" cap="none">
                <a:solidFill>
                  <a:schemeClr val="accent1"/>
                </a:solidFill>
                <a:latin typeface="Arial"/>
                <a:ea typeface="Arial"/>
                <a:cs typeface="Arial"/>
                <a:sym typeface="Arial"/>
              </a:rPr>
              <a:t>Study Objectives</a:t>
            </a:r>
          </a:p>
        </p:txBody>
      </p:sp>
      <p:sp>
        <p:nvSpPr>
          <p:cNvPr id="424" name="Shape 424"/>
          <p:cNvSpPr txBox="1">
            <a:spLocks noGrp="1"/>
          </p:cNvSpPr>
          <p:nvPr>
            <p:ph type="body" idx="1"/>
          </p:nvPr>
        </p:nvSpPr>
        <p:spPr>
          <a:xfrm>
            <a:off x="213756" y="1842072"/>
            <a:ext cx="11673444" cy="413121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spcAft>
                <a:spcPts val="0"/>
              </a:spcAft>
              <a:buClr>
                <a:schemeClr val="accent1"/>
              </a:buClr>
              <a:buSzPct val="100000"/>
              <a:buFont typeface="Arial"/>
              <a:buChar char="•"/>
            </a:pPr>
            <a:r>
              <a:rPr lang="en-US" sz="2000" b="1" i="0" u="none" strike="noStrike" cap="none">
                <a:solidFill>
                  <a:schemeClr val="dk1"/>
                </a:solidFill>
                <a:latin typeface="Arial"/>
                <a:ea typeface="Arial"/>
                <a:cs typeface="Arial"/>
                <a:sym typeface="Arial"/>
              </a:rPr>
              <a:t>To Study and analyze the conceptual framework of the applications of  Business Intelligence in banks in terms of :</a:t>
            </a:r>
          </a:p>
          <a:p>
            <a:pPr marL="0" marR="0" lvl="0" indent="0" algn="l" rtl="0">
              <a:lnSpc>
                <a:spcPct val="90000"/>
              </a:lnSpc>
              <a:spcBef>
                <a:spcPts val="0"/>
              </a:spcBef>
              <a:spcAft>
                <a:spcPts val="0"/>
              </a:spcAft>
              <a:buClr>
                <a:schemeClr val="accent1"/>
              </a:buClr>
              <a:buSzPct val="100000"/>
              <a:buFont typeface="Arial"/>
              <a:buNone/>
            </a:pPr>
            <a:endParaRPr sz="900" b="1" i="0" u="none" strike="noStrike" cap="none">
              <a:solidFill>
                <a:schemeClr val="dk1"/>
              </a:solidFill>
              <a:latin typeface="Arial"/>
              <a:ea typeface="Arial"/>
              <a:cs typeface="Arial"/>
              <a:sym typeface="Arial"/>
            </a:endParaRPr>
          </a:p>
          <a:p>
            <a:pPr marL="0" marR="0" lvl="0" indent="0" algn="l" rtl="0">
              <a:lnSpc>
                <a:spcPct val="90000"/>
              </a:lnSpc>
              <a:spcBef>
                <a:spcPts val="0"/>
              </a:spcBef>
              <a:spcAft>
                <a:spcPts val="0"/>
              </a:spcAft>
              <a:buClr>
                <a:schemeClr val="accent1"/>
              </a:buClr>
              <a:buSzPct val="25000"/>
              <a:buFont typeface="Arial"/>
              <a:buNone/>
            </a:pPr>
            <a:r>
              <a:rPr lang="en-US" sz="1700" b="0" i="0" u="none" strike="noStrike" cap="none">
                <a:solidFill>
                  <a:schemeClr val="dk1"/>
                </a:solidFill>
                <a:latin typeface="Arial"/>
                <a:ea typeface="Arial"/>
                <a:cs typeface="Arial"/>
                <a:sym typeface="Arial"/>
              </a:rPr>
              <a:t>1.The concept and importance.</a:t>
            </a:r>
          </a:p>
          <a:p>
            <a:pPr marL="0" marR="0" lvl="0" indent="0" algn="l" rtl="0">
              <a:lnSpc>
                <a:spcPct val="90000"/>
              </a:lnSpc>
              <a:spcBef>
                <a:spcPts val="0"/>
              </a:spcBef>
              <a:spcAft>
                <a:spcPts val="0"/>
              </a:spcAft>
              <a:buClr>
                <a:schemeClr val="accent1"/>
              </a:buClr>
              <a:buSzPct val="25000"/>
              <a:buFont typeface="Arial"/>
              <a:buNone/>
            </a:pPr>
            <a:r>
              <a:rPr lang="en-US" sz="1700" b="0" i="0" u="none" strike="noStrike" cap="none">
                <a:solidFill>
                  <a:schemeClr val="dk1"/>
                </a:solidFill>
                <a:latin typeface="Arial"/>
                <a:ea typeface="Arial"/>
                <a:cs typeface="Arial"/>
                <a:sym typeface="Arial"/>
              </a:rPr>
              <a:t>2.Types of  Business Intelligence, tools and sources, and applications used in the banks.</a:t>
            </a:r>
          </a:p>
          <a:p>
            <a:pPr marL="0" marR="0" lvl="0" indent="0" algn="l" rtl="0">
              <a:lnSpc>
                <a:spcPct val="90000"/>
              </a:lnSpc>
              <a:spcBef>
                <a:spcPts val="0"/>
              </a:spcBef>
              <a:spcAft>
                <a:spcPts val="0"/>
              </a:spcAft>
              <a:buClr>
                <a:schemeClr val="accent1"/>
              </a:buClr>
              <a:buSzPct val="25000"/>
              <a:buFont typeface="Arial"/>
              <a:buNone/>
            </a:pPr>
            <a:r>
              <a:rPr lang="en-US" sz="1700" b="0" i="0" u="none" strike="noStrike" cap="none">
                <a:solidFill>
                  <a:schemeClr val="dk1"/>
                </a:solidFill>
                <a:latin typeface="Arial"/>
                <a:ea typeface="Arial"/>
                <a:cs typeface="Arial"/>
                <a:sym typeface="Arial"/>
              </a:rPr>
              <a:t>3.Obstacles of applying  Business Intelligence.</a:t>
            </a:r>
          </a:p>
          <a:p>
            <a:pPr marL="0" marR="0" lvl="0" indent="0" algn="l" rtl="0">
              <a:lnSpc>
                <a:spcPct val="90000"/>
              </a:lnSpc>
              <a:spcBef>
                <a:spcPts val="0"/>
              </a:spcBef>
              <a:spcAft>
                <a:spcPts val="0"/>
              </a:spcAft>
              <a:buClr>
                <a:schemeClr val="accent1"/>
              </a:buClr>
              <a:buSzPct val="25000"/>
              <a:buFont typeface="Arial"/>
              <a:buNone/>
            </a:pPr>
            <a:r>
              <a:rPr lang="en-US" sz="2000" b="0" i="0" u="none" strike="noStrike" cap="none">
                <a:solidFill>
                  <a:schemeClr val="dk1"/>
                </a:solidFill>
                <a:latin typeface="Arial"/>
                <a:ea typeface="Arial"/>
                <a:cs typeface="Arial"/>
                <a:sym typeface="Arial"/>
              </a:rPr>
              <a:t> </a:t>
            </a:r>
          </a:p>
          <a:p>
            <a:pPr marL="0" marR="0" lvl="0" indent="0" algn="l" rtl="0">
              <a:lnSpc>
                <a:spcPct val="90000"/>
              </a:lnSpc>
              <a:spcBef>
                <a:spcPts val="0"/>
              </a:spcBef>
              <a:spcAft>
                <a:spcPts val="0"/>
              </a:spcAft>
              <a:buClr>
                <a:schemeClr val="accent1"/>
              </a:buClr>
              <a:buSzPct val="100000"/>
              <a:buFont typeface="Arial"/>
              <a:buChar char="•"/>
            </a:pPr>
            <a:r>
              <a:rPr lang="en-US" sz="2000" b="0" i="0" u="none" strike="noStrike" cap="none">
                <a:solidFill>
                  <a:schemeClr val="dk1"/>
                </a:solidFill>
                <a:latin typeface="Arial"/>
                <a:ea typeface="Arial"/>
                <a:cs typeface="Arial"/>
                <a:sym typeface="Arial"/>
              </a:rPr>
              <a:t>To Identify the extent to which the adoption of regulations business intelligence in the banks operating in Palestine and to benefit from it in dealing with the human resources.</a:t>
            </a:r>
          </a:p>
          <a:p>
            <a:pPr marL="0" marR="0" lvl="0" indent="0" algn="l" rtl="0">
              <a:lnSpc>
                <a:spcPct val="90000"/>
              </a:lnSpc>
              <a:spcBef>
                <a:spcPts val="0"/>
              </a:spcBef>
              <a:spcAft>
                <a:spcPts val="0"/>
              </a:spcAft>
              <a:buClr>
                <a:schemeClr val="accent1"/>
              </a:buClr>
              <a:buSzPct val="25000"/>
              <a:buFont typeface="Arial"/>
              <a:buNone/>
            </a:pPr>
            <a:r>
              <a:rPr lang="en-US" sz="2000" b="0" i="0" u="none" strike="noStrike" cap="none">
                <a:solidFill>
                  <a:schemeClr val="dk1"/>
                </a:solidFill>
                <a:latin typeface="Arial"/>
                <a:ea typeface="Arial"/>
                <a:cs typeface="Arial"/>
                <a:sym typeface="Arial"/>
              </a:rPr>
              <a:t> </a:t>
            </a:r>
          </a:p>
          <a:p>
            <a:pPr marL="0" marR="0" lvl="0" indent="0" algn="l" rtl="0">
              <a:lnSpc>
                <a:spcPct val="90000"/>
              </a:lnSpc>
              <a:spcBef>
                <a:spcPts val="0"/>
              </a:spcBef>
              <a:spcAft>
                <a:spcPts val="0"/>
              </a:spcAft>
              <a:buClr>
                <a:schemeClr val="accent1"/>
              </a:buClr>
              <a:buSzPct val="100000"/>
              <a:buFont typeface="Arial"/>
              <a:buChar char="•"/>
            </a:pPr>
            <a:r>
              <a:rPr lang="en-US" sz="2000" b="0" i="0" u="none" strike="noStrike" cap="none">
                <a:solidFill>
                  <a:schemeClr val="dk1"/>
                </a:solidFill>
                <a:latin typeface="Arial"/>
                <a:ea typeface="Arial"/>
                <a:cs typeface="Arial"/>
                <a:sym typeface="Arial"/>
              </a:rPr>
              <a:t>To identify the most important techniques of the human capital development in the organization discussed /studied organizations.</a:t>
            </a:r>
          </a:p>
          <a:p>
            <a:pPr marL="0" marR="0" lvl="0" indent="0" algn="l" rtl="0">
              <a:lnSpc>
                <a:spcPct val="90000"/>
              </a:lnSpc>
              <a:spcBef>
                <a:spcPts val="0"/>
              </a:spcBef>
              <a:spcAft>
                <a:spcPts val="0"/>
              </a:spcAft>
              <a:buClr>
                <a:schemeClr val="accent1"/>
              </a:buClr>
              <a:buSzPct val="100000"/>
              <a:buFont typeface="Arial"/>
              <a:buNone/>
            </a:pPr>
            <a:endParaRPr sz="2000" b="0" i="0" u="none" strike="noStrike" cap="none">
              <a:solidFill>
                <a:schemeClr val="dk1"/>
              </a:solidFill>
              <a:latin typeface="Arial"/>
              <a:ea typeface="Arial"/>
              <a:cs typeface="Arial"/>
              <a:sym typeface="Arial"/>
            </a:endParaRPr>
          </a:p>
          <a:p>
            <a:pPr marL="0" marR="0" lvl="0" indent="0" algn="l" rtl="0">
              <a:lnSpc>
                <a:spcPct val="90000"/>
              </a:lnSpc>
              <a:spcBef>
                <a:spcPts val="0"/>
              </a:spcBef>
              <a:spcAft>
                <a:spcPts val="0"/>
              </a:spcAft>
              <a:buClr>
                <a:schemeClr val="accent1"/>
              </a:buClr>
              <a:buSzPct val="100000"/>
              <a:buFont typeface="Arial"/>
              <a:buChar char="•"/>
            </a:pPr>
            <a:r>
              <a:rPr lang="en-US" sz="2000" b="0" i="0" u="none" strike="noStrike" cap="none">
                <a:solidFill>
                  <a:schemeClr val="dk1"/>
                </a:solidFill>
                <a:latin typeface="Arial"/>
                <a:ea typeface="Arial"/>
                <a:cs typeface="Arial"/>
                <a:sym typeface="Arial"/>
              </a:rPr>
              <a:t>Trying to present a set of proposals related to research variables that will enhance the level of knowledge and application in the sample being investigated</a:t>
            </a:r>
          </a:p>
          <a:p>
            <a:pPr marL="0" marR="0" lvl="0" indent="0" algn="l" rtl="0">
              <a:lnSpc>
                <a:spcPct val="90000"/>
              </a:lnSpc>
              <a:spcBef>
                <a:spcPts val="0"/>
              </a:spcBef>
              <a:buClr>
                <a:schemeClr val="accent1"/>
              </a:buClr>
              <a:buSzPct val="25000"/>
              <a:buFont typeface="Arial"/>
              <a:buNone/>
            </a:pPr>
            <a:endParaRPr sz="2000" b="0" i="0" u="none" strike="noStrike" cap="none">
              <a:solidFill>
                <a:schemeClr val="dk1"/>
              </a:solidFill>
              <a:latin typeface="Arial"/>
              <a:ea typeface="Arial"/>
              <a:cs typeface="Arial"/>
              <a:sym typeface="Arial"/>
            </a:endParaRP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Shape 429"/>
          <p:cNvSpPr txBox="1">
            <a:spLocks noGrp="1"/>
          </p:cNvSpPr>
          <p:nvPr>
            <p:ph type="title"/>
          </p:nvPr>
        </p:nvSpPr>
        <p:spPr>
          <a:xfrm>
            <a:off x="1295400" y="0"/>
            <a:ext cx="9601200" cy="1142385"/>
          </a:xfrm>
          <a:prstGeom prst="rect">
            <a:avLst/>
          </a:prstGeom>
          <a:noFill/>
          <a:ln>
            <a:noFill/>
          </a:ln>
        </p:spPr>
        <p:txBody>
          <a:bodyPr lIns="91425" tIns="45700" rIns="91425" bIns="45700" anchor="b" anchorCtr="0">
            <a:noAutofit/>
          </a:bodyPr>
          <a:lstStyle/>
          <a:p>
            <a:pPr marL="0" marR="0" lvl="0" indent="0" algn="ctr" rtl="0">
              <a:lnSpc>
                <a:spcPct val="90000"/>
              </a:lnSpc>
              <a:spcBef>
                <a:spcPts val="0"/>
              </a:spcBef>
              <a:buClr>
                <a:schemeClr val="accent1"/>
              </a:buClr>
              <a:buSzPct val="25000"/>
              <a:buFont typeface="Arial"/>
              <a:buNone/>
            </a:pPr>
            <a:r>
              <a:rPr lang="en-US" sz="4800" b="1" i="0" u="none" strike="noStrike" cap="none">
                <a:solidFill>
                  <a:schemeClr val="accent1"/>
                </a:solidFill>
                <a:latin typeface="Arial"/>
                <a:ea typeface="Arial"/>
                <a:cs typeface="Arial"/>
                <a:sym typeface="Arial"/>
              </a:rPr>
              <a:t>Study Hypothesis</a:t>
            </a:r>
          </a:p>
        </p:txBody>
      </p:sp>
      <p:sp>
        <p:nvSpPr>
          <p:cNvPr id="430" name="Shape 430"/>
          <p:cNvSpPr txBox="1"/>
          <p:nvPr/>
        </p:nvSpPr>
        <p:spPr>
          <a:xfrm>
            <a:off x="380011" y="1175657"/>
            <a:ext cx="11352810" cy="5570756"/>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000" b="1" dirty="0">
                <a:solidFill>
                  <a:schemeClr val="dk1"/>
                </a:solidFill>
                <a:latin typeface="Arial"/>
                <a:ea typeface="Arial"/>
                <a:cs typeface="Arial"/>
                <a:sym typeface="Arial"/>
              </a:rPr>
              <a:t>On the basis of the problem of the study, the following hypothesis </a:t>
            </a:r>
          </a:p>
          <a:p>
            <a:pPr marL="0" marR="0" lvl="0" indent="0" algn="l" rtl="0">
              <a:spcBef>
                <a:spcPts val="0"/>
              </a:spcBef>
              <a:buSzPct val="25000"/>
              <a:buNone/>
            </a:pPr>
            <a:r>
              <a:rPr lang="en-US" sz="2000" b="1" dirty="0">
                <a:solidFill>
                  <a:schemeClr val="dk1"/>
                </a:solidFill>
                <a:latin typeface="Arial"/>
                <a:ea typeface="Arial"/>
                <a:cs typeface="Arial"/>
                <a:sym typeface="Arial"/>
              </a:rPr>
              <a:t>will be tested:</a:t>
            </a:r>
          </a:p>
          <a:p>
            <a:pPr marL="0" marR="0" lvl="0" indent="0" algn="l" rtl="0">
              <a:spcBef>
                <a:spcPts val="0"/>
              </a:spcBef>
              <a:buSzPct val="25000"/>
              <a:buNone/>
            </a:pPr>
            <a:r>
              <a:rPr lang="en-US" sz="2000" dirty="0">
                <a:solidFill>
                  <a:schemeClr val="dk1"/>
                </a:solidFill>
                <a:latin typeface="Arial"/>
                <a:ea typeface="Arial"/>
                <a:cs typeface="Arial"/>
                <a:sym typeface="Arial"/>
              </a:rPr>
              <a:t> </a:t>
            </a:r>
          </a:p>
          <a:p>
            <a:pPr marL="0" marR="0" lvl="0" indent="0" algn="l" rtl="0">
              <a:spcBef>
                <a:spcPts val="0"/>
              </a:spcBef>
              <a:buSzPct val="25000"/>
              <a:buNone/>
            </a:pPr>
            <a:r>
              <a:rPr lang="en-US" sz="2000" b="1" dirty="0">
                <a:solidFill>
                  <a:schemeClr val="dk1"/>
                </a:solidFill>
                <a:latin typeface="Arial"/>
                <a:ea typeface="Arial"/>
                <a:cs typeface="Arial"/>
                <a:sym typeface="Arial"/>
              </a:rPr>
              <a:t>The first hypothesis:</a:t>
            </a:r>
            <a:r>
              <a:rPr lang="en-US" sz="2000" dirty="0">
                <a:solidFill>
                  <a:schemeClr val="dk1"/>
                </a:solidFill>
                <a:latin typeface="Arial"/>
                <a:ea typeface="Arial"/>
                <a:cs typeface="Arial"/>
                <a:sym typeface="Arial"/>
              </a:rPr>
              <a:t/>
            </a:r>
            <a:br>
              <a:rPr lang="en-US" sz="2000" dirty="0">
                <a:solidFill>
                  <a:schemeClr val="dk1"/>
                </a:solidFill>
                <a:latin typeface="Arial"/>
                <a:ea typeface="Arial"/>
                <a:cs typeface="Arial"/>
                <a:sym typeface="Arial"/>
              </a:rPr>
            </a:br>
            <a:r>
              <a:rPr lang="en-US" sz="2000" dirty="0">
                <a:solidFill>
                  <a:schemeClr val="dk1"/>
                </a:solidFill>
                <a:latin typeface="Arial"/>
                <a:ea typeface="Arial"/>
                <a:cs typeface="Arial"/>
                <a:sym typeface="Arial"/>
              </a:rPr>
              <a:t>There are statistically significant differences in the study sample on the role of business intelligence in the development of human capital due to personal factors (gender, age, educational level, length of service in the bank, administrative level).</a:t>
            </a:r>
          </a:p>
          <a:p>
            <a:pPr marL="0" marR="0" lvl="0" indent="0" algn="l" rtl="0">
              <a:spcBef>
                <a:spcPts val="0"/>
              </a:spcBef>
              <a:buSzPct val="25000"/>
              <a:buNone/>
            </a:pPr>
            <a:r>
              <a:rPr lang="en-US" sz="2000" dirty="0">
                <a:solidFill>
                  <a:schemeClr val="dk1"/>
                </a:solidFill>
                <a:latin typeface="Arial"/>
                <a:ea typeface="Arial"/>
                <a:cs typeface="Arial"/>
                <a:sym typeface="Arial"/>
              </a:rPr>
              <a:t/>
            </a:r>
            <a:br>
              <a:rPr lang="en-US" sz="2000" dirty="0">
                <a:solidFill>
                  <a:schemeClr val="dk1"/>
                </a:solidFill>
                <a:latin typeface="Arial"/>
                <a:ea typeface="Arial"/>
                <a:cs typeface="Arial"/>
                <a:sym typeface="Arial"/>
              </a:rPr>
            </a:br>
            <a:r>
              <a:rPr lang="en-US" sz="2000" b="1" dirty="0">
                <a:solidFill>
                  <a:schemeClr val="dk1"/>
                </a:solidFill>
                <a:latin typeface="Arial"/>
                <a:ea typeface="Arial"/>
                <a:cs typeface="Arial"/>
                <a:sym typeface="Arial"/>
              </a:rPr>
              <a:t>The second hypothesis:</a:t>
            </a:r>
            <a:r>
              <a:rPr lang="en-US" sz="2000" dirty="0">
                <a:solidFill>
                  <a:schemeClr val="dk1"/>
                </a:solidFill>
                <a:latin typeface="Arial"/>
                <a:ea typeface="Arial"/>
                <a:cs typeface="Arial"/>
                <a:sym typeface="Arial"/>
              </a:rPr>
              <a:t/>
            </a:r>
            <a:br>
              <a:rPr lang="en-US" sz="2000" dirty="0">
                <a:solidFill>
                  <a:schemeClr val="dk1"/>
                </a:solidFill>
                <a:latin typeface="Arial"/>
                <a:ea typeface="Arial"/>
                <a:cs typeface="Arial"/>
                <a:sym typeface="Arial"/>
              </a:rPr>
            </a:br>
            <a:r>
              <a:rPr lang="en-US" sz="2000" dirty="0">
                <a:solidFill>
                  <a:schemeClr val="dk1"/>
                </a:solidFill>
                <a:latin typeface="Arial"/>
                <a:ea typeface="Arial"/>
                <a:cs typeface="Arial"/>
                <a:sym typeface="Arial"/>
              </a:rPr>
              <a:t>There is a statistically significant relationship between the use of business intelligence and the development of human capital at the level of </a:t>
            </a:r>
            <a:r>
              <a:rPr lang="en-US" sz="2000" dirty="0" smtClean="0">
                <a:solidFill>
                  <a:schemeClr val="dk1"/>
                </a:solidFill>
                <a:latin typeface="Arial"/>
                <a:ea typeface="Arial"/>
                <a:cs typeface="Arial"/>
                <a:sym typeface="Arial"/>
              </a:rPr>
              <a:t>significance α </a:t>
            </a:r>
            <a:r>
              <a:rPr lang="en-US" sz="2000" dirty="0">
                <a:solidFill>
                  <a:schemeClr val="dk1"/>
                </a:solidFill>
                <a:latin typeface="Arial"/>
                <a:ea typeface="Arial"/>
                <a:cs typeface="Arial"/>
                <a:sym typeface="Arial"/>
              </a:rPr>
              <a:t>≤ 0.05.</a:t>
            </a:r>
          </a:p>
          <a:p>
            <a:pPr marL="0" marR="0" lvl="0" indent="0" algn="l" rtl="0">
              <a:spcBef>
                <a:spcPts val="0"/>
              </a:spcBef>
              <a:buSzPct val="25000"/>
              <a:buNone/>
            </a:pPr>
            <a:r>
              <a:rPr lang="en-US" sz="2000" dirty="0">
                <a:solidFill>
                  <a:schemeClr val="dk1"/>
                </a:solidFill>
                <a:latin typeface="Arial"/>
                <a:ea typeface="Arial"/>
                <a:cs typeface="Arial"/>
                <a:sym typeface="Arial"/>
              </a:rPr>
              <a:t/>
            </a:r>
            <a:br>
              <a:rPr lang="en-US" sz="2000" dirty="0">
                <a:solidFill>
                  <a:schemeClr val="dk1"/>
                </a:solidFill>
                <a:latin typeface="Arial"/>
                <a:ea typeface="Arial"/>
                <a:cs typeface="Arial"/>
                <a:sym typeface="Arial"/>
              </a:rPr>
            </a:br>
            <a:r>
              <a:rPr lang="en-US" sz="2000" b="1" dirty="0">
                <a:solidFill>
                  <a:schemeClr val="dk1"/>
                </a:solidFill>
                <a:latin typeface="Arial"/>
                <a:ea typeface="Arial"/>
                <a:cs typeface="Arial"/>
                <a:sym typeface="Arial"/>
              </a:rPr>
              <a:t>The third hypothesis:</a:t>
            </a:r>
            <a:r>
              <a:rPr lang="en-US" sz="2000" dirty="0">
                <a:solidFill>
                  <a:schemeClr val="dk1"/>
                </a:solidFill>
                <a:latin typeface="Arial"/>
                <a:ea typeface="Arial"/>
                <a:cs typeface="Arial"/>
                <a:sym typeface="Arial"/>
              </a:rPr>
              <a:t/>
            </a:r>
            <a:br>
              <a:rPr lang="en-US" sz="2000" dirty="0">
                <a:solidFill>
                  <a:schemeClr val="dk1"/>
                </a:solidFill>
                <a:latin typeface="Arial"/>
                <a:ea typeface="Arial"/>
                <a:cs typeface="Arial"/>
                <a:sym typeface="Arial"/>
              </a:rPr>
            </a:br>
            <a:r>
              <a:rPr lang="en-US" sz="2000" dirty="0">
                <a:solidFill>
                  <a:schemeClr val="dk1"/>
                </a:solidFill>
                <a:latin typeface="Arial"/>
                <a:ea typeface="Arial"/>
                <a:cs typeface="Arial"/>
                <a:sym typeface="Arial"/>
              </a:rPr>
              <a:t>There is correlation between independent variable (business intelligence) and dependent variable (human capital)</a:t>
            </a:r>
          </a:p>
          <a:p>
            <a:pPr marL="0" marR="0" lvl="0" indent="0" algn="l" rtl="0">
              <a:spcBef>
                <a:spcPts val="0"/>
              </a:spcBef>
              <a:buSzPct val="25000"/>
              <a:buNone/>
            </a:pPr>
            <a:r>
              <a:rPr lang="en-US" sz="1800" dirty="0">
                <a:solidFill>
                  <a:schemeClr val="dk1"/>
                </a:solidFill>
                <a:latin typeface="Arial"/>
                <a:ea typeface="Arial"/>
                <a:cs typeface="Arial"/>
                <a:sym typeface="Arial"/>
              </a:rPr>
              <a:t> </a:t>
            </a:r>
          </a:p>
          <a:p>
            <a:pPr marL="0" marR="0" lvl="0" indent="0" algn="l" rtl="0">
              <a:spcBef>
                <a:spcPts val="0"/>
              </a:spcBef>
              <a:buNone/>
            </a:pPr>
            <a:endParaRPr sz="1800" dirty="0">
              <a:solidFill>
                <a:schemeClr val="dk1"/>
              </a:solidFill>
              <a:latin typeface="Arial"/>
              <a:ea typeface="Arial"/>
              <a:cs typeface="Arial"/>
              <a:sym typeface="Arial"/>
            </a:endParaRPr>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Shape 435"/>
          <p:cNvSpPr txBox="1"/>
          <p:nvPr/>
        </p:nvSpPr>
        <p:spPr>
          <a:xfrm>
            <a:off x="1496291" y="522514"/>
            <a:ext cx="9132124" cy="830996"/>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4800" b="1">
                <a:solidFill>
                  <a:schemeClr val="accent1"/>
                </a:solidFill>
                <a:latin typeface="Arial"/>
                <a:ea typeface="Arial"/>
                <a:cs typeface="Arial"/>
                <a:sym typeface="Arial"/>
              </a:rPr>
              <a:t>Study Limitations</a:t>
            </a:r>
          </a:p>
        </p:txBody>
      </p:sp>
      <p:sp>
        <p:nvSpPr>
          <p:cNvPr id="436" name="Shape 436"/>
          <p:cNvSpPr txBox="1"/>
          <p:nvPr/>
        </p:nvSpPr>
        <p:spPr>
          <a:xfrm>
            <a:off x="415635" y="1626919"/>
            <a:ext cx="11257807" cy="361637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400" b="1">
                <a:solidFill>
                  <a:schemeClr val="dk1"/>
                </a:solidFill>
                <a:latin typeface="Arial"/>
                <a:ea typeface="Arial"/>
                <a:cs typeface="Arial"/>
                <a:sym typeface="Arial"/>
              </a:rPr>
              <a:t>The study has been done  within the following determinants:</a:t>
            </a:r>
          </a:p>
          <a:p>
            <a:pPr marL="0" marR="0" lvl="0" indent="0" algn="l" rtl="0">
              <a:spcBef>
                <a:spcPts val="0"/>
              </a:spcBef>
              <a:buClr>
                <a:schemeClr val="dk1"/>
              </a:buClr>
              <a:buFont typeface="Arial"/>
              <a:buNone/>
            </a:pPr>
            <a:endParaRPr sz="2000">
              <a:solidFill>
                <a:schemeClr val="dk1"/>
              </a:solidFill>
              <a:latin typeface="Arial"/>
              <a:ea typeface="Arial"/>
              <a:cs typeface="Arial"/>
              <a:sym typeface="Arial"/>
            </a:endParaRPr>
          </a:p>
          <a:p>
            <a:pPr marL="0" marR="0" lvl="0" indent="0" algn="l" rtl="0">
              <a:spcBef>
                <a:spcPts val="0"/>
              </a:spcBef>
              <a:buClr>
                <a:schemeClr val="dk1"/>
              </a:buClr>
              <a:buSzPct val="100000"/>
              <a:buFont typeface="Arial"/>
              <a:buChar char="•"/>
            </a:pPr>
            <a:r>
              <a:rPr lang="en-US" sz="2000">
                <a:solidFill>
                  <a:schemeClr val="dk1"/>
                </a:solidFill>
                <a:latin typeface="Arial"/>
                <a:ea typeface="Arial"/>
                <a:cs typeface="Arial"/>
                <a:sym typeface="Arial"/>
              </a:rPr>
              <a:t>The study have been restricted on the role of the systems of business intelligence and their impact on the development of human capital in the Palestinian banking sector.</a:t>
            </a:r>
          </a:p>
          <a:p>
            <a:pPr marL="0" marR="0" lvl="0" indent="0" algn="l" rtl="0">
              <a:spcBef>
                <a:spcPts val="0"/>
              </a:spcBef>
              <a:buNone/>
            </a:pPr>
            <a:endParaRPr sz="1100">
              <a:solidFill>
                <a:schemeClr val="dk1"/>
              </a:solidFill>
              <a:latin typeface="Arial"/>
              <a:ea typeface="Arial"/>
              <a:cs typeface="Arial"/>
              <a:sym typeface="Arial"/>
            </a:endParaRPr>
          </a:p>
          <a:p>
            <a:pPr marL="0" marR="0" lvl="0" indent="0" algn="l" rtl="0">
              <a:spcBef>
                <a:spcPts val="0"/>
              </a:spcBef>
              <a:buClr>
                <a:schemeClr val="dk1"/>
              </a:buClr>
              <a:buSzPct val="100000"/>
              <a:buFont typeface="Arial"/>
              <a:buChar char="•"/>
            </a:pPr>
            <a:r>
              <a:rPr lang="en-US" sz="2000">
                <a:solidFill>
                  <a:schemeClr val="dk1"/>
                </a:solidFill>
                <a:latin typeface="Arial"/>
                <a:ea typeface="Arial"/>
                <a:cs typeface="Arial"/>
                <a:sym typeface="Arial"/>
              </a:rPr>
              <a:t>This study used the descriptive methodology</a:t>
            </a:r>
          </a:p>
          <a:p>
            <a:pPr marL="0" marR="0" lvl="0" indent="0" algn="l" rtl="0">
              <a:spcBef>
                <a:spcPts val="0"/>
              </a:spcBef>
              <a:buNone/>
            </a:pPr>
            <a:endParaRPr sz="1200">
              <a:solidFill>
                <a:schemeClr val="dk1"/>
              </a:solidFill>
              <a:latin typeface="Arial"/>
              <a:ea typeface="Arial"/>
              <a:cs typeface="Arial"/>
              <a:sym typeface="Arial"/>
            </a:endParaRPr>
          </a:p>
          <a:p>
            <a:pPr marL="0" marR="0" lvl="0" indent="0" algn="l" rtl="0">
              <a:spcBef>
                <a:spcPts val="0"/>
              </a:spcBef>
              <a:buClr>
                <a:schemeClr val="dk1"/>
              </a:buClr>
              <a:buSzPct val="100000"/>
              <a:buFont typeface="Arial"/>
              <a:buChar char="•"/>
            </a:pPr>
            <a:r>
              <a:rPr lang="en-US" sz="2000">
                <a:solidFill>
                  <a:schemeClr val="dk1"/>
                </a:solidFill>
                <a:latin typeface="Arial"/>
                <a:ea typeface="Arial"/>
                <a:cs typeface="Arial"/>
                <a:sym typeface="Arial"/>
              </a:rPr>
              <a:t>The study have been restricted to the banking sector in the West Bank</a:t>
            </a:r>
          </a:p>
          <a:p>
            <a:pPr marL="0" marR="0" lvl="0" indent="0" algn="l" rtl="0">
              <a:spcBef>
                <a:spcPts val="0"/>
              </a:spcBef>
              <a:buNone/>
            </a:pPr>
            <a:endParaRPr sz="1200">
              <a:solidFill>
                <a:schemeClr val="dk1"/>
              </a:solidFill>
              <a:latin typeface="Arial"/>
              <a:ea typeface="Arial"/>
              <a:cs typeface="Arial"/>
              <a:sym typeface="Arial"/>
            </a:endParaRPr>
          </a:p>
          <a:p>
            <a:pPr marL="0" marR="0" lvl="0" indent="0" algn="l" rtl="0">
              <a:spcBef>
                <a:spcPts val="0"/>
              </a:spcBef>
              <a:buClr>
                <a:schemeClr val="dk1"/>
              </a:buClr>
              <a:buSzPct val="100000"/>
              <a:buFont typeface="Arial"/>
              <a:buChar char="•"/>
            </a:pPr>
            <a:r>
              <a:rPr lang="en-US" sz="2000">
                <a:solidFill>
                  <a:schemeClr val="dk1"/>
                </a:solidFill>
                <a:latin typeface="Arial"/>
                <a:ea typeface="Arial"/>
                <a:cs typeface="Arial"/>
                <a:sym typeface="Arial"/>
              </a:rPr>
              <a:t>This study used the Questionnaire tool to collect information</a:t>
            </a:r>
          </a:p>
          <a:p>
            <a:pPr marL="0" marR="0" lvl="0" indent="0" algn="l" rtl="0">
              <a:spcBef>
                <a:spcPts val="0"/>
              </a:spcBef>
              <a:buNone/>
            </a:pPr>
            <a:endParaRPr sz="1200">
              <a:solidFill>
                <a:schemeClr val="dk1"/>
              </a:solidFill>
              <a:latin typeface="Arial"/>
              <a:ea typeface="Arial"/>
              <a:cs typeface="Arial"/>
              <a:sym typeface="Arial"/>
            </a:endParaRPr>
          </a:p>
          <a:p>
            <a:pPr marL="0" marR="0" lvl="0" indent="0" algn="l" rtl="0">
              <a:spcBef>
                <a:spcPts val="0"/>
              </a:spcBef>
              <a:buClr>
                <a:schemeClr val="dk1"/>
              </a:buClr>
              <a:buSzPct val="100000"/>
              <a:buFont typeface="Arial"/>
              <a:buChar char="•"/>
            </a:pPr>
            <a:r>
              <a:rPr lang="en-US" sz="2000">
                <a:solidFill>
                  <a:schemeClr val="dk1"/>
                </a:solidFill>
                <a:latin typeface="Arial"/>
                <a:ea typeface="Arial"/>
                <a:cs typeface="Arial"/>
                <a:sym typeface="Arial"/>
              </a:rPr>
              <a:t>This field study was implemented in 2017</a:t>
            </a:r>
          </a:p>
          <a:p>
            <a:pPr marL="0" marR="0" lvl="0" indent="0" algn="l" rtl="0">
              <a:spcBef>
                <a:spcPts val="0"/>
              </a:spcBef>
              <a:buNone/>
            </a:pPr>
            <a:endParaRPr sz="1800">
              <a:solidFill>
                <a:schemeClr val="dk1"/>
              </a:solidFill>
              <a:latin typeface="Arial"/>
              <a:ea typeface="Arial"/>
              <a:cs typeface="Arial"/>
              <a:sym typeface="Arial"/>
            </a:endParaRPr>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Shape 441"/>
          <p:cNvSpPr txBox="1"/>
          <p:nvPr/>
        </p:nvSpPr>
        <p:spPr>
          <a:xfrm>
            <a:off x="1116280" y="152400"/>
            <a:ext cx="9547760" cy="830996"/>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4800" b="1" dirty="0">
                <a:solidFill>
                  <a:schemeClr val="accent1"/>
                </a:solidFill>
                <a:latin typeface="Arial"/>
                <a:ea typeface="Arial"/>
                <a:cs typeface="Arial"/>
                <a:sym typeface="Arial"/>
              </a:rPr>
              <a:t>Study Concepts </a:t>
            </a:r>
          </a:p>
        </p:txBody>
      </p:sp>
      <p:sp>
        <p:nvSpPr>
          <p:cNvPr id="442" name="Shape 442"/>
          <p:cNvSpPr txBox="1"/>
          <p:nvPr/>
        </p:nvSpPr>
        <p:spPr>
          <a:xfrm>
            <a:off x="308758" y="1143000"/>
            <a:ext cx="11459688" cy="5016757"/>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000" b="1" u="sng" dirty="0">
                <a:solidFill>
                  <a:schemeClr val="dk1"/>
                </a:solidFill>
                <a:latin typeface="Arial"/>
                <a:ea typeface="Arial"/>
                <a:cs typeface="Arial"/>
                <a:sym typeface="Arial"/>
              </a:rPr>
              <a:t>Business Intelligence </a:t>
            </a:r>
          </a:p>
          <a:p>
            <a:pPr marL="0" marR="0" lvl="0" indent="0" algn="l" rtl="0">
              <a:spcBef>
                <a:spcPts val="0"/>
              </a:spcBef>
              <a:buSzPct val="25000"/>
              <a:buNone/>
            </a:pPr>
            <a:r>
              <a:rPr lang="en-US" sz="2000" dirty="0">
                <a:solidFill>
                  <a:schemeClr val="dk1"/>
                </a:solidFill>
                <a:latin typeface="Arial"/>
                <a:ea typeface="Arial"/>
                <a:cs typeface="Arial"/>
                <a:sym typeface="Arial"/>
              </a:rPr>
              <a:t>Is a technology-driven theory and process that converts primary data into business-critical information, helps identify and develops new business opportunities and helps make business decisions.</a:t>
            </a:r>
          </a:p>
          <a:p>
            <a:pPr marL="0" marR="0" lvl="0" indent="0" algn="l" rtl="1">
              <a:spcBef>
                <a:spcPts val="0"/>
              </a:spcBef>
              <a:buSzPct val="25000"/>
              <a:buNone/>
            </a:pPr>
            <a:r>
              <a:rPr lang="en-US" sz="2000" dirty="0">
                <a:solidFill>
                  <a:schemeClr val="dk1"/>
                </a:solidFill>
                <a:latin typeface="Arial"/>
                <a:ea typeface="Arial"/>
                <a:cs typeface="Arial"/>
                <a:sym typeface="Arial"/>
              </a:rPr>
              <a:t> </a:t>
            </a:r>
          </a:p>
          <a:p>
            <a:pPr marL="0" marR="0" lvl="0" indent="0" algn="l" rtl="0">
              <a:spcBef>
                <a:spcPts val="0"/>
              </a:spcBef>
              <a:buSzPct val="25000"/>
              <a:buNone/>
            </a:pPr>
            <a:r>
              <a:rPr lang="en-US" sz="2000" b="1" u="sng" dirty="0">
                <a:solidFill>
                  <a:schemeClr val="dk1"/>
                </a:solidFill>
                <a:latin typeface="Arial"/>
                <a:ea typeface="Arial"/>
                <a:cs typeface="Arial"/>
                <a:sym typeface="Arial"/>
              </a:rPr>
              <a:t>Development</a:t>
            </a:r>
          </a:p>
          <a:p>
            <a:pPr marL="0" marR="0" lvl="0" indent="0" algn="l" rtl="0">
              <a:spcBef>
                <a:spcPts val="0"/>
              </a:spcBef>
              <a:buSzPct val="25000"/>
              <a:buNone/>
            </a:pPr>
            <a:r>
              <a:rPr lang="en-US" sz="2000" dirty="0">
                <a:solidFill>
                  <a:schemeClr val="dk1"/>
                </a:solidFill>
                <a:latin typeface="Arial"/>
                <a:ea typeface="Arial"/>
                <a:cs typeface="Arial"/>
                <a:sym typeface="Arial"/>
              </a:rPr>
              <a:t>Is a process of change and improvement in country’s economic , social  and cultural conditions</a:t>
            </a:r>
          </a:p>
          <a:p>
            <a:pPr marL="0" marR="0" lvl="0" indent="0" algn="l" rtl="0">
              <a:spcBef>
                <a:spcPts val="0"/>
              </a:spcBef>
              <a:buSzPct val="25000"/>
              <a:buNone/>
            </a:pPr>
            <a:r>
              <a:rPr lang="en-US" sz="2000" b="1" dirty="0">
                <a:solidFill>
                  <a:schemeClr val="dk1"/>
                </a:solidFill>
                <a:latin typeface="Arial"/>
                <a:ea typeface="Arial"/>
                <a:cs typeface="Arial"/>
                <a:sym typeface="Arial"/>
              </a:rPr>
              <a:t> </a:t>
            </a:r>
          </a:p>
          <a:p>
            <a:pPr marL="0" marR="0" lvl="0" indent="0" algn="l" rtl="0">
              <a:spcBef>
                <a:spcPts val="0"/>
              </a:spcBef>
              <a:buSzPct val="25000"/>
              <a:buNone/>
            </a:pPr>
            <a:r>
              <a:rPr lang="en-US" sz="2000" b="1" u="sng" dirty="0">
                <a:solidFill>
                  <a:schemeClr val="dk1"/>
                </a:solidFill>
                <a:latin typeface="Arial"/>
                <a:ea typeface="Arial"/>
                <a:cs typeface="Arial"/>
                <a:sym typeface="Arial"/>
              </a:rPr>
              <a:t>Human Capital </a:t>
            </a:r>
          </a:p>
          <a:p>
            <a:pPr marL="0" marR="0" lvl="0" indent="0" algn="l" rtl="0">
              <a:spcBef>
                <a:spcPts val="0"/>
              </a:spcBef>
              <a:buSzPct val="25000"/>
              <a:buNone/>
            </a:pPr>
            <a:r>
              <a:rPr lang="en-US" sz="2000" dirty="0">
                <a:solidFill>
                  <a:schemeClr val="dk1"/>
                </a:solidFill>
                <a:latin typeface="Arial"/>
                <a:ea typeface="Arial"/>
                <a:cs typeface="Arial"/>
                <a:sym typeface="Arial"/>
              </a:rPr>
              <a:t>The knowledge, skills and self-abilities that an individual gains through learning or work experience are used to create economic value for individuals or companies.</a:t>
            </a:r>
          </a:p>
          <a:p>
            <a:pPr marL="0" marR="0" lvl="0" indent="0" algn="l" rtl="0">
              <a:spcBef>
                <a:spcPts val="0"/>
              </a:spcBef>
              <a:buNone/>
            </a:pPr>
            <a:endParaRPr sz="2000" dirty="0">
              <a:solidFill>
                <a:schemeClr val="dk1"/>
              </a:solidFill>
              <a:latin typeface="Arial"/>
              <a:ea typeface="Arial"/>
              <a:cs typeface="Arial"/>
              <a:sym typeface="Arial"/>
            </a:endParaRPr>
          </a:p>
          <a:p>
            <a:pPr marL="0" marR="0" lvl="0" indent="0" algn="l" rtl="0">
              <a:spcBef>
                <a:spcPts val="0"/>
              </a:spcBef>
              <a:buSzPct val="25000"/>
              <a:buNone/>
            </a:pPr>
            <a:r>
              <a:rPr lang="en-US" sz="2000" b="1" u="sng" dirty="0">
                <a:solidFill>
                  <a:schemeClr val="dk1"/>
                </a:solidFill>
                <a:latin typeface="Arial"/>
                <a:ea typeface="Arial"/>
                <a:cs typeface="Arial"/>
                <a:sym typeface="Arial"/>
              </a:rPr>
              <a:t> Banking Sector</a:t>
            </a:r>
          </a:p>
          <a:p>
            <a:pPr marL="0" marR="0" lvl="0" indent="0" algn="l" rtl="0">
              <a:spcBef>
                <a:spcPts val="0"/>
              </a:spcBef>
              <a:buSzPct val="25000"/>
              <a:buNone/>
            </a:pPr>
            <a:r>
              <a:rPr lang="en-US" sz="2000" dirty="0">
                <a:solidFill>
                  <a:schemeClr val="dk1"/>
                </a:solidFill>
                <a:latin typeface="Arial"/>
                <a:ea typeface="Arial"/>
                <a:cs typeface="Arial"/>
                <a:sym typeface="Arial"/>
              </a:rPr>
              <a:t> is the section of the economy devoted to the holding of financial assets for others, investing those financial assets as leverage to create more wealth, and the regulation of those activities by government agencies.</a:t>
            </a:r>
          </a:p>
        </p:txBody>
      </p:sp>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tf03031015">
  <a:themeElements>
    <a:clrScheme name="DiamondGrid">
      <a:dk1>
        <a:srgbClr val="2D2E2D"/>
      </a:dk1>
      <a:lt1>
        <a:srgbClr val="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2501</TotalTime>
  <Words>3643</Words>
  <Application>Microsoft Office PowerPoint</Application>
  <PresentationFormat>Custom</PresentationFormat>
  <Paragraphs>1349</Paragraphs>
  <Slides>48</Slides>
  <Notes>13</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tf03031015</vt:lpstr>
      <vt:lpstr>The Role of Business Intelligence Systems in  The Human Capital Development in The Banking Sector in Palestine</vt:lpstr>
      <vt:lpstr>Outlines </vt:lpstr>
      <vt:lpstr>Slide 3</vt:lpstr>
      <vt:lpstr>Slide 4</vt:lpstr>
      <vt:lpstr>Slide 5</vt:lpstr>
      <vt:lpstr>Study Objectives</vt:lpstr>
      <vt:lpstr>Study Hypothesis</vt:lpstr>
      <vt:lpstr>Slide 8</vt:lpstr>
      <vt:lpstr>Slide 9</vt:lpstr>
      <vt:lpstr>Slide 10</vt:lpstr>
      <vt:lpstr>Slide 11</vt:lpstr>
      <vt:lpstr>Slide 12</vt:lpstr>
      <vt:lpstr>Slide 13</vt:lpstr>
      <vt:lpstr>Slide 14</vt:lpstr>
      <vt:lpstr>Descriptive analysis of the study data</vt:lpstr>
      <vt:lpstr>Distribution of sample items by age</vt:lpstr>
      <vt:lpstr>Distribution of sample items by educational level:</vt:lpstr>
      <vt:lpstr>Distribution of sample items by service period:</vt:lpstr>
      <vt:lpstr>Distribution of the sample items by administrative level</vt:lpstr>
      <vt:lpstr>Independent variables: </vt:lpstr>
      <vt:lpstr>Slide 21</vt:lpstr>
      <vt:lpstr>2 - Analysis of the second dimension (business performance management): Table (2): Results of Analysis of Second Dimension Paragraphs (Business Performance Management):</vt:lpstr>
      <vt:lpstr>3 - Analysis of the third dimension (competitive intelligence): Table (3): Results of analysis of the third dimension (competitive intelligence):</vt:lpstr>
      <vt:lpstr>Dependent variables </vt:lpstr>
      <vt:lpstr>2 - Analysis of the second dimension (staff experience): Table (5): The results of the analysis of the second dimension (staff experience):</vt:lpstr>
      <vt:lpstr>3 - Analysis of paragraphs of the third dimension (skill workers): Table (6): Results of analysis of the third dimension (staff skill):</vt:lpstr>
      <vt:lpstr>4 - Analysis of the fourth dimension paragraphs (the spirit of innovation and innovation): Table (7): Results of analysis of the fourth dimension (innovation):</vt:lpstr>
      <vt:lpstr>Weighted average analysis between banks </vt:lpstr>
      <vt:lpstr>2 - Analysis of the second dimension (business performance management): Table (9): Results of Analysis of the Second Dimension Paragraphs (Business Performance Management):</vt:lpstr>
      <vt:lpstr>3 - Analysis of the third dimension (competitive intelligence): Table (10): Results of Analysis of the Third Dimension Paragraphs (Competitive Intelligence):</vt:lpstr>
      <vt:lpstr>The second field : Human capital: 1 - Analysis of the first dimension paragraphs (knowledge of workers): - Table (11): Results of analysis of the first dimension paragraphs (knowledge of employees):</vt:lpstr>
      <vt:lpstr>2 - Analysis of paragraphs of the second dimension (experience of workers): - Table (12): Results of the analysis of the second dimension (staff experience):</vt:lpstr>
      <vt:lpstr>3 - Analysis of the paragraphs of the third dimension (skill workers): - Table (13): Results of Analysis of the Third Dimension Paragraphs (Employee Skill):</vt:lpstr>
      <vt:lpstr>4- Analysis of paragraphs for the fourth dimension (the spirit of innovation and innovation): -  Table (14): Results of Analysis of the Fourth Dimension Paragraphs (Innovation and Innovation):</vt:lpstr>
      <vt:lpstr>Test hypotheses of the study </vt:lpstr>
      <vt:lpstr>Table 14: Levene's Test for Equality of Variances and comparison of averages by t-test for equality:</vt:lpstr>
      <vt:lpstr>ANOVA TEST </vt:lpstr>
      <vt:lpstr>2. Conducting the ANOVA for each of the dimensions of the study according to the educational level:</vt:lpstr>
      <vt:lpstr>3- Conduct the ANOVA test for each of the dimensions of the study according to the duration of service in the bank</vt:lpstr>
      <vt:lpstr>4- Conduct the ANOVA test for each of the dimensions of the study according to the administrative level</vt:lpstr>
      <vt:lpstr>Chi-Square test of independence</vt:lpstr>
      <vt:lpstr>Chi-Square Tests</vt:lpstr>
      <vt:lpstr>Pearson Test</vt:lpstr>
      <vt:lpstr>Pearson Correlation Test</vt:lpstr>
      <vt:lpstr>Results &amp; Recommendations</vt:lpstr>
      <vt:lpstr>Slide 46</vt:lpstr>
      <vt:lpstr>Recommendations</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Business Intelligence Systems in  The Human Capital Development in The Banking Sector in Palestine</dc:title>
  <dc:creator>abeer ali</dc:creator>
  <cp:lastModifiedBy>abeer ali</cp:lastModifiedBy>
  <cp:revision>123</cp:revision>
  <dcterms:modified xsi:type="dcterms:W3CDTF">2017-05-25T10:12:45Z</dcterms:modified>
</cp:coreProperties>
</file>