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6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1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1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252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27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548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66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38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64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582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64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6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6563F-DD50-4B39-AF43-2C62F6D120E0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FBBED-AED2-484E-B887-EB00EE580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3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100" y="1380839"/>
            <a:ext cx="7163800" cy="409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675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153" y="1361786"/>
            <a:ext cx="7125694" cy="41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825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047" y="1404655"/>
            <a:ext cx="7201905" cy="404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483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337" y="1390365"/>
            <a:ext cx="7173326" cy="407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60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153" y="1376076"/>
            <a:ext cx="7125694" cy="410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252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205" y="1428471"/>
            <a:ext cx="7087589" cy="400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369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442" y="1442760"/>
            <a:ext cx="7097115" cy="397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489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074" y="1423707"/>
            <a:ext cx="7001852" cy="40105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495" y="1414181"/>
            <a:ext cx="7059010" cy="40296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074" y="1423707"/>
            <a:ext cx="7001852" cy="40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29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1319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2019-05-19T09:42:30Z</dcterms:created>
  <dcterms:modified xsi:type="dcterms:W3CDTF">2019-05-19T09:48:02Z</dcterms:modified>
</cp:coreProperties>
</file>