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80"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1" autoAdjust="0"/>
    <p:restoredTop sz="94709" autoAdjust="0"/>
  </p:normalViewPr>
  <p:slideViewPr>
    <p:cSldViewPr>
      <p:cViewPr varScale="1">
        <p:scale>
          <a:sx n="70" d="100"/>
          <a:sy n="70" d="100"/>
        </p:scale>
        <p:origin x="-5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17" name="Footer Placeholder 16"/>
          <p:cNvSpPr>
            <a:spLocks noGrp="1"/>
          </p:cNvSpPr>
          <p:nvPr>
            <p:ph type="ftr" sz="quarter" idx="11"/>
          </p:nvPr>
        </p:nvSpPr>
        <p:spPr/>
        <p:txBody>
          <a:bodyPr/>
          <a:lstStyle/>
          <a:p>
            <a:endParaRPr lang="ar-SA"/>
          </a:p>
        </p:txBody>
      </p:sp>
      <p:sp>
        <p:nvSpPr>
          <p:cNvPr id="29" name="Slide Number Placeholder 28"/>
          <p:cNvSpPr>
            <a:spLocks noGrp="1"/>
          </p:cNvSpPr>
          <p:nvPr>
            <p:ph type="sldNum" sz="quarter" idx="12"/>
          </p:nvPr>
        </p:nvSpPr>
        <p:spPr/>
        <p:txBody>
          <a:bodyPr/>
          <a:lstStyle/>
          <a:p>
            <a:fld id="{E696C487-D974-4666-9717-67A977258F2A}" type="slidenum">
              <a:rPr lang="ar-SA" smtClean="0"/>
              <a:pPr/>
              <a:t>‹#›</a:t>
            </a:fld>
            <a:endParaRPr lang="ar-SA"/>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a:xfrm>
            <a:off x="7924800" y="6416675"/>
            <a:ext cx="762000" cy="365125"/>
          </a:xfrm>
        </p:spPr>
        <p:txBody>
          <a:bodyPr/>
          <a:lstStyle/>
          <a:p>
            <a:fld id="{E696C487-D974-4666-9717-67A977258F2A}" type="slidenum">
              <a:rPr lang="ar-SA" smtClean="0"/>
              <a:pPr/>
              <a:t>‹#›</a:t>
            </a:fld>
            <a:endParaRPr lang="ar-SA"/>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2545A0F-DA7A-4097-90B4-E5C9482A34FB}" type="datetimeFigureOut">
              <a:rPr lang="ar-SA" smtClean="0"/>
              <a:pPr/>
              <a:t>26/11/1428</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E696C487-D974-4666-9717-67A977258F2A}" type="slidenum">
              <a:rPr lang="ar-SA" smtClean="0"/>
              <a:pPr/>
              <a:t>‹#›</a:t>
            </a:fld>
            <a:endParaRPr lang="ar-S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2545A0F-DA7A-4097-90B4-E5C9482A34FB}" type="datetimeFigureOut">
              <a:rPr lang="ar-SA" smtClean="0"/>
              <a:pPr/>
              <a:t>26/11/1428</a:t>
            </a:fld>
            <a:endParaRPr lang="ar-SA"/>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ar-SA"/>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E696C487-D974-4666-9717-67A977258F2A}" type="slidenum">
              <a:rPr lang="ar-SA" smtClean="0"/>
              <a:pPr/>
              <a:t>‹#›</a:t>
            </a:fld>
            <a:endParaRPr lang="ar-SA"/>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1"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r" rtl="1"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r" rtl="1"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r" rtl="1"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r" rtl="1"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r" rtl="1"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r" rtl="1"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r" rtl="1"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r" rtl="1"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r" rtl="1"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034" y="428604"/>
            <a:ext cx="8229600" cy="1828800"/>
          </a:xfrm>
        </p:spPr>
        <p:txBody>
          <a:bodyPr/>
          <a:lstStyle/>
          <a:p>
            <a:r>
              <a:rPr lang="en-US" dirty="0" smtClean="0"/>
              <a:t>Radio Automation System</a:t>
            </a:r>
            <a:endParaRPr lang="ar-SA" dirty="0"/>
          </a:p>
        </p:txBody>
      </p:sp>
      <p:pic>
        <p:nvPicPr>
          <p:cNvPr id="1026" name="Picture 2"/>
          <p:cNvPicPr>
            <a:picLocks noChangeAspect="1" noChangeArrowheads="1"/>
          </p:cNvPicPr>
          <p:nvPr/>
        </p:nvPicPr>
        <p:blipFill>
          <a:blip r:embed="rId2"/>
          <a:srcRect/>
          <a:stretch>
            <a:fillRect/>
          </a:stretch>
        </p:blipFill>
        <p:spPr bwMode="auto">
          <a:xfrm>
            <a:off x="3214678" y="2357430"/>
            <a:ext cx="2690816" cy="26908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 name="TextBox 6"/>
          <p:cNvSpPr txBox="1"/>
          <p:nvPr/>
        </p:nvSpPr>
        <p:spPr>
          <a:xfrm>
            <a:off x="3571868" y="5286388"/>
            <a:ext cx="1714512" cy="369332"/>
          </a:xfrm>
          <a:prstGeom prst="rect">
            <a:avLst/>
          </a:prstGeom>
          <a:noFill/>
        </p:spPr>
        <p:txBody>
          <a:bodyPr wrap="square" rtlCol="1">
            <a:spAutoFit/>
          </a:bodyPr>
          <a:lstStyle/>
          <a:p>
            <a:r>
              <a:rPr lang="en-US" dirty="0" smtClean="0"/>
              <a:t>Developed by</a:t>
            </a:r>
            <a:endParaRPr lang="ar-SA" dirty="0"/>
          </a:p>
        </p:txBody>
      </p:sp>
      <p:sp>
        <p:nvSpPr>
          <p:cNvPr id="8" name="TextBox 7"/>
          <p:cNvSpPr txBox="1"/>
          <p:nvPr/>
        </p:nvSpPr>
        <p:spPr>
          <a:xfrm>
            <a:off x="1928794" y="5929330"/>
            <a:ext cx="5500726" cy="369332"/>
          </a:xfrm>
          <a:prstGeom prst="rect">
            <a:avLst/>
          </a:prstGeom>
          <a:noFill/>
        </p:spPr>
        <p:txBody>
          <a:bodyPr wrap="square" rtlCol="1">
            <a:spAutoFit/>
          </a:bodyPr>
          <a:lstStyle/>
          <a:p>
            <a:pPr algn="ctr"/>
            <a:r>
              <a:rPr lang="en-US" dirty="0" smtClean="0"/>
              <a:t>Ibrahim </a:t>
            </a:r>
            <a:r>
              <a:rPr lang="en-US" dirty="0" err="1" smtClean="0"/>
              <a:t>Dwaikat</a:t>
            </a:r>
            <a:r>
              <a:rPr lang="en-US" dirty="0" smtClean="0"/>
              <a:t>       &amp;       </a:t>
            </a:r>
            <a:r>
              <a:rPr lang="en-US" dirty="0" err="1" smtClean="0"/>
              <a:t>Mais</a:t>
            </a:r>
            <a:r>
              <a:rPr lang="en-US" dirty="0" smtClean="0"/>
              <a:t> Abu-</a:t>
            </a:r>
            <a:r>
              <a:rPr lang="en-US" dirty="0" err="1" smtClean="0"/>
              <a:t>Higleh</a:t>
            </a:r>
            <a:endParaRPr lang="ar-S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Introduction</a:t>
            </a:r>
            <a:endParaRPr lang="ar-SA" dirty="0"/>
          </a:p>
        </p:txBody>
      </p:sp>
      <p:sp>
        <p:nvSpPr>
          <p:cNvPr id="3" name="Content Placeholder 2"/>
          <p:cNvSpPr>
            <a:spLocks noGrp="1"/>
          </p:cNvSpPr>
          <p:nvPr>
            <p:ph idx="1"/>
          </p:nvPr>
        </p:nvSpPr>
        <p:spPr/>
        <p:txBody>
          <a:bodyPr>
            <a:normAutofit fontScale="92500" lnSpcReduction="20000"/>
          </a:bodyPr>
          <a:lstStyle/>
          <a:p>
            <a:pPr algn="l" rtl="0"/>
            <a:r>
              <a:rPr lang="en-US" dirty="0" smtClean="0"/>
              <a:t>It provides a solution for the Radio Stations to broadcast the programs, songs, spots and other things without the need for managing these things manually.</a:t>
            </a:r>
          </a:p>
          <a:p>
            <a:pPr algn="l" rtl="0"/>
            <a:r>
              <a:rPr lang="en-US" dirty="0" smtClean="0"/>
              <a:t>It is a software that works automatically, and approximately it does not need the user a lot, just fill the database with songs, spots, jingles, programs….etc, then configure the scheduler for one week and will work for ever.</a:t>
            </a:r>
          </a:p>
          <a:p>
            <a:pPr algn="l" rtl="0"/>
            <a:r>
              <a:rPr lang="en-US" dirty="0" smtClean="0"/>
              <a:t>It supports automatic broadcasting and manual broadcasting, also it supports live broadcast from microphone or telephone or other multimedia devices.</a:t>
            </a:r>
          </a:p>
          <a:p>
            <a:pPr algn="l" rtl="0"/>
            <a:endParaRPr lang="ar-SA"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786058"/>
            <a:ext cx="8229600" cy="1143000"/>
          </a:xfrm>
        </p:spPr>
        <p:txBody>
          <a:bodyPr>
            <a:noAutofit/>
          </a:bodyPr>
          <a:lstStyle/>
          <a:p>
            <a:r>
              <a:rPr lang="en-US" sz="8800" dirty="0" smtClean="0"/>
              <a:t>General Concepts</a:t>
            </a:r>
            <a:endParaRPr lang="ar-SA" sz="8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Songs</a:t>
            </a:r>
            <a:endParaRPr lang="ar-SA" dirty="0"/>
          </a:p>
        </p:txBody>
      </p:sp>
      <p:sp>
        <p:nvSpPr>
          <p:cNvPr id="3" name="Content Placeholder 2"/>
          <p:cNvSpPr>
            <a:spLocks noGrp="1"/>
          </p:cNvSpPr>
          <p:nvPr>
            <p:ph idx="1"/>
          </p:nvPr>
        </p:nvSpPr>
        <p:spPr/>
        <p:txBody>
          <a:bodyPr>
            <a:normAutofit fontScale="77500" lnSpcReduction="20000"/>
          </a:bodyPr>
          <a:lstStyle/>
          <a:p>
            <a:pPr algn="l" rtl="0"/>
            <a:r>
              <a:rPr lang="en-US" dirty="0" smtClean="0"/>
              <a:t>A song is a musical composition. Songs contain vocal parts that are performed with the human voice and generally feature words (lyrics), commonly accompanied by other musical instruments.</a:t>
            </a:r>
          </a:p>
          <a:p>
            <a:pPr algn="l" rtl="0"/>
            <a:r>
              <a:rPr lang="en-US" dirty="0" smtClean="0"/>
              <a:t>A song can be putted in categories, you can also add a Alternative category1 and/or Alternative category2 for it, because some songs can be categorized in more than one category. Each song may have a subcategory1 and subcategory2. For example a song can be in main category "Pop" and subcategory1 "Old Pop" and subcategory2 "1970". Of course the main categories, subcategories1 and subcategories2 can be defined, added edited and deleted by the user, there are no limitations.</a:t>
            </a:r>
          </a:p>
          <a:p>
            <a:pPr algn="l" rtl="0"/>
            <a:r>
              <a:rPr lang="en-US" dirty="0" smtClean="0"/>
              <a:t>Also In each song you can enter the song name, surname, song album and singer sex. </a:t>
            </a:r>
          </a:p>
          <a:p>
            <a:pPr algn="l" rtl="0"/>
            <a:endParaRPr lang="ar-S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Songs (cont…)</a:t>
            </a:r>
            <a:endParaRPr lang="ar-SA" dirty="0"/>
          </a:p>
        </p:txBody>
      </p:sp>
      <p:sp>
        <p:nvSpPr>
          <p:cNvPr id="3" name="Content Placeholder 2"/>
          <p:cNvSpPr>
            <a:spLocks noGrp="1"/>
          </p:cNvSpPr>
          <p:nvPr>
            <p:ph idx="1"/>
          </p:nvPr>
        </p:nvSpPr>
        <p:spPr/>
        <p:txBody>
          <a:bodyPr>
            <a:normAutofit fontScale="92500" lnSpcReduction="20000"/>
          </a:bodyPr>
          <a:lstStyle/>
          <a:p>
            <a:pPr algn="l" rtl="0"/>
            <a:r>
              <a:rPr lang="en-US" dirty="0" smtClean="0"/>
              <a:t>The priority is how many times the song will be played, for example the priority of song A is 10, and B is 3; this means that A will be played 10 times but song B will be played 3 times. The priority (or can be called the Rank) can be increased by the Radio Listeners by sending SMS to the system, this SMS contains the code number of the song, because each song has a code that can be said before playing the song, you can enable the code reading or disable it for each song when you add the song or when you edit it. You can enable or disable saying all song's codes from the settings, also you can change the language of the code from the settings (English or Arabic).</a:t>
            </a:r>
          </a:p>
          <a:p>
            <a:pPr algn="l" rtl="0"/>
            <a:endParaRPr lang="ar-SA"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Spots</a:t>
            </a:r>
            <a:endParaRPr lang="ar-SA" dirty="0"/>
          </a:p>
        </p:txBody>
      </p:sp>
      <p:sp>
        <p:nvSpPr>
          <p:cNvPr id="3" name="Content Placeholder 2"/>
          <p:cNvSpPr>
            <a:spLocks noGrp="1"/>
          </p:cNvSpPr>
          <p:nvPr>
            <p:ph idx="1"/>
          </p:nvPr>
        </p:nvSpPr>
        <p:spPr/>
        <p:txBody>
          <a:bodyPr/>
          <a:lstStyle/>
          <a:p>
            <a:pPr algn="l" rtl="0"/>
            <a:r>
              <a:rPr lang="en-US" dirty="0" smtClean="0"/>
              <a:t>	Spots (or may called commercials) is something like </a:t>
            </a:r>
            <a:r>
              <a:rPr lang="en-US" dirty="0" err="1" smtClean="0"/>
              <a:t>payed</a:t>
            </a:r>
            <a:r>
              <a:rPr lang="en-US" dirty="0" smtClean="0"/>
              <a:t> advertisements, it is a full advertisement with the voice and the background music , it played from some date to another date, and the days can be determined, also broadcast time can be set. The cost can be calculated according to the number of seconds of the spot, or how many times the spot will be broadcast (charge per second or charge per spot).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Sweepers</a:t>
            </a:r>
            <a:endParaRPr lang="ar-SA" dirty="0"/>
          </a:p>
        </p:txBody>
      </p:sp>
      <p:sp>
        <p:nvSpPr>
          <p:cNvPr id="3" name="Content Placeholder 2"/>
          <p:cNvSpPr>
            <a:spLocks noGrp="1"/>
          </p:cNvSpPr>
          <p:nvPr>
            <p:ph idx="1"/>
          </p:nvPr>
        </p:nvSpPr>
        <p:spPr/>
        <p:txBody>
          <a:bodyPr/>
          <a:lstStyle/>
          <a:p>
            <a:pPr algn="l" rtl="0"/>
            <a:r>
              <a:rPr lang="en-US" dirty="0" smtClean="0"/>
              <a:t>	A sweeper sound file is just the speech without the background music, the sweeper is mixed with the songs during the broadcasting. You can choose the song category and subcategory to mix the sweeper with. </a:t>
            </a:r>
          </a:p>
          <a:p>
            <a:pPr algn="l" rtl="0"/>
            <a:r>
              <a:rPr lang="en-US" dirty="0" smtClean="0"/>
              <a:t>Also you can choose one song to mix the sweeper with.</a:t>
            </a:r>
          </a:p>
          <a:p>
            <a:pPr algn="l" rtl="0">
              <a:buNone/>
            </a:pPr>
            <a:endParaRPr lang="ar-SA"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Jingles</a:t>
            </a:r>
            <a:endParaRPr lang="ar-SA" dirty="0"/>
          </a:p>
        </p:txBody>
      </p:sp>
      <p:sp>
        <p:nvSpPr>
          <p:cNvPr id="3" name="Content Placeholder 2"/>
          <p:cNvSpPr>
            <a:spLocks noGrp="1"/>
          </p:cNvSpPr>
          <p:nvPr>
            <p:ph idx="1"/>
          </p:nvPr>
        </p:nvSpPr>
        <p:spPr/>
        <p:txBody>
          <a:bodyPr/>
          <a:lstStyle/>
          <a:p>
            <a:pPr algn="l" rtl="0"/>
            <a:r>
              <a:rPr lang="en-US" dirty="0" smtClean="0"/>
              <a:t>	Jingle is an announcement or internal advertisement for the radio station. It is a full advertisement; speech with background music. You can choose which day(s) to broadcast the jingle, also the hour(s) that the jingle will be played on. For example if you choose 11:00AM this means that the jingle will be played in the period between (11:00AM-11:59AM).</a:t>
            </a:r>
          </a:p>
          <a:p>
            <a:pPr algn="l" rtl="0"/>
            <a:endParaRPr lang="ar-S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Instants</a:t>
            </a:r>
            <a:endParaRPr lang="ar-SA" dirty="0"/>
          </a:p>
        </p:txBody>
      </p:sp>
      <p:sp>
        <p:nvSpPr>
          <p:cNvPr id="3" name="Content Placeholder 2"/>
          <p:cNvSpPr>
            <a:spLocks noGrp="1"/>
          </p:cNvSpPr>
          <p:nvPr>
            <p:ph idx="1"/>
          </p:nvPr>
        </p:nvSpPr>
        <p:spPr/>
        <p:txBody>
          <a:bodyPr/>
          <a:lstStyle/>
          <a:p>
            <a:pPr algn="l" rtl="0"/>
            <a:r>
              <a:rPr lang="en-US" dirty="0" smtClean="0"/>
              <a:t>Instants is a small duration files that you can play while Broadcasting, you can run them mixed or one each time.</a:t>
            </a:r>
          </a:p>
          <a:p>
            <a:pPr algn="l" rtl="0"/>
            <a:r>
              <a:rPr lang="en-US" dirty="0" smtClean="0"/>
              <a:t>You can define files for each group and you can also </a:t>
            </a:r>
            <a:r>
              <a:rPr lang="en-US" smtClean="0"/>
              <a:t>define groups.</a:t>
            </a:r>
            <a:endParaRPr lang="ar-S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Programs</a:t>
            </a:r>
            <a:endParaRPr lang="ar-SA" dirty="0"/>
          </a:p>
        </p:txBody>
      </p:sp>
      <p:sp>
        <p:nvSpPr>
          <p:cNvPr id="3" name="Content Placeholder 2"/>
          <p:cNvSpPr>
            <a:spLocks noGrp="1"/>
          </p:cNvSpPr>
          <p:nvPr>
            <p:ph idx="1"/>
          </p:nvPr>
        </p:nvSpPr>
        <p:spPr/>
        <p:txBody>
          <a:bodyPr/>
          <a:lstStyle/>
          <a:p>
            <a:pPr algn="l" rtl="0"/>
            <a:r>
              <a:rPr lang="en-US" dirty="0" smtClean="0"/>
              <a:t>	Programs is the regular programs that the radio station broadcast, you can put a program and the episodes of the program. Of course you can choose the surname of the program.</a:t>
            </a:r>
          </a:p>
          <a:p>
            <a:pPr algn="l" rtl="0">
              <a:buNone/>
            </a:pPr>
            <a:endParaRPr lang="ar-SA"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Qur'an</a:t>
            </a:r>
            <a:endParaRPr lang="ar-SA" b="0" dirty="0"/>
          </a:p>
        </p:txBody>
      </p:sp>
      <p:sp>
        <p:nvSpPr>
          <p:cNvPr id="3" name="Content Placeholder 2"/>
          <p:cNvSpPr>
            <a:spLocks noGrp="1"/>
          </p:cNvSpPr>
          <p:nvPr>
            <p:ph idx="1"/>
          </p:nvPr>
        </p:nvSpPr>
        <p:spPr/>
        <p:txBody>
          <a:bodyPr/>
          <a:lstStyle/>
          <a:p>
            <a:pPr algn="l" rtl="0"/>
            <a:r>
              <a:rPr lang="en-US" dirty="0" smtClean="0"/>
              <a:t>	Actually we deal with Qur'an files as a special case of programs, but IRAS studio will play Qur'an file in sequence, without looking for the Surname or the another else. For example if </a:t>
            </a:r>
            <a:r>
              <a:rPr lang="en-US" dirty="0" err="1" smtClean="0"/>
              <a:t>Shiekh</a:t>
            </a:r>
            <a:r>
              <a:rPr lang="en-US" dirty="0" smtClean="0"/>
              <a:t> </a:t>
            </a:r>
            <a:r>
              <a:rPr lang="en-US" dirty="0" err="1" smtClean="0"/>
              <a:t>Sudees</a:t>
            </a:r>
            <a:r>
              <a:rPr lang="en-US" dirty="0" smtClean="0"/>
              <a:t> read (</a:t>
            </a:r>
            <a:r>
              <a:rPr lang="en-US" dirty="0" err="1" smtClean="0"/>
              <a:t>Surat</a:t>
            </a:r>
            <a:r>
              <a:rPr lang="en-US" dirty="0" smtClean="0"/>
              <a:t> Al-</a:t>
            </a:r>
            <a:r>
              <a:rPr lang="en-US" dirty="0" err="1" smtClean="0"/>
              <a:t>fatiha</a:t>
            </a:r>
            <a:r>
              <a:rPr lang="en-US" dirty="0" smtClean="0"/>
              <a:t>), the next time IRAS will play Qur'an it will play (</a:t>
            </a:r>
            <a:r>
              <a:rPr lang="en-US" dirty="0" err="1" smtClean="0"/>
              <a:t>Surat</a:t>
            </a:r>
            <a:r>
              <a:rPr lang="en-US" dirty="0" smtClean="0"/>
              <a:t> Al-</a:t>
            </a:r>
            <a:r>
              <a:rPr lang="en-US" dirty="0" err="1" smtClean="0"/>
              <a:t>Baqara</a:t>
            </a:r>
            <a:r>
              <a:rPr lang="en-US" dirty="0" smtClean="0"/>
              <a:t>) , whatever the </a:t>
            </a:r>
            <a:r>
              <a:rPr lang="en-US" dirty="0" err="1" smtClean="0"/>
              <a:t>Shiekh</a:t>
            </a:r>
            <a:r>
              <a:rPr lang="en-US" dirty="0" smtClean="0"/>
              <a: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Programs Packets</a:t>
            </a:r>
            <a:endParaRPr lang="ar-SA" dirty="0"/>
          </a:p>
        </p:txBody>
      </p:sp>
      <p:sp>
        <p:nvSpPr>
          <p:cNvPr id="3" name="Content Placeholder 2"/>
          <p:cNvSpPr>
            <a:spLocks noGrp="1"/>
          </p:cNvSpPr>
          <p:nvPr>
            <p:ph idx="1"/>
          </p:nvPr>
        </p:nvSpPr>
        <p:spPr/>
        <p:txBody>
          <a:bodyPr/>
          <a:lstStyle/>
          <a:p>
            <a:pPr algn="l" rtl="0"/>
            <a:r>
              <a:rPr lang="en-US" dirty="0" smtClean="0"/>
              <a:t>	Every program needs intro music of sound file before broadcasting the program and/or after playing it. The Radio station must not add this intro to the program itself, they can make a separate file for intro, then by Programs Packets they can add it, and choose which category of programs, and may select also the program itself. You can add packet before and/or packet after the program.</a:t>
            </a:r>
          </a:p>
          <a:p>
            <a:pPr algn="l" rtl="0"/>
            <a:endParaRPr lang="ar-SA"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Songs Packets</a:t>
            </a:r>
            <a:endParaRPr lang="ar-SA" dirty="0"/>
          </a:p>
        </p:txBody>
      </p:sp>
      <p:sp>
        <p:nvSpPr>
          <p:cNvPr id="3" name="Content Placeholder 2"/>
          <p:cNvSpPr>
            <a:spLocks noGrp="1"/>
          </p:cNvSpPr>
          <p:nvPr>
            <p:ph idx="1"/>
          </p:nvPr>
        </p:nvSpPr>
        <p:spPr/>
        <p:txBody>
          <a:bodyPr/>
          <a:lstStyle/>
          <a:p>
            <a:pPr algn="l" rtl="0"/>
            <a:r>
              <a:rPr lang="en-US" dirty="0" smtClean="0"/>
              <a:t>	Some time you may need to broadcast at specific times per week a category and a subcategory of songs, with limited number of songs, and before broadcasting it, you need to broadcast: "Now we will broadcast pop for you", the Songs packets gives you the solution for that, choose the packet, category and subcategory and the priority range of the songs, and the time (per week) to broadcast and the number of songs to play.</a:t>
            </a:r>
          </a:p>
          <a:p>
            <a:pPr algn="l" rtl="0"/>
            <a:endParaRPr lang="ar-SA"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Playlists</a:t>
            </a:r>
            <a:endParaRPr lang="ar-SA" dirty="0"/>
          </a:p>
        </p:txBody>
      </p:sp>
      <p:sp>
        <p:nvSpPr>
          <p:cNvPr id="3" name="Content Placeholder 2"/>
          <p:cNvSpPr>
            <a:spLocks noGrp="1"/>
          </p:cNvSpPr>
          <p:nvPr>
            <p:ph idx="1"/>
          </p:nvPr>
        </p:nvSpPr>
        <p:spPr/>
        <p:txBody>
          <a:bodyPr/>
          <a:lstStyle/>
          <a:p>
            <a:pPr algn="l" rtl="0"/>
            <a:r>
              <a:rPr lang="en-US" dirty="0" smtClean="0"/>
              <a:t>	Sometime you need to play a specific order of songs, spots and jingle in someday, you need to prepare it before broadcasting time and save it so it will be played automatically,</a:t>
            </a:r>
            <a:r>
              <a:rPr lang="en-US" b="1" dirty="0" smtClean="0"/>
              <a:t> </a:t>
            </a:r>
            <a:r>
              <a:rPr lang="en-US" dirty="0" smtClean="0"/>
              <a:t> this is the playlists.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Pray (Al-</a:t>
            </a:r>
            <a:r>
              <a:rPr lang="en-US" dirty="0" err="1" smtClean="0"/>
              <a:t>Athan</a:t>
            </a:r>
            <a:r>
              <a:rPr lang="en-US" dirty="0" smtClean="0"/>
              <a:t>)</a:t>
            </a:r>
            <a:endParaRPr lang="ar-SA" dirty="0"/>
          </a:p>
        </p:txBody>
      </p:sp>
      <p:sp>
        <p:nvSpPr>
          <p:cNvPr id="3" name="Content Placeholder 2"/>
          <p:cNvSpPr>
            <a:spLocks noGrp="1"/>
          </p:cNvSpPr>
          <p:nvPr>
            <p:ph idx="1"/>
          </p:nvPr>
        </p:nvSpPr>
        <p:spPr/>
        <p:txBody>
          <a:bodyPr/>
          <a:lstStyle/>
          <a:p>
            <a:pPr algn="l" rtl="0"/>
            <a:r>
              <a:rPr lang="en-US" dirty="0" smtClean="0"/>
              <a:t>	As its name shows, Al-</a:t>
            </a:r>
            <a:r>
              <a:rPr lang="en-US" dirty="0" err="1" smtClean="0"/>
              <a:t>Athan</a:t>
            </a:r>
            <a:r>
              <a:rPr lang="en-US" dirty="0" smtClean="0"/>
              <a:t> will be automatically played when the pray time enter. Of course you can enable or disable it from the settings. The times of </a:t>
            </a:r>
            <a:r>
              <a:rPr lang="en-US" dirty="0" err="1" smtClean="0"/>
              <a:t>Athan</a:t>
            </a:r>
            <a:r>
              <a:rPr lang="en-US" dirty="0" smtClean="0"/>
              <a:t> is calculated using many equations, so you can use IRAS in any place of the world, just choose which city you are in. There are two types of </a:t>
            </a:r>
            <a:r>
              <a:rPr lang="en-US" dirty="0" err="1" smtClean="0"/>
              <a:t>Athan</a:t>
            </a:r>
            <a:r>
              <a:rPr lang="en-US" dirty="0" smtClean="0"/>
              <a:t> files, Dawn and normal, you can change the files for them</a:t>
            </a:r>
          </a:p>
          <a:p>
            <a:pPr algn="l" rtl="0"/>
            <a:endParaRPr lang="ar-SA"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Auto Scheduling</a:t>
            </a:r>
            <a:endParaRPr lang="ar-SA" dirty="0"/>
          </a:p>
        </p:txBody>
      </p:sp>
      <p:sp>
        <p:nvSpPr>
          <p:cNvPr id="3" name="Content Placeholder 2"/>
          <p:cNvSpPr>
            <a:spLocks noGrp="1"/>
          </p:cNvSpPr>
          <p:nvPr>
            <p:ph idx="1"/>
          </p:nvPr>
        </p:nvSpPr>
        <p:spPr/>
        <p:txBody>
          <a:bodyPr/>
          <a:lstStyle/>
          <a:p>
            <a:pPr algn="l" rtl="0"/>
            <a:r>
              <a:rPr lang="en-US" dirty="0" smtClean="0"/>
              <a:t>	Here you can set the times for broadcasting (songs and programs), for example you can set that you will play (Rock) category with (1990) subcategory in  Saturday between 2:00PM – 2:20PM and you will play some Program between 2:20PM – 3:00PM. Also here you can set Qur'an time(s).</a:t>
            </a:r>
          </a:p>
          <a:p>
            <a:pPr algn="l" rtl="0"/>
            <a:endParaRPr lang="ar-SA"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Rotation</a:t>
            </a:r>
            <a:endParaRPr lang="ar-SA" dirty="0"/>
          </a:p>
        </p:txBody>
      </p:sp>
      <p:sp>
        <p:nvSpPr>
          <p:cNvPr id="3" name="Content Placeholder 2"/>
          <p:cNvSpPr>
            <a:spLocks noGrp="1"/>
          </p:cNvSpPr>
          <p:nvPr>
            <p:ph idx="1"/>
          </p:nvPr>
        </p:nvSpPr>
        <p:spPr/>
        <p:txBody>
          <a:bodyPr/>
          <a:lstStyle/>
          <a:p>
            <a:pPr algn="l" rtl="0"/>
            <a:r>
              <a:rPr lang="en-US" dirty="0" smtClean="0"/>
              <a:t>When playing songs period, jingles and sweepers can be added, so you can set the order of playing it, like (Jingle then Song then Song with sweeper … etc). You can choose rotation for anytime of the week. If you don’t enter anything the default rotation will be taken: Song, Song, Song, Jingle, </a:t>
            </a:r>
            <a:r>
              <a:rPr lang="en-US" dirty="0" err="1" smtClean="0"/>
              <a:t>Song+Sweeper</a:t>
            </a:r>
            <a:r>
              <a:rPr lang="en-US" dirty="0" smtClean="0"/>
              <a:t>.	</a:t>
            </a:r>
          </a:p>
          <a:p>
            <a:pPr algn="l" rtl="0"/>
            <a:endParaRPr lang="ar-SA"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Fade mix</a:t>
            </a:r>
            <a:endParaRPr lang="ar-SA" dirty="0"/>
          </a:p>
        </p:txBody>
      </p:sp>
      <p:sp>
        <p:nvSpPr>
          <p:cNvPr id="3" name="Content Placeholder 2"/>
          <p:cNvSpPr>
            <a:spLocks noGrp="1"/>
          </p:cNvSpPr>
          <p:nvPr>
            <p:ph idx="1"/>
          </p:nvPr>
        </p:nvSpPr>
        <p:spPr/>
        <p:txBody>
          <a:bodyPr/>
          <a:lstStyle/>
          <a:p>
            <a:pPr algn="l" rtl="0"/>
            <a:r>
              <a:rPr lang="en-US" dirty="0" smtClean="0"/>
              <a:t>The fade mix means that when two songs played in sequence (one after another) a mixing will happen. This mix makes song1 volume fade out while song2 volume fades in.</a:t>
            </a:r>
          </a:p>
          <a:p>
            <a:pPr algn="l"/>
            <a:endParaRPr lang="ar-S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File Confirm</a:t>
            </a:r>
            <a:endParaRPr lang="ar-SA" dirty="0"/>
          </a:p>
        </p:txBody>
      </p:sp>
      <p:sp>
        <p:nvSpPr>
          <p:cNvPr id="3" name="Content Placeholder 2"/>
          <p:cNvSpPr>
            <a:spLocks noGrp="1"/>
          </p:cNvSpPr>
          <p:nvPr>
            <p:ph idx="1"/>
          </p:nvPr>
        </p:nvSpPr>
        <p:spPr/>
        <p:txBody>
          <a:bodyPr/>
          <a:lstStyle/>
          <a:p>
            <a:pPr algn="l" rtl="0"/>
            <a:r>
              <a:rPr lang="en-US" dirty="0" smtClean="0"/>
              <a:t>	For each type of sound files (song, jingle…. etc) there are a wizard that you can use to check if the files exists on the hard disk, and then you determine what to do: disable it so they will remain in the database but never played, or delete from the database, or do nothing.</a:t>
            </a:r>
          </a:p>
          <a:p>
            <a:pPr algn="l" rtl="0"/>
            <a:endParaRPr lang="ar-SA"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Timing</a:t>
            </a:r>
            <a:endParaRPr lang="ar-SA" dirty="0"/>
          </a:p>
        </p:txBody>
      </p:sp>
      <p:sp>
        <p:nvSpPr>
          <p:cNvPr id="3" name="Content Placeholder 2"/>
          <p:cNvSpPr>
            <a:spLocks noGrp="1"/>
          </p:cNvSpPr>
          <p:nvPr>
            <p:ph idx="1"/>
          </p:nvPr>
        </p:nvSpPr>
        <p:spPr>
          <a:xfrm>
            <a:off x="571472" y="1142984"/>
            <a:ext cx="8229600" cy="4709160"/>
          </a:xfrm>
        </p:spPr>
        <p:txBody>
          <a:bodyPr/>
          <a:lstStyle/>
          <a:p>
            <a:pPr algn="l" rtl="0"/>
            <a:r>
              <a:rPr lang="en-US" dirty="0" smtClean="0"/>
              <a:t>	Each sound file you entered has timing settings. These settings include Start time, so that you can set the place where you want the sound file start playing. </a:t>
            </a:r>
          </a:p>
          <a:p>
            <a:pPr algn="l" rtl="0"/>
            <a:r>
              <a:rPr lang="en-US" dirty="0" smtClean="0"/>
              <a:t>Mix time means the place that the sound file will stop.</a:t>
            </a:r>
          </a:p>
          <a:p>
            <a:pPr algn="l" rtl="0"/>
            <a:r>
              <a:rPr lang="en-US" dirty="0" smtClean="0"/>
              <a:t>	Intro time is the time between start and mix, in the period between start and intro you can play the sweepers. </a:t>
            </a:r>
          </a:p>
          <a:p>
            <a:pPr algn="l" rtl="0"/>
            <a:endParaRPr lang="ar-SA" dirty="0"/>
          </a:p>
        </p:txBody>
      </p:sp>
      <p:pic>
        <p:nvPicPr>
          <p:cNvPr id="4" name="Picture 3" descr="trackbar.gif"/>
          <p:cNvPicPr/>
          <p:nvPr/>
        </p:nvPicPr>
        <p:blipFill>
          <a:blip r:embed="rId2"/>
          <a:stretch>
            <a:fillRect/>
          </a:stretch>
        </p:blipFill>
        <p:spPr>
          <a:xfrm>
            <a:off x="1857356" y="5270841"/>
            <a:ext cx="5274310" cy="151574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Why did we use…?</a:t>
            </a:r>
            <a:endParaRPr lang="ar-SA" dirty="0"/>
          </a:p>
        </p:txBody>
      </p:sp>
      <p:sp>
        <p:nvSpPr>
          <p:cNvPr id="3" name="Content Placeholder 2"/>
          <p:cNvSpPr>
            <a:spLocks noGrp="1"/>
          </p:cNvSpPr>
          <p:nvPr>
            <p:ph idx="1"/>
          </p:nvPr>
        </p:nvSpPr>
        <p:spPr/>
        <p:txBody>
          <a:bodyPr>
            <a:normAutofit fontScale="92500" lnSpcReduction="20000"/>
          </a:bodyPr>
          <a:lstStyle/>
          <a:p>
            <a:pPr algn="l" rtl="0"/>
            <a:r>
              <a:rPr lang="en-US" b="1" dirty="0" smtClean="0">
                <a:solidFill>
                  <a:schemeClr val="accent1">
                    <a:lumMod val="40000"/>
                    <a:lumOff val="60000"/>
                  </a:schemeClr>
                </a:solidFill>
              </a:rPr>
              <a:t>Why did we use C#?</a:t>
            </a:r>
          </a:p>
          <a:p>
            <a:pPr lvl="0" algn="l" rtl="0"/>
            <a:r>
              <a:rPr lang="en-US" dirty="0" smtClean="0"/>
              <a:t>C# was derived from the C/C++ family of programming languages. C# was designed to overcome the limitations of both languages.</a:t>
            </a:r>
          </a:p>
          <a:p>
            <a:pPr lvl="0" algn="l" rtl="0"/>
            <a:r>
              <a:rPr lang="en-US" dirty="0" smtClean="0"/>
              <a:t>C# and </a:t>
            </a:r>
            <a:r>
              <a:rPr lang="en-US" dirty="0" err="1" smtClean="0"/>
              <a:t>.Net</a:t>
            </a:r>
            <a:r>
              <a:rPr lang="en-US" dirty="0" smtClean="0"/>
              <a:t> in general has access to all the DLL files (while java hasn't).</a:t>
            </a:r>
          </a:p>
          <a:p>
            <a:pPr lvl="0" algn="l" rtl="0"/>
            <a:r>
              <a:rPr lang="en-US" dirty="0" smtClean="0"/>
              <a:t>C# and </a:t>
            </a:r>
            <a:r>
              <a:rPr lang="en-US" dirty="0" err="1" smtClean="0"/>
              <a:t>.Net</a:t>
            </a:r>
            <a:r>
              <a:rPr lang="en-US" dirty="0" smtClean="0"/>
              <a:t> environment manage memory allocation.</a:t>
            </a:r>
          </a:p>
          <a:p>
            <a:pPr lvl="0" algn="l" rtl="0"/>
            <a:r>
              <a:rPr lang="en-US" dirty="0" smtClean="0"/>
              <a:t>C# was designed to work with Windows, and our application uses Access database which runs under Windows.</a:t>
            </a:r>
          </a:p>
          <a:p>
            <a:pPr lvl="0" algn="l" rtl="0"/>
            <a:r>
              <a:rPr lang="en-US" dirty="0" smtClean="0"/>
              <a:t>Our skills is very good in C#.</a:t>
            </a:r>
          </a:p>
          <a:p>
            <a:pPr algn="l"/>
            <a:endParaRPr lang="ar-S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did we use…?</a:t>
            </a:r>
            <a:endParaRPr lang="ar-SA" dirty="0"/>
          </a:p>
        </p:txBody>
      </p:sp>
      <p:sp>
        <p:nvSpPr>
          <p:cNvPr id="3" name="Content Placeholder 2"/>
          <p:cNvSpPr>
            <a:spLocks noGrp="1"/>
          </p:cNvSpPr>
          <p:nvPr>
            <p:ph idx="1"/>
          </p:nvPr>
        </p:nvSpPr>
        <p:spPr/>
        <p:txBody>
          <a:bodyPr>
            <a:normAutofit fontScale="92500" lnSpcReduction="10000"/>
          </a:bodyPr>
          <a:lstStyle/>
          <a:p>
            <a:pPr algn="l" rtl="0"/>
            <a:r>
              <a:rPr lang="en-US" b="1" dirty="0" smtClean="0">
                <a:solidFill>
                  <a:schemeClr val="accent1">
                    <a:lumMod val="40000"/>
                    <a:lumOff val="60000"/>
                  </a:schemeClr>
                </a:solidFill>
              </a:rPr>
              <a:t>Why did we use MS-Access database?</a:t>
            </a:r>
          </a:p>
          <a:p>
            <a:pPr lvl="0" algn="l" rtl="0"/>
            <a:r>
              <a:rPr lang="en-US" dirty="0" smtClean="0"/>
              <a:t>our data must be easily portable. Since Access is a local based program, we can take  data wherever we like by just copying the file into a disk.</a:t>
            </a:r>
          </a:p>
          <a:p>
            <a:pPr lvl="0" algn="l" rtl="0"/>
            <a:r>
              <a:rPr lang="en-US" dirty="0" smtClean="0"/>
              <a:t>We only need single user access to database</a:t>
            </a:r>
          </a:p>
          <a:p>
            <a:pPr lvl="0" algn="l" rtl="0"/>
            <a:r>
              <a:rPr lang="en-US" dirty="0" smtClean="0"/>
              <a:t>The performance of Access is good for our application.</a:t>
            </a:r>
          </a:p>
          <a:p>
            <a:pPr lvl="0" algn="l" rtl="0"/>
            <a:r>
              <a:rPr lang="en-US" dirty="0" smtClean="0"/>
              <a:t>Its compatible with SQL (structured query language).</a:t>
            </a:r>
          </a:p>
          <a:p>
            <a:pPr lvl="0" algn="l" rtl="0"/>
            <a:r>
              <a:rPr lang="en-US" dirty="0" smtClean="0"/>
              <a:t> Access databases can be locked/protected to be secured to prevent from external changes</a:t>
            </a:r>
          </a:p>
          <a:p>
            <a:pPr algn="l" rtl="0"/>
            <a:endParaRPr lang="ar-SA"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IRAS Features</a:t>
            </a:r>
            <a:endParaRPr lang="ar-SA" dirty="0"/>
          </a:p>
        </p:txBody>
      </p:sp>
      <p:sp>
        <p:nvSpPr>
          <p:cNvPr id="3" name="Content Placeholder 2"/>
          <p:cNvSpPr>
            <a:spLocks noGrp="1"/>
          </p:cNvSpPr>
          <p:nvPr>
            <p:ph idx="1"/>
          </p:nvPr>
        </p:nvSpPr>
        <p:spPr>
          <a:xfrm>
            <a:off x="500034" y="1285860"/>
            <a:ext cx="8229600" cy="5094938"/>
          </a:xfrm>
        </p:spPr>
        <p:txBody>
          <a:bodyPr>
            <a:normAutofit fontScale="85000" lnSpcReduction="20000"/>
          </a:bodyPr>
          <a:lstStyle/>
          <a:p>
            <a:pPr algn="l" rtl="0"/>
            <a:r>
              <a:rPr lang="en-US" b="1" dirty="0" smtClean="0"/>
              <a:t>Multiple soundcards</a:t>
            </a:r>
          </a:p>
          <a:p>
            <a:pPr algn="l" rtl="0"/>
            <a:r>
              <a:rPr lang="en-US" b="1" dirty="0" smtClean="0"/>
              <a:t>Reading ID3 for MP3 files</a:t>
            </a:r>
          </a:p>
          <a:p>
            <a:pPr algn="l" rtl="0"/>
            <a:r>
              <a:rPr lang="en-US" b="1" dirty="0" smtClean="0"/>
              <a:t>Pray time calculations</a:t>
            </a:r>
          </a:p>
          <a:p>
            <a:pPr algn="l" rtl="0"/>
            <a:r>
              <a:rPr lang="en-US" b="1" dirty="0" smtClean="0"/>
              <a:t>Huffman coding (For backup and recovery)</a:t>
            </a:r>
          </a:p>
          <a:p>
            <a:pPr algn="l" rtl="0"/>
            <a:r>
              <a:rPr lang="en-US" b="1" dirty="0" smtClean="0"/>
              <a:t>SMS messages</a:t>
            </a:r>
          </a:p>
          <a:p>
            <a:pPr algn="l" rtl="0"/>
            <a:r>
              <a:rPr lang="en-US" b="1" dirty="0" smtClean="0"/>
              <a:t>Registration and activation</a:t>
            </a:r>
          </a:p>
          <a:p>
            <a:pPr algn="l" rtl="0"/>
            <a:r>
              <a:rPr lang="en-US" b="1" dirty="0" smtClean="0"/>
              <a:t>Code reader languages</a:t>
            </a:r>
          </a:p>
          <a:p>
            <a:pPr algn="l" rtl="0"/>
            <a:r>
              <a:rPr lang="en-US" b="1" dirty="0" smtClean="0"/>
              <a:t>Themes</a:t>
            </a:r>
          </a:p>
          <a:p>
            <a:pPr algn="l" rtl="0"/>
            <a:r>
              <a:rPr lang="en-US" b="1" dirty="0" smtClean="0"/>
              <a:t>Files Converter</a:t>
            </a:r>
          </a:p>
          <a:p>
            <a:pPr algn="l" rtl="0"/>
            <a:r>
              <a:rPr lang="en-US" b="1" dirty="0" smtClean="0"/>
              <a:t>Sound Recorder</a:t>
            </a:r>
          </a:p>
          <a:p>
            <a:pPr algn="l" rtl="0"/>
            <a:r>
              <a:rPr lang="en-US" b="1" dirty="0" smtClean="0"/>
              <a:t>Mixer</a:t>
            </a:r>
          </a:p>
          <a:p>
            <a:pPr algn="l" rtl="0"/>
            <a:r>
              <a:rPr lang="en-US" b="1" dirty="0" smtClean="0"/>
              <a:t>Volume Meter</a:t>
            </a:r>
            <a:endParaRPr lang="en-US" b="1" dirty="0" smtClean="0"/>
          </a:p>
          <a:p>
            <a:pPr algn="l" rtl="0"/>
            <a:r>
              <a:rPr lang="en-US" b="1" dirty="0" smtClean="0"/>
              <a:t>Small website</a:t>
            </a:r>
          </a:p>
          <a:p>
            <a:pPr algn="l" rtl="0">
              <a:buNone/>
            </a:pPr>
            <a:endParaRPr lang="en-US" b="1" dirty="0" smtClean="0"/>
          </a:p>
          <a:p>
            <a:pPr algn="l" rtl="0"/>
            <a:endParaRPr lang="ar-SA"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Things we didn’t do</a:t>
            </a:r>
            <a:endParaRPr lang="ar-SA" dirty="0"/>
          </a:p>
        </p:txBody>
      </p:sp>
      <p:sp>
        <p:nvSpPr>
          <p:cNvPr id="3" name="Content Placeholder 2"/>
          <p:cNvSpPr>
            <a:spLocks noGrp="1"/>
          </p:cNvSpPr>
          <p:nvPr>
            <p:ph idx="1"/>
          </p:nvPr>
        </p:nvSpPr>
        <p:spPr/>
        <p:txBody>
          <a:bodyPr/>
          <a:lstStyle/>
          <a:p>
            <a:pPr algn="l" rtl="0"/>
            <a:r>
              <a:rPr lang="en-US" dirty="0" smtClean="0"/>
              <a:t>Streaming via network</a:t>
            </a:r>
          </a:p>
          <a:p>
            <a:pPr algn="l" rtl="0"/>
            <a:r>
              <a:rPr lang="en-US" dirty="0" smtClean="0"/>
              <a:t>Causes:</a:t>
            </a:r>
          </a:p>
          <a:p>
            <a:pPr algn="l" rtl="0"/>
            <a:r>
              <a:rPr lang="en-US" dirty="0" smtClean="0"/>
              <a:t>We didn’t know client IPs (Solved by requests)</a:t>
            </a:r>
          </a:p>
          <a:p>
            <a:pPr algn="l" rtl="0"/>
            <a:r>
              <a:rPr lang="en-US" dirty="0" smtClean="0"/>
              <a:t>We can’t send on the same port(By threads)</a:t>
            </a:r>
          </a:p>
          <a:p>
            <a:pPr algn="l" rtl="0"/>
            <a:r>
              <a:rPr lang="en-US" dirty="0" smtClean="0"/>
              <a:t>We can’t generalize the streaming format (like audio streaming format </a:t>
            </a:r>
            <a:r>
              <a:rPr lang="en-US" dirty="0" err="1" smtClean="0"/>
              <a:t>asf</a:t>
            </a:r>
            <a:r>
              <a:rPr lang="en-US" dirty="0" smtClean="0"/>
              <a:t> )</a:t>
            </a:r>
          </a:p>
          <a:p>
            <a:pPr algn="l" rtl="0"/>
            <a:r>
              <a:rPr lang="en-US" dirty="0" smtClean="0"/>
              <a:t>Streaming Server is a complete project.</a:t>
            </a:r>
          </a:p>
          <a:p>
            <a:pPr algn="l" rtl="0"/>
            <a:r>
              <a:rPr lang="en-US" dirty="0" smtClean="0"/>
              <a:t>So, do a perfect thing or provide nothing</a:t>
            </a:r>
          </a:p>
          <a:p>
            <a:pPr algn="l" rtl="0"/>
            <a:endParaRPr lang="en-US"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428736"/>
            <a:ext cx="8229600" cy="1143000"/>
          </a:xfrm>
        </p:spPr>
        <p:txBody>
          <a:bodyPr>
            <a:noAutofit/>
          </a:bodyPr>
          <a:lstStyle/>
          <a:p>
            <a:r>
              <a:rPr lang="en-US" sz="8800" dirty="0" smtClean="0"/>
              <a:t>Thank you</a:t>
            </a:r>
            <a:endParaRPr lang="ar-SA" sz="8800" dirty="0"/>
          </a:p>
        </p:txBody>
      </p:sp>
      <p:pic>
        <p:nvPicPr>
          <p:cNvPr id="4" name="Picture 2"/>
          <p:cNvPicPr>
            <a:picLocks noChangeAspect="1" noChangeArrowheads="1"/>
          </p:cNvPicPr>
          <p:nvPr/>
        </p:nvPicPr>
        <p:blipFill>
          <a:blip r:embed="rId2"/>
          <a:srcRect/>
          <a:stretch>
            <a:fillRect/>
          </a:stretch>
        </p:blipFill>
        <p:spPr bwMode="auto">
          <a:xfrm>
            <a:off x="3286116" y="3500438"/>
            <a:ext cx="2690816" cy="269081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95</TotalTime>
  <Words>838</Words>
  <Application>Microsoft Office PowerPoint</Application>
  <PresentationFormat>On-screen Show (4:3)</PresentationFormat>
  <Paragraphs>85</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Apex</vt:lpstr>
      <vt:lpstr>Radio Automation System</vt:lpstr>
      <vt:lpstr>Introduction</vt:lpstr>
      <vt:lpstr>General Concepts</vt:lpstr>
      <vt:lpstr>Songs</vt:lpstr>
      <vt:lpstr>Songs (cont…)</vt:lpstr>
      <vt:lpstr>Spots</vt:lpstr>
      <vt:lpstr>Sweepers</vt:lpstr>
      <vt:lpstr>Jingles</vt:lpstr>
      <vt:lpstr>Instants</vt:lpstr>
      <vt:lpstr>Programs</vt:lpstr>
      <vt:lpstr>Qur'an</vt:lpstr>
      <vt:lpstr>Programs Packets</vt:lpstr>
      <vt:lpstr>Songs Packets</vt:lpstr>
      <vt:lpstr>Playlists</vt:lpstr>
      <vt:lpstr>Pray (Al-Athan)</vt:lpstr>
      <vt:lpstr>Auto Scheduling</vt:lpstr>
      <vt:lpstr>Rotation</vt:lpstr>
      <vt:lpstr>Fade mix</vt:lpstr>
      <vt:lpstr>File Confirm</vt:lpstr>
      <vt:lpstr>Timing</vt:lpstr>
      <vt:lpstr>Why did we use…?</vt:lpstr>
      <vt:lpstr>Why did we use…?</vt:lpstr>
      <vt:lpstr>IRAS Features</vt:lpstr>
      <vt:lpstr>Things we didn’t do</vt:lpstr>
      <vt:lpstr>Thank you</vt:lpstr>
    </vt:vector>
  </TitlesOfParts>
  <Company>11-10-2007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Radio Automation System</dc:title>
  <dc:creator>Ibrahim</dc:creator>
  <cp:lastModifiedBy>Ibrahim</cp:lastModifiedBy>
  <cp:revision>25</cp:revision>
  <dcterms:created xsi:type="dcterms:W3CDTF">2007-12-04T21:33:19Z</dcterms:created>
  <dcterms:modified xsi:type="dcterms:W3CDTF">2007-12-05T09:27:55Z</dcterms:modified>
</cp:coreProperties>
</file>