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30"/>
    <p:sldId id="257" r:id="rId31"/>
    <p:sldId id="258" r:id="rId32"/>
    <p:sldId id="259" r:id="rId33"/>
    <p:sldId id="260" r:id="rId34"/>
    <p:sldId id="261" r:id="rId35"/>
    <p:sldId id="262" r:id="rId36"/>
    <p:sldId id="263" r:id="rId37"/>
    <p:sldId id="264" r:id="rId38"/>
    <p:sldId id="265" r:id="rId39"/>
  </p:sldIdLst>
  <p:sldSz cx="18288000" cy="10287000"/>
  <p:notesSz cx="6858000" cy="9144000"/>
  <p:embeddedFontLst>
    <p:embeddedFont>
      <p:font typeface="Raleway" charset="1" panose="020B0503030101060003"/>
      <p:regular r:id="rId6"/>
    </p:embeddedFont>
    <p:embeddedFont>
      <p:font typeface="Raleway Bold" charset="1" panose="020B0803030101060003"/>
      <p:regular r:id="rId7"/>
    </p:embeddedFont>
    <p:embeddedFont>
      <p:font typeface="Arimo" charset="1" panose="020B0604020202020204"/>
      <p:regular r:id="rId8"/>
    </p:embeddedFont>
    <p:embeddedFont>
      <p:font typeface="Arimo Bold" charset="1" panose="020B0704020202020204"/>
      <p:regular r:id="rId9"/>
    </p:embeddedFont>
    <p:embeddedFont>
      <p:font typeface="Arimo Italics" charset="1" panose="020B0604020202090204"/>
      <p:regular r:id="rId10"/>
    </p:embeddedFont>
    <p:embeddedFont>
      <p:font typeface="Arimo Bold Italics" charset="1" panose="020B0704020202090204"/>
      <p:regular r:id="rId11"/>
    </p:embeddedFont>
    <p:embeddedFont>
      <p:font typeface="Lato Heavy" charset="1" panose="020F0502020204030203"/>
      <p:regular r:id="rId12"/>
    </p:embeddedFont>
    <p:embeddedFont>
      <p:font typeface="Lato Heavy Bold" charset="1" panose="020F0502020204030203"/>
      <p:regular r:id="rId13"/>
    </p:embeddedFont>
    <p:embeddedFont>
      <p:font typeface="Lato Heavy Italics" charset="1" panose="020F0502020204030203"/>
      <p:regular r:id="rId14"/>
    </p:embeddedFont>
    <p:embeddedFont>
      <p:font typeface="Lato Heavy Bold Italics" charset="1" panose="020F0502020204030203"/>
      <p:regular r:id="rId15"/>
    </p:embeddedFont>
    <p:embeddedFont>
      <p:font typeface="Roboto" charset="1" panose="02000000000000000000"/>
      <p:regular r:id="rId16"/>
    </p:embeddedFont>
    <p:embeddedFont>
      <p:font typeface="Roboto Bold" charset="1" panose="02000000000000000000"/>
      <p:regular r:id="rId17"/>
    </p:embeddedFont>
    <p:embeddedFont>
      <p:font typeface="Roboto Italics" charset="1" panose="02000000000000000000"/>
      <p:regular r:id="rId18"/>
    </p:embeddedFont>
    <p:embeddedFont>
      <p:font typeface="Roboto Bold Italics" charset="1" panose="02000000000000000000"/>
      <p:regular r:id="rId19"/>
    </p:embeddedFont>
    <p:embeddedFont>
      <p:font typeface="Cormorant Garamond Bold" charset="1" panose="00000800000000000000"/>
      <p:regular r:id="rId20"/>
    </p:embeddedFont>
    <p:embeddedFont>
      <p:font typeface="Cormorant Garamond Bold Italics" charset="1" panose="00000800000000000000"/>
      <p:regular r:id="rId21"/>
    </p:embeddedFont>
    <p:embeddedFont>
      <p:font typeface="Cormorant Garamond Medium" charset="1" panose="00000600000000000000"/>
      <p:regular r:id="rId22"/>
    </p:embeddedFont>
    <p:embeddedFont>
      <p:font typeface="Cormorant Garamond Medium Bold" charset="1" panose="00000700000000000000"/>
      <p:regular r:id="rId23"/>
    </p:embeddedFont>
    <p:embeddedFont>
      <p:font typeface="Cormorant Garamond Medium Italics" charset="1" panose="00000600000000000000"/>
      <p:regular r:id="rId24"/>
    </p:embeddedFont>
    <p:embeddedFont>
      <p:font typeface="Cormorant Garamond Medium Bold Italics" charset="1" panose="00000700000000000000"/>
      <p:regular r:id="rId25"/>
    </p:embeddedFont>
    <p:embeddedFont>
      <p:font typeface="Alegreya" charset="1" panose="00000500000000000000"/>
      <p:regular r:id="rId26"/>
    </p:embeddedFont>
    <p:embeddedFont>
      <p:font typeface="Alegreya Bold" charset="1" panose="00000800000000000000"/>
      <p:regular r:id="rId27"/>
    </p:embeddedFont>
    <p:embeddedFont>
      <p:font typeface="Alegreya Italics" charset="1" panose="00000500000000000000"/>
      <p:regular r:id="rId28"/>
    </p:embeddedFont>
    <p:embeddedFont>
      <p:font typeface="Alegreya Bold Italics" charset="1" panose="00000800000000000000"/>
      <p:regular r:id="rId2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slides/slide1.xml" Type="http://schemas.openxmlformats.org/officeDocument/2006/relationships/slide"/><Relationship Id="rId31" Target="slides/slide2.xml" Type="http://schemas.openxmlformats.org/officeDocument/2006/relationships/slide"/><Relationship Id="rId32" Target="slides/slide3.xml" Type="http://schemas.openxmlformats.org/officeDocument/2006/relationships/slide"/><Relationship Id="rId33" Target="slides/slide4.xml" Type="http://schemas.openxmlformats.org/officeDocument/2006/relationships/slide"/><Relationship Id="rId34" Target="slides/slide5.xml" Type="http://schemas.openxmlformats.org/officeDocument/2006/relationships/slide"/><Relationship Id="rId35" Target="slides/slide6.xml" Type="http://schemas.openxmlformats.org/officeDocument/2006/relationships/slide"/><Relationship Id="rId36" Target="slides/slide7.xml" Type="http://schemas.openxmlformats.org/officeDocument/2006/relationships/slide"/><Relationship Id="rId37" Target="slides/slide8.xml" Type="http://schemas.openxmlformats.org/officeDocument/2006/relationships/slide"/><Relationship Id="rId38" Target="slides/slide9.xml" Type="http://schemas.openxmlformats.org/officeDocument/2006/relationships/slide"/><Relationship Id="rId39" Target="slides/slide10.xml" Type="http://schemas.openxmlformats.org/officeDocument/2006/relationships/slide"/><Relationship Id="rId4" Target="theme/theme1.xml" Type="http://schemas.openxmlformats.org/officeDocument/2006/relationships/theme"/><Relationship Id="rId5" Target="tableStyles.xml" Type="http://schemas.openxmlformats.org/officeDocument/2006/relationships/tableStyles"/><Relationship Id="rId6" Target="fonts/font6.fntdata" Type="http://schemas.openxmlformats.org/officeDocument/2006/relationships/font"/><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6.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 Id="rId3" Target="../media/image10.svg" Type="http://schemas.openxmlformats.org/officeDocument/2006/relationships/image"/><Relationship Id="rId4" Target="../media/image1.png" Type="http://schemas.openxmlformats.org/officeDocument/2006/relationships/image"/><Relationship Id="rId5" Target="../media/image7.png" Type="http://schemas.openxmlformats.org/officeDocument/2006/relationships/image"/><Relationship Id="rId6" Target="../media/image8.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9.png" Type="http://schemas.openxmlformats.org/officeDocument/2006/relationships/image"/><Relationship Id="rId11" Target="../media/image20.png" Type="http://schemas.openxmlformats.org/officeDocument/2006/relationships/image"/><Relationship Id="rId2" Target="../media/image11.png" Type="http://schemas.openxmlformats.org/officeDocument/2006/relationships/image"/><Relationship Id="rId3" Target="../media/image12.png" Type="http://schemas.openxmlformats.org/officeDocument/2006/relationships/image"/><Relationship Id="rId4" Target="../media/image13.png" Type="http://schemas.openxmlformats.org/officeDocument/2006/relationships/image"/><Relationship Id="rId5" Target="../media/image14.png" Type="http://schemas.openxmlformats.org/officeDocument/2006/relationships/image"/><Relationship Id="rId6" Target="../media/image15.png" Type="http://schemas.openxmlformats.org/officeDocument/2006/relationships/image"/><Relationship Id="rId7" Target="../media/image16.png" Type="http://schemas.openxmlformats.org/officeDocument/2006/relationships/image"/><Relationship Id="rId8" Target="../media/image17.jpeg" Type="http://schemas.openxmlformats.org/officeDocument/2006/relationships/image"/><Relationship Id="rId9" Target="../media/image18.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1.jpeg" Type="http://schemas.openxmlformats.org/officeDocument/2006/relationships/image"/><Relationship Id="rId3" Target="../media/image22.jpeg" Type="http://schemas.openxmlformats.org/officeDocument/2006/relationships/image"/><Relationship Id="rId4" Target="../media/image23.jpeg" Type="http://schemas.openxmlformats.org/officeDocument/2006/relationships/image"/><Relationship Id="rId5" Target="../media/image9.png" Type="http://schemas.openxmlformats.org/officeDocument/2006/relationships/image"/><Relationship Id="rId6" Target="../media/image10.svg" Type="http://schemas.openxmlformats.org/officeDocument/2006/relationships/image"/><Relationship Id="rId7" Target="../media/image24.png" Type="http://schemas.openxmlformats.org/officeDocument/2006/relationships/image"/><Relationship Id="rId8" Target="../media/image25.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6.jpe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7.jpeg" Type="http://schemas.openxmlformats.org/officeDocument/2006/relationships/image"/><Relationship Id="rId3" Target="../media/image28.jpeg" Type="http://schemas.openxmlformats.org/officeDocument/2006/relationships/image"/><Relationship Id="rId4" Target="../media/image29.jpeg" Type="http://schemas.openxmlformats.org/officeDocument/2006/relationships/image"/><Relationship Id="rId5" Target="../media/image9.png" Type="http://schemas.openxmlformats.org/officeDocument/2006/relationships/image"/><Relationship Id="rId6" Target="../media/image10.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svg" Type="http://schemas.openxmlformats.org/officeDocument/2006/relationships/image"/><Relationship Id="rId4" Target="../media/image32.png" Type="http://schemas.openxmlformats.org/officeDocument/2006/relationships/image"/><Relationship Id="rId5" Target="../media/image33.png" Type="http://schemas.openxmlformats.org/officeDocument/2006/relationships/image"/><Relationship Id="rId6" Target="../media/image34.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5.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A4AEB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1239766">
            <a:off x="11104269" y="2542812"/>
            <a:ext cx="4803408" cy="9761726"/>
            <a:chOff x="0" y="0"/>
            <a:chExt cx="5001260" cy="10163810"/>
          </a:xfrm>
        </p:grpSpPr>
        <p:sp>
          <p:nvSpPr>
            <p:cNvPr name="Freeform 3" id="3"/>
            <p:cNvSpPr/>
            <p:nvPr/>
          </p:nvSpPr>
          <p:spPr>
            <a:xfrm>
              <a:off x="0" y="0"/>
              <a:ext cx="5000993" cy="10163632"/>
            </a:xfrm>
            <a:custGeom>
              <a:avLst/>
              <a:gdLst/>
              <a:ahLst/>
              <a:cxnLst/>
              <a:rect r="r" b="b" t="t" l="l"/>
              <a:pathLst>
                <a:path h="10163632" w="5000993">
                  <a:moveTo>
                    <a:pt x="0" y="0"/>
                  </a:moveTo>
                  <a:lnTo>
                    <a:pt x="5000993" y="0"/>
                  </a:lnTo>
                  <a:lnTo>
                    <a:pt x="5000993" y="10163632"/>
                  </a:lnTo>
                  <a:lnTo>
                    <a:pt x="0" y="10163632"/>
                  </a:lnTo>
                  <a:close/>
                </a:path>
              </a:pathLst>
            </a:custGeom>
            <a:blipFill>
              <a:blip r:embed="rId2"/>
              <a:stretch>
                <a:fillRect l="-45" r="-40" t="0" b="1"/>
              </a:stretch>
            </a:blipFill>
          </p:spPr>
        </p:sp>
        <p:sp>
          <p:nvSpPr>
            <p:cNvPr name="Freeform 4" id="4"/>
            <p:cNvSpPr/>
            <p:nvPr/>
          </p:nvSpPr>
          <p:spPr>
            <a:xfrm>
              <a:off x="338760" y="288798"/>
              <a:ext cx="4330776" cy="9398000"/>
            </a:xfrm>
            <a:custGeom>
              <a:avLst/>
              <a:gdLst/>
              <a:ahLst/>
              <a:cxnLst/>
              <a:rect r="r" b="b" t="t" l="l"/>
              <a:pathLst>
                <a:path h="9398000" w="4330776">
                  <a:moveTo>
                    <a:pt x="3894366" y="9398000"/>
                  </a:moveTo>
                  <a:lnTo>
                    <a:pt x="436410" y="9398000"/>
                  </a:lnTo>
                  <a:cubicBezTo>
                    <a:pt x="195389" y="9398000"/>
                    <a:pt x="0" y="9202610"/>
                    <a:pt x="0" y="8961590"/>
                  </a:cubicBezTo>
                  <a:lnTo>
                    <a:pt x="0" y="436410"/>
                  </a:lnTo>
                  <a:cubicBezTo>
                    <a:pt x="0" y="195390"/>
                    <a:pt x="195389" y="0"/>
                    <a:pt x="436410" y="0"/>
                  </a:cubicBezTo>
                  <a:lnTo>
                    <a:pt x="861580" y="0"/>
                  </a:lnTo>
                  <a:cubicBezTo>
                    <a:pt x="902373" y="0"/>
                    <a:pt x="935444" y="33071"/>
                    <a:pt x="935444" y="73863"/>
                  </a:cubicBezTo>
                  <a:lnTo>
                    <a:pt x="935444" y="73863"/>
                  </a:lnTo>
                  <a:cubicBezTo>
                    <a:pt x="935444" y="225019"/>
                    <a:pt x="1057745" y="347688"/>
                    <a:pt x="1208913" y="348120"/>
                  </a:cubicBezTo>
                  <a:lnTo>
                    <a:pt x="3105874" y="353619"/>
                  </a:lnTo>
                  <a:cubicBezTo>
                    <a:pt x="3257651" y="354063"/>
                    <a:pt x="3380930" y="231140"/>
                    <a:pt x="3380930" y="79362"/>
                  </a:cubicBezTo>
                  <a:lnTo>
                    <a:pt x="3380930" y="73863"/>
                  </a:lnTo>
                  <a:cubicBezTo>
                    <a:pt x="3380930" y="33071"/>
                    <a:pt x="3414001" y="0"/>
                    <a:pt x="3454794" y="0"/>
                  </a:cubicBezTo>
                  <a:lnTo>
                    <a:pt x="3894366" y="0"/>
                  </a:lnTo>
                  <a:cubicBezTo>
                    <a:pt x="4135387" y="0"/>
                    <a:pt x="4330776" y="195390"/>
                    <a:pt x="4330776" y="436410"/>
                  </a:cubicBezTo>
                  <a:lnTo>
                    <a:pt x="4330776" y="8961603"/>
                  </a:lnTo>
                  <a:cubicBezTo>
                    <a:pt x="4330776" y="9202610"/>
                    <a:pt x="4135387" y="9398000"/>
                    <a:pt x="3894366" y="9398000"/>
                  </a:cubicBezTo>
                  <a:close/>
                </a:path>
              </a:pathLst>
            </a:custGeom>
            <a:blipFill>
              <a:blip r:embed="rId3"/>
              <a:stretch>
                <a:fillRect l="5564" r="5424" t="2841" b="4693"/>
              </a:stretch>
            </a:blipFill>
          </p:spPr>
        </p:sp>
      </p:grpSp>
      <p:grpSp>
        <p:nvGrpSpPr>
          <p:cNvPr name="Group 5" id="5"/>
          <p:cNvGrpSpPr>
            <a:grpSpLocks noChangeAspect="true"/>
          </p:cNvGrpSpPr>
          <p:nvPr/>
        </p:nvGrpSpPr>
        <p:grpSpPr>
          <a:xfrm rot="1239766">
            <a:off x="14773803" y="-7187446"/>
            <a:ext cx="4803408" cy="9761726"/>
            <a:chOff x="0" y="0"/>
            <a:chExt cx="5001260" cy="10163810"/>
          </a:xfrm>
        </p:grpSpPr>
        <p:sp>
          <p:nvSpPr>
            <p:cNvPr name="Freeform 6" id="6"/>
            <p:cNvSpPr/>
            <p:nvPr/>
          </p:nvSpPr>
          <p:spPr>
            <a:xfrm>
              <a:off x="0" y="0"/>
              <a:ext cx="5000993" cy="10163632"/>
            </a:xfrm>
            <a:custGeom>
              <a:avLst/>
              <a:gdLst/>
              <a:ahLst/>
              <a:cxnLst/>
              <a:rect r="r" b="b" t="t" l="l"/>
              <a:pathLst>
                <a:path h="10163632" w="5000993">
                  <a:moveTo>
                    <a:pt x="0" y="0"/>
                  </a:moveTo>
                  <a:lnTo>
                    <a:pt x="5000993" y="0"/>
                  </a:lnTo>
                  <a:lnTo>
                    <a:pt x="5000993" y="10163632"/>
                  </a:lnTo>
                  <a:lnTo>
                    <a:pt x="0" y="10163632"/>
                  </a:lnTo>
                  <a:close/>
                </a:path>
              </a:pathLst>
            </a:custGeom>
            <a:blipFill>
              <a:blip r:embed="rId2"/>
              <a:stretch>
                <a:fillRect l="-45" r="-40" t="0" b="1"/>
              </a:stretch>
            </a:blipFill>
          </p:spPr>
        </p:sp>
        <p:sp>
          <p:nvSpPr>
            <p:cNvPr name="Freeform 7" id="7"/>
            <p:cNvSpPr/>
            <p:nvPr/>
          </p:nvSpPr>
          <p:spPr>
            <a:xfrm>
              <a:off x="338760" y="288798"/>
              <a:ext cx="4330776" cy="9398000"/>
            </a:xfrm>
            <a:custGeom>
              <a:avLst/>
              <a:gdLst/>
              <a:ahLst/>
              <a:cxnLst/>
              <a:rect r="r" b="b" t="t" l="l"/>
              <a:pathLst>
                <a:path h="9398000" w="4330776">
                  <a:moveTo>
                    <a:pt x="3894366" y="9398000"/>
                  </a:moveTo>
                  <a:lnTo>
                    <a:pt x="436410" y="9398000"/>
                  </a:lnTo>
                  <a:cubicBezTo>
                    <a:pt x="195389" y="9398000"/>
                    <a:pt x="0" y="9202610"/>
                    <a:pt x="0" y="8961590"/>
                  </a:cubicBezTo>
                  <a:lnTo>
                    <a:pt x="0" y="436410"/>
                  </a:lnTo>
                  <a:cubicBezTo>
                    <a:pt x="0" y="195390"/>
                    <a:pt x="195389" y="0"/>
                    <a:pt x="436410" y="0"/>
                  </a:cubicBezTo>
                  <a:lnTo>
                    <a:pt x="861580" y="0"/>
                  </a:lnTo>
                  <a:cubicBezTo>
                    <a:pt x="902373" y="0"/>
                    <a:pt x="935444" y="33071"/>
                    <a:pt x="935444" y="73863"/>
                  </a:cubicBezTo>
                  <a:lnTo>
                    <a:pt x="935444" y="73863"/>
                  </a:lnTo>
                  <a:cubicBezTo>
                    <a:pt x="935444" y="225019"/>
                    <a:pt x="1057745" y="347688"/>
                    <a:pt x="1208913" y="348120"/>
                  </a:cubicBezTo>
                  <a:lnTo>
                    <a:pt x="3105874" y="353619"/>
                  </a:lnTo>
                  <a:cubicBezTo>
                    <a:pt x="3257651" y="354063"/>
                    <a:pt x="3380930" y="231140"/>
                    <a:pt x="3380930" y="79362"/>
                  </a:cubicBezTo>
                  <a:lnTo>
                    <a:pt x="3380930" y="73863"/>
                  </a:lnTo>
                  <a:cubicBezTo>
                    <a:pt x="3380930" y="33071"/>
                    <a:pt x="3414001" y="0"/>
                    <a:pt x="3454794" y="0"/>
                  </a:cubicBezTo>
                  <a:lnTo>
                    <a:pt x="3894366" y="0"/>
                  </a:lnTo>
                  <a:cubicBezTo>
                    <a:pt x="4135387" y="0"/>
                    <a:pt x="4330776" y="195390"/>
                    <a:pt x="4330776" y="436410"/>
                  </a:cubicBezTo>
                  <a:lnTo>
                    <a:pt x="4330776" y="8961603"/>
                  </a:lnTo>
                  <a:cubicBezTo>
                    <a:pt x="4330776" y="9202610"/>
                    <a:pt x="4135387" y="9398000"/>
                    <a:pt x="3894366" y="9398000"/>
                  </a:cubicBezTo>
                  <a:close/>
                </a:path>
              </a:pathLst>
            </a:custGeom>
            <a:blipFill>
              <a:blip r:embed="rId4"/>
              <a:stretch>
                <a:fillRect l="6425" r="6284" t="2841" b="4693"/>
              </a:stretch>
            </a:blipFill>
          </p:spPr>
        </p:sp>
      </p:grpSp>
      <p:grpSp>
        <p:nvGrpSpPr>
          <p:cNvPr name="Group 8" id="8"/>
          <p:cNvGrpSpPr>
            <a:grpSpLocks noChangeAspect="true"/>
          </p:cNvGrpSpPr>
          <p:nvPr/>
        </p:nvGrpSpPr>
        <p:grpSpPr>
          <a:xfrm rot="1239766">
            <a:off x="14848636" y="8093720"/>
            <a:ext cx="4803408" cy="9761726"/>
            <a:chOff x="0" y="0"/>
            <a:chExt cx="5001260" cy="10163810"/>
          </a:xfrm>
        </p:grpSpPr>
        <p:sp>
          <p:nvSpPr>
            <p:cNvPr name="Freeform 9" id="9"/>
            <p:cNvSpPr/>
            <p:nvPr/>
          </p:nvSpPr>
          <p:spPr>
            <a:xfrm>
              <a:off x="0" y="0"/>
              <a:ext cx="5000993" cy="10163632"/>
            </a:xfrm>
            <a:custGeom>
              <a:avLst/>
              <a:gdLst/>
              <a:ahLst/>
              <a:cxnLst/>
              <a:rect r="r" b="b" t="t" l="l"/>
              <a:pathLst>
                <a:path h="10163632" w="5000993">
                  <a:moveTo>
                    <a:pt x="0" y="0"/>
                  </a:moveTo>
                  <a:lnTo>
                    <a:pt x="5000993" y="0"/>
                  </a:lnTo>
                  <a:lnTo>
                    <a:pt x="5000993" y="10163632"/>
                  </a:lnTo>
                  <a:lnTo>
                    <a:pt x="0" y="10163632"/>
                  </a:lnTo>
                  <a:close/>
                </a:path>
              </a:pathLst>
            </a:custGeom>
            <a:blipFill>
              <a:blip r:embed="rId2"/>
              <a:stretch>
                <a:fillRect l="-45" r="-40" t="0" b="1"/>
              </a:stretch>
            </a:blipFill>
          </p:spPr>
        </p:sp>
        <p:sp>
          <p:nvSpPr>
            <p:cNvPr name="Freeform 10" id="10"/>
            <p:cNvSpPr/>
            <p:nvPr/>
          </p:nvSpPr>
          <p:spPr>
            <a:xfrm>
              <a:off x="338760" y="288798"/>
              <a:ext cx="4330776" cy="9398000"/>
            </a:xfrm>
            <a:custGeom>
              <a:avLst/>
              <a:gdLst/>
              <a:ahLst/>
              <a:cxnLst/>
              <a:rect r="r" b="b" t="t" l="l"/>
              <a:pathLst>
                <a:path h="9398000" w="4330776">
                  <a:moveTo>
                    <a:pt x="3894366" y="9398000"/>
                  </a:moveTo>
                  <a:lnTo>
                    <a:pt x="436410" y="9398000"/>
                  </a:lnTo>
                  <a:cubicBezTo>
                    <a:pt x="195389" y="9398000"/>
                    <a:pt x="0" y="9202610"/>
                    <a:pt x="0" y="8961590"/>
                  </a:cubicBezTo>
                  <a:lnTo>
                    <a:pt x="0" y="436410"/>
                  </a:lnTo>
                  <a:cubicBezTo>
                    <a:pt x="0" y="195390"/>
                    <a:pt x="195389" y="0"/>
                    <a:pt x="436410" y="0"/>
                  </a:cubicBezTo>
                  <a:lnTo>
                    <a:pt x="861580" y="0"/>
                  </a:lnTo>
                  <a:cubicBezTo>
                    <a:pt x="902373" y="0"/>
                    <a:pt x="935444" y="33071"/>
                    <a:pt x="935444" y="73863"/>
                  </a:cubicBezTo>
                  <a:lnTo>
                    <a:pt x="935444" y="73863"/>
                  </a:lnTo>
                  <a:cubicBezTo>
                    <a:pt x="935444" y="225019"/>
                    <a:pt x="1057745" y="347688"/>
                    <a:pt x="1208913" y="348120"/>
                  </a:cubicBezTo>
                  <a:lnTo>
                    <a:pt x="3105874" y="353619"/>
                  </a:lnTo>
                  <a:cubicBezTo>
                    <a:pt x="3257651" y="354063"/>
                    <a:pt x="3380930" y="231140"/>
                    <a:pt x="3380930" y="79362"/>
                  </a:cubicBezTo>
                  <a:lnTo>
                    <a:pt x="3380930" y="73863"/>
                  </a:lnTo>
                  <a:cubicBezTo>
                    <a:pt x="3380930" y="33071"/>
                    <a:pt x="3414001" y="0"/>
                    <a:pt x="3454794" y="0"/>
                  </a:cubicBezTo>
                  <a:lnTo>
                    <a:pt x="3894366" y="0"/>
                  </a:lnTo>
                  <a:cubicBezTo>
                    <a:pt x="4135387" y="0"/>
                    <a:pt x="4330776" y="195390"/>
                    <a:pt x="4330776" y="436410"/>
                  </a:cubicBezTo>
                  <a:lnTo>
                    <a:pt x="4330776" y="8961603"/>
                  </a:lnTo>
                  <a:cubicBezTo>
                    <a:pt x="4330776" y="9202610"/>
                    <a:pt x="4135387" y="9398000"/>
                    <a:pt x="3894366" y="9398000"/>
                  </a:cubicBezTo>
                  <a:close/>
                </a:path>
              </a:pathLst>
            </a:custGeom>
            <a:blipFill>
              <a:blip r:embed="rId5"/>
              <a:stretch>
                <a:fillRect l="6718" r="6577" t="2841" b="4693"/>
              </a:stretch>
            </a:blipFill>
          </p:spPr>
        </p:sp>
      </p:grpSp>
      <p:grpSp>
        <p:nvGrpSpPr>
          <p:cNvPr name="Group 11" id="11"/>
          <p:cNvGrpSpPr>
            <a:grpSpLocks noChangeAspect="true"/>
          </p:cNvGrpSpPr>
          <p:nvPr/>
        </p:nvGrpSpPr>
        <p:grpSpPr>
          <a:xfrm rot="1239766">
            <a:off x="18518170" y="-1636538"/>
            <a:ext cx="4803408" cy="9761726"/>
            <a:chOff x="0" y="0"/>
            <a:chExt cx="5001260" cy="10163810"/>
          </a:xfrm>
        </p:grpSpPr>
        <p:sp>
          <p:nvSpPr>
            <p:cNvPr name="Freeform 12" id="12"/>
            <p:cNvSpPr/>
            <p:nvPr/>
          </p:nvSpPr>
          <p:spPr>
            <a:xfrm>
              <a:off x="0" y="0"/>
              <a:ext cx="5000993" cy="10163632"/>
            </a:xfrm>
            <a:custGeom>
              <a:avLst/>
              <a:gdLst/>
              <a:ahLst/>
              <a:cxnLst/>
              <a:rect r="r" b="b" t="t" l="l"/>
              <a:pathLst>
                <a:path h="10163632" w="5000993">
                  <a:moveTo>
                    <a:pt x="0" y="0"/>
                  </a:moveTo>
                  <a:lnTo>
                    <a:pt x="5000993" y="0"/>
                  </a:lnTo>
                  <a:lnTo>
                    <a:pt x="5000993" y="10163632"/>
                  </a:lnTo>
                  <a:lnTo>
                    <a:pt x="0" y="10163632"/>
                  </a:lnTo>
                  <a:close/>
                </a:path>
              </a:pathLst>
            </a:custGeom>
            <a:blipFill>
              <a:blip r:embed="rId2"/>
              <a:stretch>
                <a:fillRect l="-45" r="-40" t="0" b="1"/>
              </a:stretch>
            </a:blipFill>
          </p:spPr>
        </p:sp>
        <p:sp>
          <p:nvSpPr>
            <p:cNvPr name="Freeform 13" id="13"/>
            <p:cNvSpPr/>
            <p:nvPr/>
          </p:nvSpPr>
          <p:spPr>
            <a:xfrm>
              <a:off x="338760" y="288798"/>
              <a:ext cx="4330776" cy="9398000"/>
            </a:xfrm>
            <a:custGeom>
              <a:avLst/>
              <a:gdLst/>
              <a:ahLst/>
              <a:cxnLst/>
              <a:rect r="r" b="b" t="t" l="l"/>
              <a:pathLst>
                <a:path h="9398000" w="4330776">
                  <a:moveTo>
                    <a:pt x="3894366" y="9398000"/>
                  </a:moveTo>
                  <a:lnTo>
                    <a:pt x="436410" y="9398000"/>
                  </a:lnTo>
                  <a:cubicBezTo>
                    <a:pt x="195389" y="9398000"/>
                    <a:pt x="0" y="9202610"/>
                    <a:pt x="0" y="8961590"/>
                  </a:cubicBezTo>
                  <a:lnTo>
                    <a:pt x="0" y="436410"/>
                  </a:lnTo>
                  <a:cubicBezTo>
                    <a:pt x="0" y="195390"/>
                    <a:pt x="195389" y="0"/>
                    <a:pt x="436410" y="0"/>
                  </a:cubicBezTo>
                  <a:lnTo>
                    <a:pt x="861580" y="0"/>
                  </a:lnTo>
                  <a:cubicBezTo>
                    <a:pt x="902373" y="0"/>
                    <a:pt x="935444" y="33071"/>
                    <a:pt x="935444" y="73863"/>
                  </a:cubicBezTo>
                  <a:lnTo>
                    <a:pt x="935444" y="73863"/>
                  </a:lnTo>
                  <a:cubicBezTo>
                    <a:pt x="935444" y="225019"/>
                    <a:pt x="1057745" y="347688"/>
                    <a:pt x="1208913" y="348120"/>
                  </a:cubicBezTo>
                  <a:lnTo>
                    <a:pt x="3105874" y="353619"/>
                  </a:lnTo>
                  <a:cubicBezTo>
                    <a:pt x="3257651" y="354063"/>
                    <a:pt x="3380930" y="231140"/>
                    <a:pt x="3380930" y="79362"/>
                  </a:cubicBezTo>
                  <a:lnTo>
                    <a:pt x="3380930" y="73863"/>
                  </a:lnTo>
                  <a:cubicBezTo>
                    <a:pt x="3380930" y="33071"/>
                    <a:pt x="3414001" y="0"/>
                    <a:pt x="3454794" y="0"/>
                  </a:cubicBezTo>
                  <a:lnTo>
                    <a:pt x="3894366" y="0"/>
                  </a:lnTo>
                  <a:cubicBezTo>
                    <a:pt x="4135387" y="0"/>
                    <a:pt x="4330776" y="195390"/>
                    <a:pt x="4330776" y="436410"/>
                  </a:cubicBezTo>
                  <a:lnTo>
                    <a:pt x="4330776" y="8961603"/>
                  </a:lnTo>
                  <a:cubicBezTo>
                    <a:pt x="4330776" y="9202610"/>
                    <a:pt x="4135387" y="9398000"/>
                    <a:pt x="3894366" y="9398000"/>
                  </a:cubicBezTo>
                  <a:close/>
                </a:path>
              </a:pathLst>
            </a:custGeom>
            <a:blipFill>
              <a:blip r:embed="rId6"/>
              <a:stretch>
                <a:fillRect l="6579" r="6438" t="2841" b="4693"/>
              </a:stretch>
            </a:blipFill>
          </p:spPr>
        </p:sp>
      </p:grpSp>
      <p:grpSp>
        <p:nvGrpSpPr>
          <p:cNvPr name="Group 14" id="14"/>
          <p:cNvGrpSpPr>
            <a:grpSpLocks noChangeAspect="true"/>
          </p:cNvGrpSpPr>
          <p:nvPr/>
        </p:nvGrpSpPr>
        <p:grpSpPr>
          <a:xfrm rot="1239766">
            <a:off x="8330274" y="-4411390"/>
            <a:ext cx="4803408" cy="9761726"/>
            <a:chOff x="0" y="0"/>
            <a:chExt cx="5001260" cy="10163810"/>
          </a:xfrm>
        </p:grpSpPr>
        <p:sp>
          <p:nvSpPr>
            <p:cNvPr name="Freeform 15" id="15"/>
            <p:cNvSpPr/>
            <p:nvPr/>
          </p:nvSpPr>
          <p:spPr>
            <a:xfrm>
              <a:off x="0" y="0"/>
              <a:ext cx="5000993" cy="10163632"/>
            </a:xfrm>
            <a:custGeom>
              <a:avLst/>
              <a:gdLst/>
              <a:ahLst/>
              <a:cxnLst/>
              <a:rect r="r" b="b" t="t" l="l"/>
              <a:pathLst>
                <a:path h="10163632" w="5000993">
                  <a:moveTo>
                    <a:pt x="0" y="0"/>
                  </a:moveTo>
                  <a:lnTo>
                    <a:pt x="5000993" y="0"/>
                  </a:lnTo>
                  <a:lnTo>
                    <a:pt x="5000993" y="10163632"/>
                  </a:lnTo>
                  <a:lnTo>
                    <a:pt x="0" y="10163632"/>
                  </a:lnTo>
                  <a:close/>
                </a:path>
              </a:pathLst>
            </a:custGeom>
            <a:blipFill>
              <a:blip r:embed="rId2"/>
              <a:stretch>
                <a:fillRect l="-45" r="-40" t="0" b="1"/>
              </a:stretch>
            </a:blipFill>
          </p:spPr>
        </p:sp>
        <p:sp>
          <p:nvSpPr>
            <p:cNvPr name="Freeform 16" id="16"/>
            <p:cNvSpPr/>
            <p:nvPr/>
          </p:nvSpPr>
          <p:spPr>
            <a:xfrm>
              <a:off x="338760" y="288798"/>
              <a:ext cx="4330776" cy="9398000"/>
            </a:xfrm>
            <a:custGeom>
              <a:avLst/>
              <a:gdLst/>
              <a:ahLst/>
              <a:cxnLst/>
              <a:rect r="r" b="b" t="t" l="l"/>
              <a:pathLst>
                <a:path h="9398000" w="4330776">
                  <a:moveTo>
                    <a:pt x="3894366" y="9398000"/>
                  </a:moveTo>
                  <a:lnTo>
                    <a:pt x="436410" y="9398000"/>
                  </a:lnTo>
                  <a:cubicBezTo>
                    <a:pt x="195389" y="9398000"/>
                    <a:pt x="0" y="9202610"/>
                    <a:pt x="0" y="8961590"/>
                  </a:cubicBezTo>
                  <a:lnTo>
                    <a:pt x="0" y="436410"/>
                  </a:lnTo>
                  <a:cubicBezTo>
                    <a:pt x="0" y="195390"/>
                    <a:pt x="195389" y="0"/>
                    <a:pt x="436410" y="0"/>
                  </a:cubicBezTo>
                  <a:lnTo>
                    <a:pt x="861580" y="0"/>
                  </a:lnTo>
                  <a:cubicBezTo>
                    <a:pt x="902373" y="0"/>
                    <a:pt x="935444" y="33071"/>
                    <a:pt x="935444" y="73863"/>
                  </a:cubicBezTo>
                  <a:lnTo>
                    <a:pt x="935444" y="73863"/>
                  </a:lnTo>
                  <a:cubicBezTo>
                    <a:pt x="935444" y="225019"/>
                    <a:pt x="1057745" y="347688"/>
                    <a:pt x="1208913" y="348120"/>
                  </a:cubicBezTo>
                  <a:lnTo>
                    <a:pt x="3105874" y="353619"/>
                  </a:lnTo>
                  <a:cubicBezTo>
                    <a:pt x="3257651" y="354063"/>
                    <a:pt x="3380930" y="231140"/>
                    <a:pt x="3380930" y="79362"/>
                  </a:cubicBezTo>
                  <a:lnTo>
                    <a:pt x="3380930" y="73863"/>
                  </a:lnTo>
                  <a:cubicBezTo>
                    <a:pt x="3380930" y="33071"/>
                    <a:pt x="3414001" y="0"/>
                    <a:pt x="3454794" y="0"/>
                  </a:cubicBezTo>
                  <a:lnTo>
                    <a:pt x="3894366" y="0"/>
                  </a:lnTo>
                  <a:cubicBezTo>
                    <a:pt x="4135387" y="0"/>
                    <a:pt x="4330776" y="195390"/>
                    <a:pt x="4330776" y="436410"/>
                  </a:cubicBezTo>
                  <a:lnTo>
                    <a:pt x="4330776" y="8961603"/>
                  </a:lnTo>
                  <a:cubicBezTo>
                    <a:pt x="4330776" y="9202610"/>
                    <a:pt x="4135387" y="9398000"/>
                    <a:pt x="3894366" y="9398000"/>
                  </a:cubicBezTo>
                  <a:close/>
                </a:path>
              </a:pathLst>
            </a:custGeom>
            <a:blipFill>
              <a:blip r:embed="rId7"/>
              <a:stretch>
                <a:fillRect l="6594" r="6454" t="2841" b="4693"/>
              </a:stretch>
            </a:blipFill>
          </p:spPr>
        </p:sp>
      </p:grpSp>
      <p:sp>
        <p:nvSpPr>
          <p:cNvPr name="TextBox 17" id="17"/>
          <p:cNvSpPr txBox="true"/>
          <p:nvPr/>
        </p:nvSpPr>
        <p:spPr>
          <a:xfrm rot="0">
            <a:off x="444541" y="6345069"/>
            <a:ext cx="8699459" cy="3216910"/>
          </a:xfrm>
          <a:prstGeom prst="rect">
            <a:avLst/>
          </a:prstGeom>
        </p:spPr>
        <p:txBody>
          <a:bodyPr anchor="t" rtlCol="false" tIns="0" lIns="0" bIns="0" rIns="0">
            <a:spAutoFit/>
          </a:bodyPr>
          <a:lstStyle/>
          <a:p>
            <a:pPr algn="just">
              <a:lnSpc>
                <a:spcPts val="6440"/>
              </a:lnSpc>
            </a:pPr>
            <a:r>
              <a:rPr lang="en-US" sz="4600">
                <a:solidFill>
                  <a:srgbClr val="603B53"/>
                </a:solidFill>
                <a:latin typeface="Alegreya Bold"/>
              </a:rPr>
              <a:t>Supervisor:</a:t>
            </a:r>
          </a:p>
          <a:p>
            <a:pPr algn="just">
              <a:lnSpc>
                <a:spcPts val="6440"/>
              </a:lnSpc>
            </a:pPr>
            <a:r>
              <a:rPr lang="en-US" sz="4600">
                <a:solidFill>
                  <a:srgbClr val="FDFDFD"/>
                </a:solidFill>
                <a:latin typeface="Alegreya Bold"/>
              </a:rPr>
              <a:t>Dr.Najwan Al Deleq</a:t>
            </a:r>
          </a:p>
          <a:p>
            <a:pPr algn="just">
              <a:lnSpc>
                <a:spcPts val="6440"/>
              </a:lnSpc>
            </a:pPr>
            <a:r>
              <a:rPr lang="en-US" sz="4600">
                <a:solidFill>
                  <a:srgbClr val="603B53"/>
                </a:solidFill>
                <a:latin typeface="Alegreya Bold"/>
              </a:rPr>
              <a:t>Students :</a:t>
            </a:r>
          </a:p>
          <a:p>
            <a:pPr algn="just">
              <a:lnSpc>
                <a:spcPts val="6440"/>
              </a:lnSpc>
              <a:spcBef>
                <a:spcPct val="0"/>
              </a:spcBef>
            </a:pPr>
            <a:r>
              <a:rPr lang="en-US" sz="4600">
                <a:solidFill>
                  <a:srgbClr val="FDFDFD"/>
                </a:solidFill>
                <a:latin typeface="Alegreya Bold"/>
              </a:rPr>
              <a:t>Baraah Ashqar &amp; Dana Tamimi</a:t>
            </a:r>
          </a:p>
        </p:txBody>
      </p:sp>
      <p:sp>
        <p:nvSpPr>
          <p:cNvPr name="TextBox 18" id="18"/>
          <p:cNvSpPr txBox="true"/>
          <p:nvPr/>
        </p:nvSpPr>
        <p:spPr>
          <a:xfrm rot="0">
            <a:off x="444541" y="2077345"/>
            <a:ext cx="7530313" cy="2055894"/>
          </a:xfrm>
          <a:prstGeom prst="rect">
            <a:avLst/>
          </a:prstGeom>
        </p:spPr>
        <p:txBody>
          <a:bodyPr anchor="t" rtlCol="false" tIns="0" lIns="0" bIns="0" rIns="0">
            <a:spAutoFit/>
          </a:bodyPr>
          <a:lstStyle/>
          <a:p>
            <a:pPr algn="just">
              <a:lnSpc>
                <a:spcPts val="16800"/>
              </a:lnSpc>
              <a:spcBef>
                <a:spcPct val="0"/>
              </a:spcBef>
            </a:pPr>
            <a:r>
              <a:rPr lang="en-US" sz="12000">
                <a:solidFill>
                  <a:srgbClr val="FDFDFD"/>
                </a:solidFill>
                <a:latin typeface="Alegreya Bold"/>
              </a:rPr>
              <a:t>My Signs</a:t>
            </a:r>
          </a:p>
        </p:txBody>
      </p:sp>
      <p:sp>
        <p:nvSpPr>
          <p:cNvPr name="TextBox 19" id="19"/>
          <p:cNvSpPr txBox="true"/>
          <p:nvPr/>
        </p:nvSpPr>
        <p:spPr>
          <a:xfrm rot="0">
            <a:off x="444541" y="3999889"/>
            <a:ext cx="5016963" cy="1243330"/>
          </a:xfrm>
          <a:prstGeom prst="rect">
            <a:avLst/>
          </a:prstGeom>
        </p:spPr>
        <p:txBody>
          <a:bodyPr anchor="t" rtlCol="false" tIns="0" lIns="0" bIns="0" rIns="0">
            <a:spAutoFit/>
          </a:bodyPr>
          <a:lstStyle/>
          <a:p>
            <a:pPr algn="ctr">
              <a:lnSpc>
                <a:spcPts val="10219"/>
              </a:lnSpc>
              <a:spcBef>
                <a:spcPct val="0"/>
              </a:spcBef>
            </a:pPr>
            <a:r>
              <a:rPr lang="en-US" sz="7299">
                <a:solidFill>
                  <a:srgbClr val="FDFDFD"/>
                </a:solidFill>
                <a:cs typeface="Alegreya Bold"/>
              </a:rPr>
              <a:t>اشاراتي</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5F5EF"/>
        </a:solidFill>
      </p:bgPr>
    </p:bg>
    <p:spTree>
      <p:nvGrpSpPr>
        <p:cNvPr id="1" name=""/>
        <p:cNvGrpSpPr/>
        <p:nvPr/>
      </p:nvGrpSpPr>
      <p:grpSpPr>
        <a:xfrm>
          <a:off x="0" y="0"/>
          <a:ext cx="0" cy="0"/>
          <a:chOff x="0" y="0"/>
          <a:chExt cx="0" cy="0"/>
        </a:xfrm>
      </p:grpSpPr>
      <p:pic>
        <p:nvPicPr>
          <p:cNvPr name="Picture 2" id="2"/>
          <p:cNvPicPr>
            <a:picLocks noChangeAspect="true"/>
          </p:cNvPicPr>
          <p:nvPr/>
        </p:nvPicPr>
        <p:blipFill>
          <a:blip r:embed="rId2"/>
          <a:srcRect l="0" t="0" r="0" b="0"/>
          <a:stretch>
            <a:fillRect/>
          </a:stretch>
        </p:blipFill>
        <p:spPr>
          <a:xfrm flipH="false" flipV="false" rot="0">
            <a:off x="136598" y="805676"/>
            <a:ext cx="3925730" cy="8675647"/>
          </a:xfrm>
          <a:prstGeom prst="rect">
            <a:avLst/>
          </a:prstGeom>
        </p:spPr>
      </p:pic>
      <p:sp>
        <p:nvSpPr>
          <p:cNvPr name="TextBox 3" id="3"/>
          <p:cNvSpPr txBox="true"/>
          <p:nvPr/>
        </p:nvSpPr>
        <p:spPr>
          <a:xfrm rot="0">
            <a:off x="6656279" y="1028700"/>
            <a:ext cx="7529415" cy="1186616"/>
          </a:xfrm>
          <a:prstGeom prst="rect">
            <a:avLst/>
          </a:prstGeom>
        </p:spPr>
        <p:txBody>
          <a:bodyPr anchor="t" rtlCol="false" tIns="0" lIns="0" bIns="0" rIns="0">
            <a:spAutoFit/>
          </a:bodyPr>
          <a:lstStyle/>
          <a:p>
            <a:pPr algn="ctr">
              <a:lnSpc>
                <a:spcPts val="7877"/>
              </a:lnSpc>
              <a:spcBef>
                <a:spcPct val="0"/>
              </a:spcBef>
            </a:pPr>
            <a:r>
              <a:rPr lang="en-US" sz="7877">
                <a:solidFill>
                  <a:srgbClr val="603B53"/>
                </a:solidFill>
                <a:latin typeface="Lato Heavy"/>
              </a:rPr>
              <a:t>Remaining for us</a:t>
            </a:r>
          </a:p>
        </p:txBody>
      </p:sp>
      <p:sp>
        <p:nvSpPr>
          <p:cNvPr name="TextBox 4" id="4"/>
          <p:cNvSpPr txBox="true"/>
          <p:nvPr/>
        </p:nvSpPr>
        <p:spPr>
          <a:xfrm rot="0">
            <a:off x="4358310" y="2490804"/>
            <a:ext cx="13695041" cy="7796196"/>
          </a:xfrm>
          <a:prstGeom prst="rect">
            <a:avLst/>
          </a:prstGeom>
        </p:spPr>
        <p:txBody>
          <a:bodyPr anchor="t" rtlCol="false" tIns="0" lIns="0" bIns="0" rIns="0">
            <a:spAutoFit/>
          </a:bodyPr>
          <a:lstStyle/>
          <a:p>
            <a:pPr>
              <a:lnSpc>
                <a:spcPts val="5061"/>
              </a:lnSpc>
            </a:pPr>
            <a:r>
              <a:rPr lang="en-US" sz="5061">
                <a:solidFill>
                  <a:srgbClr val="000000"/>
                </a:solidFill>
                <a:latin typeface="Lato Heavy"/>
              </a:rPr>
              <a:t>-Graphical user interface using XD ( interfaces for  guest, coach)</a:t>
            </a:r>
          </a:p>
          <a:p>
            <a:pPr>
              <a:lnSpc>
                <a:spcPts val="5061"/>
              </a:lnSpc>
            </a:pPr>
          </a:p>
          <a:p>
            <a:pPr>
              <a:lnSpc>
                <a:spcPts val="5061"/>
              </a:lnSpc>
            </a:pPr>
            <a:r>
              <a:rPr lang="en-US" sz="5061">
                <a:solidFill>
                  <a:srgbClr val="000000"/>
                </a:solidFill>
                <a:latin typeface="Lato Heavy"/>
              </a:rPr>
              <a:t>-Userflow diagrams using overflow plugin for the guest &amp; coach </a:t>
            </a:r>
          </a:p>
          <a:p>
            <a:pPr>
              <a:lnSpc>
                <a:spcPts val="5061"/>
              </a:lnSpc>
            </a:pPr>
          </a:p>
          <a:p>
            <a:pPr>
              <a:lnSpc>
                <a:spcPts val="5061"/>
              </a:lnSpc>
            </a:pPr>
            <a:r>
              <a:rPr lang="en-US" sz="5061">
                <a:solidFill>
                  <a:srgbClr val="000000"/>
                </a:solidFill>
                <a:latin typeface="Lato Heavy"/>
              </a:rPr>
              <a:t>-Testing (with userzoom go)</a:t>
            </a:r>
          </a:p>
          <a:p>
            <a:pPr>
              <a:lnSpc>
                <a:spcPts val="5061"/>
              </a:lnSpc>
            </a:pPr>
          </a:p>
          <a:p>
            <a:pPr>
              <a:lnSpc>
                <a:spcPts val="5061"/>
              </a:lnSpc>
            </a:pPr>
            <a:r>
              <a:rPr lang="en-US" sz="5061">
                <a:solidFill>
                  <a:srgbClr val="000000"/>
                </a:solidFill>
                <a:latin typeface="Lato Heavy"/>
              </a:rPr>
              <a:t>-3M visual attention insight</a:t>
            </a:r>
          </a:p>
          <a:p>
            <a:pPr>
              <a:lnSpc>
                <a:spcPts val="5061"/>
              </a:lnSpc>
            </a:pPr>
          </a:p>
          <a:p>
            <a:pPr algn="l">
              <a:lnSpc>
                <a:spcPts val="5061"/>
              </a:lnSpc>
              <a:spcBef>
                <a:spcPct val="0"/>
              </a:spcBef>
            </a:pPr>
            <a:r>
              <a:rPr lang="en-US" sz="5061">
                <a:solidFill>
                  <a:srgbClr val="000000"/>
                </a:solidFill>
                <a:latin typeface="Lato Heavy"/>
              </a:rPr>
              <a:t>-ER Diagram</a:t>
            </a:r>
          </a:p>
          <a:p>
            <a:pPr algn="ctr">
              <a:lnSpc>
                <a:spcPts val="5061"/>
              </a:lnSpc>
              <a:spcBef>
                <a:spcPct val="0"/>
              </a:spcBef>
            </a:pP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sp>
        <p:nvSpPr>
          <p:cNvPr name="AutoShape 2" id="2"/>
          <p:cNvSpPr/>
          <p:nvPr/>
        </p:nvSpPr>
        <p:spPr>
          <a:xfrm rot="5399999">
            <a:off x="5137126" y="5377584"/>
            <a:ext cx="10925823" cy="0"/>
          </a:xfrm>
          <a:prstGeom prst="line">
            <a:avLst/>
          </a:prstGeom>
          <a:ln cap="rnd" w="9525">
            <a:solidFill>
              <a:srgbClr val="C8C8C8"/>
            </a:solidFill>
            <a:prstDash val="solid"/>
            <a:headEnd type="none" len="sm" w="sm"/>
            <a:tailEnd type="none" len="sm" w="sm"/>
          </a:ln>
        </p:spPr>
      </p:sp>
      <p:grpSp>
        <p:nvGrpSpPr>
          <p:cNvPr name="Group 3" id="3"/>
          <p:cNvGrpSpPr/>
          <p:nvPr/>
        </p:nvGrpSpPr>
        <p:grpSpPr>
          <a:xfrm rot="0">
            <a:off x="0" y="9310861"/>
            <a:ext cx="18288000" cy="1952277"/>
            <a:chOff x="0" y="0"/>
            <a:chExt cx="6186311" cy="660400"/>
          </a:xfrm>
        </p:grpSpPr>
        <p:sp>
          <p:nvSpPr>
            <p:cNvPr name="Freeform 4" id="4"/>
            <p:cNvSpPr/>
            <p:nvPr/>
          </p:nvSpPr>
          <p:spPr>
            <a:xfrm>
              <a:off x="0" y="0"/>
              <a:ext cx="6186311" cy="660400"/>
            </a:xfrm>
            <a:custGeom>
              <a:avLst/>
              <a:gdLst/>
              <a:ahLst/>
              <a:cxnLst/>
              <a:rect r="r" b="b" t="t" l="l"/>
              <a:pathLst>
                <a:path h="660400" w="6186311">
                  <a:moveTo>
                    <a:pt x="6061851" y="660400"/>
                  </a:moveTo>
                  <a:lnTo>
                    <a:pt x="124460" y="660400"/>
                  </a:lnTo>
                  <a:cubicBezTo>
                    <a:pt x="55880" y="660400"/>
                    <a:pt x="0" y="604520"/>
                    <a:pt x="0" y="535940"/>
                  </a:cubicBezTo>
                  <a:lnTo>
                    <a:pt x="0" y="124460"/>
                  </a:lnTo>
                  <a:cubicBezTo>
                    <a:pt x="0" y="55880"/>
                    <a:pt x="55880" y="0"/>
                    <a:pt x="124460" y="0"/>
                  </a:cubicBezTo>
                  <a:lnTo>
                    <a:pt x="6061851" y="0"/>
                  </a:lnTo>
                  <a:cubicBezTo>
                    <a:pt x="6130431" y="0"/>
                    <a:pt x="6186311" y="55880"/>
                    <a:pt x="6186311" y="124460"/>
                  </a:cubicBezTo>
                  <a:lnTo>
                    <a:pt x="6186311" y="535940"/>
                  </a:lnTo>
                  <a:cubicBezTo>
                    <a:pt x="6186311" y="604520"/>
                    <a:pt x="6130431" y="660400"/>
                    <a:pt x="6061851" y="660400"/>
                  </a:cubicBezTo>
                  <a:close/>
                </a:path>
              </a:pathLst>
            </a:custGeom>
            <a:solidFill>
              <a:srgbClr val="C8C8C8"/>
            </a:solidFill>
          </p:spPr>
        </p:sp>
      </p:grpSp>
      <p:grpSp>
        <p:nvGrpSpPr>
          <p:cNvPr name="Group 5" id="5"/>
          <p:cNvGrpSpPr/>
          <p:nvPr/>
        </p:nvGrpSpPr>
        <p:grpSpPr>
          <a:xfrm rot="0">
            <a:off x="2326705" y="1435679"/>
            <a:ext cx="7065127" cy="6478646"/>
            <a:chOff x="0" y="0"/>
            <a:chExt cx="9420170" cy="8638194"/>
          </a:xfrm>
        </p:grpSpPr>
        <p:sp>
          <p:nvSpPr>
            <p:cNvPr name="TextBox 6" id="6"/>
            <p:cNvSpPr txBox="true"/>
            <p:nvPr/>
          </p:nvSpPr>
          <p:spPr>
            <a:xfrm rot="0">
              <a:off x="0" y="1667906"/>
              <a:ext cx="9420170" cy="6970288"/>
            </a:xfrm>
            <a:prstGeom prst="rect">
              <a:avLst/>
            </a:prstGeom>
          </p:spPr>
          <p:txBody>
            <a:bodyPr anchor="t" rtlCol="false" tIns="0" lIns="0" bIns="0" rIns="0">
              <a:spAutoFit/>
            </a:bodyPr>
            <a:lstStyle/>
            <a:p>
              <a:pPr algn="ctr">
                <a:lnSpc>
                  <a:spcPts val="6250"/>
                </a:lnSpc>
              </a:pPr>
            </a:p>
            <a:p>
              <a:pPr algn="ctr" marL="0" indent="0" lvl="0">
                <a:lnSpc>
                  <a:spcPts val="5045"/>
                </a:lnSpc>
              </a:pPr>
              <a:r>
                <a:rPr lang="en-US" sz="3880">
                  <a:solidFill>
                    <a:srgbClr val="737373"/>
                  </a:solidFill>
                  <a:latin typeface="Alegreya"/>
                </a:rPr>
                <a:t>is a mobile application aims to facilitate everything the user needs to obtain a driving license from A to Z with a full guide and many more new features that will make it the first destination for a ny new learner.</a:t>
              </a:r>
            </a:p>
          </p:txBody>
        </p:sp>
        <p:sp>
          <p:nvSpPr>
            <p:cNvPr name="TextBox 7" id="7"/>
            <p:cNvSpPr txBox="true"/>
            <p:nvPr/>
          </p:nvSpPr>
          <p:spPr>
            <a:xfrm rot="0">
              <a:off x="42060" y="-104775"/>
              <a:ext cx="9378110" cy="1210316"/>
            </a:xfrm>
            <a:prstGeom prst="rect">
              <a:avLst/>
            </a:prstGeom>
          </p:spPr>
          <p:txBody>
            <a:bodyPr anchor="t" rtlCol="false" tIns="0" lIns="0" bIns="0" rIns="0">
              <a:spAutoFit/>
            </a:bodyPr>
            <a:lstStyle/>
            <a:p>
              <a:pPr algn="ctr">
                <a:lnSpc>
                  <a:spcPts val="7648"/>
                </a:lnSpc>
                <a:spcBef>
                  <a:spcPct val="0"/>
                </a:spcBef>
              </a:pPr>
              <a:r>
                <a:rPr lang="en-US" sz="5463">
                  <a:solidFill>
                    <a:srgbClr val="03989E"/>
                  </a:solidFill>
                  <a:latin typeface="Alegreya Bold"/>
                </a:rPr>
                <a:t>MY</a:t>
              </a:r>
              <a:r>
                <a:rPr lang="en-US" sz="5463">
                  <a:solidFill>
                    <a:srgbClr val="472169"/>
                  </a:solidFill>
                  <a:latin typeface="Alegreya Bold"/>
                </a:rPr>
                <a:t> SIGNS</a:t>
              </a:r>
            </a:p>
          </p:txBody>
        </p:sp>
      </p:grpSp>
      <p:grpSp>
        <p:nvGrpSpPr>
          <p:cNvPr name="Group 8" id="8"/>
          <p:cNvGrpSpPr>
            <a:grpSpLocks noChangeAspect="true"/>
          </p:cNvGrpSpPr>
          <p:nvPr/>
        </p:nvGrpSpPr>
        <p:grpSpPr>
          <a:xfrm rot="0">
            <a:off x="12400224" y="623615"/>
            <a:ext cx="4159154" cy="8452439"/>
            <a:chOff x="0" y="0"/>
            <a:chExt cx="5001260" cy="10163810"/>
          </a:xfrm>
        </p:grpSpPr>
        <p:sp>
          <p:nvSpPr>
            <p:cNvPr name="Freeform 9" id="9"/>
            <p:cNvSpPr/>
            <p:nvPr/>
          </p:nvSpPr>
          <p:spPr>
            <a:xfrm>
              <a:off x="0" y="0"/>
              <a:ext cx="5000993" cy="10163632"/>
            </a:xfrm>
            <a:custGeom>
              <a:avLst/>
              <a:gdLst/>
              <a:ahLst/>
              <a:cxnLst/>
              <a:rect r="r" b="b" t="t" l="l"/>
              <a:pathLst>
                <a:path h="10163632" w="5000993">
                  <a:moveTo>
                    <a:pt x="0" y="0"/>
                  </a:moveTo>
                  <a:lnTo>
                    <a:pt x="5000993" y="0"/>
                  </a:lnTo>
                  <a:lnTo>
                    <a:pt x="5000993" y="10163632"/>
                  </a:lnTo>
                  <a:lnTo>
                    <a:pt x="0" y="10163632"/>
                  </a:lnTo>
                  <a:close/>
                </a:path>
              </a:pathLst>
            </a:custGeom>
            <a:blipFill>
              <a:blip r:embed="rId2"/>
              <a:stretch>
                <a:fillRect l="-45" r="-40" t="0" b="1"/>
              </a:stretch>
            </a:blipFill>
          </p:spPr>
        </p:sp>
        <p:sp>
          <p:nvSpPr>
            <p:cNvPr name="Freeform 10" id="10"/>
            <p:cNvSpPr/>
            <p:nvPr/>
          </p:nvSpPr>
          <p:spPr>
            <a:xfrm>
              <a:off x="338760" y="288798"/>
              <a:ext cx="4330776" cy="9398000"/>
            </a:xfrm>
            <a:custGeom>
              <a:avLst/>
              <a:gdLst/>
              <a:ahLst/>
              <a:cxnLst/>
              <a:rect r="r" b="b" t="t" l="l"/>
              <a:pathLst>
                <a:path h="9398000" w="4330776">
                  <a:moveTo>
                    <a:pt x="3894366" y="9398000"/>
                  </a:moveTo>
                  <a:lnTo>
                    <a:pt x="436410" y="9398000"/>
                  </a:lnTo>
                  <a:cubicBezTo>
                    <a:pt x="195389" y="9398000"/>
                    <a:pt x="0" y="9202610"/>
                    <a:pt x="0" y="8961590"/>
                  </a:cubicBezTo>
                  <a:lnTo>
                    <a:pt x="0" y="436410"/>
                  </a:lnTo>
                  <a:cubicBezTo>
                    <a:pt x="0" y="195390"/>
                    <a:pt x="195389" y="0"/>
                    <a:pt x="436410" y="0"/>
                  </a:cubicBezTo>
                  <a:lnTo>
                    <a:pt x="861580" y="0"/>
                  </a:lnTo>
                  <a:cubicBezTo>
                    <a:pt x="902373" y="0"/>
                    <a:pt x="935444" y="33071"/>
                    <a:pt x="935444" y="73863"/>
                  </a:cubicBezTo>
                  <a:lnTo>
                    <a:pt x="935444" y="73863"/>
                  </a:lnTo>
                  <a:cubicBezTo>
                    <a:pt x="935444" y="225019"/>
                    <a:pt x="1057745" y="347688"/>
                    <a:pt x="1208913" y="348120"/>
                  </a:cubicBezTo>
                  <a:lnTo>
                    <a:pt x="3105874" y="353619"/>
                  </a:lnTo>
                  <a:cubicBezTo>
                    <a:pt x="3257651" y="354063"/>
                    <a:pt x="3380930" y="231140"/>
                    <a:pt x="3380930" y="79362"/>
                  </a:cubicBezTo>
                  <a:lnTo>
                    <a:pt x="3380930" y="73863"/>
                  </a:lnTo>
                  <a:cubicBezTo>
                    <a:pt x="3380930" y="33071"/>
                    <a:pt x="3414001" y="0"/>
                    <a:pt x="3454794" y="0"/>
                  </a:cubicBezTo>
                  <a:lnTo>
                    <a:pt x="3894366" y="0"/>
                  </a:lnTo>
                  <a:cubicBezTo>
                    <a:pt x="4135387" y="0"/>
                    <a:pt x="4330776" y="195390"/>
                    <a:pt x="4330776" y="436410"/>
                  </a:cubicBezTo>
                  <a:lnTo>
                    <a:pt x="4330776" y="8961603"/>
                  </a:lnTo>
                  <a:cubicBezTo>
                    <a:pt x="4330776" y="9202610"/>
                    <a:pt x="4135387" y="9398000"/>
                    <a:pt x="3894366" y="9398000"/>
                  </a:cubicBezTo>
                  <a:close/>
                </a:path>
              </a:pathLst>
            </a:custGeom>
            <a:blipFill>
              <a:blip r:embed="rId3"/>
              <a:stretch>
                <a:fillRect l="6467" r="6326" t="2841" b="4693"/>
              </a:stretch>
            </a:blipFill>
          </p:spPr>
        </p:sp>
      </p:grpSp>
      <p:grpSp>
        <p:nvGrpSpPr>
          <p:cNvPr name="Group 11" id="11"/>
          <p:cNvGrpSpPr/>
          <p:nvPr/>
        </p:nvGrpSpPr>
        <p:grpSpPr>
          <a:xfrm rot="0">
            <a:off x="1028700" y="1028700"/>
            <a:ext cx="817361" cy="813958"/>
            <a:chOff x="0" y="0"/>
            <a:chExt cx="1089815" cy="1085278"/>
          </a:xfrm>
        </p:grpSpPr>
        <p:pic>
          <p:nvPicPr>
            <p:cNvPr name="Picture 12" id="12"/>
            <p:cNvPicPr>
              <a:picLocks noChangeAspect="true"/>
            </p:cNvPicPr>
            <p:nvPr/>
          </p:nvPicPr>
          <p:blipFill>
            <a:blip r:embed="rId4"/>
            <a:srcRect l="0" t="145" r="0" b="145"/>
            <a:stretch>
              <a:fillRect/>
            </a:stretch>
          </p:blipFill>
          <p:spPr>
            <a:xfrm flipH="false" flipV="false" rot="0">
              <a:off x="0" y="0"/>
              <a:ext cx="1089815" cy="1085278"/>
            </a:xfrm>
            <a:prstGeom prst="rect">
              <a:avLst/>
            </a:prstGeom>
          </p:spPr>
        </p:pic>
        <p:sp>
          <p:nvSpPr>
            <p:cNvPr name="TextBox 13" id="13"/>
            <p:cNvSpPr txBox="true"/>
            <p:nvPr/>
          </p:nvSpPr>
          <p:spPr>
            <a:xfrm rot="0">
              <a:off x="179935" y="307654"/>
              <a:ext cx="729946" cy="450215"/>
            </a:xfrm>
            <a:prstGeom prst="rect">
              <a:avLst/>
            </a:prstGeom>
          </p:spPr>
          <p:txBody>
            <a:bodyPr anchor="t" rtlCol="false" tIns="0" lIns="0" bIns="0" rIns="0">
              <a:spAutoFit/>
            </a:bodyPr>
            <a:lstStyle/>
            <a:p>
              <a:pPr algn="ctr" marL="0" indent="0" lvl="0">
                <a:lnSpc>
                  <a:spcPts val="2730"/>
                </a:lnSpc>
              </a:pPr>
              <a:r>
                <a:rPr lang="en-US" sz="2100" spc="-63">
                  <a:solidFill>
                    <a:srgbClr val="472169"/>
                  </a:solidFill>
                  <a:latin typeface="Roboto"/>
                </a:rPr>
                <a:t>02</a:t>
              </a:r>
            </a:p>
          </p:txBody>
        </p:sp>
      </p:gr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8F8F8"/>
        </a:solidFill>
      </p:bgPr>
    </p:bg>
    <p:spTree>
      <p:nvGrpSpPr>
        <p:cNvPr id="1" name=""/>
        <p:cNvGrpSpPr/>
        <p:nvPr/>
      </p:nvGrpSpPr>
      <p:grpSpPr>
        <a:xfrm>
          <a:off x="0" y="0"/>
          <a:ext cx="0" cy="0"/>
          <a:chOff x="0" y="0"/>
          <a:chExt cx="0" cy="0"/>
        </a:xfrm>
      </p:grpSpPr>
      <p:grpSp>
        <p:nvGrpSpPr>
          <p:cNvPr name="Group 2" id="2"/>
          <p:cNvGrpSpPr/>
          <p:nvPr/>
        </p:nvGrpSpPr>
        <p:grpSpPr>
          <a:xfrm rot="-10800000">
            <a:off x="16404466" y="1028700"/>
            <a:ext cx="854834" cy="359713"/>
            <a:chOff x="0" y="0"/>
            <a:chExt cx="1139779" cy="479617"/>
          </a:xfrm>
        </p:grpSpPr>
        <p:grpSp>
          <p:nvGrpSpPr>
            <p:cNvPr name="Group 3" id="3"/>
            <p:cNvGrpSpPr>
              <a:grpSpLocks noChangeAspect="true"/>
            </p:cNvGrpSpPr>
            <p:nvPr/>
          </p:nvGrpSpPr>
          <p:grpSpPr>
            <a:xfrm rot="0">
              <a:off x="0" y="0"/>
              <a:ext cx="479617" cy="479617"/>
              <a:chOff x="1371600" y="6705600"/>
              <a:chExt cx="10972800" cy="10972800"/>
            </a:xfrm>
          </p:grpSpPr>
          <p:sp>
            <p:nvSpPr>
              <p:cNvPr name="Freeform 4" id="4"/>
              <p:cNvSpPr/>
              <p:nvPr/>
            </p:nvSpPr>
            <p:spPr>
              <a:xfrm>
                <a:off x="1362808" y="6434629"/>
                <a:ext cx="10990384" cy="11514742"/>
              </a:xfrm>
              <a:custGeom>
                <a:avLst/>
                <a:gdLst/>
                <a:ahLst/>
                <a:cxnLst/>
                <a:rect r="r" b="b" t="t" l="l"/>
                <a:pathLst>
                  <a:path h="11514742" w="10990384">
                    <a:moveTo>
                      <a:pt x="8792" y="5757371"/>
                    </a:moveTo>
                    <a:cubicBezTo>
                      <a:pt x="0" y="7723318"/>
                      <a:pt x="1043775" y="9543701"/>
                      <a:pt x="2744885" y="10529222"/>
                    </a:cubicBezTo>
                    <a:cubicBezTo>
                      <a:pt x="4445994" y="11514742"/>
                      <a:pt x="6544389" y="11514742"/>
                      <a:pt x="8245499" y="10529222"/>
                    </a:cubicBezTo>
                    <a:cubicBezTo>
                      <a:pt x="9946609" y="9543701"/>
                      <a:pt x="10990384" y="7723318"/>
                      <a:pt x="10981592" y="5757371"/>
                    </a:cubicBezTo>
                    <a:cubicBezTo>
                      <a:pt x="10990384" y="3791424"/>
                      <a:pt x="9946609" y="1971041"/>
                      <a:pt x="8245499" y="985520"/>
                    </a:cubicBezTo>
                    <a:cubicBezTo>
                      <a:pt x="6544389" y="0"/>
                      <a:pt x="4445994" y="0"/>
                      <a:pt x="2744885" y="985520"/>
                    </a:cubicBezTo>
                    <a:cubicBezTo>
                      <a:pt x="1043775" y="1971041"/>
                      <a:pt x="0" y="3791424"/>
                      <a:pt x="8792" y="5757371"/>
                    </a:cubicBezTo>
                    <a:close/>
                  </a:path>
                </a:pathLst>
              </a:custGeom>
              <a:solidFill>
                <a:srgbClr val="603B53"/>
              </a:solidFill>
            </p:spPr>
          </p:sp>
        </p:grpSp>
        <p:grpSp>
          <p:nvGrpSpPr>
            <p:cNvPr name="Group 5" id="5"/>
            <p:cNvGrpSpPr>
              <a:grpSpLocks noChangeAspect="true"/>
            </p:cNvGrpSpPr>
            <p:nvPr/>
          </p:nvGrpSpPr>
          <p:grpSpPr>
            <a:xfrm rot="0">
              <a:off x="660162" y="0"/>
              <a:ext cx="479617" cy="479617"/>
              <a:chOff x="1371600" y="6705600"/>
              <a:chExt cx="10972800" cy="10972800"/>
            </a:xfrm>
          </p:grpSpPr>
          <p:sp>
            <p:nvSpPr>
              <p:cNvPr name="Freeform 6" id="6"/>
              <p:cNvSpPr/>
              <p:nvPr/>
            </p:nvSpPr>
            <p:spPr>
              <a:xfrm>
                <a:off x="1362808" y="6434629"/>
                <a:ext cx="10990384" cy="11514742"/>
              </a:xfrm>
              <a:custGeom>
                <a:avLst/>
                <a:gdLst/>
                <a:ahLst/>
                <a:cxnLst/>
                <a:rect r="r" b="b" t="t" l="l"/>
                <a:pathLst>
                  <a:path h="11514742" w="10990384">
                    <a:moveTo>
                      <a:pt x="8792" y="5757371"/>
                    </a:moveTo>
                    <a:cubicBezTo>
                      <a:pt x="0" y="7723318"/>
                      <a:pt x="1043775" y="9543701"/>
                      <a:pt x="2744885" y="10529222"/>
                    </a:cubicBezTo>
                    <a:cubicBezTo>
                      <a:pt x="4445994" y="11514742"/>
                      <a:pt x="6544389" y="11514742"/>
                      <a:pt x="8245499" y="10529222"/>
                    </a:cubicBezTo>
                    <a:cubicBezTo>
                      <a:pt x="9946609" y="9543701"/>
                      <a:pt x="10990384" y="7723318"/>
                      <a:pt x="10981592" y="5757371"/>
                    </a:cubicBezTo>
                    <a:cubicBezTo>
                      <a:pt x="10990384" y="3791424"/>
                      <a:pt x="9946609" y="1971041"/>
                      <a:pt x="8245499" y="985520"/>
                    </a:cubicBezTo>
                    <a:cubicBezTo>
                      <a:pt x="6544389" y="0"/>
                      <a:pt x="4445994" y="0"/>
                      <a:pt x="2744885" y="985520"/>
                    </a:cubicBezTo>
                    <a:cubicBezTo>
                      <a:pt x="1043775" y="1971041"/>
                      <a:pt x="0" y="3791424"/>
                      <a:pt x="8792" y="5757371"/>
                    </a:cubicBezTo>
                    <a:close/>
                  </a:path>
                </a:pathLst>
              </a:custGeom>
              <a:solidFill>
                <a:srgbClr val="993746">
                  <a:alpha val="49804"/>
                </a:srgbClr>
              </a:solidFill>
            </p:spPr>
          </p:sp>
        </p:grpSp>
      </p:grpSp>
      <p:sp>
        <p:nvSpPr>
          <p:cNvPr name="AutoShape 7" id="7"/>
          <p:cNvSpPr/>
          <p:nvPr/>
        </p:nvSpPr>
        <p:spPr>
          <a:xfrm rot="0">
            <a:off x="2019448" y="1264509"/>
            <a:ext cx="4083163" cy="6429202"/>
          </a:xfrm>
          <a:prstGeom prst="rect">
            <a:avLst/>
          </a:prstGeom>
          <a:solidFill>
            <a:srgbClr val="C8C8C8"/>
          </a:solidFill>
        </p:spPr>
      </p:sp>
      <p:pic>
        <p:nvPicPr>
          <p:cNvPr name="Picture 8" id="8"/>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0">
            <a:off x="5039230" y="1028700"/>
            <a:ext cx="2126760" cy="510422"/>
          </a:xfrm>
          <a:prstGeom prst="rect">
            <a:avLst/>
          </a:prstGeom>
        </p:spPr>
      </p:pic>
      <p:grpSp>
        <p:nvGrpSpPr>
          <p:cNvPr name="Group 9" id="9"/>
          <p:cNvGrpSpPr>
            <a:grpSpLocks noChangeAspect="true"/>
          </p:cNvGrpSpPr>
          <p:nvPr/>
        </p:nvGrpSpPr>
        <p:grpSpPr>
          <a:xfrm rot="0">
            <a:off x="4365146" y="1899875"/>
            <a:ext cx="3474928" cy="7061922"/>
            <a:chOff x="0" y="0"/>
            <a:chExt cx="5001260" cy="10163810"/>
          </a:xfrm>
        </p:grpSpPr>
        <p:sp>
          <p:nvSpPr>
            <p:cNvPr name="Freeform 10" id="10"/>
            <p:cNvSpPr/>
            <p:nvPr/>
          </p:nvSpPr>
          <p:spPr>
            <a:xfrm>
              <a:off x="0" y="0"/>
              <a:ext cx="5000993" cy="10163632"/>
            </a:xfrm>
            <a:custGeom>
              <a:avLst/>
              <a:gdLst/>
              <a:ahLst/>
              <a:cxnLst/>
              <a:rect r="r" b="b" t="t" l="l"/>
              <a:pathLst>
                <a:path h="10163632" w="5000993">
                  <a:moveTo>
                    <a:pt x="0" y="0"/>
                  </a:moveTo>
                  <a:lnTo>
                    <a:pt x="5000993" y="0"/>
                  </a:lnTo>
                  <a:lnTo>
                    <a:pt x="5000993" y="10163632"/>
                  </a:lnTo>
                  <a:lnTo>
                    <a:pt x="0" y="10163632"/>
                  </a:lnTo>
                  <a:close/>
                </a:path>
              </a:pathLst>
            </a:custGeom>
            <a:blipFill>
              <a:blip r:embed="rId4"/>
              <a:stretch>
                <a:fillRect l="-45" r="-40" t="0" b="1"/>
              </a:stretch>
            </a:blipFill>
          </p:spPr>
        </p:sp>
        <p:sp>
          <p:nvSpPr>
            <p:cNvPr name="Freeform 11" id="11"/>
            <p:cNvSpPr/>
            <p:nvPr/>
          </p:nvSpPr>
          <p:spPr>
            <a:xfrm>
              <a:off x="338760" y="288798"/>
              <a:ext cx="4330776" cy="9398000"/>
            </a:xfrm>
            <a:custGeom>
              <a:avLst/>
              <a:gdLst/>
              <a:ahLst/>
              <a:cxnLst/>
              <a:rect r="r" b="b" t="t" l="l"/>
              <a:pathLst>
                <a:path h="9398000" w="4330776">
                  <a:moveTo>
                    <a:pt x="3894366" y="9398000"/>
                  </a:moveTo>
                  <a:lnTo>
                    <a:pt x="436410" y="9398000"/>
                  </a:lnTo>
                  <a:cubicBezTo>
                    <a:pt x="195389" y="9398000"/>
                    <a:pt x="0" y="9202610"/>
                    <a:pt x="0" y="8961590"/>
                  </a:cubicBezTo>
                  <a:lnTo>
                    <a:pt x="0" y="436410"/>
                  </a:lnTo>
                  <a:cubicBezTo>
                    <a:pt x="0" y="195390"/>
                    <a:pt x="195389" y="0"/>
                    <a:pt x="436410" y="0"/>
                  </a:cubicBezTo>
                  <a:lnTo>
                    <a:pt x="861580" y="0"/>
                  </a:lnTo>
                  <a:cubicBezTo>
                    <a:pt x="902373" y="0"/>
                    <a:pt x="935444" y="33071"/>
                    <a:pt x="935444" y="73863"/>
                  </a:cubicBezTo>
                  <a:lnTo>
                    <a:pt x="935444" y="73863"/>
                  </a:lnTo>
                  <a:cubicBezTo>
                    <a:pt x="935444" y="225019"/>
                    <a:pt x="1057745" y="347688"/>
                    <a:pt x="1208913" y="348120"/>
                  </a:cubicBezTo>
                  <a:lnTo>
                    <a:pt x="3105874" y="353619"/>
                  </a:lnTo>
                  <a:cubicBezTo>
                    <a:pt x="3257651" y="354063"/>
                    <a:pt x="3380930" y="231140"/>
                    <a:pt x="3380930" y="79362"/>
                  </a:cubicBezTo>
                  <a:lnTo>
                    <a:pt x="3380930" y="73863"/>
                  </a:lnTo>
                  <a:cubicBezTo>
                    <a:pt x="3380930" y="33071"/>
                    <a:pt x="3414001" y="0"/>
                    <a:pt x="3454794" y="0"/>
                  </a:cubicBezTo>
                  <a:lnTo>
                    <a:pt x="3894366" y="0"/>
                  </a:lnTo>
                  <a:cubicBezTo>
                    <a:pt x="4135387" y="0"/>
                    <a:pt x="4330776" y="195390"/>
                    <a:pt x="4330776" y="436410"/>
                  </a:cubicBezTo>
                  <a:lnTo>
                    <a:pt x="4330776" y="8961603"/>
                  </a:lnTo>
                  <a:cubicBezTo>
                    <a:pt x="4330776" y="9202610"/>
                    <a:pt x="4135387" y="9398000"/>
                    <a:pt x="3894366" y="9398000"/>
                  </a:cubicBezTo>
                  <a:close/>
                </a:path>
              </a:pathLst>
            </a:custGeom>
            <a:blipFill>
              <a:blip r:embed="rId5"/>
              <a:stretch>
                <a:fillRect l="6467" r="6326" t="2841" b="4693"/>
              </a:stretch>
            </a:blipFill>
          </p:spPr>
        </p:sp>
      </p:grpSp>
      <p:grpSp>
        <p:nvGrpSpPr>
          <p:cNvPr name="Group 12" id="12"/>
          <p:cNvGrpSpPr/>
          <p:nvPr/>
        </p:nvGrpSpPr>
        <p:grpSpPr>
          <a:xfrm rot="0">
            <a:off x="8760162" y="1283911"/>
            <a:ext cx="7065127" cy="2658787"/>
            <a:chOff x="0" y="0"/>
            <a:chExt cx="9420170" cy="3545050"/>
          </a:xfrm>
        </p:grpSpPr>
        <p:sp>
          <p:nvSpPr>
            <p:cNvPr name="TextBox 13" id="13"/>
            <p:cNvSpPr txBox="true"/>
            <p:nvPr/>
          </p:nvSpPr>
          <p:spPr>
            <a:xfrm rot="0">
              <a:off x="0" y="1667906"/>
              <a:ext cx="9420170" cy="1877144"/>
            </a:xfrm>
            <a:prstGeom prst="rect">
              <a:avLst/>
            </a:prstGeom>
          </p:spPr>
          <p:txBody>
            <a:bodyPr anchor="t" rtlCol="false" tIns="0" lIns="0" bIns="0" rIns="0">
              <a:spAutoFit/>
            </a:bodyPr>
            <a:lstStyle/>
            <a:p>
              <a:pPr algn="ctr">
                <a:lnSpc>
                  <a:spcPts val="6250"/>
                </a:lnSpc>
              </a:pPr>
            </a:p>
            <a:p>
              <a:pPr algn="ctr" marL="0" indent="0" lvl="0">
                <a:lnSpc>
                  <a:spcPts val="5045"/>
                </a:lnSpc>
              </a:pPr>
            </a:p>
          </p:txBody>
        </p:sp>
        <p:sp>
          <p:nvSpPr>
            <p:cNvPr name="TextBox 14" id="14"/>
            <p:cNvSpPr txBox="true"/>
            <p:nvPr/>
          </p:nvSpPr>
          <p:spPr>
            <a:xfrm rot="0">
              <a:off x="42060" y="-104775"/>
              <a:ext cx="9378110" cy="1210316"/>
            </a:xfrm>
            <a:prstGeom prst="rect">
              <a:avLst/>
            </a:prstGeom>
          </p:spPr>
          <p:txBody>
            <a:bodyPr anchor="t" rtlCol="false" tIns="0" lIns="0" bIns="0" rIns="0">
              <a:spAutoFit/>
            </a:bodyPr>
            <a:lstStyle/>
            <a:p>
              <a:pPr algn="ctr">
                <a:lnSpc>
                  <a:spcPts val="7648"/>
                </a:lnSpc>
                <a:spcBef>
                  <a:spcPct val="0"/>
                </a:spcBef>
              </a:pPr>
              <a:r>
                <a:rPr lang="en-US" sz="5463">
                  <a:solidFill>
                    <a:srgbClr val="603B53"/>
                  </a:solidFill>
                  <a:latin typeface="Alegreya Bold"/>
                </a:rPr>
                <a:t>Why Application?</a:t>
              </a:r>
            </a:p>
          </p:txBody>
        </p:sp>
      </p:grpSp>
      <p:sp>
        <p:nvSpPr>
          <p:cNvPr name="TextBox 15" id="15"/>
          <p:cNvSpPr txBox="true"/>
          <p:nvPr/>
        </p:nvSpPr>
        <p:spPr>
          <a:xfrm rot="0">
            <a:off x="8241481" y="2853307"/>
            <a:ext cx="9213762" cy="5749690"/>
          </a:xfrm>
          <a:prstGeom prst="rect">
            <a:avLst/>
          </a:prstGeom>
        </p:spPr>
        <p:txBody>
          <a:bodyPr anchor="t" rtlCol="false" tIns="0" lIns="0" bIns="0" rIns="0">
            <a:spAutoFit/>
          </a:bodyPr>
          <a:lstStyle/>
          <a:p>
            <a:pPr marL="803055" indent="-401528" lvl="1">
              <a:lnSpc>
                <a:spcPts val="5765"/>
              </a:lnSpc>
              <a:buFont typeface="Arial"/>
              <a:buChar char="•"/>
            </a:pPr>
            <a:r>
              <a:rPr lang="en-US" sz="3719">
                <a:solidFill>
                  <a:srgbClr val="000000"/>
                </a:solidFill>
                <a:latin typeface="Alegreya"/>
              </a:rPr>
              <a:t>M</a:t>
            </a:r>
            <a:r>
              <a:rPr lang="en-US" sz="3719">
                <a:solidFill>
                  <a:srgbClr val="000000"/>
                </a:solidFill>
                <a:latin typeface="Alegreya"/>
              </a:rPr>
              <a:t>uch quicker than a mobile website.</a:t>
            </a:r>
          </a:p>
          <a:p>
            <a:pPr marL="803055" indent="-401528" lvl="1">
              <a:lnSpc>
                <a:spcPts val="5765"/>
              </a:lnSpc>
              <a:buFont typeface="Arial"/>
              <a:buChar char="•"/>
            </a:pPr>
            <a:r>
              <a:rPr lang="en-US" sz="3719">
                <a:solidFill>
                  <a:srgbClr val="000000"/>
                </a:solidFill>
                <a:latin typeface="Alegreya"/>
              </a:rPr>
              <a:t>Apps usually store their data locally on mobile devices, in contrast to websites that generally use web servers. For this reason, data retrieval happens swiftly in mobile apps.</a:t>
            </a:r>
          </a:p>
          <a:p>
            <a:pPr marL="803055" indent="-401528" lvl="1">
              <a:lnSpc>
                <a:spcPts val="5765"/>
              </a:lnSpc>
              <a:buFont typeface="Arial"/>
              <a:buChar char="•"/>
            </a:pPr>
            <a:r>
              <a:rPr lang="en-US" sz="3719">
                <a:solidFill>
                  <a:srgbClr val="000000"/>
                </a:solidFill>
                <a:latin typeface="Alegreya"/>
              </a:rPr>
              <a:t>Apps can further save users’ time by storing their preferences.</a:t>
            </a:r>
          </a:p>
        </p:txBody>
      </p:sp>
      <p:grpSp>
        <p:nvGrpSpPr>
          <p:cNvPr name="Group 16" id="16"/>
          <p:cNvGrpSpPr/>
          <p:nvPr/>
        </p:nvGrpSpPr>
        <p:grpSpPr>
          <a:xfrm rot="0">
            <a:off x="1028700" y="8444342"/>
            <a:ext cx="817361" cy="813958"/>
            <a:chOff x="0" y="0"/>
            <a:chExt cx="1089815" cy="1085278"/>
          </a:xfrm>
        </p:grpSpPr>
        <p:pic>
          <p:nvPicPr>
            <p:cNvPr name="Picture 17" id="17"/>
            <p:cNvPicPr>
              <a:picLocks noChangeAspect="true"/>
            </p:cNvPicPr>
            <p:nvPr/>
          </p:nvPicPr>
          <p:blipFill>
            <a:blip r:embed="rId6"/>
            <a:srcRect l="0" t="145" r="0" b="145"/>
            <a:stretch>
              <a:fillRect/>
            </a:stretch>
          </p:blipFill>
          <p:spPr>
            <a:xfrm flipH="false" flipV="false" rot="0">
              <a:off x="0" y="0"/>
              <a:ext cx="1089815" cy="1085278"/>
            </a:xfrm>
            <a:prstGeom prst="rect">
              <a:avLst/>
            </a:prstGeom>
          </p:spPr>
        </p:pic>
        <p:sp>
          <p:nvSpPr>
            <p:cNvPr name="TextBox 18" id="18"/>
            <p:cNvSpPr txBox="true"/>
            <p:nvPr/>
          </p:nvSpPr>
          <p:spPr>
            <a:xfrm rot="0">
              <a:off x="179935" y="307654"/>
              <a:ext cx="729946" cy="450215"/>
            </a:xfrm>
            <a:prstGeom prst="rect">
              <a:avLst/>
            </a:prstGeom>
          </p:spPr>
          <p:txBody>
            <a:bodyPr anchor="t" rtlCol="false" tIns="0" lIns="0" bIns="0" rIns="0">
              <a:spAutoFit/>
            </a:bodyPr>
            <a:lstStyle/>
            <a:p>
              <a:pPr algn="ctr" marL="0" indent="0" lvl="0">
                <a:lnSpc>
                  <a:spcPts val="2730"/>
                </a:lnSpc>
              </a:pPr>
              <a:r>
                <a:rPr lang="en-US" sz="2100" spc="-63">
                  <a:solidFill>
                    <a:srgbClr val="472169"/>
                  </a:solidFill>
                  <a:latin typeface="Roboto"/>
                </a:rPr>
                <a:t>03</a:t>
              </a:r>
            </a:p>
          </p:txBody>
        </p:sp>
      </p:gr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5F5EF"/>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4110719" y="1975498"/>
            <a:ext cx="2643311" cy="2643300"/>
            <a:chOff x="0" y="0"/>
            <a:chExt cx="6350000" cy="6349975"/>
          </a:xfrm>
        </p:grpSpPr>
        <p:sp>
          <p:nvSpPr>
            <p:cNvPr name="Freeform 3" id="3"/>
            <p:cNvSpPr/>
            <p:nvPr/>
          </p:nvSpPr>
          <p:spPr>
            <a:xfrm>
              <a:off x="0" y="0"/>
              <a:ext cx="6350000" cy="6349974"/>
            </a:xfrm>
            <a:custGeom>
              <a:avLst/>
              <a:gdLst/>
              <a:ahLst/>
              <a:cxnLst/>
              <a:rect r="r" b="b" t="t" l="l"/>
              <a:pathLst>
                <a:path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l="-3191" r="-3191" t="0" b="0"/>
              </a:stretch>
            </a:blipFill>
          </p:spPr>
        </p:sp>
      </p:grpSp>
      <p:grpSp>
        <p:nvGrpSpPr>
          <p:cNvPr name="Group 4" id="4"/>
          <p:cNvGrpSpPr>
            <a:grpSpLocks noChangeAspect="true"/>
          </p:cNvGrpSpPr>
          <p:nvPr/>
        </p:nvGrpSpPr>
        <p:grpSpPr>
          <a:xfrm rot="0">
            <a:off x="229612" y="1601130"/>
            <a:ext cx="3392050" cy="3392037"/>
            <a:chOff x="0" y="0"/>
            <a:chExt cx="6350000" cy="6349975"/>
          </a:xfrm>
        </p:grpSpPr>
        <p:sp>
          <p:nvSpPr>
            <p:cNvPr name="Freeform 5" id="5"/>
            <p:cNvSpPr/>
            <p:nvPr/>
          </p:nvSpPr>
          <p:spPr>
            <a:xfrm>
              <a:off x="0" y="0"/>
              <a:ext cx="6350000" cy="6349974"/>
            </a:xfrm>
            <a:custGeom>
              <a:avLst/>
              <a:gdLst/>
              <a:ahLst/>
              <a:cxnLst/>
              <a:rect r="r" b="b" t="t" l="l"/>
              <a:pathLst>
                <a:path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3"/>
              <a:stretch>
                <a:fillRect l="-45705" r="-45705" t="0" b="0"/>
              </a:stretch>
            </a:blipFill>
          </p:spPr>
        </p:sp>
      </p:grpSp>
      <p:pic>
        <p:nvPicPr>
          <p:cNvPr name="Picture 6" id="6"/>
          <p:cNvPicPr>
            <a:picLocks noChangeAspect="true"/>
          </p:cNvPicPr>
          <p:nvPr/>
        </p:nvPicPr>
        <p:blipFill>
          <a:blip r:embed="rId4"/>
          <a:srcRect l="0" t="0" r="0" b="0"/>
          <a:stretch>
            <a:fillRect/>
          </a:stretch>
        </p:blipFill>
        <p:spPr>
          <a:xfrm flipH="false" flipV="false" rot="0">
            <a:off x="11142601" y="2331071"/>
            <a:ext cx="1932155" cy="1932155"/>
          </a:xfrm>
          <a:prstGeom prst="rect">
            <a:avLst/>
          </a:prstGeom>
        </p:spPr>
      </p:pic>
      <p:pic>
        <p:nvPicPr>
          <p:cNvPr name="Picture 7" id="7"/>
          <p:cNvPicPr>
            <a:picLocks noChangeAspect="true"/>
          </p:cNvPicPr>
          <p:nvPr/>
        </p:nvPicPr>
        <p:blipFill>
          <a:blip r:embed="rId5"/>
          <a:srcRect l="0" t="0" r="0" b="0"/>
          <a:stretch>
            <a:fillRect/>
          </a:stretch>
        </p:blipFill>
        <p:spPr>
          <a:xfrm flipH="false" flipV="false" rot="0">
            <a:off x="13563813" y="2359708"/>
            <a:ext cx="4494575" cy="1874880"/>
          </a:xfrm>
          <a:prstGeom prst="rect">
            <a:avLst/>
          </a:prstGeom>
        </p:spPr>
      </p:pic>
      <p:pic>
        <p:nvPicPr>
          <p:cNvPr name="Picture 8" id="8"/>
          <p:cNvPicPr>
            <a:picLocks noChangeAspect="true"/>
          </p:cNvPicPr>
          <p:nvPr/>
        </p:nvPicPr>
        <p:blipFill>
          <a:blip r:embed="rId6"/>
          <a:srcRect l="345" t="0" r="345" b="0"/>
          <a:stretch>
            <a:fillRect/>
          </a:stretch>
        </p:blipFill>
        <p:spPr>
          <a:xfrm flipH="false" flipV="false" rot="0">
            <a:off x="7178912" y="1429708"/>
            <a:ext cx="3538807" cy="3563459"/>
          </a:xfrm>
          <a:prstGeom prst="rect">
            <a:avLst/>
          </a:prstGeom>
        </p:spPr>
      </p:pic>
      <p:sp>
        <p:nvSpPr>
          <p:cNvPr name="TextBox 9" id="9"/>
          <p:cNvSpPr txBox="true"/>
          <p:nvPr/>
        </p:nvSpPr>
        <p:spPr>
          <a:xfrm rot="0">
            <a:off x="15927792" y="8538044"/>
            <a:ext cx="1331508" cy="845668"/>
          </a:xfrm>
          <a:prstGeom prst="rect">
            <a:avLst/>
          </a:prstGeom>
        </p:spPr>
        <p:txBody>
          <a:bodyPr anchor="t" rtlCol="false" tIns="0" lIns="0" bIns="0" rIns="0">
            <a:spAutoFit/>
          </a:bodyPr>
          <a:lstStyle/>
          <a:p>
            <a:pPr algn="r" marL="0" indent="0" lvl="0">
              <a:lnSpc>
                <a:spcPts val="6400"/>
              </a:lnSpc>
              <a:spcBef>
                <a:spcPct val="0"/>
              </a:spcBef>
            </a:pPr>
            <a:r>
              <a:rPr lang="en-US" sz="6400">
                <a:solidFill>
                  <a:srgbClr val="304543"/>
                </a:solidFill>
                <a:latin typeface="Cormorant Garamond Medium"/>
              </a:rPr>
              <a:t>07</a:t>
            </a:r>
          </a:p>
        </p:txBody>
      </p:sp>
      <p:grpSp>
        <p:nvGrpSpPr>
          <p:cNvPr name="Group 10" id="10"/>
          <p:cNvGrpSpPr/>
          <p:nvPr/>
        </p:nvGrpSpPr>
        <p:grpSpPr>
          <a:xfrm rot="0">
            <a:off x="833016" y="6011522"/>
            <a:ext cx="16230600" cy="2887444"/>
            <a:chOff x="0" y="0"/>
            <a:chExt cx="21640800" cy="3849925"/>
          </a:xfrm>
        </p:grpSpPr>
        <p:grpSp>
          <p:nvGrpSpPr>
            <p:cNvPr name="Group 11" id="11"/>
            <p:cNvGrpSpPr>
              <a:grpSpLocks noChangeAspect="true"/>
            </p:cNvGrpSpPr>
            <p:nvPr/>
          </p:nvGrpSpPr>
          <p:grpSpPr>
            <a:xfrm rot="0">
              <a:off x="18000192" y="104666"/>
              <a:ext cx="3640608" cy="3640593"/>
              <a:chOff x="0" y="0"/>
              <a:chExt cx="6350000" cy="6349975"/>
            </a:xfrm>
          </p:grpSpPr>
          <p:sp>
            <p:nvSpPr>
              <p:cNvPr name="Freeform 12" id="12"/>
              <p:cNvSpPr/>
              <p:nvPr/>
            </p:nvSpPr>
            <p:spPr>
              <a:xfrm>
                <a:off x="0" y="0"/>
                <a:ext cx="6350000" cy="6349974"/>
              </a:xfrm>
              <a:custGeom>
                <a:avLst/>
                <a:gdLst/>
                <a:ahLst/>
                <a:cxnLst/>
                <a:rect r="r" b="b" t="t" l="l"/>
                <a:pathLst>
                  <a:path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7"/>
                <a:stretch>
                  <a:fillRect l="0" r="0" t="0" b="0"/>
                </a:stretch>
              </a:blipFill>
            </p:spPr>
          </p:sp>
        </p:grpSp>
        <p:pic>
          <p:nvPicPr>
            <p:cNvPr name="Picture 13" id="13"/>
            <p:cNvPicPr>
              <a:picLocks noChangeAspect="true"/>
            </p:cNvPicPr>
            <p:nvPr/>
          </p:nvPicPr>
          <p:blipFill>
            <a:blip r:embed="rId8"/>
            <a:srcRect l="0" t="0" r="0" b="0"/>
            <a:stretch>
              <a:fillRect/>
            </a:stretch>
          </p:blipFill>
          <p:spPr>
            <a:xfrm flipH="false" flipV="false" rot="0">
              <a:off x="0" y="1042407"/>
              <a:ext cx="3530220" cy="1765110"/>
            </a:xfrm>
            <a:prstGeom prst="rect">
              <a:avLst/>
            </a:prstGeom>
          </p:spPr>
        </p:pic>
        <p:pic>
          <p:nvPicPr>
            <p:cNvPr name="Picture 14" id="14"/>
            <p:cNvPicPr>
              <a:picLocks noChangeAspect="true"/>
            </p:cNvPicPr>
            <p:nvPr/>
          </p:nvPicPr>
          <p:blipFill>
            <a:blip r:embed="rId9"/>
            <a:srcRect l="0" t="0" r="0" b="0"/>
            <a:stretch>
              <a:fillRect/>
            </a:stretch>
          </p:blipFill>
          <p:spPr>
            <a:xfrm flipH="false" flipV="false" rot="0">
              <a:off x="13254543" y="1346095"/>
              <a:ext cx="4287906" cy="1157735"/>
            </a:xfrm>
            <a:prstGeom prst="rect">
              <a:avLst/>
            </a:prstGeom>
          </p:spPr>
        </p:pic>
        <p:pic>
          <p:nvPicPr>
            <p:cNvPr name="Picture 15" id="15"/>
            <p:cNvPicPr>
              <a:picLocks noChangeAspect="true"/>
            </p:cNvPicPr>
            <p:nvPr/>
          </p:nvPicPr>
          <p:blipFill>
            <a:blip r:embed="rId10"/>
            <a:srcRect l="0" t="0" r="0" b="0"/>
            <a:stretch>
              <a:fillRect/>
            </a:stretch>
          </p:blipFill>
          <p:spPr>
            <a:xfrm flipH="false" flipV="false" rot="0">
              <a:off x="3987963" y="0"/>
              <a:ext cx="5774887" cy="3849925"/>
            </a:xfrm>
            <a:prstGeom prst="rect">
              <a:avLst/>
            </a:prstGeom>
          </p:spPr>
        </p:pic>
        <p:pic>
          <p:nvPicPr>
            <p:cNvPr name="Picture 16" id="16"/>
            <p:cNvPicPr>
              <a:picLocks noChangeAspect="true"/>
            </p:cNvPicPr>
            <p:nvPr/>
          </p:nvPicPr>
          <p:blipFill>
            <a:blip r:embed="rId11"/>
            <a:srcRect l="19250" t="0" r="19250" b="0"/>
            <a:stretch>
              <a:fillRect/>
            </a:stretch>
          </p:blipFill>
          <p:spPr>
            <a:xfrm flipH="false" flipV="false" rot="0">
              <a:off x="10220593" y="636859"/>
              <a:ext cx="2576207" cy="2576207"/>
            </a:xfrm>
            <a:prstGeom prst="rect">
              <a:avLst/>
            </a:prstGeom>
          </p:spPr>
        </p:pic>
      </p:gr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5F5EF"/>
        </a:solidFill>
      </p:bgPr>
    </p:bg>
    <p:spTree>
      <p:nvGrpSpPr>
        <p:cNvPr id="1" name=""/>
        <p:cNvGrpSpPr/>
        <p:nvPr/>
      </p:nvGrpSpPr>
      <p:grpSpPr>
        <a:xfrm>
          <a:off x="0" y="0"/>
          <a:ext cx="0" cy="0"/>
          <a:chOff x="0" y="0"/>
          <a:chExt cx="0" cy="0"/>
        </a:xfrm>
      </p:grpSpPr>
      <p:grpSp>
        <p:nvGrpSpPr>
          <p:cNvPr name="Group 2" id="2"/>
          <p:cNvGrpSpPr/>
          <p:nvPr/>
        </p:nvGrpSpPr>
        <p:grpSpPr>
          <a:xfrm rot="-5400000">
            <a:off x="16558128" y="1876545"/>
            <a:ext cx="1402344" cy="590104"/>
            <a:chOff x="0" y="0"/>
            <a:chExt cx="1869792" cy="786805"/>
          </a:xfrm>
        </p:grpSpPr>
        <p:grpSp>
          <p:nvGrpSpPr>
            <p:cNvPr name="Group 3" id="3"/>
            <p:cNvGrpSpPr>
              <a:grpSpLocks noChangeAspect="true"/>
            </p:cNvGrpSpPr>
            <p:nvPr/>
          </p:nvGrpSpPr>
          <p:grpSpPr>
            <a:xfrm rot="0">
              <a:off x="0" y="0"/>
              <a:ext cx="786805" cy="786805"/>
              <a:chOff x="1371600" y="6705600"/>
              <a:chExt cx="10972800" cy="10972800"/>
            </a:xfrm>
          </p:grpSpPr>
          <p:sp>
            <p:nvSpPr>
              <p:cNvPr name="Freeform 4" id="4"/>
              <p:cNvSpPr/>
              <p:nvPr/>
            </p:nvSpPr>
            <p:spPr>
              <a:xfrm>
                <a:off x="1362808" y="6434629"/>
                <a:ext cx="10990384" cy="11514742"/>
              </a:xfrm>
              <a:custGeom>
                <a:avLst/>
                <a:gdLst/>
                <a:ahLst/>
                <a:cxnLst/>
                <a:rect r="r" b="b" t="t" l="l"/>
                <a:pathLst>
                  <a:path h="11514742" w="10990384">
                    <a:moveTo>
                      <a:pt x="8792" y="5757371"/>
                    </a:moveTo>
                    <a:cubicBezTo>
                      <a:pt x="0" y="7723318"/>
                      <a:pt x="1043775" y="9543701"/>
                      <a:pt x="2744885" y="10529222"/>
                    </a:cubicBezTo>
                    <a:cubicBezTo>
                      <a:pt x="4445994" y="11514742"/>
                      <a:pt x="6544389" y="11514742"/>
                      <a:pt x="8245499" y="10529222"/>
                    </a:cubicBezTo>
                    <a:cubicBezTo>
                      <a:pt x="9946609" y="9543701"/>
                      <a:pt x="10990384" y="7723318"/>
                      <a:pt x="10981592" y="5757371"/>
                    </a:cubicBezTo>
                    <a:cubicBezTo>
                      <a:pt x="10990384" y="3791424"/>
                      <a:pt x="9946609" y="1971041"/>
                      <a:pt x="8245499" y="985520"/>
                    </a:cubicBezTo>
                    <a:cubicBezTo>
                      <a:pt x="6544389" y="0"/>
                      <a:pt x="4445994" y="0"/>
                      <a:pt x="2744885" y="985520"/>
                    </a:cubicBezTo>
                    <a:cubicBezTo>
                      <a:pt x="1043775" y="1971041"/>
                      <a:pt x="0" y="3791424"/>
                      <a:pt x="8792" y="5757371"/>
                    </a:cubicBezTo>
                    <a:close/>
                  </a:path>
                </a:pathLst>
              </a:custGeom>
              <a:solidFill>
                <a:srgbClr val="603B53"/>
              </a:solidFill>
            </p:spPr>
          </p:sp>
        </p:grpSp>
        <p:grpSp>
          <p:nvGrpSpPr>
            <p:cNvPr name="Group 5" id="5"/>
            <p:cNvGrpSpPr>
              <a:grpSpLocks noChangeAspect="true"/>
            </p:cNvGrpSpPr>
            <p:nvPr/>
          </p:nvGrpSpPr>
          <p:grpSpPr>
            <a:xfrm rot="0">
              <a:off x="1082986" y="0"/>
              <a:ext cx="786805" cy="786805"/>
              <a:chOff x="1371600" y="6705600"/>
              <a:chExt cx="10972800" cy="10972800"/>
            </a:xfrm>
          </p:grpSpPr>
          <p:sp>
            <p:nvSpPr>
              <p:cNvPr name="Freeform 6" id="6"/>
              <p:cNvSpPr/>
              <p:nvPr/>
            </p:nvSpPr>
            <p:spPr>
              <a:xfrm>
                <a:off x="1362808" y="6434629"/>
                <a:ext cx="10990384" cy="11514742"/>
              </a:xfrm>
              <a:custGeom>
                <a:avLst/>
                <a:gdLst/>
                <a:ahLst/>
                <a:cxnLst/>
                <a:rect r="r" b="b" t="t" l="l"/>
                <a:pathLst>
                  <a:path h="11514742" w="10990384">
                    <a:moveTo>
                      <a:pt x="8792" y="5757371"/>
                    </a:moveTo>
                    <a:cubicBezTo>
                      <a:pt x="0" y="7723318"/>
                      <a:pt x="1043775" y="9543701"/>
                      <a:pt x="2744885" y="10529222"/>
                    </a:cubicBezTo>
                    <a:cubicBezTo>
                      <a:pt x="4445994" y="11514742"/>
                      <a:pt x="6544389" y="11514742"/>
                      <a:pt x="8245499" y="10529222"/>
                    </a:cubicBezTo>
                    <a:cubicBezTo>
                      <a:pt x="9946609" y="9543701"/>
                      <a:pt x="10990384" y="7723318"/>
                      <a:pt x="10981592" y="5757371"/>
                    </a:cubicBezTo>
                    <a:cubicBezTo>
                      <a:pt x="10990384" y="3791424"/>
                      <a:pt x="9946609" y="1971041"/>
                      <a:pt x="8245499" y="985520"/>
                    </a:cubicBezTo>
                    <a:cubicBezTo>
                      <a:pt x="6544389" y="0"/>
                      <a:pt x="4445994" y="0"/>
                      <a:pt x="2744885" y="985520"/>
                    </a:cubicBezTo>
                    <a:cubicBezTo>
                      <a:pt x="1043775" y="1971041"/>
                      <a:pt x="0" y="3791424"/>
                      <a:pt x="8792" y="5757371"/>
                    </a:cubicBezTo>
                    <a:close/>
                  </a:path>
                </a:pathLst>
              </a:custGeom>
              <a:solidFill>
                <a:srgbClr val="993746">
                  <a:alpha val="49804"/>
                </a:srgbClr>
              </a:solidFill>
            </p:spPr>
          </p:sp>
        </p:grpSp>
      </p:grpSp>
      <p:sp>
        <p:nvSpPr>
          <p:cNvPr name="AutoShape 7" id="7"/>
          <p:cNvSpPr/>
          <p:nvPr/>
        </p:nvSpPr>
        <p:spPr>
          <a:xfrm rot="0">
            <a:off x="2030513" y="3332490"/>
            <a:ext cx="2726106" cy="2716497"/>
          </a:xfrm>
          <a:prstGeom prst="rect">
            <a:avLst/>
          </a:prstGeom>
          <a:solidFill>
            <a:srgbClr val="A4AEB2"/>
          </a:solidFill>
        </p:spPr>
      </p:sp>
      <p:pic>
        <p:nvPicPr>
          <p:cNvPr name="Picture 8" id="8"/>
          <p:cNvPicPr>
            <a:picLocks noChangeAspect="true"/>
          </p:cNvPicPr>
          <p:nvPr/>
        </p:nvPicPr>
        <p:blipFill>
          <a:blip r:embed="rId2"/>
          <a:srcRect l="52472" t="0" r="4600" b="0"/>
          <a:stretch>
            <a:fillRect/>
          </a:stretch>
        </p:blipFill>
        <p:spPr>
          <a:xfrm flipH="false" flipV="false" rot="0">
            <a:off x="2420569" y="3736870"/>
            <a:ext cx="3880155" cy="3954499"/>
          </a:xfrm>
          <a:prstGeom prst="rect">
            <a:avLst/>
          </a:prstGeom>
        </p:spPr>
      </p:pic>
      <p:sp>
        <p:nvSpPr>
          <p:cNvPr name="AutoShape 9" id="9"/>
          <p:cNvSpPr/>
          <p:nvPr/>
        </p:nvSpPr>
        <p:spPr>
          <a:xfrm rot="0">
            <a:off x="7560589" y="3332490"/>
            <a:ext cx="2726106" cy="2716497"/>
          </a:xfrm>
          <a:prstGeom prst="rect">
            <a:avLst/>
          </a:prstGeom>
          <a:solidFill>
            <a:srgbClr val="A4AEB2"/>
          </a:solidFill>
        </p:spPr>
      </p:sp>
      <p:pic>
        <p:nvPicPr>
          <p:cNvPr name="Picture 10" id="10"/>
          <p:cNvPicPr>
            <a:picLocks noChangeAspect="true"/>
          </p:cNvPicPr>
          <p:nvPr/>
        </p:nvPicPr>
        <p:blipFill>
          <a:blip r:embed="rId3"/>
          <a:srcRect l="27609" t="0" r="6957" b="0"/>
          <a:stretch>
            <a:fillRect/>
          </a:stretch>
        </p:blipFill>
        <p:spPr>
          <a:xfrm flipH="false" flipV="false" rot="0">
            <a:off x="7950644" y="3736870"/>
            <a:ext cx="3880155" cy="3954499"/>
          </a:xfrm>
          <a:prstGeom prst="rect">
            <a:avLst/>
          </a:prstGeom>
        </p:spPr>
      </p:pic>
      <p:sp>
        <p:nvSpPr>
          <p:cNvPr name="AutoShape 11" id="11"/>
          <p:cNvSpPr/>
          <p:nvPr/>
        </p:nvSpPr>
        <p:spPr>
          <a:xfrm rot="0">
            <a:off x="13090664" y="3332490"/>
            <a:ext cx="2726106" cy="2716497"/>
          </a:xfrm>
          <a:prstGeom prst="rect">
            <a:avLst/>
          </a:prstGeom>
          <a:solidFill>
            <a:srgbClr val="A4AEB2"/>
          </a:solidFill>
        </p:spPr>
      </p:sp>
      <p:pic>
        <p:nvPicPr>
          <p:cNvPr name="Picture 12" id="12"/>
          <p:cNvPicPr>
            <a:picLocks noChangeAspect="true"/>
          </p:cNvPicPr>
          <p:nvPr/>
        </p:nvPicPr>
        <p:blipFill>
          <a:blip r:embed="rId4"/>
          <a:srcRect l="3515" t="0" r="31051" b="0"/>
          <a:stretch>
            <a:fillRect/>
          </a:stretch>
        </p:blipFill>
        <p:spPr>
          <a:xfrm flipH="false" flipV="false" rot="0">
            <a:off x="13480719" y="3736870"/>
            <a:ext cx="3880155" cy="3954499"/>
          </a:xfrm>
          <a:prstGeom prst="rect">
            <a:avLst/>
          </a:prstGeom>
        </p:spPr>
      </p:pic>
      <p:pic>
        <p:nvPicPr>
          <p:cNvPr name="Picture 13" id="13"/>
          <p:cNvPicPr>
            <a:picLocks noChangeAspect="true"/>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0" t="0" r="0" b="0"/>
          <a:stretch>
            <a:fillRect/>
          </a:stretch>
        </p:blipFill>
        <p:spPr>
          <a:xfrm flipH="false" flipV="false" rot="0">
            <a:off x="1594565" y="3115063"/>
            <a:ext cx="1811896" cy="434855"/>
          </a:xfrm>
          <a:prstGeom prst="rect">
            <a:avLst/>
          </a:prstGeom>
        </p:spPr>
      </p:pic>
      <p:pic>
        <p:nvPicPr>
          <p:cNvPr name="Picture 14" id="14"/>
          <p:cNvPicPr>
            <a:picLocks noChangeAspect="true"/>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0" t="0" r="0" b="0"/>
          <a:stretch>
            <a:fillRect/>
          </a:stretch>
        </p:blipFill>
        <p:spPr>
          <a:xfrm flipH="false" flipV="false" rot="0">
            <a:off x="7101063" y="3115063"/>
            <a:ext cx="1811896" cy="434855"/>
          </a:xfrm>
          <a:prstGeom prst="rect">
            <a:avLst/>
          </a:prstGeom>
        </p:spPr>
      </p:pic>
      <p:pic>
        <p:nvPicPr>
          <p:cNvPr name="Picture 15" id="15"/>
          <p:cNvPicPr>
            <a:picLocks noChangeAspect="true"/>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0" t="0" r="0" b="0"/>
          <a:stretch>
            <a:fillRect/>
          </a:stretch>
        </p:blipFill>
        <p:spPr>
          <a:xfrm flipH="false" flipV="false" rot="0">
            <a:off x="12631139" y="3115063"/>
            <a:ext cx="1811896" cy="434855"/>
          </a:xfrm>
          <a:prstGeom prst="rect">
            <a:avLst/>
          </a:prstGeom>
        </p:spPr>
      </p:pic>
      <p:sp>
        <p:nvSpPr>
          <p:cNvPr name="TextBox 16" id="16"/>
          <p:cNvSpPr txBox="true"/>
          <p:nvPr/>
        </p:nvSpPr>
        <p:spPr>
          <a:xfrm rot="0">
            <a:off x="1187726" y="1828697"/>
            <a:ext cx="15232627" cy="800100"/>
          </a:xfrm>
          <a:prstGeom prst="rect">
            <a:avLst/>
          </a:prstGeom>
        </p:spPr>
        <p:txBody>
          <a:bodyPr anchor="t" rtlCol="false" tIns="0" lIns="0" bIns="0" rIns="0">
            <a:spAutoFit/>
          </a:bodyPr>
          <a:lstStyle/>
          <a:p>
            <a:pPr algn="ctr">
              <a:lnSpc>
                <a:spcPts val="6000"/>
              </a:lnSpc>
            </a:pPr>
            <a:r>
              <a:rPr lang="en-US" sz="6000" spc="-120">
                <a:solidFill>
                  <a:srgbClr val="603B53"/>
                </a:solidFill>
                <a:latin typeface="Cormorant Garamond Bold"/>
              </a:rPr>
              <a:t>Problems to be Solved Through the Application</a:t>
            </a:r>
          </a:p>
        </p:txBody>
      </p:sp>
      <p:sp>
        <p:nvSpPr>
          <p:cNvPr name="TextBox 17" id="17"/>
          <p:cNvSpPr txBox="true"/>
          <p:nvPr/>
        </p:nvSpPr>
        <p:spPr>
          <a:xfrm rot="0">
            <a:off x="15927792" y="8534879"/>
            <a:ext cx="1331508" cy="848833"/>
          </a:xfrm>
          <a:prstGeom prst="rect">
            <a:avLst/>
          </a:prstGeom>
        </p:spPr>
        <p:txBody>
          <a:bodyPr anchor="t" rtlCol="false" tIns="0" lIns="0" bIns="0" rIns="0">
            <a:spAutoFit/>
          </a:bodyPr>
          <a:lstStyle/>
          <a:p>
            <a:pPr algn="r" marL="0" indent="0" lvl="0">
              <a:lnSpc>
                <a:spcPts val="6400"/>
              </a:lnSpc>
              <a:spcBef>
                <a:spcPct val="0"/>
              </a:spcBef>
            </a:pPr>
            <a:r>
              <a:rPr lang="en-US" sz="6400">
                <a:solidFill>
                  <a:srgbClr val="304543"/>
                </a:solidFill>
                <a:latin typeface="Cormorant Garamond Medium"/>
              </a:rPr>
              <a:t>03</a:t>
            </a:r>
          </a:p>
        </p:txBody>
      </p:sp>
      <p:grpSp>
        <p:nvGrpSpPr>
          <p:cNvPr name="Group 18" id="18"/>
          <p:cNvGrpSpPr/>
          <p:nvPr/>
        </p:nvGrpSpPr>
        <p:grpSpPr>
          <a:xfrm rot="-5400000">
            <a:off x="327528" y="8387488"/>
            <a:ext cx="1402344" cy="590104"/>
            <a:chOff x="0" y="0"/>
            <a:chExt cx="1869792" cy="786805"/>
          </a:xfrm>
        </p:grpSpPr>
        <p:grpSp>
          <p:nvGrpSpPr>
            <p:cNvPr name="Group 19" id="19"/>
            <p:cNvGrpSpPr>
              <a:grpSpLocks noChangeAspect="true"/>
            </p:cNvGrpSpPr>
            <p:nvPr/>
          </p:nvGrpSpPr>
          <p:grpSpPr>
            <a:xfrm rot="0">
              <a:off x="0" y="0"/>
              <a:ext cx="786805" cy="786805"/>
              <a:chOff x="1371600" y="6705600"/>
              <a:chExt cx="10972800" cy="10972800"/>
            </a:xfrm>
          </p:grpSpPr>
          <p:sp>
            <p:nvSpPr>
              <p:cNvPr name="Freeform 20" id="20"/>
              <p:cNvSpPr/>
              <p:nvPr/>
            </p:nvSpPr>
            <p:spPr>
              <a:xfrm>
                <a:off x="1362808" y="6434629"/>
                <a:ext cx="10990384" cy="11514742"/>
              </a:xfrm>
              <a:custGeom>
                <a:avLst/>
                <a:gdLst/>
                <a:ahLst/>
                <a:cxnLst/>
                <a:rect r="r" b="b" t="t" l="l"/>
                <a:pathLst>
                  <a:path h="11514742" w="10990384">
                    <a:moveTo>
                      <a:pt x="8792" y="5757371"/>
                    </a:moveTo>
                    <a:cubicBezTo>
                      <a:pt x="0" y="7723318"/>
                      <a:pt x="1043775" y="9543701"/>
                      <a:pt x="2744885" y="10529222"/>
                    </a:cubicBezTo>
                    <a:cubicBezTo>
                      <a:pt x="4445994" y="11514742"/>
                      <a:pt x="6544389" y="11514742"/>
                      <a:pt x="8245499" y="10529222"/>
                    </a:cubicBezTo>
                    <a:cubicBezTo>
                      <a:pt x="9946609" y="9543701"/>
                      <a:pt x="10990384" y="7723318"/>
                      <a:pt x="10981592" y="5757371"/>
                    </a:cubicBezTo>
                    <a:cubicBezTo>
                      <a:pt x="10990384" y="3791424"/>
                      <a:pt x="9946609" y="1971041"/>
                      <a:pt x="8245499" y="985520"/>
                    </a:cubicBezTo>
                    <a:cubicBezTo>
                      <a:pt x="6544389" y="0"/>
                      <a:pt x="4445994" y="0"/>
                      <a:pt x="2744885" y="985520"/>
                    </a:cubicBezTo>
                    <a:cubicBezTo>
                      <a:pt x="1043775" y="1971041"/>
                      <a:pt x="0" y="3791424"/>
                      <a:pt x="8792" y="5757371"/>
                    </a:cubicBezTo>
                    <a:close/>
                  </a:path>
                </a:pathLst>
              </a:custGeom>
              <a:solidFill>
                <a:srgbClr val="603B53"/>
              </a:solidFill>
            </p:spPr>
          </p:sp>
        </p:grpSp>
        <p:grpSp>
          <p:nvGrpSpPr>
            <p:cNvPr name="Group 21" id="21"/>
            <p:cNvGrpSpPr>
              <a:grpSpLocks noChangeAspect="true"/>
            </p:cNvGrpSpPr>
            <p:nvPr/>
          </p:nvGrpSpPr>
          <p:grpSpPr>
            <a:xfrm rot="0">
              <a:off x="1082986" y="0"/>
              <a:ext cx="786805" cy="786805"/>
              <a:chOff x="1371600" y="6705600"/>
              <a:chExt cx="10972800" cy="10972800"/>
            </a:xfrm>
          </p:grpSpPr>
          <p:sp>
            <p:nvSpPr>
              <p:cNvPr name="Freeform 22" id="22"/>
              <p:cNvSpPr/>
              <p:nvPr/>
            </p:nvSpPr>
            <p:spPr>
              <a:xfrm>
                <a:off x="1362808" y="6434629"/>
                <a:ext cx="10990384" cy="11514742"/>
              </a:xfrm>
              <a:custGeom>
                <a:avLst/>
                <a:gdLst/>
                <a:ahLst/>
                <a:cxnLst/>
                <a:rect r="r" b="b" t="t" l="l"/>
                <a:pathLst>
                  <a:path h="11514742" w="10990384">
                    <a:moveTo>
                      <a:pt x="8792" y="5757371"/>
                    </a:moveTo>
                    <a:cubicBezTo>
                      <a:pt x="0" y="7723318"/>
                      <a:pt x="1043775" y="9543701"/>
                      <a:pt x="2744885" y="10529222"/>
                    </a:cubicBezTo>
                    <a:cubicBezTo>
                      <a:pt x="4445994" y="11514742"/>
                      <a:pt x="6544389" y="11514742"/>
                      <a:pt x="8245499" y="10529222"/>
                    </a:cubicBezTo>
                    <a:cubicBezTo>
                      <a:pt x="9946609" y="9543701"/>
                      <a:pt x="10990384" y="7723318"/>
                      <a:pt x="10981592" y="5757371"/>
                    </a:cubicBezTo>
                    <a:cubicBezTo>
                      <a:pt x="10990384" y="3791424"/>
                      <a:pt x="9946609" y="1971041"/>
                      <a:pt x="8245499" y="985520"/>
                    </a:cubicBezTo>
                    <a:cubicBezTo>
                      <a:pt x="6544389" y="0"/>
                      <a:pt x="4445994" y="0"/>
                      <a:pt x="2744885" y="985520"/>
                    </a:cubicBezTo>
                    <a:cubicBezTo>
                      <a:pt x="1043775" y="1971041"/>
                      <a:pt x="0" y="3791424"/>
                      <a:pt x="8792" y="5757371"/>
                    </a:cubicBezTo>
                    <a:close/>
                  </a:path>
                </a:pathLst>
              </a:custGeom>
              <a:solidFill>
                <a:srgbClr val="993746">
                  <a:alpha val="49804"/>
                </a:srgbClr>
              </a:solidFill>
            </p:spPr>
          </p:sp>
        </p:grpSp>
      </p:gr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A4AEB2"/>
        </a:solidFill>
      </p:bgPr>
    </p:bg>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2329037" y="1028700"/>
            <a:ext cx="5078475" cy="10320731"/>
            <a:chOff x="0" y="0"/>
            <a:chExt cx="5001260" cy="10163810"/>
          </a:xfrm>
        </p:grpSpPr>
        <p:sp>
          <p:nvSpPr>
            <p:cNvPr name="Freeform 3" id="3"/>
            <p:cNvSpPr/>
            <p:nvPr/>
          </p:nvSpPr>
          <p:spPr>
            <a:xfrm>
              <a:off x="0" y="0"/>
              <a:ext cx="5000993" cy="10163632"/>
            </a:xfrm>
            <a:custGeom>
              <a:avLst/>
              <a:gdLst/>
              <a:ahLst/>
              <a:cxnLst/>
              <a:rect r="r" b="b" t="t" l="l"/>
              <a:pathLst>
                <a:path h="10163632" w="5000993">
                  <a:moveTo>
                    <a:pt x="0" y="0"/>
                  </a:moveTo>
                  <a:lnTo>
                    <a:pt x="5000993" y="0"/>
                  </a:lnTo>
                  <a:lnTo>
                    <a:pt x="5000993" y="10163632"/>
                  </a:lnTo>
                  <a:lnTo>
                    <a:pt x="0" y="10163632"/>
                  </a:lnTo>
                  <a:close/>
                </a:path>
              </a:pathLst>
            </a:custGeom>
            <a:blipFill>
              <a:blip r:embed="rId2"/>
              <a:stretch>
                <a:fillRect l="-45" r="-40" t="0" b="1"/>
              </a:stretch>
            </a:blipFill>
          </p:spPr>
        </p:sp>
        <p:sp>
          <p:nvSpPr>
            <p:cNvPr name="Freeform 4" id="4"/>
            <p:cNvSpPr/>
            <p:nvPr/>
          </p:nvSpPr>
          <p:spPr>
            <a:xfrm>
              <a:off x="338760" y="288798"/>
              <a:ext cx="4330776" cy="9398000"/>
            </a:xfrm>
            <a:custGeom>
              <a:avLst/>
              <a:gdLst/>
              <a:ahLst/>
              <a:cxnLst/>
              <a:rect r="r" b="b" t="t" l="l"/>
              <a:pathLst>
                <a:path h="9398000" w="4330776">
                  <a:moveTo>
                    <a:pt x="3894366" y="9398000"/>
                  </a:moveTo>
                  <a:lnTo>
                    <a:pt x="436410" y="9398000"/>
                  </a:lnTo>
                  <a:cubicBezTo>
                    <a:pt x="195389" y="9398000"/>
                    <a:pt x="0" y="9202610"/>
                    <a:pt x="0" y="8961590"/>
                  </a:cubicBezTo>
                  <a:lnTo>
                    <a:pt x="0" y="436410"/>
                  </a:lnTo>
                  <a:cubicBezTo>
                    <a:pt x="0" y="195390"/>
                    <a:pt x="195389" y="0"/>
                    <a:pt x="436410" y="0"/>
                  </a:cubicBezTo>
                  <a:lnTo>
                    <a:pt x="861580" y="0"/>
                  </a:lnTo>
                  <a:cubicBezTo>
                    <a:pt x="902373" y="0"/>
                    <a:pt x="935444" y="33071"/>
                    <a:pt x="935444" y="73863"/>
                  </a:cubicBezTo>
                  <a:lnTo>
                    <a:pt x="935444" y="73863"/>
                  </a:lnTo>
                  <a:cubicBezTo>
                    <a:pt x="935444" y="225019"/>
                    <a:pt x="1057745" y="347688"/>
                    <a:pt x="1208913" y="348120"/>
                  </a:cubicBezTo>
                  <a:lnTo>
                    <a:pt x="3105874" y="353619"/>
                  </a:lnTo>
                  <a:cubicBezTo>
                    <a:pt x="3257651" y="354063"/>
                    <a:pt x="3380930" y="231140"/>
                    <a:pt x="3380930" y="79362"/>
                  </a:cubicBezTo>
                  <a:lnTo>
                    <a:pt x="3380930" y="73863"/>
                  </a:lnTo>
                  <a:cubicBezTo>
                    <a:pt x="3380930" y="33071"/>
                    <a:pt x="3414001" y="0"/>
                    <a:pt x="3454794" y="0"/>
                  </a:cubicBezTo>
                  <a:lnTo>
                    <a:pt x="3894366" y="0"/>
                  </a:lnTo>
                  <a:cubicBezTo>
                    <a:pt x="4135387" y="0"/>
                    <a:pt x="4330776" y="195390"/>
                    <a:pt x="4330776" y="436410"/>
                  </a:cubicBezTo>
                  <a:lnTo>
                    <a:pt x="4330776" y="8961603"/>
                  </a:lnTo>
                  <a:cubicBezTo>
                    <a:pt x="4330776" y="9202610"/>
                    <a:pt x="4135387" y="9398000"/>
                    <a:pt x="3894366" y="9398000"/>
                  </a:cubicBezTo>
                  <a:close/>
                </a:path>
              </a:pathLst>
            </a:custGeom>
            <a:blipFill>
              <a:blip r:embed="rId3"/>
              <a:stretch>
                <a:fillRect l="-89658" r="-92210" t="2841" b="4693"/>
              </a:stretch>
            </a:blipFill>
          </p:spPr>
        </p:sp>
      </p:grpSp>
      <p:grpSp>
        <p:nvGrpSpPr>
          <p:cNvPr name="Group 5" id="5"/>
          <p:cNvGrpSpPr/>
          <p:nvPr/>
        </p:nvGrpSpPr>
        <p:grpSpPr>
          <a:xfrm rot="0">
            <a:off x="7725899" y="2185469"/>
            <a:ext cx="9533401" cy="5916063"/>
            <a:chOff x="0" y="0"/>
            <a:chExt cx="12711201" cy="7888083"/>
          </a:xfrm>
        </p:grpSpPr>
        <p:sp>
          <p:nvSpPr>
            <p:cNvPr name="TextBox 6" id="6"/>
            <p:cNvSpPr txBox="true"/>
            <p:nvPr/>
          </p:nvSpPr>
          <p:spPr>
            <a:xfrm rot="0">
              <a:off x="0" y="-133350"/>
              <a:ext cx="12711201" cy="2863743"/>
            </a:xfrm>
            <a:prstGeom prst="rect">
              <a:avLst/>
            </a:prstGeom>
          </p:spPr>
          <p:txBody>
            <a:bodyPr anchor="t" rtlCol="false" tIns="0" lIns="0" bIns="0" rIns="0">
              <a:spAutoFit/>
            </a:bodyPr>
            <a:lstStyle/>
            <a:p>
              <a:pPr algn="ctr" marL="0" indent="0" lvl="0">
                <a:lnSpc>
                  <a:spcPts val="17505"/>
                </a:lnSpc>
              </a:pPr>
              <a:r>
                <a:rPr lang="en-US" sz="13465" spc="-403">
                  <a:solidFill>
                    <a:srgbClr val="FFFFFF"/>
                  </a:solidFill>
                  <a:latin typeface="Alegreya Bold"/>
                </a:rPr>
                <a:t>Motivation</a:t>
              </a:r>
            </a:p>
          </p:txBody>
        </p:sp>
        <p:sp>
          <p:nvSpPr>
            <p:cNvPr name="TextBox 7" id="7"/>
            <p:cNvSpPr txBox="true"/>
            <p:nvPr/>
          </p:nvSpPr>
          <p:spPr>
            <a:xfrm rot="0">
              <a:off x="0" y="3216106"/>
              <a:ext cx="12711201" cy="4671977"/>
            </a:xfrm>
            <a:prstGeom prst="rect">
              <a:avLst/>
            </a:prstGeom>
          </p:spPr>
          <p:txBody>
            <a:bodyPr anchor="t" rtlCol="false" tIns="0" lIns="0" bIns="0" rIns="0">
              <a:spAutoFit/>
            </a:bodyPr>
            <a:lstStyle/>
            <a:p>
              <a:pPr>
                <a:lnSpc>
                  <a:spcPts val="4678"/>
                </a:lnSpc>
                <a:spcBef>
                  <a:spcPct val="0"/>
                </a:spcBef>
              </a:pPr>
              <a:r>
                <a:rPr lang="en-US" sz="3341">
                  <a:solidFill>
                    <a:srgbClr val="FFFFFF"/>
                  </a:solidFill>
                  <a:latin typeface="Alegreya"/>
                </a:rPr>
                <a:t>We were motivated with the idea of trying to solve the problems that any new learner might face ,and going beyond that by developing new ways to make everything they need more easier and satisfying by facilitating life through technology, moving apart from the traditional way.</a:t>
              </a:r>
              <a:r>
                <a:rPr lang="en-US" sz="1081">
                  <a:solidFill>
                    <a:srgbClr val="FFFFFF"/>
                  </a:solidFill>
                  <a:latin typeface="Alegreya"/>
                </a:rPr>
                <a:t> </a:t>
              </a:r>
            </a:p>
          </p:txBody>
        </p:sp>
      </p:grpSp>
      <p:sp>
        <p:nvSpPr>
          <p:cNvPr name="TextBox 8" id="8"/>
          <p:cNvSpPr txBox="true"/>
          <p:nvPr/>
        </p:nvSpPr>
        <p:spPr>
          <a:xfrm rot="0">
            <a:off x="15927792" y="8538044"/>
            <a:ext cx="1331508" cy="845668"/>
          </a:xfrm>
          <a:prstGeom prst="rect">
            <a:avLst/>
          </a:prstGeom>
        </p:spPr>
        <p:txBody>
          <a:bodyPr anchor="t" rtlCol="false" tIns="0" lIns="0" bIns="0" rIns="0">
            <a:spAutoFit/>
          </a:bodyPr>
          <a:lstStyle/>
          <a:p>
            <a:pPr algn="r" marL="0" indent="0" lvl="0">
              <a:lnSpc>
                <a:spcPts val="6400"/>
              </a:lnSpc>
              <a:spcBef>
                <a:spcPct val="0"/>
              </a:spcBef>
            </a:pPr>
            <a:r>
              <a:rPr lang="en-US" sz="6400">
                <a:solidFill>
                  <a:srgbClr val="304543"/>
                </a:solidFill>
                <a:latin typeface="Cormorant Garamond Medium"/>
              </a:rPr>
              <a:t>04</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5F5EF"/>
        </a:solidFill>
      </p:bgPr>
    </p:bg>
    <p:spTree>
      <p:nvGrpSpPr>
        <p:cNvPr id="1" name=""/>
        <p:cNvGrpSpPr/>
        <p:nvPr/>
      </p:nvGrpSpPr>
      <p:grpSpPr>
        <a:xfrm>
          <a:off x="0" y="0"/>
          <a:ext cx="0" cy="0"/>
          <a:chOff x="0" y="0"/>
          <a:chExt cx="0" cy="0"/>
        </a:xfrm>
      </p:grpSpPr>
      <p:sp>
        <p:nvSpPr>
          <p:cNvPr name="AutoShape 2" id="2"/>
          <p:cNvSpPr/>
          <p:nvPr/>
        </p:nvSpPr>
        <p:spPr>
          <a:xfrm rot="0">
            <a:off x="2540886" y="1518563"/>
            <a:ext cx="4802244" cy="7739737"/>
          </a:xfrm>
          <a:prstGeom prst="rect">
            <a:avLst/>
          </a:prstGeom>
          <a:solidFill>
            <a:srgbClr val="000000">
              <a:alpha val="4706"/>
            </a:srgbClr>
          </a:solidFill>
        </p:spPr>
      </p:sp>
      <p:pic>
        <p:nvPicPr>
          <p:cNvPr name="Picture 3" id="3"/>
          <p:cNvPicPr>
            <a:picLocks noChangeAspect="true"/>
          </p:cNvPicPr>
          <p:nvPr/>
        </p:nvPicPr>
        <p:blipFill>
          <a:blip r:embed="rId2"/>
          <a:srcRect l="0" t="6741" r="0" b="6741"/>
          <a:stretch>
            <a:fillRect/>
          </a:stretch>
        </p:blipFill>
        <p:spPr>
          <a:xfrm flipH="false" flipV="false" rot="0">
            <a:off x="10075102" y="3779239"/>
            <a:ext cx="2603289" cy="2252275"/>
          </a:xfrm>
          <a:prstGeom prst="rect">
            <a:avLst/>
          </a:prstGeom>
        </p:spPr>
      </p:pic>
      <p:pic>
        <p:nvPicPr>
          <p:cNvPr name="Picture 4" id="4"/>
          <p:cNvPicPr>
            <a:picLocks noChangeAspect="true"/>
          </p:cNvPicPr>
          <p:nvPr/>
        </p:nvPicPr>
        <p:blipFill>
          <a:blip r:embed="rId3"/>
          <a:srcRect l="0" t="6741" r="0" b="6741"/>
          <a:stretch>
            <a:fillRect/>
          </a:stretch>
        </p:blipFill>
        <p:spPr>
          <a:xfrm flipH="false" flipV="false" rot="0">
            <a:off x="10075102" y="1117151"/>
            <a:ext cx="2603289" cy="2252275"/>
          </a:xfrm>
          <a:prstGeom prst="rect">
            <a:avLst/>
          </a:prstGeom>
        </p:spPr>
      </p:pic>
      <p:pic>
        <p:nvPicPr>
          <p:cNvPr name="Picture 5" id="5"/>
          <p:cNvPicPr>
            <a:picLocks noChangeAspect="true"/>
          </p:cNvPicPr>
          <p:nvPr/>
        </p:nvPicPr>
        <p:blipFill>
          <a:blip r:embed="rId4"/>
          <a:srcRect l="0" t="0" r="0" b="305"/>
          <a:stretch>
            <a:fillRect/>
          </a:stretch>
        </p:blipFill>
        <p:spPr>
          <a:xfrm flipH="false" flipV="false" rot="0">
            <a:off x="10075102" y="6441327"/>
            <a:ext cx="2603289" cy="3027885"/>
          </a:xfrm>
          <a:prstGeom prst="rect">
            <a:avLst/>
          </a:prstGeom>
        </p:spPr>
      </p:pic>
      <p:sp>
        <p:nvSpPr>
          <p:cNvPr name="TextBox 6" id="6"/>
          <p:cNvSpPr txBox="true"/>
          <p:nvPr/>
        </p:nvSpPr>
        <p:spPr>
          <a:xfrm rot="0">
            <a:off x="3755167" y="3815871"/>
            <a:ext cx="5245958" cy="2698698"/>
          </a:xfrm>
          <a:prstGeom prst="rect">
            <a:avLst/>
          </a:prstGeom>
        </p:spPr>
        <p:txBody>
          <a:bodyPr anchor="t" rtlCol="false" tIns="0" lIns="0" bIns="0" rIns="0">
            <a:spAutoFit/>
          </a:bodyPr>
          <a:lstStyle/>
          <a:p>
            <a:pPr>
              <a:lnSpc>
                <a:spcPts val="10799"/>
              </a:lnSpc>
            </a:pPr>
            <a:r>
              <a:rPr lang="en-US" sz="8999">
                <a:solidFill>
                  <a:srgbClr val="603B53"/>
                </a:solidFill>
                <a:latin typeface="Alegreya Bold"/>
              </a:rPr>
              <a:t>CustomerSegments</a:t>
            </a:r>
            <a:r>
              <a:rPr lang="en-US" sz="2676">
                <a:solidFill>
                  <a:srgbClr val="603B53"/>
                </a:solidFill>
                <a:latin typeface="Arimo Bold"/>
              </a:rPr>
              <a:t> </a:t>
            </a:r>
          </a:p>
        </p:txBody>
      </p:sp>
      <p:sp>
        <p:nvSpPr>
          <p:cNvPr name="TextBox 7" id="7"/>
          <p:cNvSpPr txBox="true"/>
          <p:nvPr/>
        </p:nvSpPr>
        <p:spPr>
          <a:xfrm rot="0">
            <a:off x="13261491" y="1758758"/>
            <a:ext cx="3974706" cy="911910"/>
          </a:xfrm>
          <a:prstGeom prst="rect">
            <a:avLst/>
          </a:prstGeom>
        </p:spPr>
        <p:txBody>
          <a:bodyPr anchor="t" rtlCol="false" tIns="0" lIns="0" bIns="0" rIns="0">
            <a:spAutoFit/>
          </a:bodyPr>
          <a:lstStyle/>
          <a:p>
            <a:pPr algn="ctr" marL="0" indent="0" lvl="0">
              <a:lnSpc>
                <a:spcPts val="3649"/>
              </a:lnSpc>
              <a:spcBef>
                <a:spcPct val="0"/>
              </a:spcBef>
            </a:pPr>
            <a:r>
              <a:rPr lang="en-US" sz="2606">
                <a:solidFill>
                  <a:srgbClr val="603B53"/>
                </a:solidFill>
                <a:latin typeface="Alegreya Bold"/>
              </a:rPr>
              <a:t>Students that are going to take their driving license</a:t>
            </a:r>
          </a:p>
        </p:txBody>
      </p:sp>
      <p:sp>
        <p:nvSpPr>
          <p:cNvPr name="TextBox 8" id="8"/>
          <p:cNvSpPr txBox="true"/>
          <p:nvPr/>
        </p:nvSpPr>
        <p:spPr>
          <a:xfrm rot="0">
            <a:off x="13660166" y="4629538"/>
            <a:ext cx="3177354" cy="504051"/>
          </a:xfrm>
          <a:prstGeom prst="rect">
            <a:avLst/>
          </a:prstGeom>
        </p:spPr>
        <p:txBody>
          <a:bodyPr anchor="t" rtlCol="false" tIns="0" lIns="0" bIns="0" rIns="0">
            <a:spAutoFit/>
          </a:bodyPr>
          <a:lstStyle/>
          <a:p>
            <a:pPr algn="ctr" marL="0" indent="0" lvl="0">
              <a:lnSpc>
                <a:spcPts val="4197"/>
              </a:lnSpc>
              <a:spcBef>
                <a:spcPct val="0"/>
              </a:spcBef>
            </a:pPr>
            <a:r>
              <a:rPr lang="en-US" sz="2998">
                <a:solidFill>
                  <a:srgbClr val="603B53"/>
                </a:solidFill>
                <a:latin typeface="Alegreya Bold"/>
              </a:rPr>
              <a:t>Driving schools</a:t>
            </a:r>
          </a:p>
        </p:txBody>
      </p:sp>
      <p:sp>
        <p:nvSpPr>
          <p:cNvPr name="TextBox 9" id="9"/>
          <p:cNvSpPr txBox="true"/>
          <p:nvPr/>
        </p:nvSpPr>
        <p:spPr>
          <a:xfrm rot="0">
            <a:off x="13660166" y="7465663"/>
            <a:ext cx="3177354" cy="931588"/>
          </a:xfrm>
          <a:prstGeom prst="rect">
            <a:avLst/>
          </a:prstGeom>
        </p:spPr>
        <p:txBody>
          <a:bodyPr anchor="t" rtlCol="false" tIns="0" lIns="0" bIns="0" rIns="0">
            <a:spAutoFit/>
          </a:bodyPr>
          <a:lstStyle/>
          <a:p>
            <a:pPr algn="ctr" marL="0" indent="0" lvl="0">
              <a:lnSpc>
                <a:spcPts val="3777"/>
              </a:lnSpc>
              <a:spcBef>
                <a:spcPct val="0"/>
              </a:spcBef>
            </a:pPr>
            <a:r>
              <a:rPr lang="en-US" sz="2698">
                <a:solidFill>
                  <a:srgbClr val="603B53"/>
                </a:solidFill>
                <a:latin typeface="Alegreya Bold"/>
              </a:rPr>
              <a:t>Syndicate of owners of driving schools</a:t>
            </a:r>
          </a:p>
        </p:txBody>
      </p:sp>
      <p:sp>
        <p:nvSpPr>
          <p:cNvPr name="TextBox 10" id="10"/>
          <p:cNvSpPr txBox="true"/>
          <p:nvPr/>
        </p:nvSpPr>
        <p:spPr>
          <a:xfrm rot="0">
            <a:off x="15927792" y="8897378"/>
            <a:ext cx="1331508" cy="845668"/>
          </a:xfrm>
          <a:prstGeom prst="rect">
            <a:avLst/>
          </a:prstGeom>
        </p:spPr>
        <p:txBody>
          <a:bodyPr anchor="t" rtlCol="false" tIns="0" lIns="0" bIns="0" rIns="0">
            <a:spAutoFit/>
          </a:bodyPr>
          <a:lstStyle/>
          <a:p>
            <a:pPr algn="r" marL="0" indent="0" lvl="0">
              <a:lnSpc>
                <a:spcPts val="6400"/>
              </a:lnSpc>
              <a:spcBef>
                <a:spcPct val="0"/>
              </a:spcBef>
            </a:pPr>
            <a:r>
              <a:rPr lang="en-US" sz="6400">
                <a:solidFill>
                  <a:srgbClr val="304543"/>
                </a:solidFill>
                <a:latin typeface="Cormorant Garamond Medium"/>
              </a:rPr>
              <a:t>05</a:t>
            </a:r>
          </a:p>
        </p:txBody>
      </p:sp>
      <p:pic>
        <p:nvPicPr>
          <p:cNvPr name="Picture 11" id="11"/>
          <p:cNvPicPr>
            <a:picLocks noChangeAspect="true"/>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0" t="0" r="0" b="0"/>
          <a:stretch>
            <a:fillRect/>
          </a:stretch>
        </p:blipFill>
        <p:spPr>
          <a:xfrm flipH="false" flipV="false" rot="0">
            <a:off x="1943271" y="1518563"/>
            <a:ext cx="1811896" cy="434855"/>
          </a:xfrm>
          <a:prstGeom prst="rect">
            <a:avLst/>
          </a:prstGeom>
        </p:spPr>
      </p:pic>
      <p:pic>
        <p:nvPicPr>
          <p:cNvPr name="Picture 12" id="12"/>
          <p:cNvPicPr>
            <a:picLocks noChangeAspect="true"/>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0" t="0" r="0" b="0"/>
          <a:stretch>
            <a:fillRect/>
          </a:stretch>
        </p:blipFill>
        <p:spPr>
          <a:xfrm flipH="false" flipV="false" rot="0">
            <a:off x="5800322" y="8823445"/>
            <a:ext cx="1811896" cy="434855"/>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3F3F3"/>
        </a:solidFill>
      </p:bgPr>
    </p:bg>
    <p:spTree>
      <p:nvGrpSpPr>
        <p:cNvPr id="1" name=""/>
        <p:cNvGrpSpPr/>
        <p:nvPr/>
      </p:nvGrpSpPr>
      <p:grpSpPr>
        <a:xfrm>
          <a:off x="0" y="0"/>
          <a:ext cx="0" cy="0"/>
          <a:chOff x="0" y="0"/>
          <a:chExt cx="0" cy="0"/>
        </a:xfrm>
      </p:grpSpPr>
      <p:pic>
        <p:nvPicPr>
          <p:cNvPr name="Picture 2" id="2"/>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5400000">
            <a:off x="0" y="8575483"/>
            <a:ext cx="1711517" cy="1711517"/>
          </a:xfrm>
          <a:prstGeom prst="rect">
            <a:avLst/>
          </a:prstGeom>
        </p:spPr>
      </p:pic>
      <p:pic>
        <p:nvPicPr>
          <p:cNvPr name="Picture 3" id="3"/>
          <p:cNvPicPr>
            <a:picLocks noChangeAspect="true"/>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0" t="0" r="0" b="0"/>
          <a:stretch>
            <a:fillRect/>
          </a:stretch>
        </p:blipFill>
        <p:spPr>
          <a:xfrm flipH="false" flipV="false" rot="5400000">
            <a:off x="16576483" y="0"/>
            <a:ext cx="1711517" cy="1711517"/>
          </a:xfrm>
          <a:prstGeom prst="rect">
            <a:avLst/>
          </a:prstGeom>
        </p:spPr>
      </p:pic>
      <p:sp>
        <p:nvSpPr>
          <p:cNvPr name="TextBox 4" id="4"/>
          <p:cNvSpPr txBox="true"/>
          <p:nvPr/>
        </p:nvSpPr>
        <p:spPr>
          <a:xfrm rot="0">
            <a:off x="3529661" y="632811"/>
            <a:ext cx="10853968" cy="2138362"/>
          </a:xfrm>
          <a:prstGeom prst="rect">
            <a:avLst/>
          </a:prstGeom>
        </p:spPr>
        <p:txBody>
          <a:bodyPr anchor="t" rtlCol="false" tIns="0" lIns="0" bIns="0" rIns="0">
            <a:spAutoFit/>
          </a:bodyPr>
          <a:lstStyle/>
          <a:p>
            <a:pPr algn="ctr">
              <a:lnSpc>
                <a:spcPts val="8400"/>
              </a:lnSpc>
            </a:pPr>
            <a:r>
              <a:rPr lang="en-US" sz="7000">
                <a:solidFill>
                  <a:srgbClr val="603B53"/>
                </a:solidFill>
                <a:latin typeface="Raleway Bold"/>
              </a:rPr>
              <a:t>Mai</a:t>
            </a:r>
            <a:r>
              <a:rPr lang="en-US" sz="7000">
                <a:solidFill>
                  <a:srgbClr val="603B53"/>
                </a:solidFill>
                <a:latin typeface="Raleway Bold"/>
              </a:rPr>
              <a:t>n Services of the Application</a:t>
            </a:r>
          </a:p>
        </p:txBody>
      </p:sp>
      <p:grpSp>
        <p:nvGrpSpPr>
          <p:cNvPr name="Group 5" id="5"/>
          <p:cNvGrpSpPr/>
          <p:nvPr/>
        </p:nvGrpSpPr>
        <p:grpSpPr>
          <a:xfrm rot="0">
            <a:off x="0" y="3069077"/>
            <a:ext cx="18288000" cy="2612571"/>
            <a:chOff x="0" y="0"/>
            <a:chExt cx="24384000" cy="3483429"/>
          </a:xfrm>
        </p:grpSpPr>
        <p:pic>
          <p:nvPicPr>
            <p:cNvPr name="Picture 6" id="6"/>
            <p:cNvPicPr>
              <a:picLocks noChangeAspect="true"/>
            </p:cNvPicPr>
            <p:nvPr/>
          </p:nvPicPr>
          <p:blipFill>
            <a:blip r:embed="rId4">
              <a:alphaModFix amt="60000"/>
            </a:blip>
            <a:srcRect l="0" t="0" r="0" b="0"/>
            <a:stretch>
              <a:fillRect/>
            </a:stretch>
          </p:blipFill>
          <p:spPr>
            <a:xfrm flipH="false" flipV="false" rot="5400000">
              <a:off x="0" y="0"/>
              <a:ext cx="3483429" cy="3483429"/>
            </a:xfrm>
            <a:prstGeom prst="rect">
              <a:avLst/>
            </a:prstGeom>
          </p:spPr>
        </p:pic>
        <p:pic>
          <p:nvPicPr>
            <p:cNvPr name="Picture 7" id="7"/>
            <p:cNvPicPr>
              <a:picLocks noChangeAspect="true"/>
            </p:cNvPicPr>
            <p:nvPr/>
          </p:nvPicPr>
          <p:blipFill>
            <a:blip r:embed="rId4">
              <a:alphaModFix amt="60000"/>
            </a:blip>
            <a:srcRect l="0" t="0" r="0" b="0"/>
            <a:stretch>
              <a:fillRect/>
            </a:stretch>
          </p:blipFill>
          <p:spPr>
            <a:xfrm flipH="false" flipV="false" rot="5400000">
              <a:off x="3483429" y="0"/>
              <a:ext cx="3483429" cy="3483429"/>
            </a:xfrm>
            <a:prstGeom prst="rect">
              <a:avLst/>
            </a:prstGeom>
          </p:spPr>
        </p:pic>
        <p:pic>
          <p:nvPicPr>
            <p:cNvPr name="Picture 8" id="8"/>
            <p:cNvPicPr>
              <a:picLocks noChangeAspect="true"/>
            </p:cNvPicPr>
            <p:nvPr/>
          </p:nvPicPr>
          <p:blipFill>
            <a:blip r:embed="rId4">
              <a:alphaModFix amt="60000"/>
            </a:blip>
            <a:srcRect l="0" t="0" r="0" b="0"/>
            <a:stretch>
              <a:fillRect/>
            </a:stretch>
          </p:blipFill>
          <p:spPr>
            <a:xfrm flipH="false" flipV="false" rot="5400000">
              <a:off x="6966857" y="0"/>
              <a:ext cx="3483429" cy="3483429"/>
            </a:xfrm>
            <a:prstGeom prst="rect">
              <a:avLst/>
            </a:prstGeom>
          </p:spPr>
        </p:pic>
        <p:pic>
          <p:nvPicPr>
            <p:cNvPr name="Picture 9" id="9"/>
            <p:cNvPicPr>
              <a:picLocks noChangeAspect="true"/>
            </p:cNvPicPr>
            <p:nvPr/>
          </p:nvPicPr>
          <p:blipFill>
            <a:blip r:embed="rId4">
              <a:alphaModFix amt="60000"/>
            </a:blip>
            <a:srcRect l="0" t="0" r="0" b="0"/>
            <a:stretch>
              <a:fillRect/>
            </a:stretch>
          </p:blipFill>
          <p:spPr>
            <a:xfrm flipH="false" flipV="false" rot="5400000">
              <a:off x="13933714" y="0"/>
              <a:ext cx="3483429" cy="3483429"/>
            </a:xfrm>
            <a:prstGeom prst="rect">
              <a:avLst/>
            </a:prstGeom>
          </p:spPr>
        </p:pic>
        <p:pic>
          <p:nvPicPr>
            <p:cNvPr name="Picture 10" id="10"/>
            <p:cNvPicPr>
              <a:picLocks noChangeAspect="true"/>
            </p:cNvPicPr>
            <p:nvPr/>
          </p:nvPicPr>
          <p:blipFill>
            <a:blip r:embed="rId4">
              <a:alphaModFix amt="60000"/>
            </a:blip>
            <a:srcRect l="0" t="0" r="0" b="0"/>
            <a:stretch>
              <a:fillRect/>
            </a:stretch>
          </p:blipFill>
          <p:spPr>
            <a:xfrm flipH="false" flipV="false" rot="5400000">
              <a:off x="10450286" y="0"/>
              <a:ext cx="3483429" cy="3483429"/>
            </a:xfrm>
            <a:prstGeom prst="rect">
              <a:avLst/>
            </a:prstGeom>
          </p:spPr>
        </p:pic>
        <p:pic>
          <p:nvPicPr>
            <p:cNvPr name="Picture 11" id="11"/>
            <p:cNvPicPr>
              <a:picLocks noChangeAspect="true"/>
            </p:cNvPicPr>
            <p:nvPr/>
          </p:nvPicPr>
          <p:blipFill>
            <a:blip r:embed="rId4">
              <a:alphaModFix amt="60000"/>
            </a:blip>
            <a:srcRect l="0" t="0" r="0" b="0"/>
            <a:stretch>
              <a:fillRect/>
            </a:stretch>
          </p:blipFill>
          <p:spPr>
            <a:xfrm flipH="false" flipV="false" rot="5400000">
              <a:off x="17417143" y="0"/>
              <a:ext cx="3483429" cy="3483429"/>
            </a:xfrm>
            <a:prstGeom prst="rect">
              <a:avLst/>
            </a:prstGeom>
          </p:spPr>
        </p:pic>
        <p:pic>
          <p:nvPicPr>
            <p:cNvPr name="Picture 12" id="12"/>
            <p:cNvPicPr>
              <a:picLocks noChangeAspect="true"/>
            </p:cNvPicPr>
            <p:nvPr/>
          </p:nvPicPr>
          <p:blipFill>
            <a:blip r:embed="rId4">
              <a:alphaModFix amt="60000"/>
            </a:blip>
            <a:srcRect l="0" t="0" r="0" b="0"/>
            <a:stretch>
              <a:fillRect/>
            </a:stretch>
          </p:blipFill>
          <p:spPr>
            <a:xfrm flipH="false" flipV="false" rot="5400000">
              <a:off x="20900571" y="0"/>
              <a:ext cx="3483429" cy="3483429"/>
            </a:xfrm>
            <a:prstGeom prst="rect">
              <a:avLst/>
            </a:prstGeom>
          </p:spPr>
        </p:pic>
      </p:grpSp>
      <p:pic>
        <p:nvPicPr>
          <p:cNvPr name="Picture 13" id="13"/>
          <p:cNvPicPr>
            <a:picLocks noChangeAspect="true"/>
          </p:cNvPicPr>
          <p:nvPr/>
        </p:nvPicPr>
        <p:blipFill>
          <a:blip r:embed="rId5"/>
          <a:srcRect l="8857" t="22195" r="10966" b="32500"/>
          <a:stretch>
            <a:fillRect/>
          </a:stretch>
        </p:blipFill>
        <p:spPr>
          <a:xfrm flipH="false" flipV="false" rot="0">
            <a:off x="5536859" y="3069077"/>
            <a:ext cx="3607141" cy="1588105"/>
          </a:xfrm>
          <a:prstGeom prst="rect">
            <a:avLst/>
          </a:prstGeom>
        </p:spPr>
      </p:pic>
      <p:grpSp>
        <p:nvGrpSpPr>
          <p:cNvPr name="Group 14" id="14"/>
          <p:cNvGrpSpPr/>
          <p:nvPr/>
        </p:nvGrpSpPr>
        <p:grpSpPr>
          <a:xfrm rot="0">
            <a:off x="332660" y="6031288"/>
            <a:ext cx="17099581" cy="2333128"/>
            <a:chOff x="0" y="0"/>
            <a:chExt cx="22799442" cy="3110838"/>
          </a:xfrm>
        </p:grpSpPr>
        <p:sp>
          <p:nvSpPr>
            <p:cNvPr name="TextBox 15" id="15"/>
            <p:cNvSpPr txBox="true"/>
            <p:nvPr/>
          </p:nvSpPr>
          <p:spPr>
            <a:xfrm rot="0">
              <a:off x="0" y="285457"/>
              <a:ext cx="4602037" cy="805117"/>
            </a:xfrm>
            <a:prstGeom prst="rect">
              <a:avLst/>
            </a:prstGeom>
          </p:spPr>
          <p:txBody>
            <a:bodyPr anchor="t" rtlCol="false" tIns="0" lIns="0" bIns="0" rIns="0">
              <a:spAutoFit/>
            </a:bodyPr>
            <a:lstStyle/>
            <a:p>
              <a:pPr algn="ctr">
                <a:lnSpc>
                  <a:spcPts val="4857"/>
                </a:lnSpc>
              </a:pPr>
              <a:r>
                <a:rPr lang="en-US" sz="3736" spc="74">
                  <a:solidFill>
                    <a:srgbClr val="603B53"/>
                  </a:solidFill>
                  <a:latin typeface="Alegreya Bold"/>
                </a:rPr>
                <a:t>Instructions</a:t>
              </a:r>
            </a:p>
          </p:txBody>
        </p:sp>
        <p:sp>
          <p:nvSpPr>
            <p:cNvPr name="TextBox 16" id="16"/>
            <p:cNvSpPr txBox="true"/>
            <p:nvPr/>
          </p:nvSpPr>
          <p:spPr>
            <a:xfrm rot="0">
              <a:off x="2911191" y="1895341"/>
              <a:ext cx="4504348" cy="805117"/>
            </a:xfrm>
            <a:prstGeom prst="rect">
              <a:avLst/>
            </a:prstGeom>
          </p:spPr>
          <p:txBody>
            <a:bodyPr anchor="t" rtlCol="false" tIns="0" lIns="0" bIns="0" rIns="0">
              <a:spAutoFit/>
            </a:bodyPr>
            <a:lstStyle/>
            <a:p>
              <a:pPr algn="ctr">
                <a:lnSpc>
                  <a:spcPts val="4857"/>
                </a:lnSpc>
              </a:pPr>
              <a:r>
                <a:rPr lang="en-US" sz="3736" spc="74">
                  <a:solidFill>
                    <a:srgbClr val="603B53"/>
                  </a:solidFill>
                  <a:latin typeface="Alegreya Bold"/>
                </a:rPr>
                <a:t>Training</a:t>
              </a:r>
            </a:p>
          </p:txBody>
        </p:sp>
        <p:sp>
          <p:nvSpPr>
            <p:cNvPr name="TextBox 17" id="17"/>
            <p:cNvSpPr txBox="true"/>
            <p:nvPr/>
          </p:nvSpPr>
          <p:spPr>
            <a:xfrm rot="0">
              <a:off x="6793643" y="-28575"/>
              <a:ext cx="4052261" cy="1448422"/>
            </a:xfrm>
            <a:prstGeom prst="rect">
              <a:avLst/>
            </a:prstGeom>
          </p:spPr>
          <p:txBody>
            <a:bodyPr anchor="t" rtlCol="false" tIns="0" lIns="0" bIns="0" rIns="0">
              <a:spAutoFit/>
            </a:bodyPr>
            <a:lstStyle/>
            <a:p>
              <a:pPr algn="ctr">
                <a:lnSpc>
                  <a:spcPts val="4369"/>
                </a:lnSpc>
              </a:pPr>
              <a:r>
                <a:rPr lang="en-US" sz="3361" spc="67">
                  <a:solidFill>
                    <a:srgbClr val="603B53"/>
                  </a:solidFill>
                  <a:latin typeface="Alegreya Bold"/>
                </a:rPr>
                <a:t>Reserve Appointments</a:t>
              </a:r>
            </a:p>
          </p:txBody>
        </p:sp>
        <p:sp>
          <p:nvSpPr>
            <p:cNvPr name="TextBox 18" id="18"/>
            <p:cNvSpPr txBox="true"/>
            <p:nvPr/>
          </p:nvSpPr>
          <p:spPr>
            <a:xfrm rot="0">
              <a:off x="10496128" y="1895341"/>
              <a:ext cx="4171151" cy="805117"/>
            </a:xfrm>
            <a:prstGeom prst="rect">
              <a:avLst/>
            </a:prstGeom>
          </p:spPr>
          <p:txBody>
            <a:bodyPr anchor="t" rtlCol="false" tIns="0" lIns="0" bIns="0" rIns="0">
              <a:spAutoFit/>
            </a:bodyPr>
            <a:lstStyle/>
            <a:p>
              <a:pPr algn="ctr">
                <a:lnSpc>
                  <a:spcPts val="4857"/>
                </a:lnSpc>
              </a:pPr>
              <a:r>
                <a:rPr lang="en-US" sz="3736" spc="74">
                  <a:solidFill>
                    <a:srgbClr val="603B53"/>
                  </a:solidFill>
                  <a:latin typeface="Alegreya Bold"/>
                </a:rPr>
                <a:t>Latest News</a:t>
              </a:r>
            </a:p>
          </p:txBody>
        </p:sp>
        <p:sp>
          <p:nvSpPr>
            <p:cNvPr name="TextBox 19" id="19"/>
            <p:cNvSpPr txBox="true"/>
            <p:nvPr/>
          </p:nvSpPr>
          <p:spPr>
            <a:xfrm rot="0">
              <a:off x="13790745" y="283552"/>
              <a:ext cx="4504348" cy="805117"/>
            </a:xfrm>
            <a:prstGeom prst="rect">
              <a:avLst/>
            </a:prstGeom>
          </p:spPr>
          <p:txBody>
            <a:bodyPr anchor="t" rtlCol="false" tIns="0" lIns="0" bIns="0" rIns="0">
              <a:spAutoFit/>
            </a:bodyPr>
            <a:lstStyle/>
            <a:p>
              <a:pPr algn="ctr">
                <a:lnSpc>
                  <a:spcPts val="4857"/>
                </a:lnSpc>
              </a:pPr>
              <a:r>
                <a:rPr lang="en-US" sz="3736" spc="74">
                  <a:solidFill>
                    <a:srgbClr val="603B53"/>
                  </a:solidFill>
                  <a:latin typeface="Alegreya Bold"/>
                </a:rPr>
                <a:t>Feedback</a:t>
              </a:r>
            </a:p>
          </p:txBody>
        </p:sp>
        <p:sp>
          <p:nvSpPr>
            <p:cNvPr name="TextBox 20" id="20"/>
            <p:cNvSpPr txBox="true"/>
            <p:nvPr/>
          </p:nvSpPr>
          <p:spPr>
            <a:xfrm rot="0">
              <a:off x="18295093" y="1484962"/>
              <a:ext cx="4504348" cy="1625876"/>
            </a:xfrm>
            <a:prstGeom prst="rect">
              <a:avLst/>
            </a:prstGeom>
          </p:spPr>
          <p:txBody>
            <a:bodyPr anchor="t" rtlCol="false" tIns="0" lIns="0" bIns="0" rIns="0">
              <a:spAutoFit/>
            </a:bodyPr>
            <a:lstStyle/>
            <a:p>
              <a:pPr algn="ctr">
                <a:lnSpc>
                  <a:spcPts val="4857"/>
                </a:lnSpc>
              </a:pPr>
              <a:r>
                <a:rPr lang="en-US" sz="3736" spc="74">
                  <a:solidFill>
                    <a:srgbClr val="603B53"/>
                  </a:solidFill>
                  <a:latin typeface="Alegreya Bold"/>
                </a:rPr>
                <a:t>choosing schools</a:t>
              </a:r>
            </a:p>
          </p:txBody>
        </p:sp>
      </p:grpSp>
      <p:pic>
        <p:nvPicPr>
          <p:cNvPr name="Picture 21" id="21"/>
          <p:cNvPicPr>
            <a:picLocks noChangeAspect="true"/>
          </p:cNvPicPr>
          <p:nvPr/>
        </p:nvPicPr>
        <p:blipFill>
          <a:blip r:embed="rId6"/>
          <a:srcRect l="0" t="0" r="0" b="0"/>
          <a:stretch>
            <a:fillRect/>
          </a:stretch>
        </p:blipFill>
        <p:spPr>
          <a:xfrm flipH="false" flipV="false" rot="0">
            <a:off x="15019967" y="197004"/>
            <a:ext cx="1556516" cy="3160438"/>
          </a:xfrm>
          <a:prstGeom prst="rect">
            <a:avLst/>
          </a:prstGeom>
        </p:spPr>
      </p:pic>
      <p:sp>
        <p:nvSpPr>
          <p:cNvPr name="TextBox 22" id="22"/>
          <p:cNvSpPr txBox="true"/>
          <p:nvPr/>
        </p:nvSpPr>
        <p:spPr>
          <a:xfrm rot="0">
            <a:off x="15927792" y="8699308"/>
            <a:ext cx="1331508" cy="845668"/>
          </a:xfrm>
          <a:prstGeom prst="rect">
            <a:avLst/>
          </a:prstGeom>
        </p:spPr>
        <p:txBody>
          <a:bodyPr anchor="t" rtlCol="false" tIns="0" lIns="0" bIns="0" rIns="0">
            <a:spAutoFit/>
          </a:bodyPr>
          <a:lstStyle/>
          <a:p>
            <a:pPr algn="r" marL="0" indent="0" lvl="0">
              <a:lnSpc>
                <a:spcPts val="6400"/>
              </a:lnSpc>
              <a:spcBef>
                <a:spcPct val="0"/>
              </a:spcBef>
            </a:pPr>
            <a:r>
              <a:rPr lang="en-US" sz="6400">
                <a:solidFill>
                  <a:srgbClr val="304543"/>
                </a:solidFill>
                <a:latin typeface="Cormorant Garamond Medium"/>
              </a:rPr>
              <a:t>06</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5F5EF"/>
        </a:solidFill>
      </p:bgPr>
    </p:bg>
    <p:spTree>
      <p:nvGrpSpPr>
        <p:cNvPr id="1" name=""/>
        <p:cNvGrpSpPr/>
        <p:nvPr/>
      </p:nvGrpSpPr>
      <p:grpSpPr>
        <a:xfrm>
          <a:off x="0" y="0"/>
          <a:ext cx="0" cy="0"/>
          <a:chOff x="0" y="0"/>
          <a:chExt cx="0" cy="0"/>
        </a:xfrm>
      </p:grpSpPr>
      <p:sp>
        <p:nvSpPr>
          <p:cNvPr name="TextBox 2" id="2"/>
          <p:cNvSpPr txBox="true"/>
          <p:nvPr/>
        </p:nvSpPr>
        <p:spPr>
          <a:xfrm rot="0">
            <a:off x="1028700" y="1735901"/>
            <a:ext cx="13252458" cy="7522399"/>
          </a:xfrm>
          <a:prstGeom prst="rect">
            <a:avLst/>
          </a:prstGeom>
        </p:spPr>
        <p:txBody>
          <a:bodyPr anchor="t" rtlCol="false" tIns="0" lIns="0" bIns="0" rIns="0">
            <a:spAutoFit/>
          </a:bodyPr>
          <a:lstStyle/>
          <a:p>
            <a:pPr>
              <a:lnSpc>
                <a:spcPts val="3519"/>
              </a:lnSpc>
            </a:pPr>
            <a:r>
              <a:rPr lang="en-US" sz="3519">
                <a:solidFill>
                  <a:srgbClr val="000000"/>
                </a:solidFill>
                <a:latin typeface="Lato Heavy"/>
              </a:rPr>
              <a:t>-</a:t>
            </a:r>
            <a:r>
              <a:rPr lang="en-US" sz="3519">
                <a:solidFill>
                  <a:srgbClr val="000000"/>
                </a:solidFill>
                <a:latin typeface="Lato Heavy"/>
              </a:rPr>
              <a:t>Vision &amp; Mission</a:t>
            </a:r>
          </a:p>
          <a:p>
            <a:pPr>
              <a:lnSpc>
                <a:spcPts val="3519"/>
              </a:lnSpc>
            </a:pPr>
          </a:p>
          <a:p>
            <a:pPr>
              <a:lnSpc>
                <a:spcPts val="3519"/>
              </a:lnSpc>
            </a:pPr>
            <a:r>
              <a:rPr lang="en-US" sz="3519">
                <a:solidFill>
                  <a:srgbClr val="000000"/>
                </a:solidFill>
                <a:latin typeface="Lato Heavy"/>
              </a:rPr>
              <a:t>-</a:t>
            </a:r>
            <a:r>
              <a:rPr lang="en-US" sz="3519">
                <a:solidFill>
                  <a:srgbClr val="000000"/>
                </a:solidFill>
                <a:latin typeface="Lato Heavy"/>
              </a:rPr>
              <a:t>Feasibility Study</a:t>
            </a:r>
          </a:p>
          <a:p>
            <a:pPr>
              <a:lnSpc>
                <a:spcPts val="3519"/>
              </a:lnSpc>
            </a:pPr>
          </a:p>
          <a:p>
            <a:pPr>
              <a:lnSpc>
                <a:spcPts val="3519"/>
              </a:lnSpc>
            </a:pPr>
            <a:r>
              <a:rPr lang="en-US" sz="3519">
                <a:solidFill>
                  <a:srgbClr val="000000"/>
                </a:solidFill>
                <a:latin typeface="Lato Heavy"/>
              </a:rPr>
              <a:t>-</a:t>
            </a:r>
            <a:r>
              <a:rPr lang="en-US" sz="3519">
                <a:solidFill>
                  <a:srgbClr val="000000"/>
                </a:solidFill>
                <a:latin typeface="Lato Heavy"/>
              </a:rPr>
              <a:t>Research &amp; Data collection</a:t>
            </a:r>
          </a:p>
          <a:p>
            <a:pPr>
              <a:lnSpc>
                <a:spcPts val="8798"/>
              </a:lnSpc>
            </a:pPr>
            <a:r>
              <a:rPr lang="en-US" sz="3519">
                <a:solidFill>
                  <a:srgbClr val="000000"/>
                </a:solidFill>
                <a:latin typeface="Lato Heavy"/>
              </a:rPr>
              <a:t>-</a:t>
            </a:r>
            <a:r>
              <a:rPr lang="en-US" sz="3519">
                <a:solidFill>
                  <a:srgbClr val="000000"/>
                </a:solidFill>
                <a:latin typeface="Lato Heavy"/>
              </a:rPr>
              <a:t>Analysis and Functional Requirements	</a:t>
            </a:r>
          </a:p>
          <a:p>
            <a:pPr>
              <a:lnSpc>
                <a:spcPts val="3519"/>
              </a:lnSpc>
            </a:pPr>
            <a:r>
              <a:rPr lang="en-US" sz="3519">
                <a:solidFill>
                  <a:srgbClr val="000000"/>
                </a:solidFill>
                <a:latin typeface="Lato Heavy"/>
              </a:rPr>
              <a:t>-</a:t>
            </a:r>
            <a:r>
              <a:rPr lang="en-US" sz="3519">
                <a:solidFill>
                  <a:srgbClr val="000000"/>
                </a:solidFill>
                <a:latin typeface="Lato Heavy"/>
              </a:rPr>
              <a:t>The Mechanism of the Current Manual System</a:t>
            </a:r>
          </a:p>
          <a:p>
            <a:pPr>
              <a:lnSpc>
                <a:spcPts val="3519"/>
              </a:lnSpc>
            </a:pPr>
          </a:p>
          <a:p>
            <a:pPr>
              <a:lnSpc>
                <a:spcPts val="3519"/>
              </a:lnSpc>
            </a:pPr>
            <a:r>
              <a:rPr lang="en-US" sz="3519">
                <a:solidFill>
                  <a:srgbClr val="000000"/>
                </a:solidFill>
                <a:latin typeface="Lato Heavy"/>
              </a:rPr>
              <a:t>-Strategic Marketing Plan</a:t>
            </a:r>
          </a:p>
          <a:p>
            <a:pPr>
              <a:lnSpc>
                <a:spcPts val="2393"/>
              </a:lnSpc>
            </a:pPr>
          </a:p>
          <a:p>
            <a:pPr>
              <a:lnSpc>
                <a:spcPts val="2393"/>
              </a:lnSpc>
            </a:pPr>
            <a:r>
              <a:rPr lang="en-US" sz="3519">
                <a:solidFill>
                  <a:srgbClr val="000000"/>
                </a:solidFill>
                <a:latin typeface="Lato Heavy"/>
              </a:rPr>
              <a:t>	</a:t>
            </a:r>
          </a:p>
          <a:p>
            <a:pPr>
              <a:lnSpc>
                <a:spcPts val="3519"/>
              </a:lnSpc>
              <a:spcBef>
                <a:spcPct val="0"/>
              </a:spcBef>
            </a:pPr>
            <a:r>
              <a:rPr lang="en-US" sz="3519">
                <a:solidFill>
                  <a:srgbClr val="000000"/>
                </a:solidFill>
                <a:latin typeface="Lato Heavy"/>
              </a:rPr>
              <a:t>-</a:t>
            </a:r>
            <a:r>
              <a:rPr lang="en-US" sz="3519">
                <a:solidFill>
                  <a:srgbClr val="000000"/>
                </a:solidFill>
                <a:latin typeface="Lato Heavy"/>
              </a:rPr>
              <a:t>System Analysis ( Context Diagram, DFD, UseCases )</a:t>
            </a:r>
          </a:p>
          <a:p>
            <a:pPr>
              <a:lnSpc>
                <a:spcPts val="3519"/>
              </a:lnSpc>
              <a:spcBef>
                <a:spcPct val="0"/>
              </a:spcBef>
            </a:pPr>
          </a:p>
          <a:p>
            <a:pPr>
              <a:lnSpc>
                <a:spcPts val="3519"/>
              </a:lnSpc>
              <a:spcBef>
                <a:spcPct val="0"/>
              </a:spcBef>
            </a:pPr>
            <a:r>
              <a:rPr lang="en-US" sz="3519">
                <a:solidFill>
                  <a:srgbClr val="000000"/>
                </a:solidFill>
                <a:latin typeface="Lato Heavy"/>
              </a:rPr>
              <a:t>-Graphical user interface using XD ( interfaces for student , school)</a:t>
            </a:r>
          </a:p>
          <a:p>
            <a:pPr>
              <a:lnSpc>
                <a:spcPts val="3519"/>
              </a:lnSpc>
              <a:spcBef>
                <a:spcPct val="0"/>
              </a:spcBef>
            </a:pPr>
          </a:p>
          <a:p>
            <a:pPr algn="l">
              <a:lnSpc>
                <a:spcPts val="3519"/>
              </a:lnSpc>
              <a:spcBef>
                <a:spcPct val="0"/>
              </a:spcBef>
            </a:pPr>
            <a:r>
              <a:rPr lang="en-US" sz="3519">
                <a:solidFill>
                  <a:srgbClr val="000000"/>
                </a:solidFill>
                <a:latin typeface="Lato Heavy"/>
              </a:rPr>
              <a:t>-</a:t>
            </a:r>
            <a:r>
              <a:rPr lang="en-US" sz="3519">
                <a:solidFill>
                  <a:srgbClr val="000000"/>
                </a:solidFill>
                <a:latin typeface="Lato Heavy"/>
              </a:rPr>
              <a:t>Userflow diagrams using overflow plugin for the guest &amp; coach </a:t>
            </a:r>
          </a:p>
        </p:txBody>
      </p:sp>
      <p:sp>
        <p:nvSpPr>
          <p:cNvPr name="TextBox 3" id="3"/>
          <p:cNvSpPr txBox="true"/>
          <p:nvPr/>
        </p:nvSpPr>
        <p:spPr>
          <a:xfrm rot="0">
            <a:off x="5147599" y="570873"/>
            <a:ext cx="6355143" cy="975680"/>
          </a:xfrm>
          <a:prstGeom prst="rect">
            <a:avLst/>
          </a:prstGeom>
        </p:spPr>
        <p:txBody>
          <a:bodyPr anchor="t" rtlCol="false" tIns="0" lIns="0" bIns="0" rIns="0">
            <a:spAutoFit/>
          </a:bodyPr>
          <a:lstStyle/>
          <a:p>
            <a:pPr algn="ctr">
              <a:lnSpc>
                <a:spcPts val="6477"/>
              </a:lnSpc>
              <a:spcBef>
                <a:spcPct val="0"/>
              </a:spcBef>
            </a:pPr>
            <a:r>
              <a:rPr lang="en-US" sz="6477">
                <a:solidFill>
                  <a:srgbClr val="603B53"/>
                </a:solidFill>
                <a:latin typeface="Lato Heavy"/>
              </a:rPr>
              <a:t>What We Done ?</a:t>
            </a:r>
          </a:p>
        </p:txBody>
      </p:sp>
      <p:pic>
        <p:nvPicPr>
          <p:cNvPr name="Picture 4" id="4"/>
          <p:cNvPicPr>
            <a:picLocks noChangeAspect="true"/>
          </p:cNvPicPr>
          <p:nvPr/>
        </p:nvPicPr>
        <p:blipFill>
          <a:blip r:embed="rId2"/>
          <a:srcRect l="1542" t="0" r="1542" b="0"/>
          <a:stretch>
            <a:fillRect/>
          </a:stretch>
        </p:blipFill>
        <p:spPr>
          <a:xfrm flipH="false" flipV="false" rot="0">
            <a:off x="12819931" y="1058713"/>
            <a:ext cx="4944662" cy="7025242"/>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DAEa6NW86QU</dc:identifier>
  <dcterms:modified xsi:type="dcterms:W3CDTF">2011-08-01T06:04:30Z</dcterms:modified>
  <cp:revision>1</cp:revision>
  <dc:title>My Sign</dc:title>
</cp:coreProperties>
</file>