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5143500" cx="9144000"/>
  <p:notesSz cx="6858000" cy="9144000"/>
  <p:embeddedFontLst>
    <p:embeddedFont>
      <p:font typeface="Bebas Neue"/>
      <p:regular r:id="rId23"/>
    </p:embeddedFont>
    <p:embeddedFont>
      <p:font typeface="Fira Sans Extra Condensed Medium"/>
      <p:regular r:id="rId24"/>
      <p:bold r:id="rId25"/>
      <p:italic r:id="rId26"/>
      <p:boldItalic r:id="rId27"/>
    </p:embeddedFont>
    <p:embeddedFont>
      <p:font typeface="Abel"/>
      <p:regular r:id="rId28"/>
    </p:embeddedFont>
    <p:embeddedFont>
      <p:font typeface="Questrial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FiraSansExtraCondensedMedium-regular.fntdata"/><Relationship Id="rId23" Type="http://schemas.openxmlformats.org/officeDocument/2006/relationships/font" Target="fonts/BebasNeue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FiraSansExtraCondensedMedium-italic.fntdata"/><Relationship Id="rId25" Type="http://schemas.openxmlformats.org/officeDocument/2006/relationships/font" Target="fonts/FiraSansExtraCondensedMedium-bold.fntdata"/><Relationship Id="rId28" Type="http://schemas.openxmlformats.org/officeDocument/2006/relationships/font" Target="fonts/Abel-regular.fntdata"/><Relationship Id="rId27" Type="http://schemas.openxmlformats.org/officeDocument/2006/relationships/font" Target="fonts/FiraSansExtraCondensedMedium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Questrial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5" name="Shape 2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6" name="Google Shape;2096;g12df2f0ffa6_1_40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7" name="Google Shape;2097;g12df2f0ffa6_1_40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7" name="Shape 2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" name="Google Shape;2488;g1475449de79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9" name="Google Shape;2489;g1475449de79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7" name="Shape 2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" name="Google Shape;2498;g14828914afa_2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9" name="Google Shape;2499;g14828914afa_2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7" name="Shape 2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" name="Google Shape;2508;g14828914afa_2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9" name="Google Shape;2509;g14828914afa_2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7" name="Shape 2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8" name="Google Shape;2518;g14828914afa_2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9" name="Google Shape;2519;g14828914afa_2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5" name="Shape 2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6" name="Google Shape;2526;gf4041860db_1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7" name="Google Shape;2527;gf4041860db_1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9" name="Shape 2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" name="Google Shape;2600;g12ebaae033c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1" name="Google Shape;2601;g12ebaae033c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1" name="Shape 2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" name="Google Shape;2662;g12e5514972d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3" name="Google Shape;2663;g12e5514972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6" name="Shape 2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7" name="Google Shape;2717;g12ebaae033c_2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8" name="Google Shape;2718;g12ebaae033c_2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8" name="Shape 2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9" name="Google Shape;2789;g1475449de79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0" name="Google Shape;2790;g1475449de79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6" name="Shape 2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7" name="Google Shape;2197;g12de7a90d27_0_17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8" name="Google Shape;2198;g12de7a90d27_0_17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7" name="Shape 2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8" name="Google Shape;2228;g12e5514972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9" name="Google Shape;2229;g12e5514972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4" name="Shape 2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Google Shape;2235;g12e5514972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6" name="Google Shape;2236;g12e5514972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1" name="Shape 2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" name="Google Shape;2242;g12e5514972d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3" name="Google Shape;2243;g12e5514972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0" name="Shape 2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1" name="Google Shape;2311;g1475449de79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2" name="Google Shape;2312;g1475449de79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7" name="Shape 2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8" name="Google Shape;2318;g12de7a90d27_0_16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9" name="Google Shape;2319;g12de7a90d27_0_16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6" name="Shape 2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7" name="Google Shape;2387;gf4041860d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8" name="Google Shape;2388;gf4041860d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8" name="Shape 2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9" name="Google Shape;2449;gf4041860db_1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0" name="Google Shape;2450;gf4041860db_1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10" name="Google Shape;10;p2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11" name="Google Shape;11;p2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" name="Google Shape;12;p2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" name="Google Shape;13;p2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" name="Google Shape;14;p2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" name="Google Shape;15;p2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" name="Google Shape;16;p2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" name="Google Shape;17;p2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" name="Google Shape;18;p2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" name="Google Shape;19;p2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" name="Google Shape;20;p2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" name="Google Shape;21;p2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" name="Google Shape;22;p2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" name="Google Shape;23;p2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" name="Google Shape;24;p2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5" name="Google Shape;25;p2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6" name="Google Shape;26;p2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7" name="Google Shape;27;p2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8" name="Google Shape;28;p2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9" name="Google Shape;29;p2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" name="Google Shape;30;p2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" name="Google Shape;31;p2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2" name="Google Shape;32;p2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3" name="Google Shape;33;p2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4" name="Google Shape;34;p2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5" name="Google Shape;35;p2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" name="Google Shape;36;p2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7" name="Google Shape;37;p2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8" name="Google Shape;38;p2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9" name="Google Shape;39;p2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0" name="Google Shape;40;p2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1" name="Google Shape;41;p2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2" name="Google Shape;42;p2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3" name="Google Shape;43;p2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4" name="Google Shape;44;p2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5" name="Google Shape;45;p2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" name="Google Shape;46;p2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" name="Google Shape;47;p2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48" name="Google Shape;48;p2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49" name="Google Shape;49;p2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" name="Google Shape;50;p2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1" name="Google Shape;51;p2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2" name="Google Shape;52;p2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" name="Google Shape;53;p2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4" name="Google Shape;54;p2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5" name="Google Shape;55;p2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6" name="Google Shape;56;p2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7" name="Google Shape;57;p2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8" name="Google Shape;58;p2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" name="Google Shape;59;p2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0" name="Google Shape;60;p2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1" name="Google Shape;61;p2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2" name="Google Shape;62;p2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3" name="Google Shape;63;p2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4" name="Google Shape;64;p2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" name="Google Shape;65;p2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" name="Google Shape;66;p2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7" name="Google Shape;67;p2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" name="Google Shape;68;p2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" name="Google Shape;69;p2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0" name="Google Shape;70;p2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1" name="Google Shape;71;p2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2" name="Google Shape;72;p2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" name="Google Shape;73;p2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" name="Google Shape;74;p2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5" name="Google Shape;75;p2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6" name="Google Shape;76;p2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7" name="Google Shape;77;p2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" name="Google Shape;78;p2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9" name="Google Shape;79;p2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0" name="Google Shape;80;p2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1" name="Google Shape;81;p2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2" name="Google Shape;82;p2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3" name="Google Shape;83;p2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4" name="Google Shape;84;p2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5" name="Google Shape;85;p2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86" name="Google Shape;86;p2"/>
          <p:cNvSpPr txBox="1"/>
          <p:nvPr>
            <p:ph type="ctrTitle"/>
          </p:nvPr>
        </p:nvSpPr>
        <p:spPr>
          <a:xfrm>
            <a:off x="2061092" y="1347675"/>
            <a:ext cx="6367800" cy="170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87" name="Google Shape;87;p2"/>
          <p:cNvSpPr txBox="1"/>
          <p:nvPr>
            <p:ph idx="1" type="subTitle"/>
          </p:nvPr>
        </p:nvSpPr>
        <p:spPr>
          <a:xfrm>
            <a:off x="2061092" y="3065675"/>
            <a:ext cx="6367800" cy="41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/>
        </p:txBody>
      </p:sp>
      <p:grpSp>
        <p:nvGrpSpPr>
          <p:cNvPr id="88" name="Google Shape;88;p2"/>
          <p:cNvGrpSpPr/>
          <p:nvPr/>
        </p:nvGrpSpPr>
        <p:grpSpPr>
          <a:xfrm flipH="1">
            <a:off x="246" y="1384364"/>
            <a:ext cx="3863499" cy="3798516"/>
            <a:chOff x="3133537" y="-308699"/>
            <a:chExt cx="6010422" cy="5452155"/>
          </a:xfrm>
        </p:grpSpPr>
        <p:sp>
          <p:nvSpPr>
            <p:cNvPr id="89" name="Google Shape;89;p2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5" name="Google Shape;865;p11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866" name="Google Shape;866;p11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867" name="Google Shape;867;p11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68" name="Google Shape;868;p11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69" name="Google Shape;869;p11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0" name="Google Shape;870;p11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1" name="Google Shape;871;p11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2" name="Google Shape;872;p11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3" name="Google Shape;873;p11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4" name="Google Shape;874;p11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5" name="Google Shape;875;p11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6" name="Google Shape;876;p11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7" name="Google Shape;877;p11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8" name="Google Shape;878;p11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79" name="Google Shape;879;p11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0" name="Google Shape;880;p11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1" name="Google Shape;881;p11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2" name="Google Shape;882;p11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3" name="Google Shape;883;p11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4" name="Google Shape;884;p11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5" name="Google Shape;885;p11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6" name="Google Shape;886;p11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7" name="Google Shape;887;p11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8" name="Google Shape;888;p11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89" name="Google Shape;889;p11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0" name="Google Shape;890;p11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1" name="Google Shape;891;p11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2" name="Google Shape;892;p11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3" name="Google Shape;893;p11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4" name="Google Shape;894;p11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5" name="Google Shape;895;p11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6" name="Google Shape;896;p11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7" name="Google Shape;897;p11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8" name="Google Shape;898;p11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9" name="Google Shape;899;p11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00" name="Google Shape;900;p11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01" name="Google Shape;901;p11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02" name="Google Shape;902;p11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03" name="Google Shape;903;p11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904" name="Google Shape;904;p11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905" name="Google Shape;905;p11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06" name="Google Shape;906;p11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07" name="Google Shape;907;p11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08" name="Google Shape;908;p11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09" name="Google Shape;909;p11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10" name="Google Shape;910;p11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11" name="Google Shape;911;p11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12" name="Google Shape;912;p11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13" name="Google Shape;913;p11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14" name="Google Shape;914;p11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15" name="Google Shape;915;p11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16" name="Google Shape;916;p11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17" name="Google Shape;917;p11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18" name="Google Shape;918;p11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19" name="Google Shape;919;p11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0" name="Google Shape;920;p11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1" name="Google Shape;921;p11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2" name="Google Shape;922;p11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3" name="Google Shape;923;p11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4" name="Google Shape;924;p11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5" name="Google Shape;925;p11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6" name="Google Shape;926;p11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7" name="Google Shape;927;p11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8" name="Google Shape;928;p11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9" name="Google Shape;929;p11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30" name="Google Shape;930;p11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31" name="Google Shape;931;p11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32" name="Google Shape;932;p11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33" name="Google Shape;933;p11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34" name="Google Shape;934;p11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35" name="Google Shape;935;p11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36" name="Google Shape;936;p11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37" name="Google Shape;937;p11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38" name="Google Shape;938;p11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39" name="Google Shape;939;p11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40" name="Google Shape;940;p11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41" name="Google Shape;941;p11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942" name="Google Shape;942;p11"/>
          <p:cNvSpPr txBox="1"/>
          <p:nvPr>
            <p:ph hasCustomPrompt="1" type="title"/>
          </p:nvPr>
        </p:nvSpPr>
        <p:spPr>
          <a:xfrm>
            <a:off x="2113750" y="2522228"/>
            <a:ext cx="2431500" cy="39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3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943" name="Google Shape;943;p11"/>
          <p:cNvSpPr txBox="1"/>
          <p:nvPr>
            <p:ph idx="1" type="subTitle"/>
          </p:nvPr>
        </p:nvSpPr>
        <p:spPr>
          <a:xfrm>
            <a:off x="2113750" y="2917803"/>
            <a:ext cx="2431500" cy="32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944" name="Google Shape;944;p11"/>
          <p:cNvGrpSpPr/>
          <p:nvPr/>
        </p:nvGrpSpPr>
        <p:grpSpPr>
          <a:xfrm>
            <a:off x="6476809" y="-946040"/>
            <a:ext cx="6048287" cy="5946120"/>
            <a:chOff x="3133537" y="-308699"/>
            <a:chExt cx="6010422" cy="5452155"/>
          </a:xfrm>
        </p:grpSpPr>
        <p:sp>
          <p:nvSpPr>
            <p:cNvPr id="945" name="Google Shape;945;p11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11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47" name="Google Shape;947;p11"/>
          <p:cNvSpPr txBox="1"/>
          <p:nvPr>
            <p:ph idx="2" type="title"/>
          </p:nvPr>
        </p:nvSpPr>
        <p:spPr>
          <a:xfrm>
            <a:off x="720000" y="445025"/>
            <a:ext cx="7704000" cy="5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48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1_1">
    <p:bg>
      <p:bgPr>
        <a:solidFill>
          <a:srgbClr val="FFFFFF"/>
        </a:solidFill>
      </p:bgPr>
    </p:bg>
    <p:spTree>
      <p:nvGrpSpPr>
        <p:cNvPr id="949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0" name="Google Shape;950;p13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951" name="Google Shape;951;p13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952" name="Google Shape;952;p13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53" name="Google Shape;953;p13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54" name="Google Shape;954;p13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55" name="Google Shape;955;p13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56" name="Google Shape;956;p13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57" name="Google Shape;957;p13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58" name="Google Shape;958;p13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59" name="Google Shape;959;p13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0" name="Google Shape;960;p13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1" name="Google Shape;961;p13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2" name="Google Shape;962;p13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3" name="Google Shape;963;p13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4" name="Google Shape;964;p13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5" name="Google Shape;965;p13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6" name="Google Shape;966;p13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7" name="Google Shape;967;p13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8" name="Google Shape;968;p13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9" name="Google Shape;969;p13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70" name="Google Shape;970;p13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71" name="Google Shape;971;p13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72" name="Google Shape;972;p13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73" name="Google Shape;973;p13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74" name="Google Shape;974;p13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75" name="Google Shape;975;p13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76" name="Google Shape;976;p13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77" name="Google Shape;977;p13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78" name="Google Shape;978;p13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79" name="Google Shape;979;p13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0" name="Google Shape;980;p13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1" name="Google Shape;981;p13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2" name="Google Shape;982;p13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3" name="Google Shape;983;p13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4" name="Google Shape;984;p13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5" name="Google Shape;985;p13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6" name="Google Shape;986;p13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7" name="Google Shape;987;p13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8" name="Google Shape;988;p13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989" name="Google Shape;989;p13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990" name="Google Shape;990;p13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1" name="Google Shape;991;p13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2" name="Google Shape;992;p13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3" name="Google Shape;993;p13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4" name="Google Shape;994;p13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5" name="Google Shape;995;p13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6" name="Google Shape;996;p13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7" name="Google Shape;997;p13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8" name="Google Shape;998;p13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9" name="Google Shape;999;p13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00" name="Google Shape;1000;p13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01" name="Google Shape;1001;p13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02" name="Google Shape;1002;p13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03" name="Google Shape;1003;p13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04" name="Google Shape;1004;p13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05" name="Google Shape;1005;p13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06" name="Google Shape;1006;p13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07" name="Google Shape;1007;p13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08" name="Google Shape;1008;p13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09" name="Google Shape;1009;p13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0" name="Google Shape;1010;p13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1" name="Google Shape;1011;p13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2" name="Google Shape;1012;p13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3" name="Google Shape;1013;p13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4" name="Google Shape;1014;p13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5" name="Google Shape;1015;p13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6" name="Google Shape;1016;p13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7" name="Google Shape;1017;p13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8" name="Google Shape;1018;p13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9" name="Google Shape;1019;p13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20" name="Google Shape;1020;p13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21" name="Google Shape;1021;p13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22" name="Google Shape;1022;p13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23" name="Google Shape;1023;p13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24" name="Google Shape;1024;p13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25" name="Google Shape;1025;p13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26" name="Google Shape;1026;p13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027" name="Google Shape;1027;p13"/>
          <p:cNvSpPr txBox="1"/>
          <p:nvPr>
            <p:ph type="ctrTitle"/>
          </p:nvPr>
        </p:nvSpPr>
        <p:spPr>
          <a:xfrm>
            <a:off x="3658660" y="1589224"/>
            <a:ext cx="2322900" cy="27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028" name="Google Shape;1028;p13"/>
          <p:cNvSpPr txBox="1"/>
          <p:nvPr>
            <p:ph idx="1" type="subTitle"/>
          </p:nvPr>
        </p:nvSpPr>
        <p:spPr>
          <a:xfrm>
            <a:off x="3658661" y="1846527"/>
            <a:ext cx="23229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9" name="Google Shape;1029;p13"/>
          <p:cNvSpPr txBox="1"/>
          <p:nvPr>
            <p:ph hasCustomPrompt="1" idx="2" type="title"/>
          </p:nvPr>
        </p:nvSpPr>
        <p:spPr>
          <a:xfrm>
            <a:off x="4269160" y="833125"/>
            <a:ext cx="11019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None/>
              <a:defRPr sz="500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030" name="Google Shape;1030;p13"/>
          <p:cNvSpPr txBox="1"/>
          <p:nvPr>
            <p:ph idx="3" type="ctrTitle"/>
          </p:nvPr>
        </p:nvSpPr>
        <p:spPr>
          <a:xfrm>
            <a:off x="3658660" y="3722410"/>
            <a:ext cx="2322900" cy="26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031" name="Google Shape;1031;p13"/>
          <p:cNvSpPr txBox="1"/>
          <p:nvPr>
            <p:ph idx="4" type="subTitle"/>
          </p:nvPr>
        </p:nvSpPr>
        <p:spPr>
          <a:xfrm>
            <a:off x="3658661" y="3992523"/>
            <a:ext cx="23229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2" name="Google Shape;1032;p13"/>
          <p:cNvSpPr txBox="1"/>
          <p:nvPr>
            <p:ph hasCustomPrompt="1" idx="5" type="title"/>
          </p:nvPr>
        </p:nvSpPr>
        <p:spPr>
          <a:xfrm>
            <a:off x="4269160" y="2972134"/>
            <a:ext cx="11019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None/>
              <a:defRPr sz="500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033" name="Google Shape;1033;p13"/>
          <p:cNvSpPr txBox="1"/>
          <p:nvPr>
            <p:ph idx="6" type="ctrTitle"/>
          </p:nvPr>
        </p:nvSpPr>
        <p:spPr>
          <a:xfrm>
            <a:off x="5974922" y="1589224"/>
            <a:ext cx="2322900" cy="27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034" name="Google Shape;1034;p13"/>
          <p:cNvSpPr txBox="1"/>
          <p:nvPr>
            <p:ph idx="7" type="subTitle"/>
          </p:nvPr>
        </p:nvSpPr>
        <p:spPr>
          <a:xfrm>
            <a:off x="5974924" y="1846527"/>
            <a:ext cx="23229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5" name="Google Shape;1035;p13"/>
          <p:cNvSpPr txBox="1"/>
          <p:nvPr>
            <p:ph hasCustomPrompt="1" idx="8" type="title"/>
          </p:nvPr>
        </p:nvSpPr>
        <p:spPr>
          <a:xfrm>
            <a:off x="6585422" y="833125"/>
            <a:ext cx="11019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None/>
              <a:defRPr sz="500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036" name="Google Shape;1036;p13"/>
          <p:cNvSpPr txBox="1"/>
          <p:nvPr>
            <p:ph idx="9" type="ctrTitle"/>
          </p:nvPr>
        </p:nvSpPr>
        <p:spPr>
          <a:xfrm>
            <a:off x="5974922" y="3722410"/>
            <a:ext cx="2322900" cy="26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037" name="Google Shape;1037;p13"/>
          <p:cNvSpPr txBox="1"/>
          <p:nvPr>
            <p:ph idx="13" type="subTitle"/>
          </p:nvPr>
        </p:nvSpPr>
        <p:spPr>
          <a:xfrm>
            <a:off x="5974924" y="3992523"/>
            <a:ext cx="23229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8" name="Google Shape;1038;p13"/>
          <p:cNvSpPr txBox="1"/>
          <p:nvPr>
            <p:ph hasCustomPrompt="1" idx="14" type="title"/>
          </p:nvPr>
        </p:nvSpPr>
        <p:spPr>
          <a:xfrm>
            <a:off x="6585422" y="2972134"/>
            <a:ext cx="11019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None/>
              <a:defRPr sz="500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039" name="Google Shape;1039;p13"/>
          <p:cNvSpPr txBox="1"/>
          <p:nvPr>
            <p:ph idx="15" type="ctrTitle"/>
          </p:nvPr>
        </p:nvSpPr>
        <p:spPr>
          <a:xfrm rot="-5400000">
            <a:off x="-1086025" y="2345625"/>
            <a:ext cx="4067100" cy="44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300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040" name="Google Shape;1040;p13"/>
          <p:cNvSpPr txBox="1"/>
          <p:nvPr>
            <p:ph idx="16" type="ctrTitle"/>
          </p:nvPr>
        </p:nvSpPr>
        <p:spPr>
          <a:xfrm>
            <a:off x="1329575" y="1589233"/>
            <a:ext cx="2322900" cy="27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041" name="Google Shape;1041;p13"/>
          <p:cNvSpPr txBox="1"/>
          <p:nvPr>
            <p:ph idx="17" type="subTitle"/>
          </p:nvPr>
        </p:nvSpPr>
        <p:spPr>
          <a:xfrm>
            <a:off x="1329575" y="1846527"/>
            <a:ext cx="23229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2" name="Google Shape;1042;p13"/>
          <p:cNvSpPr txBox="1"/>
          <p:nvPr>
            <p:ph hasCustomPrompt="1" idx="18" type="title"/>
          </p:nvPr>
        </p:nvSpPr>
        <p:spPr>
          <a:xfrm>
            <a:off x="1940075" y="833125"/>
            <a:ext cx="11019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None/>
              <a:defRPr sz="500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043" name="Google Shape;1043;p13"/>
          <p:cNvSpPr txBox="1"/>
          <p:nvPr>
            <p:ph idx="19" type="ctrTitle"/>
          </p:nvPr>
        </p:nvSpPr>
        <p:spPr>
          <a:xfrm>
            <a:off x="1329575" y="3722410"/>
            <a:ext cx="2322900" cy="26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044" name="Google Shape;1044;p13"/>
          <p:cNvSpPr txBox="1"/>
          <p:nvPr>
            <p:ph idx="20" type="subTitle"/>
          </p:nvPr>
        </p:nvSpPr>
        <p:spPr>
          <a:xfrm>
            <a:off x="1329575" y="3992523"/>
            <a:ext cx="23229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5" name="Google Shape;1045;p13"/>
          <p:cNvSpPr txBox="1"/>
          <p:nvPr>
            <p:ph hasCustomPrompt="1" idx="21" type="title"/>
          </p:nvPr>
        </p:nvSpPr>
        <p:spPr>
          <a:xfrm>
            <a:off x="1940075" y="2972134"/>
            <a:ext cx="1101900" cy="577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None/>
              <a:defRPr sz="5000">
                <a:solidFill>
                  <a:srgbClr val="000000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Fira Sans Extra Condensed Medium"/>
              <a:buNone/>
              <a:defRPr sz="6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grpSp>
        <p:nvGrpSpPr>
          <p:cNvPr id="1046" name="Google Shape;1046;p13"/>
          <p:cNvGrpSpPr/>
          <p:nvPr/>
        </p:nvGrpSpPr>
        <p:grpSpPr>
          <a:xfrm>
            <a:off x="8158897" y="1101339"/>
            <a:ext cx="3863499" cy="3798516"/>
            <a:chOff x="3133537" y="-308699"/>
            <a:chExt cx="6010422" cy="5452155"/>
          </a:xfrm>
        </p:grpSpPr>
        <p:sp>
          <p:nvSpPr>
            <p:cNvPr id="1047" name="Google Shape;1047;p13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13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49" name="Google Shape;1049;p13"/>
          <p:cNvGrpSpPr/>
          <p:nvPr/>
        </p:nvGrpSpPr>
        <p:grpSpPr>
          <a:xfrm flipH="1">
            <a:off x="-2735682" y="-2543415"/>
            <a:ext cx="4017967" cy="3644766"/>
            <a:chOff x="3166062" y="1034326"/>
            <a:chExt cx="6010422" cy="5452155"/>
          </a:xfrm>
        </p:grpSpPr>
        <p:sp>
          <p:nvSpPr>
            <p:cNvPr id="1050" name="Google Shape;1050;p13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13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52" name="Google Shape;1052;p13"/>
          <p:cNvGrpSpPr/>
          <p:nvPr/>
        </p:nvGrpSpPr>
        <p:grpSpPr>
          <a:xfrm>
            <a:off x="8356066" y="1991161"/>
            <a:ext cx="593164" cy="1161172"/>
            <a:chOff x="4921825" y="870250"/>
            <a:chExt cx="407925" cy="798550"/>
          </a:xfrm>
        </p:grpSpPr>
        <p:sp>
          <p:nvSpPr>
            <p:cNvPr id="1053" name="Google Shape;1053;p13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4" name="Google Shape;1054;p13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5" name="Google Shape;1055;p13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6" name="Google Shape;1056;p13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7" name="Google Shape;1057;p13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8" name="Google Shape;1058;p13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13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13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1" name="Google Shape;1061;p13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2" name="Google Shape;1062;p13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13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13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5" name="Google Shape;1065;p13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6" name="Google Shape;1066;p13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13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13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13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0" name="Google Shape;1070;p13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1" name="Google Shape;1071;p13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13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3" name="Google Shape;1073;p13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4" name="Google Shape;1074;p13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13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13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13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8" name="Google Shape;1078;p13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9" name="Google Shape;1079;p13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0" name="Google Shape;1080;p13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13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13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1083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4" name="Google Shape;1084;p14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1085" name="Google Shape;1085;p14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1086" name="Google Shape;1086;p14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87" name="Google Shape;1087;p14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88" name="Google Shape;1088;p14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89" name="Google Shape;1089;p14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90" name="Google Shape;1090;p14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91" name="Google Shape;1091;p14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92" name="Google Shape;1092;p14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93" name="Google Shape;1093;p14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94" name="Google Shape;1094;p14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95" name="Google Shape;1095;p14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96" name="Google Shape;1096;p14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97" name="Google Shape;1097;p14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98" name="Google Shape;1098;p14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99" name="Google Shape;1099;p14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0" name="Google Shape;1100;p14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1" name="Google Shape;1101;p14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2" name="Google Shape;1102;p14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3" name="Google Shape;1103;p14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4" name="Google Shape;1104;p14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5" name="Google Shape;1105;p14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6" name="Google Shape;1106;p14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7" name="Google Shape;1107;p14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8" name="Google Shape;1108;p14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9" name="Google Shape;1109;p14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0" name="Google Shape;1110;p14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1" name="Google Shape;1111;p14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2" name="Google Shape;1112;p14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3" name="Google Shape;1113;p14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4" name="Google Shape;1114;p14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5" name="Google Shape;1115;p14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6" name="Google Shape;1116;p14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7" name="Google Shape;1117;p14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8" name="Google Shape;1118;p14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9" name="Google Shape;1119;p14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20" name="Google Shape;1120;p14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21" name="Google Shape;1121;p14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22" name="Google Shape;1122;p14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123" name="Google Shape;1123;p14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1124" name="Google Shape;1124;p14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25" name="Google Shape;1125;p14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26" name="Google Shape;1126;p14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27" name="Google Shape;1127;p14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28" name="Google Shape;1128;p14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29" name="Google Shape;1129;p14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0" name="Google Shape;1130;p14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1" name="Google Shape;1131;p14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2" name="Google Shape;1132;p14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3" name="Google Shape;1133;p14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4" name="Google Shape;1134;p14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5" name="Google Shape;1135;p14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6" name="Google Shape;1136;p14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7" name="Google Shape;1137;p14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8" name="Google Shape;1138;p14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9" name="Google Shape;1139;p14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40" name="Google Shape;1140;p14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41" name="Google Shape;1141;p14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42" name="Google Shape;1142;p14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43" name="Google Shape;1143;p14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44" name="Google Shape;1144;p14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45" name="Google Shape;1145;p14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46" name="Google Shape;1146;p14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47" name="Google Shape;1147;p14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48" name="Google Shape;1148;p14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49" name="Google Shape;1149;p14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0" name="Google Shape;1150;p14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1" name="Google Shape;1151;p14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2" name="Google Shape;1152;p14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3" name="Google Shape;1153;p14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4" name="Google Shape;1154;p14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5" name="Google Shape;1155;p14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6" name="Google Shape;1156;p14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7" name="Google Shape;1157;p14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8" name="Google Shape;1158;p14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9" name="Google Shape;1159;p14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60" name="Google Shape;1160;p14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161" name="Google Shape;1161;p14"/>
          <p:cNvSpPr txBox="1"/>
          <p:nvPr>
            <p:ph type="title"/>
          </p:nvPr>
        </p:nvSpPr>
        <p:spPr>
          <a:xfrm>
            <a:off x="5726950" y="3519625"/>
            <a:ext cx="2701800" cy="31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62" name="Google Shape;1162;p14"/>
          <p:cNvSpPr txBox="1"/>
          <p:nvPr>
            <p:ph idx="1" type="subTitle"/>
          </p:nvPr>
        </p:nvSpPr>
        <p:spPr>
          <a:xfrm>
            <a:off x="2201175" y="1415825"/>
            <a:ext cx="6227700" cy="17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grpSp>
        <p:nvGrpSpPr>
          <p:cNvPr id="1163" name="Google Shape;1163;p14"/>
          <p:cNvGrpSpPr/>
          <p:nvPr/>
        </p:nvGrpSpPr>
        <p:grpSpPr>
          <a:xfrm flipH="1">
            <a:off x="-2312653" y="259583"/>
            <a:ext cx="5684657" cy="5157739"/>
            <a:chOff x="3166062" y="1034326"/>
            <a:chExt cx="6010422" cy="5452155"/>
          </a:xfrm>
        </p:grpSpPr>
        <p:sp>
          <p:nvSpPr>
            <p:cNvPr id="1164" name="Google Shape;1164;p14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14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spTree>
      <p:nvGrpSpPr>
        <p:cNvPr id="1166" name="Shape 1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7" name="Google Shape;1167;p15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1168" name="Google Shape;1168;p15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1169" name="Google Shape;1169;p15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0" name="Google Shape;1170;p15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1" name="Google Shape;1171;p15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2" name="Google Shape;1172;p15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3" name="Google Shape;1173;p15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4" name="Google Shape;1174;p15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5" name="Google Shape;1175;p15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6" name="Google Shape;1176;p15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7" name="Google Shape;1177;p15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8" name="Google Shape;1178;p15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9" name="Google Shape;1179;p15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0" name="Google Shape;1180;p15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1" name="Google Shape;1181;p15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2" name="Google Shape;1182;p15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3" name="Google Shape;1183;p15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4" name="Google Shape;1184;p15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5" name="Google Shape;1185;p15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6" name="Google Shape;1186;p15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7" name="Google Shape;1187;p15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8" name="Google Shape;1188;p15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9" name="Google Shape;1189;p15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0" name="Google Shape;1190;p15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1" name="Google Shape;1191;p15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2" name="Google Shape;1192;p15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3" name="Google Shape;1193;p15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4" name="Google Shape;1194;p15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5" name="Google Shape;1195;p15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6" name="Google Shape;1196;p15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7" name="Google Shape;1197;p15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8" name="Google Shape;1198;p15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9" name="Google Shape;1199;p15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0" name="Google Shape;1200;p15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1" name="Google Shape;1201;p15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2" name="Google Shape;1202;p15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3" name="Google Shape;1203;p15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4" name="Google Shape;1204;p15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5" name="Google Shape;1205;p15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206" name="Google Shape;1206;p15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1207" name="Google Shape;1207;p15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8" name="Google Shape;1208;p15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9" name="Google Shape;1209;p15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0" name="Google Shape;1210;p15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1" name="Google Shape;1211;p15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2" name="Google Shape;1212;p15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3" name="Google Shape;1213;p15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4" name="Google Shape;1214;p15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5" name="Google Shape;1215;p15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6" name="Google Shape;1216;p15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7" name="Google Shape;1217;p15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8" name="Google Shape;1218;p15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9" name="Google Shape;1219;p15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0" name="Google Shape;1220;p15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1" name="Google Shape;1221;p15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2" name="Google Shape;1222;p15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3" name="Google Shape;1223;p15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4" name="Google Shape;1224;p15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5" name="Google Shape;1225;p15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6" name="Google Shape;1226;p15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7" name="Google Shape;1227;p15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8" name="Google Shape;1228;p15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9" name="Google Shape;1229;p15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0" name="Google Shape;1230;p15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1" name="Google Shape;1231;p15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2" name="Google Shape;1232;p15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3" name="Google Shape;1233;p15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4" name="Google Shape;1234;p15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5" name="Google Shape;1235;p15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6" name="Google Shape;1236;p15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7" name="Google Shape;1237;p15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8" name="Google Shape;1238;p15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9" name="Google Shape;1239;p15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40" name="Google Shape;1240;p15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41" name="Google Shape;1241;p15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42" name="Google Shape;1242;p15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43" name="Google Shape;1243;p15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244" name="Google Shape;1244;p15"/>
          <p:cNvSpPr txBox="1"/>
          <p:nvPr>
            <p:ph type="ctrTitle"/>
          </p:nvPr>
        </p:nvSpPr>
        <p:spPr>
          <a:xfrm>
            <a:off x="713225" y="1735900"/>
            <a:ext cx="3858900" cy="62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3000">
                <a:solidFill>
                  <a:srgbClr val="21212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245" name="Google Shape;1245;p15"/>
          <p:cNvSpPr txBox="1"/>
          <p:nvPr>
            <p:ph idx="1" type="subTitle"/>
          </p:nvPr>
        </p:nvSpPr>
        <p:spPr>
          <a:xfrm>
            <a:off x="713225" y="2364200"/>
            <a:ext cx="3858900" cy="104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>
                <a:solidFill>
                  <a:srgbClr val="000000"/>
                </a:solidFill>
              </a:defRPr>
            </a:lvl9pPr>
          </a:lstStyle>
          <a:p/>
        </p:txBody>
      </p:sp>
      <p:grpSp>
        <p:nvGrpSpPr>
          <p:cNvPr id="1246" name="Google Shape;1246;p15"/>
          <p:cNvGrpSpPr/>
          <p:nvPr/>
        </p:nvGrpSpPr>
        <p:grpSpPr>
          <a:xfrm>
            <a:off x="4091299" y="804357"/>
            <a:ext cx="5111263" cy="4704119"/>
            <a:chOff x="3133537" y="-308699"/>
            <a:chExt cx="6010422" cy="5452155"/>
          </a:xfrm>
        </p:grpSpPr>
        <p:sp>
          <p:nvSpPr>
            <p:cNvPr id="1247" name="Google Shape;1247;p15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8" name="Google Shape;1248;p15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49" name="Google Shape;1249;p15"/>
          <p:cNvSpPr/>
          <p:nvPr/>
        </p:nvSpPr>
        <p:spPr>
          <a:xfrm flipH="1">
            <a:off x="-262" y="4291845"/>
            <a:ext cx="1497839" cy="851712"/>
          </a:xfrm>
          <a:custGeom>
            <a:rect b="b" l="l" r="r" t="t"/>
            <a:pathLst>
              <a:path extrusionOk="0" h="66294" w="116586">
                <a:moveTo>
                  <a:pt x="116586" y="0"/>
                </a:moveTo>
                <a:lnTo>
                  <a:pt x="0" y="66294"/>
                </a:lnTo>
                <a:lnTo>
                  <a:pt x="116586" y="6629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BODY_1">
    <p:spTree>
      <p:nvGrpSpPr>
        <p:cNvPr id="1250" name="Shape 1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1" name="Google Shape;1251;p16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1252" name="Google Shape;1252;p16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1253" name="Google Shape;1253;p16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54" name="Google Shape;1254;p16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55" name="Google Shape;1255;p16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56" name="Google Shape;1256;p16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57" name="Google Shape;1257;p16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58" name="Google Shape;1258;p16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59" name="Google Shape;1259;p16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0" name="Google Shape;1260;p16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1" name="Google Shape;1261;p16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2" name="Google Shape;1262;p16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3" name="Google Shape;1263;p16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4" name="Google Shape;1264;p16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5" name="Google Shape;1265;p16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6" name="Google Shape;1266;p16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7" name="Google Shape;1267;p16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8" name="Google Shape;1268;p16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9" name="Google Shape;1269;p16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0" name="Google Shape;1270;p16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1" name="Google Shape;1271;p16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2" name="Google Shape;1272;p16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3" name="Google Shape;1273;p16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4" name="Google Shape;1274;p16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5" name="Google Shape;1275;p16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6" name="Google Shape;1276;p16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7" name="Google Shape;1277;p16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8" name="Google Shape;1278;p16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9" name="Google Shape;1279;p16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0" name="Google Shape;1280;p16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1" name="Google Shape;1281;p16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2" name="Google Shape;1282;p16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3" name="Google Shape;1283;p16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4" name="Google Shape;1284;p16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5" name="Google Shape;1285;p16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6" name="Google Shape;1286;p16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7" name="Google Shape;1287;p16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8" name="Google Shape;1288;p16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9" name="Google Shape;1289;p16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290" name="Google Shape;1290;p16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1291" name="Google Shape;1291;p16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92" name="Google Shape;1292;p16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93" name="Google Shape;1293;p16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94" name="Google Shape;1294;p16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95" name="Google Shape;1295;p16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96" name="Google Shape;1296;p16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97" name="Google Shape;1297;p16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98" name="Google Shape;1298;p16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99" name="Google Shape;1299;p16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0" name="Google Shape;1300;p16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1" name="Google Shape;1301;p16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2" name="Google Shape;1302;p16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3" name="Google Shape;1303;p16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4" name="Google Shape;1304;p16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5" name="Google Shape;1305;p16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6" name="Google Shape;1306;p16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7" name="Google Shape;1307;p16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8" name="Google Shape;1308;p16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9" name="Google Shape;1309;p16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10" name="Google Shape;1310;p16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11" name="Google Shape;1311;p16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12" name="Google Shape;1312;p16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13" name="Google Shape;1313;p16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14" name="Google Shape;1314;p16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15" name="Google Shape;1315;p16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16" name="Google Shape;1316;p16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17" name="Google Shape;1317;p16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18" name="Google Shape;1318;p16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19" name="Google Shape;1319;p16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20" name="Google Shape;1320;p16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21" name="Google Shape;1321;p16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22" name="Google Shape;1322;p16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23" name="Google Shape;1323;p16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24" name="Google Shape;1324;p16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25" name="Google Shape;1325;p16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26" name="Google Shape;1326;p16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27" name="Google Shape;1327;p16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328" name="Google Shape;1328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329" name="Google Shape;1329;p16"/>
          <p:cNvSpPr txBox="1"/>
          <p:nvPr>
            <p:ph idx="1" type="body"/>
          </p:nvPr>
        </p:nvSpPr>
        <p:spPr>
          <a:xfrm>
            <a:off x="717550" y="1466900"/>
            <a:ext cx="3800400" cy="31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1330" name="Google Shape;1330;p16"/>
          <p:cNvGrpSpPr/>
          <p:nvPr/>
        </p:nvGrpSpPr>
        <p:grpSpPr>
          <a:xfrm>
            <a:off x="8148972" y="-1637511"/>
            <a:ext cx="3863499" cy="3798516"/>
            <a:chOff x="3133537" y="-308699"/>
            <a:chExt cx="6010422" cy="5452155"/>
          </a:xfrm>
        </p:grpSpPr>
        <p:sp>
          <p:nvSpPr>
            <p:cNvPr id="1331" name="Google Shape;1331;p16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2" name="Google Shape;1332;p16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33" name="Google Shape;1333;p16"/>
          <p:cNvGrpSpPr/>
          <p:nvPr/>
        </p:nvGrpSpPr>
        <p:grpSpPr>
          <a:xfrm>
            <a:off x="7726703" y="-626164"/>
            <a:ext cx="593164" cy="1161172"/>
            <a:chOff x="4921825" y="870250"/>
            <a:chExt cx="407925" cy="798550"/>
          </a:xfrm>
        </p:grpSpPr>
        <p:sp>
          <p:nvSpPr>
            <p:cNvPr id="1334" name="Google Shape;1334;p16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5" name="Google Shape;1335;p16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16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16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8" name="Google Shape;1338;p16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9" name="Google Shape;1339;p16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16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16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16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3" name="Google Shape;1343;p16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4" name="Google Shape;1344;p16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5" name="Google Shape;1345;p16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6" name="Google Shape;1346;p16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16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16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16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16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16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16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16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4" name="Google Shape;1354;p16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5" name="Google Shape;1355;p16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6" name="Google Shape;1356;p16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7" name="Google Shape;1357;p16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8" name="Google Shape;1358;p16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9" name="Google Shape;1359;p16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0" name="Google Shape;1360;p16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1" name="Google Shape;1361;p16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2" name="Google Shape;1362;p16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3" name="Google Shape;1363;p16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64" name="Google Shape;1364;p16"/>
          <p:cNvGrpSpPr/>
          <p:nvPr/>
        </p:nvGrpSpPr>
        <p:grpSpPr>
          <a:xfrm flipH="1">
            <a:off x="-2299857" y="-2697840"/>
            <a:ext cx="4017967" cy="3644766"/>
            <a:chOff x="3166062" y="1034326"/>
            <a:chExt cx="6010422" cy="5452155"/>
          </a:xfrm>
        </p:grpSpPr>
        <p:sp>
          <p:nvSpPr>
            <p:cNvPr id="1365" name="Google Shape;1365;p16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6" name="Google Shape;1366;p16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67" name="Google Shape;1367;p16"/>
          <p:cNvSpPr txBox="1"/>
          <p:nvPr>
            <p:ph idx="2" type="body"/>
          </p:nvPr>
        </p:nvSpPr>
        <p:spPr>
          <a:xfrm>
            <a:off x="4698350" y="1466900"/>
            <a:ext cx="3728100" cy="31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1368" name="Shape 1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9" name="Google Shape;1369;p17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1370" name="Google Shape;1370;p17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1371" name="Google Shape;1371;p17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72" name="Google Shape;1372;p17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73" name="Google Shape;1373;p17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74" name="Google Shape;1374;p17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75" name="Google Shape;1375;p17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76" name="Google Shape;1376;p17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77" name="Google Shape;1377;p17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78" name="Google Shape;1378;p17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79" name="Google Shape;1379;p17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0" name="Google Shape;1380;p17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1" name="Google Shape;1381;p17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2" name="Google Shape;1382;p17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3" name="Google Shape;1383;p17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4" name="Google Shape;1384;p17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5" name="Google Shape;1385;p17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6" name="Google Shape;1386;p17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7" name="Google Shape;1387;p17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8" name="Google Shape;1388;p17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9" name="Google Shape;1389;p17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0" name="Google Shape;1390;p17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1" name="Google Shape;1391;p17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2" name="Google Shape;1392;p17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3" name="Google Shape;1393;p17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4" name="Google Shape;1394;p17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5" name="Google Shape;1395;p17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6" name="Google Shape;1396;p17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7" name="Google Shape;1397;p17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8" name="Google Shape;1398;p17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9" name="Google Shape;1399;p17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00" name="Google Shape;1400;p17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01" name="Google Shape;1401;p17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02" name="Google Shape;1402;p17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03" name="Google Shape;1403;p17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04" name="Google Shape;1404;p17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05" name="Google Shape;1405;p17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06" name="Google Shape;1406;p17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07" name="Google Shape;1407;p17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408" name="Google Shape;1408;p17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1409" name="Google Shape;1409;p17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0" name="Google Shape;1410;p17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1" name="Google Shape;1411;p17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2" name="Google Shape;1412;p17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3" name="Google Shape;1413;p17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4" name="Google Shape;1414;p17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5" name="Google Shape;1415;p17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6" name="Google Shape;1416;p17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7" name="Google Shape;1417;p17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8" name="Google Shape;1418;p17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9" name="Google Shape;1419;p17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0" name="Google Shape;1420;p17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1" name="Google Shape;1421;p17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2" name="Google Shape;1422;p17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3" name="Google Shape;1423;p17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4" name="Google Shape;1424;p17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5" name="Google Shape;1425;p17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6" name="Google Shape;1426;p17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7" name="Google Shape;1427;p17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8" name="Google Shape;1428;p17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9" name="Google Shape;1429;p17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0" name="Google Shape;1430;p17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1" name="Google Shape;1431;p17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2" name="Google Shape;1432;p17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3" name="Google Shape;1433;p17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4" name="Google Shape;1434;p17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5" name="Google Shape;1435;p17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6" name="Google Shape;1436;p17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7" name="Google Shape;1437;p17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8" name="Google Shape;1438;p17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9" name="Google Shape;1439;p17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40" name="Google Shape;1440;p17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41" name="Google Shape;1441;p17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42" name="Google Shape;1442;p17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43" name="Google Shape;1443;p17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44" name="Google Shape;1444;p17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45" name="Google Shape;1445;p17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446" name="Google Shape;1446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47" name="Google Shape;1447;p17"/>
          <p:cNvSpPr txBox="1"/>
          <p:nvPr>
            <p:ph idx="2" type="ctrTitle"/>
          </p:nvPr>
        </p:nvSpPr>
        <p:spPr>
          <a:xfrm>
            <a:off x="1766975" y="1920386"/>
            <a:ext cx="2414100" cy="31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448" name="Google Shape;1448;p17"/>
          <p:cNvSpPr txBox="1"/>
          <p:nvPr>
            <p:ph idx="1" type="subTitle"/>
          </p:nvPr>
        </p:nvSpPr>
        <p:spPr>
          <a:xfrm>
            <a:off x="1766975" y="2257277"/>
            <a:ext cx="2414100" cy="84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449" name="Google Shape;1449;p17"/>
          <p:cNvSpPr txBox="1"/>
          <p:nvPr>
            <p:ph idx="3" type="ctrTitle"/>
          </p:nvPr>
        </p:nvSpPr>
        <p:spPr>
          <a:xfrm>
            <a:off x="5725236" y="1920386"/>
            <a:ext cx="2414100" cy="31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450" name="Google Shape;1450;p17"/>
          <p:cNvSpPr txBox="1"/>
          <p:nvPr>
            <p:ph idx="4" type="subTitle"/>
          </p:nvPr>
        </p:nvSpPr>
        <p:spPr>
          <a:xfrm>
            <a:off x="5725225" y="2257277"/>
            <a:ext cx="2414100" cy="84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451" name="Google Shape;1451;p17"/>
          <p:cNvSpPr txBox="1"/>
          <p:nvPr>
            <p:ph idx="5" type="ctrTitle"/>
          </p:nvPr>
        </p:nvSpPr>
        <p:spPr>
          <a:xfrm>
            <a:off x="3746095" y="3276613"/>
            <a:ext cx="2414100" cy="31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452" name="Google Shape;1452;p17"/>
          <p:cNvSpPr txBox="1"/>
          <p:nvPr>
            <p:ph idx="6" type="subTitle"/>
          </p:nvPr>
        </p:nvSpPr>
        <p:spPr>
          <a:xfrm>
            <a:off x="3746100" y="3613500"/>
            <a:ext cx="2414100" cy="84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/>
        </p:txBody>
      </p:sp>
      <p:grpSp>
        <p:nvGrpSpPr>
          <p:cNvPr id="1453" name="Google Shape;1453;p17"/>
          <p:cNvGrpSpPr/>
          <p:nvPr/>
        </p:nvGrpSpPr>
        <p:grpSpPr>
          <a:xfrm flipH="1">
            <a:off x="-1114332" y="1731435"/>
            <a:ext cx="4017967" cy="3644766"/>
            <a:chOff x="3166062" y="1034326"/>
            <a:chExt cx="6010422" cy="5452155"/>
          </a:xfrm>
        </p:grpSpPr>
        <p:sp>
          <p:nvSpPr>
            <p:cNvPr id="1454" name="Google Shape;1454;p17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5" name="Google Shape;1455;p17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2_1">
    <p:spTree>
      <p:nvGrpSpPr>
        <p:cNvPr id="1456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7" name="Google Shape;1457;p18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1458" name="Google Shape;1458;p18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1459" name="Google Shape;1459;p18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60" name="Google Shape;1460;p18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61" name="Google Shape;1461;p18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62" name="Google Shape;1462;p18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63" name="Google Shape;1463;p18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64" name="Google Shape;1464;p18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65" name="Google Shape;1465;p18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66" name="Google Shape;1466;p18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67" name="Google Shape;1467;p18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68" name="Google Shape;1468;p18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69" name="Google Shape;1469;p18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0" name="Google Shape;1470;p18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1" name="Google Shape;1471;p18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2" name="Google Shape;1472;p18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3" name="Google Shape;1473;p18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4" name="Google Shape;1474;p18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5" name="Google Shape;1475;p18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6" name="Google Shape;1476;p18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7" name="Google Shape;1477;p18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8" name="Google Shape;1478;p18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9" name="Google Shape;1479;p18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80" name="Google Shape;1480;p18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81" name="Google Shape;1481;p18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82" name="Google Shape;1482;p18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83" name="Google Shape;1483;p18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84" name="Google Shape;1484;p18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85" name="Google Shape;1485;p18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86" name="Google Shape;1486;p18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87" name="Google Shape;1487;p18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88" name="Google Shape;1488;p18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89" name="Google Shape;1489;p18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90" name="Google Shape;1490;p18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91" name="Google Shape;1491;p18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92" name="Google Shape;1492;p18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93" name="Google Shape;1493;p18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94" name="Google Shape;1494;p18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95" name="Google Shape;1495;p18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496" name="Google Shape;1496;p18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1497" name="Google Shape;1497;p18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98" name="Google Shape;1498;p18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99" name="Google Shape;1499;p18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00" name="Google Shape;1500;p18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01" name="Google Shape;1501;p18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02" name="Google Shape;1502;p18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03" name="Google Shape;1503;p18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04" name="Google Shape;1504;p18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05" name="Google Shape;1505;p18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06" name="Google Shape;1506;p18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07" name="Google Shape;1507;p18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08" name="Google Shape;1508;p18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09" name="Google Shape;1509;p18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10" name="Google Shape;1510;p18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11" name="Google Shape;1511;p18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12" name="Google Shape;1512;p18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13" name="Google Shape;1513;p18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14" name="Google Shape;1514;p18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15" name="Google Shape;1515;p18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16" name="Google Shape;1516;p18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17" name="Google Shape;1517;p18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18" name="Google Shape;1518;p18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19" name="Google Shape;1519;p18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20" name="Google Shape;1520;p18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21" name="Google Shape;1521;p18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22" name="Google Shape;1522;p18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23" name="Google Shape;1523;p18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24" name="Google Shape;1524;p18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25" name="Google Shape;1525;p18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26" name="Google Shape;1526;p18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27" name="Google Shape;1527;p18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28" name="Google Shape;1528;p18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29" name="Google Shape;1529;p18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30" name="Google Shape;1530;p18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31" name="Google Shape;1531;p18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32" name="Google Shape;1532;p18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33" name="Google Shape;1533;p18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534" name="Google Shape;1534;p18"/>
          <p:cNvSpPr txBox="1"/>
          <p:nvPr>
            <p:ph type="ctrTitle"/>
          </p:nvPr>
        </p:nvSpPr>
        <p:spPr>
          <a:xfrm>
            <a:off x="1499616" y="1014984"/>
            <a:ext cx="2331600" cy="31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535" name="Google Shape;1535;p18"/>
          <p:cNvSpPr txBox="1"/>
          <p:nvPr>
            <p:ph idx="1" type="subTitle"/>
          </p:nvPr>
        </p:nvSpPr>
        <p:spPr>
          <a:xfrm>
            <a:off x="1499616" y="1334184"/>
            <a:ext cx="23316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536" name="Google Shape;1536;p18"/>
          <p:cNvSpPr txBox="1"/>
          <p:nvPr>
            <p:ph idx="2" type="ctrTitle"/>
          </p:nvPr>
        </p:nvSpPr>
        <p:spPr>
          <a:xfrm>
            <a:off x="1499616" y="1909634"/>
            <a:ext cx="2331600" cy="31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537" name="Google Shape;1537;p18"/>
          <p:cNvSpPr txBox="1"/>
          <p:nvPr>
            <p:ph idx="3" type="subTitle"/>
          </p:nvPr>
        </p:nvSpPr>
        <p:spPr>
          <a:xfrm>
            <a:off x="1499616" y="2228834"/>
            <a:ext cx="23316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538" name="Google Shape;1538;p18"/>
          <p:cNvSpPr txBox="1"/>
          <p:nvPr>
            <p:ph idx="4" type="ctrTitle"/>
          </p:nvPr>
        </p:nvSpPr>
        <p:spPr>
          <a:xfrm>
            <a:off x="1499616" y="2804284"/>
            <a:ext cx="2331600" cy="31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539" name="Google Shape;1539;p18"/>
          <p:cNvSpPr txBox="1"/>
          <p:nvPr>
            <p:ph idx="5" type="subTitle"/>
          </p:nvPr>
        </p:nvSpPr>
        <p:spPr>
          <a:xfrm>
            <a:off x="1499616" y="3123484"/>
            <a:ext cx="23316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540" name="Google Shape;1540;p18"/>
          <p:cNvSpPr txBox="1"/>
          <p:nvPr>
            <p:ph idx="6" type="ctrTitle"/>
          </p:nvPr>
        </p:nvSpPr>
        <p:spPr>
          <a:xfrm>
            <a:off x="1499616" y="3698934"/>
            <a:ext cx="2331600" cy="31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541" name="Google Shape;1541;p18"/>
          <p:cNvSpPr txBox="1"/>
          <p:nvPr>
            <p:ph idx="7" type="subTitle"/>
          </p:nvPr>
        </p:nvSpPr>
        <p:spPr>
          <a:xfrm>
            <a:off x="1499616" y="4018134"/>
            <a:ext cx="23316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defRPr sz="11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542" name="Google Shape;1542;p18"/>
          <p:cNvSpPr txBox="1"/>
          <p:nvPr>
            <p:ph idx="8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1543" name="Google Shape;1543;p18"/>
          <p:cNvGrpSpPr/>
          <p:nvPr/>
        </p:nvGrpSpPr>
        <p:grpSpPr>
          <a:xfrm>
            <a:off x="4536048" y="-7285"/>
            <a:ext cx="6781559" cy="6151667"/>
            <a:chOff x="3133537" y="-308699"/>
            <a:chExt cx="6010422" cy="5452155"/>
          </a:xfrm>
        </p:grpSpPr>
        <p:sp>
          <p:nvSpPr>
            <p:cNvPr id="1544" name="Google Shape;1544;p18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5" name="Google Shape;1545;p18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46" name="Google Shape;1546;p18"/>
          <p:cNvSpPr/>
          <p:nvPr/>
        </p:nvSpPr>
        <p:spPr>
          <a:xfrm rot="10800000">
            <a:off x="-20" y="18"/>
            <a:ext cx="1162071" cy="660785"/>
          </a:xfrm>
          <a:custGeom>
            <a:rect b="b" l="l" r="r" t="t"/>
            <a:pathLst>
              <a:path extrusionOk="0" h="66294" w="116586">
                <a:moveTo>
                  <a:pt x="116586" y="0"/>
                </a:moveTo>
                <a:lnTo>
                  <a:pt x="0" y="66294"/>
                </a:lnTo>
                <a:lnTo>
                  <a:pt x="116586" y="662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1">
    <p:spTree>
      <p:nvGrpSpPr>
        <p:cNvPr id="1547" name="Shape 1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8" name="Google Shape;1548;p19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1549" name="Google Shape;1549;p19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1550" name="Google Shape;1550;p19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51" name="Google Shape;1551;p19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52" name="Google Shape;1552;p19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53" name="Google Shape;1553;p19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54" name="Google Shape;1554;p19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55" name="Google Shape;1555;p19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56" name="Google Shape;1556;p19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57" name="Google Shape;1557;p19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58" name="Google Shape;1558;p19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59" name="Google Shape;1559;p19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0" name="Google Shape;1560;p19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1" name="Google Shape;1561;p19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2" name="Google Shape;1562;p19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3" name="Google Shape;1563;p19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4" name="Google Shape;1564;p19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5" name="Google Shape;1565;p19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6" name="Google Shape;1566;p19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7" name="Google Shape;1567;p19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8" name="Google Shape;1568;p19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9" name="Google Shape;1569;p19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0" name="Google Shape;1570;p19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1" name="Google Shape;1571;p19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2" name="Google Shape;1572;p19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3" name="Google Shape;1573;p19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4" name="Google Shape;1574;p19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5" name="Google Shape;1575;p19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6" name="Google Shape;1576;p19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7" name="Google Shape;1577;p19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8" name="Google Shape;1578;p19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9" name="Google Shape;1579;p19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80" name="Google Shape;1580;p19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81" name="Google Shape;1581;p19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82" name="Google Shape;1582;p19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83" name="Google Shape;1583;p19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84" name="Google Shape;1584;p19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85" name="Google Shape;1585;p19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86" name="Google Shape;1586;p19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587" name="Google Shape;1587;p19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1588" name="Google Shape;1588;p19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89" name="Google Shape;1589;p19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0" name="Google Shape;1590;p19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1" name="Google Shape;1591;p19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2" name="Google Shape;1592;p19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3" name="Google Shape;1593;p19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4" name="Google Shape;1594;p19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5" name="Google Shape;1595;p19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6" name="Google Shape;1596;p19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7" name="Google Shape;1597;p19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8" name="Google Shape;1598;p19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9" name="Google Shape;1599;p19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0" name="Google Shape;1600;p19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1" name="Google Shape;1601;p19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2" name="Google Shape;1602;p19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3" name="Google Shape;1603;p19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4" name="Google Shape;1604;p19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5" name="Google Shape;1605;p19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6" name="Google Shape;1606;p19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7" name="Google Shape;1607;p19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8" name="Google Shape;1608;p19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9" name="Google Shape;1609;p19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0" name="Google Shape;1610;p19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1" name="Google Shape;1611;p19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2" name="Google Shape;1612;p19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3" name="Google Shape;1613;p19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4" name="Google Shape;1614;p19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5" name="Google Shape;1615;p19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6" name="Google Shape;1616;p19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7" name="Google Shape;1617;p19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8" name="Google Shape;1618;p19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9" name="Google Shape;1619;p19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20" name="Google Shape;1620;p19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21" name="Google Shape;1621;p19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22" name="Google Shape;1622;p19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23" name="Google Shape;1623;p19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24" name="Google Shape;1624;p19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625" name="Google Shape;1625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626" name="Google Shape;1626;p19"/>
          <p:cNvSpPr txBox="1"/>
          <p:nvPr>
            <p:ph idx="2" type="title"/>
          </p:nvPr>
        </p:nvSpPr>
        <p:spPr>
          <a:xfrm>
            <a:off x="1101175" y="1776925"/>
            <a:ext cx="1986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27" name="Google Shape;1627;p19"/>
          <p:cNvSpPr txBox="1"/>
          <p:nvPr>
            <p:ph idx="1" type="subTitle"/>
          </p:nvPr>
        </p:nvSpPr>
        <p:spPr>
          <a:xfrm>
            <a:off x="1101175" y="2363450"/>
            <a:ext cx="19860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28" name="Google Shape;1628;p19"/>
          <p:cNvSpPr txBox="1"/>
          <p:nvPr>
            <p:ph idx="3" type="title"/>
          </p:nvPr>
        </p:nvSpPr>
        <p:spPr>
          <a:xfrm>
            <a:off x="3578948" y="1776925"/>
            <a:ext cx="1986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29" name="Google Shape;1629;p19"/>
          <p:cNvSpPr txBox="1"/>
          <p:nvPr>
            <p:ph idx="4" type="subTitle"/>
          </p:nvPr>
        </p:nvSpPr>
        <p:spPr>
          <a:xfrm>
            <a:off x="3578948" y="2363450"/>
            <a:ext cx="19860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30" name="Google Shape;1630;p19"/>
          <p:cNvSpPr txBox="1"/>
          <p:nvPr>
            <p:ph idx="5" type="title"/>
          </p:nvPr>
        </p:nvSpPr>
        <p:spPr>
          <a:xfrm>
            <a:off x="1101175" y="3537175"/>
            <a:ext cx="1986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31" name="Google Shape;1631;p19"/>
          <p:cNvSpPr txBox="1"/>
          <p:nvPr>
            <p:ph idx="6" type="subTitle"/>
          </p:nvPr>
        </p:nvSpPr>
        <p:spPr>
          <a:xfrm>
            <a:off x="1101175" y="4123700"/>
            <a:ext cx="19860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32" name="Google Shape;1632;p19"/>
          <p:cNvSpPr txBox="1"/>
          <p:nvPr>
            <p:ph idx="7" type="title"/>
          </p:nvPr>
        </p:nvSpPr>
        <p:spPr>
          <a:xfrm>
            <a:off x="3578948" y="3537175"/>
            <a:ext cx="1986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33" name="Google Shape;1633;p19"/>
          <p:cNvSpPr txBox="1"/>
          <p:nvPr>
            <p:ph idx="8" type="subTitle"/>
          </p:nvPr>
        </p:nvSpPr>
        <p:spPr>
          <a:xfrm>
            <a:off x="3578948" y="4123700"/>
            <a:ext cx="19860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34" name="Google Shape;1634;p19"/>
          <p:cNvSpPr txBox="1"/>
          <p:nvPr>
            <p:ph idx="9" type="title"/>
          </p:nvPr>
        </p:nvSpPr>
        <p:spPr>
          <a:xfrm>
            <a:off x="6056727" y="1776925"/>
            <a:ext cx="1986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35" name="Google Shape;1635;p19"/>
          <p:cNvSpPr txBox="1"/>
          <p:nvPr>
            <p:ph idx="13" type="subTitle"/>
          </p:nvPr>
        </p:nvSpPr>
        <p:spPr>
          <a:xfrm>
            <a:off x="6056727" y="2363450"/>
            <a:ext cx="19860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36" name="Google Shape;1636;p19"/>
          <p:cNvSpPr txBox="1"/>
          <p:nvPr>
            <p:ph idx="14" type="title"/>
          </p:nvPr>
        </p:nvSpPr>
        <p:spPr>
          <a:xfrm>
            <a:off x="6056727" y="3537175"/>
            <a:ext cx="1986000" cy="5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Font typeface="Questrial"/>
              <a:buNone/>
              <a:defRPr sz="1800"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37" name="Google Shape;1637;p19"/>
          <p:cNvSpPr txBox="1"/>
          <p:nvPr>
            <p:ph idx="15" type="subTitle"/>
          </p:nvPr>
        </p:nvSpPr>
        <p:spPr>
          <a:xfrm>
            <a:off x="6056727" y="4123700"/>
            <a:ext cx="1986000" cy="4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638" name="Google Shape;1638;p19"/>
          <p:cNvGrpSpPr/>
          <p:nvPr/>
        </p:nvGrpSpPr>
        <p:grpSpPr>
          <a:xfrm flipH="1">
            <a:off x="-2822682" y="915773"/>
            <a:ext cx="4017967" cy="3644766"/>
            <a:chOff x="3166062" y="1034326"/>
            <a:chExt cx="6010422" cy="5452155"/>
          </a:xfrm>
        </p:grpSpPr>
        <p:sp>
          <p:nvSpPr>
            <p:cNvPr id="1639" name="Google Shape;1639;p19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0" name="Google Shape;1640;p19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1" name="Google Shape;1641;p19"/>
          <p:cNvSpPr/>
          <p:nvPr/>
        </p:nvSpPr>
        <p:spPr>
          <a:xfrm flipH="1" rot="10800000">
            <a:off x="8124759" y="-10"/>
            <a:ext cx="1019253" cy="660785"/>
          </a:xfrm>
          <a:custGeom>
            <a:rect b="b" l="l" r="r" t="t"/>
            <a:pathLst>
              <a:path extrusionOk="0" h="66294" w="116586">
                <a:moveTo>
                  <a:pt x="116586" y="0"/>
                </a:moveTo>
                <a:lnTo>
                  <a:pt x="0" y="66294"/>
                </a:lnTo>
                <a:lnTo>
                  <a:pt x="116586" y="6629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</p:sp>
      <p:grpSp>
        <p:nvGrpSpPr>
          <p:cNvPr id="1642" name="Google Shape;1642;p19"/>
          <p:cNvGrpSpPr/>
          <p:nvPr/>
        </p:nvGrpSpPr>
        <p:grpSpPr>
          <a:xfrm>
            <a:off x="8337791" y="3785511"/>
            <a:ext cx="593164" cy="1161172"/>
            <a:chOff x="4921825" y="870250"/>
            <a:chExt cx="407925" cy="798550"/>
          </a:xfrm>
        </p:grpSpPr>
        <p:sp>
          <p:nvSpPr>
            <p:cNvPr id="1643" name="Google Shape;1643;p19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4" name="Google Shape;1644;p19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5" name="Google Shape;1645;p19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6" name="Google Shape;1646;p19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7" name="Google Shape;1647;p19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8" name="Google Shape;1648;p19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9" name="Google Shape;1649;p19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0" name="Google Shape;1650;p19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1" name="Google Shape;1651;p19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2" name="Google Shape;1652;p19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3" name="Google Shape;1653;p19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4" name="Google Shape;1654;p19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5" name="Google Shape;1655;p19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6" name="Google Shape;1656;p19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7" name="Google Shape;1657;p19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8" name="Google Shape;1658;p19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9" name="Google Shape;1659;p19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0" name="Google Shape;1660;p19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1" name="Google Shape;1661;p19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2" name="Google Shape;1662;p19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3" name="Google Shape;1663;p19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4" name="Google Shape;1664;p19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5" name="Google Shape;1665;p19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6" name="Google Shape;1666;p19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7" name="Google Shape;1667;p19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8" name="Google Shape;1668;p19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9" name="Google Shape;1669;p19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0" name="Google Shape;1670;p19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1" name="Google Shape;1671;p19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2" name="Google Shape;1672;p19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spTree>
      <p:nvGrpSpPr>
        <p:cNvPr id="1673" name="Shape 1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4" name="Google Shape;1674;p20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1675" name="Google Shape;1675;p20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1676" name="Google Shape;1676;p20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77" name="Google Shape;1677;p20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78" name="Google Shape;1678;p20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79" name="Google Shape;1679;p20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0" name="Google Shape;1680;p20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1" name="Google Shape;1681;p20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2" name="Google Shape;1682;p20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3" name="Google Shape;1683;p20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4" name="Google Shape;1684;p20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5" name="Google Shape;1685;p20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6" name="Google Shape;1686;p20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7" name="Google Shape;1687;p20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8" name="Google Shape;1688;p20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9" name="Google Shape;1689;p20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90" name="Google Shape;1690;p20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91" name="Google Shape;1691;p20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92" name="Google Shape;1692;p20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93" name="Google Shape;1693;p20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94" name="Google Shape;1694;p20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95" name="Google Shape;1695;p20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96" name="Google Shape;1696;p20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97" name="Google Shape;1697;p20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98" name="Google Shape;1698;p20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99" name="Google Shape;1699;p20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00" name="Google Shape;1700;p20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01" name="Google Shape;1701;p20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02" name="Google Shape;1702;p20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03" name="Google Shape;1703;p20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04" name="Google Shape;1704;p20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05" name="Google Shape;1705;p20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06" name="Google Shape;1706;p20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07" name="Google Shape;1707;p20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08" name="Google Shape;1708;p20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09" name="Google Shape;1709;p20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10" name="Google Shape;1710;p20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11" name="Google Shape;1711;p20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12" name="Google Shape;1712;p20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713" name="Google Shape;1713;p20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1714" name="Google Shape;1714;p20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15" name="Google Shape;1715;p20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16" name="Google Shape;1716;p20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17" name="Google Shape;1717;p20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18" name="Google Shape;1718;p20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19" name="Google Shape;1719;p20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20" name="Google Shape;1720;p20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21" name="Google Shape;1721;p20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22" name="Google Shape;1722;p20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23" name="Google Shape;1723;p20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24" name="Google Shape;1724;p20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25" name="Google Shape;1725;p20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26" name="Google Shape;1726;p20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27" name="Google Shape;1727;p20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28" name="Google Shape;1728;p20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29" name="Google Shape;1729;p20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30" name="Google Shape;1730;p20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31" name="Google Shape;1731;p20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32" name="Google Shape;1732;p20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33" name="Google Shape;1733;p20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34" name="Google Shape;1734;p20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35" name="Google Shape;1735;p20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36" name="Google Shape;1736;p20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37" name="Google Shape;1737;p20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38" name="Google Shape;1738;p20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39" name="Google Shape;1739;p20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40" name="Google Shape;1740;p20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41" name="Google Shape;1741;p20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42" name="Google Shape;1742;p20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43" name="Google Shape;1743;p20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44" name="Google Shape;1744;p20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45" name="Google Shape;1745;p20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46" name="Google Shape;1746;p20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47" name="Google Shape;1747;p20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48" name="Google Shape;1748;p20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49" name="Google Shape;1749;p20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50" name="Google Shape;1750;p20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751" name="Google Shape;1751;p20"/>
          <p:cNvSpPr txBox="1"/>
          <p:nvPr>
            <p:ph type="ctrTitle"/>
          </p:nvPr>
        </p:nvSpPr>
        <p:spPr>
          <a:xfrm>
            <a:off x="2429950" y="669825"/>
            <a:ext cx="4284000" cy="99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752" name="Google Shape;1752;p20"/>
          <p:cNvSpPr txBox="1"/>
          <p:nvPr>
            <p:ph idx="1" type="subTitle"/>
          </p:nvPr>
        </p:nvSpPr>
        <p:spPr>
          <a:xfrm>
            <a:off x="2425075" y="1704550"/>
            <a:ext cx="4293900" cy="118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753" name="Google Shape;1753;p20"/>
          <p:cNvSpPr txBox="1"/>
          <p:nvPr/>
        </p:nvSpPr>
        <p:spPr>
          <a:xfrm>
            <a:off x="1895950" y="3471625"/>
            <a:ext cx="5352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rPr>
              <a:t>CREDITS: This presentation template was created by </a:t>
            </a:r>
            <a:r>
              <a:rPr b="1" lang="en">
                <a:solidFill>
                  <a:schemeClr val="dk2"/>
                </a:solidFill>
                <a:uFill>
                  <a:noFill/>
                </a:uFill>
                <a:latin typeface="Abel"/>
                <a:ea typeface="Abel"/>
                <a:cs typeface="Abel"/>
                <a:sym typeface="Abel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rPr>
              <a:t>, and includes icons by </a:t>
            </a:r>
            <a:r>
              <a:rPr b="1" lang="en">
                <a:solidFill>
                  <a:schemeClr val="dk2"/>
                </a:solidFill>
                <a:uFill>
                  <a:noFill/>
                </a:uFill>
                <a:latin typeface="Abel"/>
                <a:ea typeface="Abel"/>
                <a:cs typeface="Abel"/>
                <a:sym typeface="Abe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rPr>
              <a:t>, and infographics &amp; images by </a:t>
            </a:r>
            <a:r>
              <a:rPr b="1" lang="en">
                <a:solidFill>
                  <a:schemeClr val="dk2"/>
                </a:solidFill>
                <a:uFill>
                  <a:noFill/>
                </a:uFill>
                <a:latin typeface="Abel"/>
                <a:ea typeface="Abel"/>
                <a:cs typeface="Abel"/>
                <a:sym typeface="Abe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>
              <a:solidFill>
                <a:schemeClr val="dk2"/>
              </a:solidFill>
              <a:latin typeface="Abel"/>
              <a:ea typeface="Abel"/>
              <a:cs typeface="Abel"/>
              <a:sym typeface="Abel"/>
            </a:endParaRPr>
          </a:p>
        </p:txBody>
      </p:sp>
      <p:grpSp>
        <p:nvGrpSpPr>
          <p:cNvPr id="1754" name="Google Shape;1754;p20"/>
          <p:cNvGrpSpPr/>
          <p:nvPr/>
        </p:nvGrpSpPr>
        <p:grpSpPr>
          <a:xfrm>
            <a:off x="6457759" y="-2146190"/>
            <a:ext cx="6048287" cy="5946120"/>
            <a:chOff x="3133537" y="-308699"/>
            <a:chExt cx="6010422" cy="5452155"/>
          </a:xfrm>
        </p:grpSpPr>
        <p:sp>
          <p:nvSpPr>
            <p:cNvPr id="1755" name="Google Shape;1755;p20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6" name="Google Shape;1756;p20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57" name="Google Shape;1757;p20"/>
          <p:cNvGrpSpPr/>
          <p:nvPr/>
        </p:nvGrpSpPr>
        <p:grpSpPr>
          <a:xfrm flipH="1">
            <a:off x="-3149029" y="-421721"/>
            <a:ext cx="5482707" cy="4973456"/>
            <a:chOff x="3166062" y="1034326"/>
            <a:chExt cx="6010422" cy="5452155"/>
          </a:xfrm>
        </p:grpSpPr>
        <p:sp>
          <p:nvSpPr>
            <p:cNvPr id="1758" name="Google Shape;1758;p20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9" name="Google Shape;1759;p20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3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93" name="Google Shape;93;p3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94" name="Google Shape;94;p3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5" name="Google Shape;95;p3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" name="Google Shape;96;p3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7" name="Google Shape;97;p3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8" name="Google Shape;98;p3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9" name="Google Shape;99;p3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0" name="Google Shape;100;p3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1" name="Google Shape;101;p3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2" name="Google Shape;102;p3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3" name="Google Shape;103;p3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4" name="Google Shape;104;p3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5" name="Google Shape;105;p3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6" name="Google Shape;106;p3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7" name="Google Shape;107;p3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8" name="Google Shape;108;p3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09" name="Google Shape;109;p3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" name="Google Shape;110;p3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1" name="Google Shape;111;p3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2" name="Google Shape;112;p3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" name="Google Shape;113;p3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4" name="Google Shape;114;p3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" name="Google Shape;115;p3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6" name="Google Shape;116;p3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7" name="Google Shape;117;p3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8" name="Google Shape;118;p3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9" name="Google Shape;119;p3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0" name="Google Shape;120;p3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1" name="Google Shape;121;p3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2" name="Google Shape;122;p3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3" name="Google Shape;123;p3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4" name="Google Shape;124;p3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5" name="Google Shape;125;p3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6" name="Google Shape;126;p3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7" name="Google Shape;127;p3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8" name="Google Shape;128;p3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29" name="Google Shape;129;p3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" name="Google Shape;130;p3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31" name="Google Shape;131;p3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132" name="Google Shape;132;p3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3" name="Google Shape;133;p3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4" name="Google Shape;134;p3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5" name="Google Shape;135;p3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6" name="Google Shape;136;p3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7" name="Google Shape;137;p3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8" name="Google Shape;138;p3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9" name="Google Shape;139;p3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0" name="Google Shape;140;p3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1" name="Google Shape;141;p3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2" name="Google Shape;142;p3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3" name="Google Shape;143;p3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4" name="Google Shape;144;p3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5" name="Google Shape;145;p3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6" name="Google Shape;146;p3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7" name="Google Shape;147;p3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8" name="Google Shape;148;p3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49" name="Google Shape;149;p3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0" name="Google Shape;150;p3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1" name="Google Shape;151;p3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2" name="Google Shape;152;p3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3" name="Google Shape;153;p3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4" name="Google Shape;154;p3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5" name="Google Shape;155;p3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6" name="Google Shape;156;p3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7" name="Google Shape;157;p3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8" name="Google Shape;158;p3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59" name="Google Shape;159;p3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" name="Google Shape;160;p3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" name="Google Shape;161;p3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2" name="Google Shape;162;p3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3" name="Google Shape;163;p3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4" name="Google Shape;164;p3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5" name="Google Shape;165;p3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6" name="Google Shape;166;p3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7" name="Google Shape;167;p3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" name="Google Shape;168;p3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169" name="Google Shape;169;p3"/>
          <p:cNvSpPr txBox="1"/>
          <p:nvPr>
            <p:ph type="title"/>
          </p:nvPr>
        </p:nvSpPr>
        <p:spPr>
          <a:xfrm>
            <a:off x="717600" y="2352150"/>
            <a:ext cx="4017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0" name="Google Shape;170;p3"/>
          <p:cNvSpPr txBox="1"/>
          <p:nvPr>
            <p:ph hasCustomPrompt="1" idx="2" type="title"/>
          </p:nvPr>
        </p:nvSpPr>
        <p:spPr>
          <a:xfrm>
            <a:off x="717600" y="1528000"/>
            <a:ext cx="1535400" cy="65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9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71" name="Google Shape;171;p3"/>
          <p:cNvSpPr txBox="1"/>
          <p:nvPr>
            <p:ph idx="1" type="subTitle"/>
          </p:nvPr>
        </p:nvSpPr>
        <p:spPr>
          <a:xfrm>
            <a:off x="715100" y="3193950"/>
            <a:ext cx="4017900" cy="42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72" name="Google Shape;172;p3"/>
          <p:cNvGrpSpPr/>
          <p:nvPr/>
        </p:nvGrpSpPr>
        <p:grpSpPr>
          <a:xfrm flipH="1">
            <a:off x="-2208532" y="-1825065"/>
            <a:ext cx="4017967" cy="3644766"/>
            <a:chOff x="3166062" y="1034326"/>
            <a:chExt cx="6010422" cy="5452155"/>
          </a:xfrm>
        </p:grpSpPr>
        <p:sp>
          <p:nvSpPr>
            <p:cNvPr id="173" name="Google Shape;173;p3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3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5" name="Google Shape;175;p3"/>
          <p:cNvGrpSpPr/>
          <p:nvPr/>
        </p:nvGrpSpPr>
        <p:grpSpPr>
          <a:xfrm>
            <a:off x="4497249" y="804357"/>
            <a:ext cx="5111263" cy="4704119"/>
            <a:chOff x="3133537" y="-308699"/>
            <a:chExt cx="6010422" cy="5452155"/>
          </a:xfrm>
        </p:grpSpPr>
        <p:sp>
          <p:nvSpPr>
            <p:cNvPr id="176" name="Google Shape;176;p3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3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1760" name="Shape 1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1" name="Google Shape;1761;p21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1762" name="Google Shape;1762;p21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1763" name="Google Shape;1763;p21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64" name="Google Shape;1764;p21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65" name="Google Shape;1765;p21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66" name="Google Shape;1766;p21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67" name="Google Shape;1767;p21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68" name="Google Shape;1768;p21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69" name="Google Shape;1769;p21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70" name="Google Shape;1770;p21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71" name="Google Shape;1771;p21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72" name="Google Shape;1772;p21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73" name="Google Shape;1773;p21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74" name="Google Shape;1774;p21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75" name="Google Shape;1775;p21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76" name="Google Shape;1776;p21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77" name="Google Shape;1777;p21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78" name="Google Shape;1778;p21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79" name="Google Shape;1779;p21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80" name="Google Shape;1780;p21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81" name="Google Shape;1781;p21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82" name="Google Shape;1782;p21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83" name="Google Shape;1783;p21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84" name="Google Shape;1784;p21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85" name="Google Shape;1785;p21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86" name="Google Shape;1786;p21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87" name="Google Shape;1787;p21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88" name="Google Shape;1788;p21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89" name="Google Shape;1789;p21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90" name="Google Shape;1790;p21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91" name="Google Shape;1791;p21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92" name="Google Shape;1792;p21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93" name="Google Shape;1793;p21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94" name="Google Shape;1794;p21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95" name="Google Shape;1795;p21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96" name="Google Shape;1796;p21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97" name="Google Shape;1797;p21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98" name="Google Shape;1798;p21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99" name="Google Shape;1799;p21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800" name="Google Shape;1800;p21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1801" name="Google Shape;1801;p21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02" name="Google Shape;1802;p21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03" name="Google Shape;1803;p21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04" name="Google Shape;1804;p21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05" name="Google Shape;1805;p21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06" name="Google Shape;1806;p21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07" name="Google Shape;1807;p21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08" name="Google Shape;1808;p21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09" name="Google Shape;1809;p21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10" name="Google Shape;1810;p21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11" name="Google Shape;1811;p21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12" name="Google Shape;1812;p21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13" name="Google Shape;1813;p21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14" name="Google Shape;1814;p21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15" name="Google Shape;1815;p21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16" name="Google Shape;1816;p21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17" name="Google Shape;1817;p21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18" name="Google Shape;1818;p21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19" name="Google Shape;1819;p21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0" name="Google Shape;1820;p21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1" name="Google Shape;1821;p21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2" name="Google Shape;1822;p21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3" name="Google Shape;1823;p21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4" name="Google Shape;1824;p21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5" name="Google Shape;1825;p21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6" name="Google Shape;1826;p21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7" name="Google Shape;1827;p21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8" name="Google Shape;1828;p21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9" name="Google Shape;1829;p21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30" name="Google Shape;1830;p21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31" name="Google Shape;1831;p21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32" name="Google Shape;1832;p21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33" name="Google Shape;1833;p21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34" name="Google Shape;1834;p21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35" name="Google Shape;1835;p21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36" name="Google Shape;1836;p21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37" name="Google Shape;1837;p21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grpSp>
        <p:nvGrpSpPr>
          <p:cNvPr id="1838" name="Google Shape;1838;p21"/>
          <p:cNvGrpSpPr/>
          <p:nvPr/>
        </p:nvGrpSpPr>
        <p:grpSpPr>
          <a:xfrm flipH="1">
            <a:off x="162750" y="166036"/>
            <a:ext cx="593164" cy="1161172"/>
            <a:chOff x="4921825" y="870250"/>
            <a:chExt cx="407925" cy="798550"/>
          </a:xfrm>
        </p:grpSpPr>
        <p:sp>
          <p:nvSpPr>
            <p:cNvPr id="1839" name="Google Shape;1839;p21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0" name="Google Shape;1840;p21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1" name="Google Shape;1841;p21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2" name="Google Shape;1842;p21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3" name="Google Shape;1843;p21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4" name="Google Shape;1844;p21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5" name="Google Shape;1845;p21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6" name="Google Shape;1846;p21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7" name="Google Shape;1847;p21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8" name="Google Shape;1848;p21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9" name="Google Shape;1849;p21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0" name="Google Shape;1850;p21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1" name="Google Shape;1851;p21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2" name="Google Shape;1852;p21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3" name="Google Shape;1853;p21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4" name="Google Shape;1854;p21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5" name="Google Shape;1855;p21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6" name="Google Shape;1856;p21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7" name="Google Shape;1857;p21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8" name="Google Shape;1858;p21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9" name="Google Shape;1859;p21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0" name="Google Shape;1860;p21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1" name="Google Shape;1861;p21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2" name="Google Shape;1862;p21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3" name="Google Shape;1863;p21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4" name="Google Shape;1864;p21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5" name="Google Shape;1865;p21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6" name="Google Shape;1866;p21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7" name="Google Shape;1867;p21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8" name="Google Shape;1868;p21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69" name="Google Shape;1869;p21"/>
          <p:cNvGrpSpPr/>
          <p:nvPr/>
        </p:nvGrpSpPr>
        <p:grpSpPr>
          <a:xfrm flipH="1">
            <a:off x="8382825" y="3823636"/>
            <a:ext cx="593164" cy="1161172"/>
            <a:chOff x="4921825" y="870250"/>
            <a:chExt cx="407925" cy="798550"/>
          </a:xfrm>
        </p:grpSpPr>
        <p:sp>
          <p:nvSpPr>
            <p:cNvPr id="1870" name="Google Shape;1870;p21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1" name="Google Shape;1871;p21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2" name="Google Shape;1872;p21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3" name="Google Shape;1873;p21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4" name="Google Shape;1874;p21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5" name="Google Shape;1875;p21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6" name="Google Shape;1876;p21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7" name="Google Shape;1877;p21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8" name="Google Shape;1878;p21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9" name="Google Shape;1879;p21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0" name="Google Shape;1880;p21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1" name="Google Shape;1881;p21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2" name="Google Shape;1882;p21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3" name="Google Shape;1883;p21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4" name="Google Shape;1884;p21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5" name="Google Shape;1885;p21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6" name="Google Shape;1886;p21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7" name="Google Shape;1887;p21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8" name="Google Shape;1888;p21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9" name="Google Shape;1889;p21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0" name="Google Shape;1890;p21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1" name="Google Shape;1891;p21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2" name="Google Shape;1892;p21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3" name="Google Shape;1893;p21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4" name="Google Shape;1894;p21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5" name="Google Shape;1895;p21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6" name="Google Shape;1896;p21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7" name="Google Shape;1897;p21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8" name="Google Shape;1898;p21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9" name="Google Shape;1899;p21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1900" name="Shape 1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1" name="Google Shape;1901;p22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1902" name="Google Shape;1902;p22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1903" name="Google Shape;1903;p22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04" name="Google Shape;1904;p22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05" name="Google Shape;1905;p22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06" name="Google Shape;1906;p22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07" name="Google Shape;1907;p22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08" name="Google Shape;1908;p22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09" name="Google Shape;1909;p22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10" name="Google Shape;1910;p22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11" name="Google Shape;1911;p22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12" name="Google Shape;1912;p22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13" name="Google Shape;1913;p22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14" name="Google Shape;1914;p22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15" name="Google Shape;1915;p22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16" name="Google Shape;1916;p22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17" name="Google Shape;1917;p22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18" name="Google Shape;1918;p22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19" name="Google Shape;1919;p22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20" name="Google Shape;1920;p22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21" name="Google Shape;1921;p22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22" name="Google Shape;1922;p22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23" name="Google Shape;1923;p22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24" name="Google Shape;1924;p22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25" name="Google Shape;1925;p22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26" name="Google Shape;1926;p22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27" name="Google Shape;1927;p22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28" name="Google Shape;1928;p22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29" name="Google Shape;1929;p22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0" name="Google Shape;1930;p22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1" name="Google Shape;1931;p22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2" name="Google Shape;1932;p22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3" name="Google Shape;1933;p22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4" name="Google Shape;1934;p22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5" name="Google Shape;1935;p22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6" name="Google Shape;1936;p22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7" name="Google Shape;1937;p22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8" name="Google Shape;1938;p22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9" name="Google Shape;1939;p22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1940" name="Google Shape;1940;p22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1941" name="Google Shape;1941;p22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42" name="Google Shape;1942;p22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43" name="Google Shape;1943;p22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44" name="Google Shape;1944;p22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45" name="Google Shape;1945;p22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46" name="Google Shape;1946;p22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47" name="Google Shape;1947;p22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48" name="Google Shape;1948;p22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49" name="Google Shape;1949;p22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50" name="Google Shape;1950;p22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51" name="Google Shape;1951;p22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52" name="Google Shape;1952;p22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53" name="Google Shape;1953;p22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54" name="Google Shape;1954;p22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55" name="Google Shape;1955;p22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56" name="Google Shape;1956;p22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57" name="Google Shape;1957;p22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58" name="Google Shape;1958;p22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59" name="Google Shape;1959;p22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60" name="Google Shape;1960;p22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61" name="Google Shape;1961;p22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62" name="Google Shape;1962;p22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63" name="Google Shape;1963;p22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64" name="Google Shape;1964;p22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65" name="Google Shape;1965;p22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66" name="Google Shape;1966;p22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67" name="Google Shape;1967;p22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68" name="Google Shape;1968;p22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69" name="Google Shape;1969;p22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70" name="Google Shape;1970;p22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71" name="Google Shape;1971;p22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72" name="Google Shape;1972;p22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73" name="Google Shape;1973;p22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74" name="Google Shape;1974;p22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75" name="Google Shape;1975;p22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76" name="Google Shape;1976;p22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77" name="Google Shape;1977;p22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grpSp>
        <p:nvGrpSpPr>
          <p:cNvPr id="1978" name="Google Shape;1978;p22"/>
          <p:cNvGrpSpPr/>
          <p:nvPr/>
        </p:nvGrpSpPr>
        <p:grpSpPr>
          <a:xfrm flipH="1">
            <a:off x="-2299857" y="-2697840"/>
            <a:ext cx="4017967" cy="3644766"/>
            <a:chOff x="3166062" y="1034326"/>
            <a:chExt cx="6010422" cy="5452155"/>
          </a:xfrm>
        </p:grpSpPr>
        <p:sp>
          <p:nvSpPr>
            <p:cNvPr id="1979" name="Google Shape;1979;p22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0" name="Google Shape;1980;p22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1" name="Google Shape;1981;p22"/>
          <p:cNvGrpSpPr/>
          <p:nvPr/>
        </p:nvGrpSpPr>
        <p:grpSpPr>
          <a:xfrm>
            <a:off x="7540747" y="-598211"/>
            <a:ext cx="3863499" cy="3798516"/>
            <a:chOff x="3133537" y="-308699"/>
            <a:chExt cx="6010422" cy="5452155"/>
          </a:xfrm>
        </p:grpSpPr>
        <p:sp>
          <p:nvSpPr>
            <p:cNvPr id="1982" name="Google Shape;1982;p22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3" name="Google Shape;1983;p22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4" name="Google Shape;1984;p22"/>
          <p:cNvGrpSpPr/>
          <p:nvPr/>
        </p:nvGrpSpPr>
        <p:grpSpPr>
          <a:xfrm>
            <a:off x="7540741" y="371486"/>
            <a:ext cx="593164" cy="1161172"/>
            <a:chOff x="4921825" y="870250"/>
            <a:chExt cx="407925" cy="798550"/>
          </a:xfrm>
        </p:grpSpPr>
        <p:sp>
          <p:nvSpPr>
            <p:cNvPr id="1985" name="Google Shape;1985;p22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6" name="Google Shape;1986;p22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7" name="Google Shape;1987;p22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8" name="Google Shape;1988;p22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9" name="Google Shape;1989;p22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0" name="Google Shape;1990;p22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1" name="Google Shape;1991;p22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2" name="Google Shape;1992;p22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3" name="Google Shape;1993;p22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4" name="Google Shape;1994;p22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5" name="Google Shape;1995;p22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6" name="Google Shape;1996;p22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7" name="Google Shape;1997;p22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8" name="Google Shape;1998;p22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9" name="Google Shape;1999;p22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0" name="Google Shape;2000;p22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1" name="Google Shape;2001;p22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2" name="Google Shape;2002;p22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3" name="Google Shape;2003;p22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4" name="Google Shape;2004;p22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5" name="Google Shape;2005;p22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6" name="Google Shape;2006;p22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7" name="Google Shape;2007;p22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8" name="Google Shape;2008;p22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9" name="Google Shape;2009;p22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0" name="Google Shape;2010;p22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1" name="Google Shape;2011;p22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2" name="Google Shape;2012;p22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3" name="Google Shape;2013;p22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4" name="Google Shape;2014;p22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 1">
  <p:cSld name="BLANK_1_1_1_1_1_1_1_1_1">
    <p:spTree>
      <p:nvGrpSpPr>
        <p:cNvPr id="2015" name="Shape 2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6" name="Google Shape;2016;p23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2017" name="Google Shape;2017;p23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2018" name="Google Shape;2018;p23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19" name="Google Shape;2019;p23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0" name="Google Shape;2020;p23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1" name="Google Shape;2021;p23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2" name="Google Shape;2022;p23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3" name="Google Shape;2023;p23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4" name="Google Shape;2024;p23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5" name="Google Shape;2025;p23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6" name="Google Shape;2026;p23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7" name="Google Shape;2027;p23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8" name="Google Shape;2028;p23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9" name="Google Shape;2029;p23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0" name="Google Shape;2030;p23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1" name="Google Shape;2031;p23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2" name="Google Shape;2032;p23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3" name="Google Shape;2033;p23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4" name="Google Shape;2034;p23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5" name="Google Shape;2035;p23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6" name="Google Shape;2036;p23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7" name="Google Shape;2037;p23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8" name="Google Shape;2038;p23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9" name="Google Shape;2039;p23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0" name="Google Shape;2040;p23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1" name="Google Shape;2041;p23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2" name="Google Shape;2042;p23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3" name="Google Shape;2043;p23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4" name="Google Shape;2044;p23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5" name="Google Shape;2045;p23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6" name="Google Shape;2046;p23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7" name="Google Shape;2047;p23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8" name="Google Shape;2048;p23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9" name="Google Shape;2049;p23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50" name="Google Shape;2050;p23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51" name="Google Shape;2051;p23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52" name="Google Shape;2052;p23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53" name="Google Shape;2053;p23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54" name="Google Shape;2054;p23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2055" name="Google Shape;2055;p23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2056" name="Google Shape;2056;p23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57" name="Google Shape;2057;p23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58" name="Google Shape;2058;p23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59" name="Google Shape;2059;p23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0" name="Google Shape;2060;p23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1" name="Google Shape;2061;p23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2" name="Google Shape;2062;p23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3" name="Google Shape;2063;p23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4" name="Google Shape;2064;p23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5" name="Google Shape;2065;p23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6" name="Google Shape;2066;p23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7" name="Google Shape;2067;p23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8" name="Google Shape;2068;p23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9" name="Google Shape;2069;p23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0" name="Google Shape;2070;p23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1" name="Google Shape;2071;p23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2" name="Google Shape;2072;p23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3" name="Google Shape;2073;p23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4" name="Google Shape;2074;p23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5" name="Google Shape;2075;p23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6" name="Google Shape;2076;p23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7" name="Google Shape;2077;p23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8" name="Google Shape;2078;p23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9" name="Google Shape;2079;p23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0" name="Google Shape;2080;p23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1" name="Google Shape;2081;p23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2" name="Google Shape;2082;p23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3" name="Google Shape;2083;p23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4" name="Google Shape;2084;p23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5" name="Google Shape;2085;p23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6" name="Google Shape;2086;p23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7" name="Google Shape;2087;p23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8" name="Google Shape;2088;p23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9" name="Google Shape;2089;p23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90" name="Google Shape;2090;p23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91" name="Google Shape;2091;p23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92" name="Google Shape;2092;p23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2093" name="Google Shape;2093;p23"/>
          <p:cNvSpPr/>
          <p:nvPr/>
        </p:nvSpPr>
        <p:spPr>
          <a:xfrm flipH="1" rot="10800000">
            <a:off x="7981930" y="18"/>
            <a:ext cx="1162071" cy="660785"/>
          </a:xfrm>
          <a:custGeom>
            <a:rect b="b" l="l" r="r" t="t"/>
            <a:pathLst>
              <a:path extrusionOk="0" h="66294" w="116586">
                <a:moveTo>
                  <a:pt x="116586" y="0"/>
                </a:moveTo>
                <a:lnTo>
                  <a:pt x="0" y="66294"/>
                </a:lnTo>
                <a:lnTo>
                  <a:pt x="116586" y="662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094" name="Google Shape;2094;p23"/>
          <p:cNvSpPr/>
          <p:nvPr/>
        </p:nvSpPr>
        <p:spPr>
          <a:xfrm flipH="1">
            <a:off x="-20" y="4482718"/>
            <a:ext cx="1162071" cy="660785"/>
          </a:xfrm>
          <a:custGeom>
            <a:rect b="b" l="l" r="r" t="t"/>
            <a:pathLst>
              <a:path extrusionOk="0" h="66294" w="116586">
                <a:moveTo>
                  <a:pt x="116586" y="0"/>
                </a:moveTo>
                <a:lnTo>
                  <a:pt x="0" y="66294"/>
                </a:lnTo>
                <a:lnTo>
                  <a:pt x="116586" y="6629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oogle Shape;179;p4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180" name="Google Shape;180;p4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181" name="Google Shape;181;p4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" name="Google Shape;182;p4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3" name="Google Shape;183;p4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4" name="Google Shape;184;p4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5" name="Google Shape;185;p4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6" name="Google Shape;186;p4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7" name="Google Shape;187;p4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8" name="Google Shape;188;p4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9" name="Google Shape;189;p4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0" name="Google Shape;190;p4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1" name="Google Shape;191;p4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2" name="Google Shape;192;p4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" name="Google Shape;193;p4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4" name="Google Shape;194;p4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5" name="Google Shape;195;p4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6" name="Google Shape;196;p4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7" name="Google Shape;197;p4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8" name="Google Shape;198;p4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9" name="Google Shape;199;p4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0" name="Google Shape;200;p4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1" name="Google Shape;201;p4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2" name="Google Shape;202;p4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3" name="Google Shape;203;p4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4" name="Google Shape;204;p4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5" name="Google Shape;205;p4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6" name="Google Shape;206;p4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7" name="Google Shape;207;p4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8" name="Google Shape;208;p4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09" name="Google Shape;209;p4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0" name="Google Shape;210;p4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1" name="Google Shape;211;p4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2" name="Google Shape;212;p4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3" name="Google Shape;213;p4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4" name="Google Shape;214;p4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5" name="Google Shape;215;p4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6" name="Google Shape;216;p4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17" name="Google Shape;217;p4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218" name="Google Shape;218;p4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219" name="Google Shape;219;p4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0" name="Google Shape;220;p4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1" name="Google Shape;221;p4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2" name="Google Shape;222;p4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3" name="Google Shape;223;p4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4" name="Google Shape;224;p4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5" name="Google Shape;225;p4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6" name="Google Shape;226;p4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7" name="Google Shape;227;p4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8" name="Google Shape;228;p4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29" name="Google Shape;229;p4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0" name="Google Shape;230;p4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1" name="Google Shape;231;p4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2" name="Google Shape;232;p4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3" name="Google Shape;233;p4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4" name="Google Shape;234;p4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5" name="Google Shape;235;p4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6" name="Google Shape;236;p4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7" name="Google Shape;237;p4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8" name="Google Shape;238;p4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39" name="Google Shape;239;p4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0" name="Google Shape;240;p4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1" name="Google Shape;241;p4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2" name="Google Shape;242;p4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3" name="Google Shape;243;p4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4" name="Google Shape;244;p4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5" name="Google Shape;245;p4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6" name="Google Shape;246;p4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7" name="Google Shape;247;p4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8" name="Google Shape;248;p4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49" name="Google Shape;249;p4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50" name="Google Shape;250;p4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51" name="Google Shape;251;p4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52" name="Google Shape;252;p4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53" name="Google Shape;253;p4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54" name="Google Shape;254;p4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55" name="Google Shape;255;p4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256" name="Google Shape;256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57" name="Google Shape;257;p4"/>
          <p:cNvSpPr txBox="1"/>
          <p:nvPr>
            <p:ph idx="1" type="body"/>
          </p:nvPr>
        </p:nvSpPr>
        <p:spPr>
          <a:xfrm>
            <a:off x="720000" y="1152475"/>
            <a:ext cx="7704000" cy="67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258" name="Google Shape;258;p4"/>
          <p:cNvGrpSpPr/>
          <p:nvPr/>
        </p:nvGrpSpPr>
        <p:grpSpPr>
          <a:xfrm>
            <a:off x="8148972" y="-1637511"/>
            <a:ext cx="3863499" cy="3798516"/>
            <a:chOff x="3133537" y="-308699"/>
            <a:chExt cx="6010422" cy="5452155"/>
          </a:xfrm>
        </p:grpSpPr>
        <p:sp>
          <p:nvSpPr>
            <p:cNvPr id="259" name="Google Shape;259;p4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1" name="Google Shape;261;p4"/>
          <p:cNvGrpSpPr/>
          <p:nvPr/>
        </p:nvGrpSpPr>
        <p:grpSpPr>
          <a:xfrm>
            <a:off x="7726703" y="-626164"/>
            <a:ext cx="593164" cy="1161172"/>
            <a:chOff x="4921825" y="870250"/>
            <a:chExt cx="407925" cy="798550"/>
          </a:xfrm>
        </p:grpSpPr>
        <p:sp>
          <p:nvSpPr>
            <p:cNvPr id="262" name="Google Shape;262;p4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4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4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4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4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4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4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4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4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4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4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4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4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4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4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4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4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4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4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4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4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4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4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4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4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4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4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4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2" name="Google Shape;292;p4"/>
          <p:cNvGrpSpPr/>
          <p:nvPr/>
        </p:nvGrpSpPr>
        <p:grpSpPr>
          <a:xfrm flipH="1">
            <a:off x="-2299857" y="-2697840"/>
            <a:ext cx="4017967" cy="3644766"/>
            <a:chOff x="3166062" y="1034326"/>
            <a:chExt cx="6010422" cy="5452155"/>
          </a:xfrm>
        </p:grpSpPr>
        <p:sp>
          <p:nvSpPr>
            <p:cNvPr id="293" name="Google Shape;293;p4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4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" name="Google Shape;296;p5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297" name="Google Shape;297;p5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298" name="Google Shape;298;p5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299" name="Google Shape;299;p5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0" name="Google Shape;300;p5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1" name="Google Shape;301;p5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2" name="Google Shape;302;p5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3" name="Google Shape;303;p5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4" name="Google Shape;304;p5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5" name="Google Shape;305;p5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6" name="Google Shape;306;p5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7" name="Google Shape;307;p5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8" name="Google Shape;308;p5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09" name="Google Shape;309;p5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0" name="Google Shape;310;p5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1" name="Google Shape;311;p5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2" name="Google Shape;312;p5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3" name="Google Shape;313;p5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4" name="Google Shape;314;p5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5" name="Google Shape;315;p5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6" name="Google Shape;316;p5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7" name="Google Shape;317;p5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8" name="Google Shape;318;p5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19" name="Google Shape;319;p5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20" name="Google Shape;320;p5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21" name="Google Shape;321;p5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22" name="Google Shape;322;p5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23" name="Google Shape;323;p5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24" name="Google Shape;324;p5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25" name="Google Shape;325;p5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26" name="Google Shape;326;p5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27" name="Google Shape;327;p5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28" name="Google Shape;328;p5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29" name="Google Shape;329;p5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30" name="Google Shape;330;p5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31" name="Google Shape;331;p5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32" name="Google Shape;332;p5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33" name="Google Shape;333;p5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34" name="Google Shape;334;p5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335" name="Google Shape;335;p5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336" name="Google Shape;336;p5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37" name="Google Shape;337;p5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38" name="Google Shape;338;p5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39" name="Google Shape;339;p5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40" name="Google Shape;340;p5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41" name="Google Shape;341;p5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42" name="Google Shape;342;p5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43" name="Google Shape;343;p5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44" name="Google Shape;344;p5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45" name="Google Shape;345;p5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46" name="Google Shape;346;p5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47" name="Google Shape;347;p5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48" name="Google Shape;348;p5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49" name="Google Shape;349;p5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50" name="Google Shape;350;p5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51" name="Google Shape;351;p5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52" name="Google Shape;352;p5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53" name="Google Shape;353;p5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54" name="Google Shape;354;p5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55" name="Google Shape;355;p5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56" name="Google Shape;356;p5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57" name="Google Shape;357;p5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58" name="Google Shape;358;p5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59" name="Google Shape;359;p5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0" name="Google Shape;360;p5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1" name="Google Shape;361;p5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2" name="Google Shape;362;p5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3" name="Google Shape;363;p5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4" name="Google Shape;364;p5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5" name="Google Shape;365;p5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6" name="Google Shape;366;p5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7" name="Google Shape;367;p5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8" name="Google Shape;368;p5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69" name="Google Shape;369;p5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70" name="Google Shape;370;p5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71" name="Google Shape;371;p5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72" name="Google Shape;372;p5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373" name="Google Shape;373;p5"/>
          <p:cNvSpPr txBox="1"/>
          <p:nvPr>
            <p:ph idx="1" type="subTitle"/>
          </p:nvPr>
        </p:nvSpPr>
        <p:spPr>
          <a:xfrm>
            <a:off x="1007988" y="2537625"/>
            <a:ext cx="3271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74" name="Google Shape;374;p5"/>
          <p:cNvSpPr txBox="1"/>
          <p:nvPr>
            <p:ph idx="2" type="subTitle"/>
          </p:nvPr>
        </p:nvSpPr>
        <p:spPr>
          <a:xfrm>
            <a:off x="4864519" y="2537625"/>
            <a:ext cx="32715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6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estrial"/>
              <a:buNone/>
              <a:defRPr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75" name="Google Shape;375;p5"/>
          <p:cNvSpPr txBox="1"/>
          <p:nvPr>
            <p:ph idx="3" type="subTitle"/>
          </p:nvPr>
        </p:nvSpPr>
        <p:spPr>
          <a:xfrm>
            <a:off x="1007988" y="3098150"/>
            <a:ext cx="32715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6" name="Google Shape;376;p5"/>
          <p:cNvSpPr txBox="1"/>
          <p:nvPr>
            <p:ph idx="4" type="subTitle"/>
          </p:nvPr>
        </p:nvSpPr>
        <p:spPr>
          <a:xfrm>
            <a:off x="4864519" y="3098150"/>
            <a:ext cx="3271500" cy="71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7" name="Google Shape;377;p5"/>
          <p:cNvSpPr txBox="1"/>
          <p:nvPr>
            <p:ph type="title"/>
          </p:nvPr>
        </p:nvSpPr>
        <p:spPr>
          <a:xfrm>
            <a:off x="720000" y="445025"/>
            <a:ext cx="7704000" cy="5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grpSp>
        <p:nvGrpSpPr>
          <p:cNvPr id="378" name="Google Shape;378;p5"/>
          <p:cNvGrpSpPr/>
          <p:nvPr/>
        </p:nvGrpSpPr>
        <p:grpSpPr>
          <a:xfrm>
            <a:off x="315016" y="3811561"/>
            <a:ext cx="593164" cy="1161172"/>
            <a:chOff x="4921825" y="870250"/>
            <a:chExt cx="407925" cy="798550"/>
          </a:xfrm>
        </p:grpSpPr>
        <p:sp>
          <p:nvSpPr>
            <p:cNvPr id="379" name="Google Shape;379;p5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5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5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5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5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5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5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5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5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5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5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5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5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5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5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5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5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5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5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5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5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5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5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5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5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5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5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5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5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5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9" name="Google Shape;409;p5"/>
          <p:cNvGrpSpPr/>
          <p:nvPr/>
        </p:nvGrpSpPr>
        <p:grpSpPr>
          <a:xfrm>
            <a:off x="7987641" y="204698"/>
            <a:ext cx="593164" cy="1161172"/>
            <a:chOff x="4921825" y="870250"/>
            <a:chExt cx="407925" cy="798550"/>
          </a:xfrm>
        </p:grpSpPr>
        <p:sp>
          <p:nvSpPr>
            <p:cNvPr id="410" name="Google Shape;410;p5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5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5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5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5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5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5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5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5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5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5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5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5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5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5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5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5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5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5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5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5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5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5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5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5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5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5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5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5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5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0" name="Google Shape;440;p5"/>
          <p:cNvSpPr/>
          <p:nvPr/>
        </p:nvSpPr>
        <p:spPr>
          <a:xfrm rot="10800000">
            <a:off x="-253" y="-93"/>
            <a:ext cx="2019852" cy="1148544"/>
          </a:xfrm>
          <a:custGeom>
            <a:rect b="b" l="l" r="r" t="t"/>
            <a:pathLst>
              <a:path extrusionOk="0" h="66294" w="116586">
                <a:moveTo>
                  <a:pt x="116586" y="0"/>
                </a:moveTo>
                <a:lnTo>
                  <a:pt x="0" y="66294"/>
                </a:lnTo>
                <a:lnTo>
                  <a:pt x="116586" y="6629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grpSp>
        <p:nvGrpSpPr>
          <p:cNvPr id="441" name="Google Shape;441;p5"/>
          <p:cNvGrpSpPr/>
          <p:nvPr/>
        </p:nvGrpSpPr>
        <p:grpSpPr>
          <a:xfrm>
            <a:off x="7123447" y="2151889"/>
            <a:ext cx="3863499" cy="3798516"/>
            <a:chOff x="3133537" y="-308699"/>
            <a:chExt cx="6010422" cy="5452155"/>
          </a:xfrm>
        </p:grpSpPr>
        <p:sp>
          <p:nvSpPr>
            <p:cNvPr id="442" name="Google Shape;442;p5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5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5" name="Google Shape;445;p6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446" name="Google Shape;446;p6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447" name="Google Shape;447;p6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48" name="Google Shape;448;p6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49" name="Google Shape;449;p6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50" name="Google Shape;450;p6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51" name="Google Shape;451;p6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52" name="Google Shape;452;p6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53" name="Google Shape;453;p6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54" name="Google Shape;454;p6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55" name="Google Shape;455;p6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56" name="Google Shape;456;p6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57" name="Google Shape;457;p6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58" name="Google Shape;458;p6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59" name="Google Shape;459;p6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0" name="Google Shape;460;p6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1" name="Google Shape;461;p6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2" name="Google Shape;462;p6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3" name="Google Shape;463;p6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4" name="Google Shape;464;p6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5" name="Google Shape;465;p6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6" name="Google Shape;466;p6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7" name="Google Shape;467;p6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8" name="Google Shape;468;p6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69" name="Google Shape;469;p6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0" name="Google Shape;470;p6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1" name="Google Shape;471;p6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2" name="Google Shape;472;p6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3" name="Google Shape;473;p6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4" name="Google Shape;474;p6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5" name="Google Shape;475;p6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6" name="Google Shape;476;p6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7" name="Google Shape;477;p6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8" name="Google Shape;478;p6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79" name="Google Shape;479;p6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80" name="Google Shape;480;p6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81" name="Google Shape;481;p6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82" name="Google Shape;482;p6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83" name="Google Shape;483;p6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484" name="Google Shape;484;p6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485" name="Google Shape;485;p6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86" name="Google Shape;486;p6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87" name="Google Shape;487;p6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88" name="Google Shape;488;p6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89" name="Google Shape;489;p6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90" name="Google Shape;490;p6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91" name="Google Shape;491;p6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92" name="Google Shape;492;p6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93" name="Google Shape;493;p6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94" name="Google Shape;494;p6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95" name="Google Shape;495;p6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96" name="Google Shape;496;p6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97" name="Google Shape;497;p6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98" name="Google Shape;498;p6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99" name="Google Shape;499;p6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0" name="Google Shape;500;p6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1" name="Google Shape;501;p6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2" name="Google Shape;502;p6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3" name="Google Shape;503;p6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4" name="Google Shape;504;p6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5" name="Google Shape;505;p6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6" name="Google Shape;506;p6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7" name="Google Shape;507;p6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8" name="Google Shape;508;p6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9" name="Google Shape;509;p6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10" name="Google Shape;510;p6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11" name="Google Shape;511;p6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12" name="Google Shape;512;p6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13" name="Google Shape;513;p6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14" name="Google Shape;514;p6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15" name="Google Shape;515;p6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16" name="Google Shape;516;p6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17" name="Google Shape;517;p6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18" name="Google Shape;518;p6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19" name="Google Shape;519;p6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20" name="Google Shape;520;p6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21" name="Google Shape;521;p6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522" name="Google Shape;522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" name="Google Shape;524;p7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525" name="Google Shape;525;p7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526" name="Google Shape;526;p7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27" name="Google Shape;527;p7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28" name="Google Shape;528;p7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29" name="Google Shape;529;p7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0" name="Google Shape;530;p7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1" name="Google Shape;531;p7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2" name="Google Shape;532;p7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3" name="Google Shape;533;p7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4" name="Google Shape;534;p7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5" name="Google Shape;535;p7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6" name="Google Shape;536;p7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7" name="Google Shape;537;p7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8" name="Google Shape;538;p7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9" name="Google Shape;539;p7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40" name="Google Shape;540;p7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41" name="Google Shape;541;p7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42" name="Google Shape;542;p7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43" name="Google Shape;543;p7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44" name="Google Shape;544;p7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45" name="Google Shape;545;p7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46" name="Google Shape;546;p7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47" name="Google Shape;547;p7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48" name="Google Shape;548;p7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49" name="Google Shape;549;p7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50" name="Google Shape;550;p7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51" name="Google Shape;551;p7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52" name="Google Shape;552;p7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53" name="Google Shape;553;p7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54" name="Google Shape;554;p7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55" name="Google Shape;555;p7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56" name="Google Shape;556;p7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57" name="Google Shape;557;p7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58" name="Google Shape;558;p7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59" name="Google Shape;559;p7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60" name="Google Shape;560;p7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61" name="Google Shape;561;p7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62" name="Google Shape;562;p7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563" name="Google Shape;563;p7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564" name="Google Shape;564;p7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65" name="Google Shape;565;p7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66" name="Google Shape;566;p7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67" name="Google Shape;567;p7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68" name="Google Shape;568;p7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69" name="Google Shape;569;p7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70" name="Google Shape;570;p7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71" name="Google Shape;571;p7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72" name="Google Shape;572;p7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73" name="Google Shape;573;p7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74" name="Google Shape;574;p7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75" name="Google Shape;575;p7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76" name="Google Shape;576;p7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77" name="Google Shape;577;p7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78" name="Google Shape;578;p7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79" name="Google Shape;579;p7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80" name="Google Shape;580;p7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81" name="Google Shape;581;p7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82" name="Google Shape;582;p7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83" name="Google Shape;583;p7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84" name="Google Shape;584;p7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85" name="Google Shape;585;p7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86" name="Google Shape;586;p7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87" name="Google Shape;587;p7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88" name="Google Shape;588;p7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89" name="Google Shape;589;p7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0" name="Google Shape;590;p7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1" name="Google Shape;591;p7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2" name="Google Shape;592;p7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3" name="Google Shape;593;p7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4" name="Google Shape;594;p7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5" name="Google Shape;595;p7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6" name="Google Shape;596;p7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7" name="Google Shape;597;p7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8" name="Google Shape;598;p7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99" name="Google Shape;599;p7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00" name="Google Shape;600;p7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601" name="Google Shape;601;p7"/>
          <p:cNvSpPr txBox="1"/>
          <p:nvPr>
            <p:ph type="title"/>
          </p:nvPr>
        </p:nvSpPr>
        <p:spPr>
          <a:xfrm>
            <a:off x="715100" y="855675"/>
            <a:ext cx="3842100" cy="12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02" name="Google Shape;602;p7"/>
          <p:cNvSpPr txBox="1"/>
          <p:nvPr>
            <p:ph idx="1" type="body"/>
          </p:nvPr>
        </p:nvSpPr>
        <p:spPr>
          <a:xfrm>
            <a:off x="715100" y="2257425"/>
            <a:ext cx="3842100" cy="203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 sz="14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indent="-3238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 Light"/>
              <a:buChar char="■"/>
              <a:defRPr/>
            </a:lvl3pPr>
            <a:lvl4pPr indent="-3238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 Light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indent="-3111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Nunito Light"/>
              <a:buChar char="●"/>
              <a:defRPr/>
            </a:lvl7pPr>
            <a:lvl8pPr indent="-3111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Nunito Light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/>
        </p:txBody>
      </p:sp>
      <p:sp>
        <p:nvSpPr>
          <p:cNvPr id="603" name="Google Shape;603;p7"/>
          <p:cNvSpPr/>
          <p:nvPr/>
        </p:nvSpPr>
        <p:spPr>
          <a:xfrm flipH="1">
            <a:off x="110" y="4099029"/>
            <a:ext cx="1836812" cy="1044462"/>
          </a:xfrm>
          <a:custGeom>
            <a:rect b="b" l="l" r="r" t="t"/>
            <a:pathLst>
              <a:path extrusionOk="0" h="66294" w="116586">
                <a:moveTo>
                  <a:pt x="116586" y="0"/>
                </a:moveTo>
                <a:lnTo>
                  <a:pt x="0" y="66294"/>
                </a:lnTo>
                <a:lnTo>
                  <a:pt x="116586" y="6629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</p:sp>
      <p:grpSp>
        <p:nvGrpSpPr>
          <p:cNvPr id="604" name="Google Shape;604;p7"/>
          <p:cNvGrpSpPr/>
          <p:nvPr/>
        </p:nvGrpSpPr>
        <p:grpSpPr>
          <a:xfrm>
            <a:off x="8178341" y="619573"/>
            <a:ext cx="593164" cy="1161172"/>
            <a:chOff x="4921825" y="870250"/>
            <a:chExt cx="407925" cy="798550"/>
          </a:xfrm>
        </p:grpSpPr>
        <p:sp>
          <p:nvSpPr>
            <p:cNvPr id="605" name="Google Shape;605;p7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7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7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7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7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7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7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7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7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7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7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7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7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7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7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7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7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7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7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7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7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7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7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7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7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7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7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7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7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7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6" name="Google Shape;636;p8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637" name="Google Shape;637;p8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638" name="Google Shape;638;p8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39" name="Google Shape;639;p8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40" name="Google Shape;640;p8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41" name="Google Shape;641;p8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42" name="Google Shape;642;p8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43" name="Google Shape;643;p8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44" name="Google Shape;644;p8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45" name="Google Shape;645;p8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46" name="Google Shape;646;p8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47" name="Google Shape;647;p8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48" name="Google Shape;648;p8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49" name="Google Shape;649;p8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0" name="Google Shape;650;p8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1" name="Google Shape;651;p8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2" name="Google Shape;652;p8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3" name="Google Shape;653;p8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4" name="Google Shape;654;p8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5" name="Google Shape;655;p8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6" name="Google Shape;656;p8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7" name="Google Shape;657;p8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8" name="Google Shape;658;p8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59" name="Google Shape;659;p8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0" name="Google Shape;660;p8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1" name="Google Shape;661;p8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2" name="Google Shape;662;p8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3" name="Google Shape;663;p8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4" name="Google Shape;664;p8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5" name="Google Shape;665;p8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6" name="Google Shape;666;p8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7" name="Google Shape;667;p8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8" name="Google Shape;668;p8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69" name="Google Shape;669;p8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70" name="Google Shape;670;p8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71" name="Google Shape;671;p8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72" name="Google Shape;672;p8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73" name="Google Shape;673;p8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74" name="Google Shape;674;p8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675" name="Google Shape;675;p8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676" name="Google Shape;676;p8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77" name="Google Shape;677;p8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78" name="Google Shape;678;p8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79" name="Google Shape;679;p8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0" name="Google Shape;680;p8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1" name="Google Shape;681;p8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2" name="Google Shape;682;p8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3" name="Google Shape;683;p8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4" name="Google Shape;684;p8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5" name="Google Shape;685;p8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6" name="Google Shape;686;p8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7" name="Google Shape;687;p8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8" name="Google Shape;688;p8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89" name="Google Shape;689;p8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0" name="Google Shape;690;p8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1" name="Google Shape;691;p8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2" name="Google Shape;692;p8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3" name="Google Shape;693;p8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4" name="Google Shape;694;p8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5" name="Google Shape;695;p8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6" name="Google Shape;696;p8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7" name="Google Shape;697;p8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8" name="Google Shape;698;p8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99" name="Google Shape;699;p8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00" name="Google Shape;700;p8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01" name="Google Shape;701;p8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02" name="Google Shape;702;p8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03" name="Google Shape;703;p8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04" name="Google Shape;704;p8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05" name="Google Shape;705;p8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06" name="Google Shape;706;p8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07" name="Google Shape;707;p8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08" name="Google Shape;708;p8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09" name="Google Shape;709;p8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10" name="Google Shape;710;p8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11" name="Google Shape;711;p8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12" name="Google Shape;712;p8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713" name="Google Shape;713;p8"/>
          <p:cNvSpPr txBox="1"/>
          <p:nvPr>
            <p:ph type="title"/>
          </p:nvPr>
        </p:nvSpPr>
        <p:spPr>
          <a:xfrm>
            <a:off x="715100" y="1307100"/>
            <a:ext cx="6125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83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714" name="Google Shape;714;p8"/>
          <p:cNvGrpSpPr/>
          <p:nvPr/>
        </p:nvGrpSpPr>
        <p:grpSpPr>
          <a:xfrm>
            <a:off x="5735399" y="581245"/>
            <a:ext cx="5111263" cy="4704119"/>
            <a:chOff x="3133537" y="-308699"/>
            <a:chExt cx="6010422" cy="5452155"/>
          </a:xfrm>
        </p:grpSpPr>
        <p:sp>
          <p:nvSpPr>
            <p:cNvPr id="715" name="Google Shape;715;p8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8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17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8" name="Google Shape;718;p9"/>
          <p:cNvGrpSpPr/>
          <p:nvPr/>
        </p:nvGrpSpPr>
        <p:grpSpPr>
          <a:xfrm>
            <a:off x="-458461" y="-321271"/>
            <a:ext cx="10059175" cy="5791575"/>
            <a:chOff x="-458461" y="-321271"/>
            <a:chExt cx="10059175" cy="5791575"/>
          </a:xfrm>
        </p:grpSpPr>
        <p:grpSp>
          <p:nvGrpSpPr>
            <p:cNvPr id="719" name="Google Shape;719;p9"/>
            <p:cNvGrpSpPr/>
            <p:nvPr/>
          </p:nvGrpSpPr>
          <p:grpSpPr>
            <a:xfrm flipH="1">
              <a:off x="-458461" y="-245071"/>
              <a:ext cx="9830575" cy="5715375"/>
              <a:chOff x="-358925" y="-303650"/>
              <a:chExt cx="9830575" cy="5715375"/>
            </a:xfrm>
          </p:grpSpPr>
          <p:cxnSp>
            <p:nvCxnSpPr>
              <p:cNvPr id="720" name="Google Shape;720;p9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21" name="Google Shape;721;p9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22" name="Google Shape;722;p9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23" name="Google Shape;723;p9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24" name="Google Shape;724;p9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25" name="Google Shape;725;p9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26" name="Google Shape;726;p9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27" name="Google Shape;727;p9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28" name="Google Shape;728;p9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29" name="Google Shape;729;p9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0" name="Google Shape;730;p9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1" name="Google Shape;731;p9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2" name="Google Shape;732;p9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3" name="Google Shape;733;p9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4" name="Google Shape;734;p9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5" name="Google Shape;735;p9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6" name="Google Shape;736;p9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7" name="Google Shape;737;p9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8" name="Google Shape;738;p9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39" name="Google Shape;739;p9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0" name="Google Shape;740;p9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1" name="Google Shape;741;p9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2" name="Google Shape;742;p9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3" name="Google Shape;743;p9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4" name="Google Shape;744;p9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5" name="Google Shape;745;p9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6" name="Google Shape;746;p9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7" name="Google Shape;747;p9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8" name="Google Shape;748;p9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49" name="Google Shape;749;p9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50" name="Google Shape;750;p9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51" name="Google Shape;751;p9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52" name="Google Shape;752;p9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53" name="Google Shape;753;p9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54" name="Google Shape;754;p9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55" name="Google Shape;755;p9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56" name="Google Shape;756;p9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grpSp>
          <p:nvGrpSpPr>
            <p:cNvPr id="757" name="Google Shape;757;p9"/>
            <p:cNvGrpSpPr/>
            <p:nvPr/>
          </p:nvGrpSpPr>
          <p:grpSpPr>
            <a:xfrm rot="10800000">
              <a:off x="-229861" y="-321271"/>
              <a:ext cx="9830575" cy="5715375"/>
              <a:chOff x="-358925" y="-303650"/>
              <a:chExt cx="9830575" cy="5715375"/>
            </a:xfrm>
          </p:grpSpPr>
          <p:cxnSp>
            <p:nvCxnSpPr>
              <p:cNvPr id="758" name="Google Shape;758;p9"/>
              <p:cNvCxnSpPr/>
              <p:nvPr/>
            </p:nvCxnSpPr>
            <p:spPr>
              <a:xfrm flipH="1" rot="10800000">
                <a:off x="-282200" y="-303650"/>
                <a:ext cx="1052400" cy="607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59" name="Google Shape;759;p9"/>
              <p:cNvCxnSpPr/>
              <p:nvPr/>
            </p:nvCxnSpPr>
            <p:spPr>
              <a:xfrm flipH="1" rot="10800000">
                <a:off x="-281950" y="-236675"/>
                <a:ext cx="1425600" cy="822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60" name="Google Shape;760;p9"/>
              <p:cNvCxnSpPr/>
              <p:nvPr/>
            </p:nvCxnSpPr>
            <p:spPr>
              <a:xfrm flipH="1" rot="10800000">
                <a:off x="-358925" y="-155350"/>
                <a:ext cx="1851000" cy="106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61" name="Google Shape;761;p9"/>
              <p:cNvCxnSpPr/>
              <p:nvPr/>
            </p:nvCxnSpPr>
            <p:spPr>
              <a:xfrm flipH="1" rot="10800000">
                <a:off x="-267650" y="-115750"/>
                <a:ext cx="2180400" cy="1258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62" name="Google Shape;762;p9"/>
              <p:cNvCxnSpPr/>
              <p:nvPr/>
            </p:nvCxnSpPr>
            <p:spPr>
              <a:xfrm flipH="1" rot="10800000">
                <a:off x="-229800" y="-86050"/>
                <a:ext cx="2580300" cy="1489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63" name="Google Shape;763;p9"/>
              <p:cNvCxnSpPr/>
              <p:nvPr/>
            </p:nvCxnSpPr>
            <p:spPr>
              <a:xfrm flipH="1" rot="10800000">
                <a:off x="-212775" y="-127750"/>
                <a:ext cx="3125100" cy="1804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64" name="Google Shape;764;p9"/>
              <p:cNvCxnSpPr/>
              <p:nvPr/>
            </p:nvCxnSpPr>
            <p:spPr>
              <a:xfrm flipH="1" rot="10800000">
                <a:off x="-180475" y="-165575"/>
                <a:ext cx="3648000" cy="2106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65" name="Google Shape;765;p9"/>
              <p:cNvCxnSpPr/>
              <p:nvPr/>
            </p:nvCxnSpPr>
            <p:spPr>
              <a:xfrm flipH="1" rot="10800000">
                <a:off x="-227000" y="-146700"/>
                <a:ext cx="4150500" cy="2396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66" name="Google Shape;766;p9"/>
              <p:cNvCxnSpPr/>
              <p:nvPr/>
            </p:nvCxnSpPr>
            <p:spPr>
              <a:xfrm flipH="1" rot="10800000">
                <a:off x="-285775" y="-133000"/>
                <a:ext cx="4675200" cy="2699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67" name="Google Shape;767;p9"/>
              <p:cNvCxnSpPr/>
              <p:nvPr/>
            </p:nvCxnSpPr>
            <p:spPr>
              <a:xfrm flipH="1" rot="10800000">
                <a:off x="-254975" y="-209000"/>
                <a:ext cx="5265600" cy="303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68" name="Google Shape;768;p9"/>
              <p:cNvCxnSpPr/>
              <p:nvPr/>
            </p:nvCxnSpPr>
            <p:spPr>
              <a:xfrm flipH="1" rot="10800000">
                <a:off x="-230325" y="-171400"/>
                <a:ext cx="5665200" cy="327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69" name="Google Shape;769;p9"/>
              <p:cNvCxnSpPr/>
              <p:nvPr/>
            </p:nvCxnSpPr>
            <p:spPr>
              <a:xfrm flipH="1" rot="10800000">
                <a:off x="-203625" y="-162575"/>
                <a:ext cx="6111900" cy="3528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70" name="Google Shape;770;p9"/>
              <p:cNvCxnSpPr/>
              <p:nvPr/>
            </p:nvCxnSpPr>
            <p:spPr>
              <a:xfrm flipH="1" rot="10800000">
                <a:off x="-212500" y="-179425"/>
                <a:ext cx="6639600" cy="383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71" name="Google Shape;771;p9"/>
              <p:cNvCxnSpPr/>
              <p:nvPr/>
            </p:nvCxnSpPr>
            <p:spPr>
              <a:xfrm flipH="1" rot="10800000">
                <a:off x="-237200" y="-171550"/>
                <a:ext cx="7140000" cy="4122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72" name="Google Shape;772;p9"/>
              <p:cNvCxnSpPr/>
              <p:nvPr/>
            </p:nvCxnSpPr>
            <p:spPr>
              <a:xfrm flipH="1" rot="10800000">
                <a:off x="-208450" y="-169925"/>
                <a:ext cx="7598100" cy="438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73" name="Google Shape;773;p9"/>
              <p:cNvCxnSpPr/>
              <p:nvPr/>
            </p:nvCxnSpPr>
            <p:spPr>
              <a:xfrm flipH="1" rot="10800000">
                <a:off x="-126875" y="-166100"/>
                <a:ext cx="7999200" cy="4618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74" name="Google Shape;774;p9"/>
              <p:cNvCxnSpPr/>
              <p:nvPr/>
            </p:nvCxnSpPr>
            <p:spPr>
              <a:xfrm flipH="1" rot="10800000">
                <a:off x="-175950" y="-237725"/>
                <a:ext cx="8661600" cy="5000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75" name="Google Shape;775;p9"/>
              <p:cNvCxnSpPr/>
              <p:nvPr/>
            </p:nvCxnSpPr>
            <p:spPr>
              <a:xfrm flipH="1" rot="10800000">
                <a:off x="-230050" y="-244075"/>
                <a:ext cx="9215700" cy="5320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76" name="Google Shape;776;p9"/>
              <p:cNvCxnSpPr/>
              <p:nvPr/>
            </p:nvCxnSpPr>
            <p:spPr>
              <a:xfrm flipH="1" rot="10800000">
                <a:off x="-150500" y="-149375"/>
                <a:ext cx="9462000" cy="5462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77" name="Google Shape;777;p9"/>
              <p:cNvCxnSpPr/>
              <p:nvPr/>
            </p:nvCxnSpPr>
            <p:spPr>
              <a:xfrm flipH="1" rot="10800000">
                <a:off x="277300" y="105750"/>
                <a:ext cx="9081600" cy="52431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78" name="Google Shape;778;p9"/>
              <p:cNvCxnSpPr/>
              <p:nvPr/>
            </p:nvCxnSpPr>
            <p:spPr>
              <a:xfrm flipH="1" rot="10800000">
                <a:off x="846950" y="376800"/>
                <a:ext cx="8531400" cy="4925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79" name="Google Shape;779;p9"/>
              <p:cNvCxnSpPr/>
              <p:nvPr/>
            </p:nvCxnSpPr>
            <p:spPr>
              <a:xfrm flipH="1" rot="10800000">
                <a:off x="1349000" y="635275"/>
                <a:ext cx="8071500" cy="4659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0" name="Google Shape;780;p9"/>
              <p:cNvCxnSpPr/>
              <p:nvPr/>
            </p:nvCxnSpPr>
            <p:spPr>
              <a:xfrm flipH="1" rot="10800000">
                <a:off x="1864375" y="918950"/>
                <a:ext cx="7554300" cy="4361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1" name="Google Shape;781;p9"/>
              <p:cNvCxnSpPr/>
              <p:nvPr/>
            </p:nvCxnSpPr>
            <p:spPr>
              <a:xfrm flipH="1" rot="10800000">
                <a:off x="2403950" y="1170550"/>
                <a:ext cx="7067700" cy="4080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2" name="Google Shape;782;p9"/>
              <p:cNvCxnSpPr/>
              <p:nvPr/>
            </p:nvCxnSpPr>
            <p:spPr>
              <a:xfrm flipH="1" rot="10800000">
                <a:off x="2718375" y="1495625"/>
                <a:ext cx="6679800" cy="38565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3" name="Google Shape;783;p9"/>
              <p:cNvCxnSpPr/>
              <p:nvPr/>
            </p:nvCxnSpPr>
            <p:spPr>
              <a:xfrm flipH="1" rot="10800000">
                <a:off x="3297700" y="1822900"/>
                <a:ext cx="6023100" cy="3477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4" name="Google Shape;784;p9"/>
              <p:cNvCxnSpPr/>
              <p:nvPr/>
            </p:nvCxnSpPr>
            <p:spPr>
              <a:xfrm flipH="1" rot="10800000">
                <a:off x="3726050" y="2104125"/>
                <a:ext cx="5597100" cy="3231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5" name="Google Shape;785;p9"/>
              <p:cNvCxnSpPr/>
              <p:nvPr/>
            </p:nvCxnSpPr>
            <p:spPr>
              <a:xfrm flipH="1" rot="10800000">
                <a:off x="4244875" y="2361600"/>
                <a:ext cx="5121600" cy="2956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6" name="Google Shape;786;p9"/>
              <p:cNvCxnSpPr/>
              <p:nvPr/>
            </p:nvCxnSpPr>
            <p:spPr>
              <a:xfrm flipH="1" rot="10800000">
                <a:off x="4742850" y="2657525"/>
                <a:ext cx="4600200" cy="2655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7" name="Google Shape;787;p9"/>
              <p:cNvCxnSpPr/>
              <p:nvPr/>
            </p:nvCxnSpPr>
            <p:spPr>
              <a:xfrm flipH="1" rot="10800000">
                <a:off x="5210850" y="2937150"/>
                <a:ext cx="4137300" cy="2388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8" name="Google Shape;788;p9"/>
              <p:cNvCxnSpPr/>
              <p:nvPr/>
            </p:nvCxnSpPr>
            <p:spPr>
              <a:xfrm flipH="1" rot="10800000">
                <a:off x="5725550" y="3223700"/>
                <a:ext cx="3615300" cy="2087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89" name="Google Shape;789;p9"/>
              <p:cNvCxnSpPr/>
              <p:nvPr/>
            </p:nvCxnSpPr>
            <p:spPr>
              <a:xfrm flipH="1" rot="10800000">
                <a:off x="6217950" y="3515950"/>
                <a:ext cx="3106500" cy="17934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90" name="Google Shape;790;p9"/>
              <p:cNvCxnSpPr/>
              <p:nvPr/>
            </p:nvCxnSpPr>
            <p:spPr>
              <a:xfrm flipH="1" rot="10800000">
                <a:off x="6716500" y="3797450"/>
                <a:ext cx="2609700" cy="15066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91" name="Google Shape;791;p9"/>
              <p:cNvCxnSpPr/>
              <p:nvPr/>
            </p:nvCxnSpPr>
            <p:spPr>
              <a:xfrm flipH="1" rot="10800000">
                <a:off x="7199175" y="4100700"/>
                <a:ext cx="2091000" cy="1207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92" name="Google Shape;792;p9"/>
              <p:cNvCxnSpPr/>
              <p:nvPr/>
            </p:nvCxnSpPr>
            <p:spPr>
              <a:xfrm flipH="1" rot="10800000">
                <a:off x="7718000" y="4338975"/>
                <a:ext cx="1648800" cy="951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93" name="Google Shape;793;p9"/>
              <p:cNvCxnSpPr/>
              <p:nvPr/>
            </p:nvCxnSpPr>
            <p:spPr>
              <a:xfrm flipH="1" rot="10800000">
                <a:off x="8129050" y="4607075"/>
                <a:ext cx="1263000" cy="7290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94" name="Google Shape;794;p9"/>
              <p:cNvCxnSpPr/>
              <p:nvPr/>
            </p:nvCxnSpPr>
            <p:spPr>
              <a:xfrm flipH="1" rot="10800000">
                <a:off x="8487200" y="4879525"/>
                <a:ext cx="921600" cy="5322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795" name="Google Shape;795;p9"/>
          <p:cNvSpPr txBox="1"/>
          <p:nvPr>
            <p:ph type="title"/>
          </p:nvPr>
        </p:nvSpPr>
        <p:spPr>
          <a:xfrm>
            <a:off x="3369100" y="1420725"/>
            <a:ext cx="5059800" cy="14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9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96" name="Google Shape;796;p9"/>
          <p:cNvSpPr txBox="1"/>
          <p:nvPr>
            <p:ph idx="1" type="subTitle"/>
          </p:nvPr>
        </p:nvSpPr>
        <p:spPr>
          <a:xfrm>
            <a:off x="3369100" y="3036375"/>
            <a:ext cx="5059800" cy="68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666666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797" name="Google Shape;797;p9"/>
          <p:cNvGrpSpPr/>
          <p:nvPr/>
        </p:nvGrpSpPr>
        <p:grpSpPr>
          <a:xfrm flipH="1">
            <a:off x="-2547989" y="60894"/>
            <a:ext cx="5703890" cy="5174095"/>
            <a:chOff x="3166062" y="1034326"/>
            <a:chExt cx="6010422" cy="5452155"/>
          </a:xfrm>
        </p:grpSpPr>
        <p:sp>
          <p:nvSpPr>
            <p:cNvPr id="798" name="Google Shape;798;p9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9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00" name="Google Shape;800;p9"/>
          <p:cNvGrpSpPr/>
          <p:nvPr/>
        </p:nvGrpSpPr>
        <p:grpSpPr>
          <a:xfrm>
            <a:off x="875216" y="444723"/>
            <a:ext cx="593164" cy="1161172"/>
            <a:chOff x="4921825" y="870250"/>
            <a:chExt cx="407925" cy="798550"/>
          </a:xfrm>
        </p:grpSpPr>
        <p:sp>
          <p:nvSpPr>
            <p:cNvPr id="801" name="Google Shape;801;p9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9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9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9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9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9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9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9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9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9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9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9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9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9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9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9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9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9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9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9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9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9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9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9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9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9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9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9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9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9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31" name="Google Shape;831;p9"/>
          <p:cNvGrpSpPr/>
          <p:nvPr/>
        </p:nvGrpSpPr>
        <p:grpSpPr>
          <a:xfrm>
            <a:off x="7835741" y="3803948"/>
            <a:ext cx="593164" cy="1161172"/>
            <a:chOff x="4921825" y="870250"/>
            <a:chExt cx="407925" cy="798550"/>
          </a:xfrm>
        </p:grpSpPr>
        <p:sp>
          <p:nvSpPr>
            <p:cNvPr id="832" name="Google Shape;832;p9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9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9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9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9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9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9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9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9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9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9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9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9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9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9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9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9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9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9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9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9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9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9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9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9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9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9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9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9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9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2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10"/>
          <p:cNvSpPr txBox="1"/>
          <p:nvPr>
            <p:ph type="title"/>
          </p:nvPr>
        </p:nvSpPr>
        <p:spPr>
          <a:xfrm>
            <a:off x="1647926" y="868850"/>
            <a:ext cx="4587300" cy="1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estrial"/>
              <a:buNone/>
              <a:defRPr sz="2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bel"/>
              <a:buChar char="●"/>
              <a:defRPr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bel"/>
              <a:buChar char="○"/>
              <a:defRPr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bel"/>
              <a:buChar char="■"/>
              <a:defRPr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bel"/>
              <a:buChar char="●"/>
              <a:defRPr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bel"/>
              <a:buChar char="○"/>
              <a:defRPr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bel"/>
              <a:buChar char="■"/>
              <a:defRPr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bel"/>
              <a:buChar char="●"/>
              <a:defRPr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bel"/>
              <a:buChar char="○"/>
              <a:defRPr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bel"/>
              <a:buChar char="■"/>
              <a:defRPr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jpg"/><Relationship Id="rId4" Type="http://schemas.openxmlformats.org/officeDocument/2006/relationships/image" Target="../media/image17.jpg"/><Relationship Id="rId5" Type="http://schemas.openxmlformats.org/officeDocument/2006/relationships/image" Target="../media/image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Relationship Id="rId4" Type="http://schemas.openxmlformats.org/officeDocument/2006/relationships/image" Target="../media/image8.jpg"/><Relationship Id="rId5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jpg"/><Relationship Id="rId4" Type="http://schemas.openxmlformats.org/officeDocument/2006/relationships/image" Target="../media/image15.jpg"/><Relationship Id="rId5" Type="http://schemas.openxmlformats.org/officeDocument/2006/relationships/image" Target="../media/image1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Relationship Id="rId4" Type="http://schemas.openxmlformats.org/officeDocument/2006/relationships/image" Target="../media/image2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drive.google.com/file/d/1hacdZ-phH5-7HQNvqFDo7Gid95rBVk7Y/view" TargetMode="External"/><Relationship Id="rId4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5.jpg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8" name="Shape 2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9" name="Google Shape;2099;p24"/>
          <p:cNvGrpSpPr/>
          <p:nvPr/>
        </p:nvGrpSpPr>
        <p:grpSpPr>
          <a:xfrm flipH="1">
            <a:off x="5578881" y="3702404"/>
            <a:ext cx="579743" cy="1134819"/>
            <a:chOff x="4921825" y="870250"/>
            <a:chExt cx="407925" cy="798550"/>
          </a:xfrm>
        </p:grpSpPr>
        <p:sp>
          <p:nvSpPr>
            <p:cNvPr id="2100" name="Google Shape;2100;p24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1" name="Google Shape;2101;p24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2" name="Google Shape;2102;p24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3" name="Google Shape;2103;p24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4" name="Google Shape;2104;p24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5" name="Google Shape;2105;p24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6" name="Google Shape;2106;p24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7" name="Google Shape;2107;p24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8" name="Google Shape;2108;p24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9" name="Google Shape;2109;p24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0" name="Google Shape;2110;p24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1" name="Google Shape;2111;p24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2" name="Google Shape;2112;p24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3" name="Google Shape;2113;p24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4" name="Google Shape;2114;p24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5" name="Google Shape;2115;p24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6" name="Google Shape;2116;p24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7" name="Google Shape;2117;p24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8" name="Google Shape;2118;p24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9" name="Google Shape;2119;p24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0" name="Google Shape;2120;p24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1" name="Google Shape;2121;p24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2" name="Google Shape;2122;p24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3" name="Google Shape;2123;p24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4" name="Google Shape;2124;p24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5" name="Google Shape;2125;p24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6" name="Google Shape;2126;p24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7" name="Google Shape;2127;p24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8" name="Google Shape;2128;p24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9" name="Google Shape;2129;p24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30" name="Google Shape;2130;p24"/>
          <p:cNvSpPr txBox="1"/>
          <p:nvPr>
            <p:ph idx="1" type="subTitle"/>
          </p:nvPr>
        </p:nvSpPr>
        <p:spPr>
          <a:xfrm>
            <a:off x="5172225" y="3065675"/>
            <a:ext cx="3256500" cy="9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Supervisor: Dr. Luai Malhis</a:t>
            </a:r>
            <a:endParaRPr b="1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Presented by: 1. Aya Qartallo</a:t>
            </a:r>
            <a:endParaRPr b="1"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2. Rand Ismail</a:t>
            </a:r>
            <a:endParaRPr b="1"/>
          </a:p>
        </p:txBody>
      </p:sp>
      <p:grpSp>
        <p:nvGrpSpPr>
          <p:cNvPr id="2131" name="Google Shape;2131;p24"/>
          <p:cNvGrpSpPr/>
          <p:nvPr/>
        </p:nvGrpSpPr>
        <p:grpSpPr>
          <a:xfrm flipH="1">
            <a:off x="2286825" y="223186"/>
            <a:ext cx="593164" cy="1161172"/>
            <a:chOff x="4921825" y="870250"/>
            <a:chExt cx="407925" cy="798550"/>
          </a:xfrm>
        </p:grpSpPr>
        <p:sp>
          <p:nvSpPr>
            <p:cNvPr id="2132" name="Google Shape;2132;p24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3" name="Google Shape;2133;p24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4" name="Google Shape;2134;p24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5" name="Google Shape;2135;p24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6" name="Google Shape;2136;p24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7" name="Google Shape;2137;p24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8" name="Google Shape;2138;p24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9" name="Google Shape;2139;p24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0" name="Google Shape;2140;p24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1" name="Google Shape;2141;p24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2" name="Google Shape;2142;p24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3" name="Google Shape;2143;p24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4" name="Google Shape;2144;p24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5" name="Google Shape;2145;p24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6" name="Google Shape;2146;p24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7" name="Google Shape;2147;p24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8" name="Google Shape;2148;p24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9" name="Google Shape;2149;p24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0" name="Google Shape;2150;p24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1" name="Google Shape;2151;p24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2" name="Google Shape;2152;p24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3" name="Google Shape;2153;p24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4" name="Google Shape;2154;p24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5" name="Google Shape;2155;p24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6" name="Google Shape;2156;p24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7" name="Google Shape;2157;p24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8" name="Google Shape;2158;p24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9" name="Google Shape;2159;p24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0" name="Google Shape;2160;p24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1" name="Google Shape;2161;p24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62" name="Google Shape;2162;p24"/>
          <p:cNvGrpSpPr/>
          <p:nvPr/>
        </p:nvGrpSpPr>
        <p:grpSpPr>
          <a:xfrm flipH="1">
            <a:off x="7601956" y="310954"/>
            <a:ext cx="579743" cy="1134819"/>
            <a:chOff x="4921825" y="870250"/>
            <a:chExt cx="407925" cy="798550"/>
          </a:xfrm>
        </p:grpSpPr>
        <p:sp>
          <p:nvSpPr>
            <p:cNvPr id="2163" name="Google Shape;2163;p24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4" name="Google Shape;2164;p24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5" name="Google Shape;2165;p24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6" name="Google Shape;2166;p24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7" name="Google Shape;2167;p24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8" name="Google Shape;2168;p24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9" name="Google Shape;2169;p24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0" name="Google Shape;2170;p24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1" name="Google Shape;2171;p24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2" name="Google Shape;2172;p24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3" name="Google Shape;2173;p24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4" name="Google Shape;2174;p24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5" name="Google Shape;2175;p24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6" name="Google Shape;2176;p24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7" name="Google Shape;2177;p24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8" name="Google Shape;2178;p24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9" name="Google Shape;2179;p24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0" name="Google Shape;2180;p24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1" name="Google Shape;2181;p24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2" name="Google Shape;2182;p24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3" name="Google Shape;2183;p24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4" name="Google Shape;2184;p24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5" name="Google Shape;2185;p24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6" name="Google Shape;2186;p24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7" name="Google Shape;2187;p24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8" name="Google Shape;2188;p24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9" name="Google Shape;2189;p24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0" name="Google Shape;2190;p24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1" name="Google Shape;2191;p24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2" name="Google Shape;2192;p24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93" name="Google Shape;2193;p24"/>
          <p:cNvSpPr/>
          <p:nvPr/>
        </p:nvSpPr>
        <p:spPr>
          <a:xfrm flipH="1">
            <a:off x="2736492" y="2528550"/>
            <a:ext cx="5610600" cy="318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4" name="Google Shape;2194;p24"/>
          <p:cNvSpPr txBox="1"/>
          <p:nvPr>
            <p:ph type="ctrTitle"/>
          </p:nvPr>
        </p:nvSpPr>
        <p:spPr>
          <a:xfrm>
            <a:off x="3032925" y="1781550"/>
            <a:ext cx="6111300" cy="675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SMART SHOPPING CART</a:t>
            </a:r>
            <a:endParaRPr b="1" sz="4000">
              <a:solidFill>
                <a:srgbClr val="212121"/>
              </a:solidFill>
            </a:endParaRPr>
          </a:p>
        </p:txBody>
      </p:sp>
      <p:pic>
        <p:nvPicPr>
          <p:cNvPr id="2195" name="Google Shape;2195;p24"/>
          <p:cNvPicPr preferRelativeResize="0"/>
          <p:nvPr/>
        </p:nvPicPr>
        <p:blipFill rotWithShape="1">
          <a:blip r:embed="rId3">
            <a:alphaModFix/>
          </a:blip>
          <a:srcRect b="0" l="51010" r="6170" t="0"/>
          <a:stretch/>
        </p:blipFill>
        <p:spPr>
          <a:xfrm>
            <a:off x="284679" y="453824"/>
            <a:ext cx="2314296" cy="3748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0" name="Shape 2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1" name="Google Shape;249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4375" y="681675"/>
            <a:ext cx="2242451" cy="211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2" name="Google Shape;2492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85326" y="681675"/>
            <a:ext cx="2116874" cy="2116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3" name="Google Shape;2493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7875" y="720038"/>
            <a:ext cx="2116875" cy="2040150"/>
          </a:xfrm>
          <a:prstGeom prst="rect">
            <a:avLst/>
          </a:prstGeom>
          <a:noFill/>
          <a:ln>
            <a:noFill/>
          </a:ln>
        </p:spPr>
      </p:pic>
      <p:sp>
        <p:nvSpPr>
          <p:cNvPr id="2494" name="Google Shape;2494;p33"/>
          <p:cNvSpPr txBox="1"/>
          <p:nvPr/>
        </p:nvSpPr>
        <p:spPr>
          <a:xfrm>
            <a:off x="1115450" y="3135650"/>
            <a:ext cx="1413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ESP32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495" name="Google Shape;2495;p33"/>
          <p:cNvSpPr txBox="1"/>
          <p:nvPr/>
        </p:nvSpPr>
        <p:spPr>
          <a:xfrm>
            <a:off x="3792600" y="3135650"/>
            <a:ext cx="2188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Barcode Scanner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496" name="Google Shape;2496;p33"/>
          <p:cNvSpPr txBox="1"/>
          <p:nvPr/>
        </p:nvSpPr>
        <p:spPr>
          <a:xfrm>
            <a:off x="6494450" y="3185250"/>
            <a:ext cx="1784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Keypad 4x4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0" name="Shape 2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1" name="Google Shape;250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325" y="565975"/>
            <a:ext cx="2471176" cy="247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2" name="Google Shape;2502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85550" y="565975"/>
            <a:ext cx="2471175" cy="247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3" name="Google Shape;2503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10750" y="1091925"/>
            <a:ext cx="2364025" cy="1731725"/>
          </a:xfrm>
          <a:prstGeom prst="rect">
            <a:avLst/>
          </a:prstGeom>
          <a:noFill/>
          <a:ln>
            <a:noFill/>
          </a:ln>
        </p:spPr>
      </p:pic>
      <p:sp>
        <p:nvSpPr>
          <p:cNvPr id="2504" name="Google Shape;2504;p34"/>
          <p:cNvSpPr txBox="1"/>
          <p:nvPr/>
        </p:nvSpPr>
        <p:spPr>
          <a:xfrm>
            <a:off x="696850" y="3295750"/>
            <a:ext cx="2198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LCD 20x4 with I2C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505" name="Google Shape;2505;p34"/>
          <p:cNvSpPr txBox="1"/>
          <p:nvPr/>
        </p:nvSpPr>
        <p:spPr>
          <a:xfrm>
            <a:off x="3336450" y="3295750"/>
            <a:ext cx="2471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5Kg Load Cell HX711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506" name="Google Shape;2506;p34"/>
          <p:cNvSpPr txBox="1"/>
          <p:nvPr/>
        </p:nvSpPr>
        <p:spPr>
          <a:xfrm>
            <a:off x="6494025" y="3295750"/>
            <a:ext cx="1752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Piezo Buzzer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0" name="Shape 2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1" name="Google Shape;251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500" y="646550"/>
            <a:ext cx="2384949" cy="2384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2" name="Google Shape;251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8686" y="646550"/>
            <a:ext cx="2384950" cy="238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3" name="Google Shape;2513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68875" y="646551"/>
            <a:ext cx="2384950" cy="2384950"/>
          </a:xfrm>
          <a:prstGeom prst="rect">
            <a:avLst/>
          </a:prstGeom>
          <a:noFill/>
          <a:ln>
            <a:noFill/>
          </a:ln>
        </p:spPr>
      </p:pic>
      <p:sp>
        <p:nvSpPr>
          <p:cNvPr id="2514" name="Google Shape;2514;p35"/>
          <p:cNvSpPr txBox="1"/>
          <p:nvPr/>
        </p:nvSpPr>
        <p:spPr>
          <a:xfrm>
            <a:off x="646525" y="3591825"/>
            <a:ext cx="1968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DC Motor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515" name="Google Shape;2515;p35"/>
          <p:cNvSpPr txBox="1"/>
          <p:nvPr/>
        </p:nvSpPr>
        <p:spPr>
          <a:xfrm>
            <a:off x="3545325" y="3591825"/>
            <a:ext cx="1968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Dual H-Bridge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516" name="Google Shape;2516;p35"/>
          <p:cNvSpPr txBox="1"/>
          <p:nvPr/>
        </p:nvSpPr>
        <p:spPr>
          <a:xfrm>
            <a:off x="6185525" y="3591825"/>
            <a:ext cx="1968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Buck Converter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0" name="Shape 2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1" name="Google Shape;252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6225" y="517225"/>
            <a:ext cx="2665025" cy="2693450"/>
          </a:xfrm>
          <a:prstGeom prst="rect">
            <a:avLst/>
          </a:prstGeom>
          <a:noFill/>
          <a:ln>
            <a:noFill/>
          </a:ln>
        </p:spPr>
      </p:pic>
      <p:sp>
        <p:nvSpPr>
          <p:cNvPr id="2522" name="Google Shape;2522;p36"/>
          <p:cNvSpPr txBox="1"/>
          <p:nvPr/>
        </p:nvSpPr>
        <p:spPr>
          <a:xfrm>
            <a:off x="1350525" y="3678025"/>
            <a:ext cx="1752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Li-lon Battery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  <p:pic>
        <p:nvPicPr>
          <p:cNvPr id="2523" name="Google Shape;2523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35975" y="545650"/>
            <a:ext cx="2665024" cy="2665024"/>
          </a:xfrm>
          <a:prstGeom prst="rect">
            <a:avLst/>
          </a:prstGeom>
          <a:noFill/>
          <a:ln>
            <a:noFill/>
          </a:ln>
        </p:spPr>
      </p:pic>
      <p:sp>
        <p:nvSpPr>
          <p:cNvPr id="2524" name="Google Shape;2524;p36"/>
          <p:cNvSpPr txBox="1"/>
          <p:nvPr/>
        </p:nvSpPr>
        <p:spPr>
          <a:xfrm>
            <a:off x="4312625" y="3678025"/>
            <a:ext cx="2373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5 Channel IR flame Detector Sensor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8" name="Shape 2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" name="Google Shape;2529;p37"/>
          <p:cNvSpPr/>
          <p:nvPr/>
        </p:nvSpPr>
        <p:spPr>
          <a:xfrm>
            <a:off x="3074975" y="685975"/>
            <a:ext cx="3083100" cy="229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0" name="Google Shape;2530;p3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/>
              <a:t>Constraints</a:t>
            </a:r>
            <a:endParaRPr b="1" sz="4100"/>
          </a:p>
        </p:txBody>
      </p:sp>
      <p:grpSp>
        <p:nvGrpSpPr>
          <p:cNvPr id="2531" name="Google Shape;2531;p37"/>
          <p:cNvGrpSpPr/>
          <p:nvPr/>
        </p:nvGrpSpPr>
        <p:grpSpPr>
          <a:xfrm>
            <a:off x="303491" y="313536"/>
            <a:ext cx="593164" cy="1161172"/>
            <a:chOff x="4921825" y="870250"/>
            <a:chExt cx="407925" cy="798550"/>
          </a:xfrm>
        </p:grpSpPr>
        <p:sp>
          <p:nvSpPr>
            <p:cNvPr id="2532" name="Google Shape;2532;p37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3" name="Google Shape;2533;p37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4" name="Google Shape;2534;p37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5" name="Google Shape;2535;p37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6" name="Google Shape;2536;p37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7" name="Google Shape;2537;p37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8" name="Google Shape;2538;p37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9" name="Google Shape;2539;p37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0" name="Google Shape;2540;p37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1" name="Google Shape;2541;p37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2" name="Google Shape;2542;p37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3" name="Google Shape;2543;p37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4" name="Google Shape;2544;p37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5" name="Google Shape;2545;p37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6" name="Google Shape;2546;p37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7" name="Google Shape;2547;p37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8" name="Google Shape;2548;p37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9" name="Google Shape;2549;p37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0" name="Google Shape;2550;p37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1" name="Google Shape;2551;p37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2" name="Google Shape;2552;p37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3" name="Google Shape;2553;p37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4" name="Google Shape;2554;p37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5" name="Google Shape;2555;p37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6" name="Google Shape;2556;p37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7" name="Google Shape;2557;p37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8" name="Google Shape;2558;p37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9" name="Google Shape;2559;p37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0" name="Google Shape;2560;p37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1" name="Google Shape;2561;p37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62" name="Google Shape;2562;p37"/>
          <p:cNvGrpSpPr/>
          <p:nvPr/>
        </p:nvGrpSpPr>
        <p:grpSpPr>
          <a:xfrm>
            <a:off x="7675841" y="2509798"/>
            <a:ext cx="593164" cy="1161172"/>
            <a:chOff x="4921825" y="870250"/>
            <a:chExt cx="407925" cy="798550"/>
          </a:xfrm>
        </p:grpSpPr>
        <p:sp>
          <p:nvSpPr>
            <p:cNvPr id="2563" name="Google Shape;2563;p37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4" name="Google Shape;2564;p37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5" name="Google Shape;2565;p37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6" name="Google Shape;2566;p37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7" name="Google Shape;2567;p37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8" name="Google Shape;2568;p37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9" name="Google Shape;2569;p37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0" name="Google Shape;2570;p37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1" name="Google Shape;2571;p37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2" name="Google Shape;2572;p37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3" name="Google Shape;2573;p37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4" name="Google Shape;2574;p37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5" name="Google Shape;2575;p37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6" name="Google Shape;2576;p37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7" name="Google Shape;2577;p37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8" name="Google Shape;2578;p37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9" name="Google Shape;2579;p37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0" name="Google Shape;2580;p37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1" name="Google Shape;2581;p37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2" name="Google Shape;2582;p37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3" name="Google Shape;2583;p37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4" name="Google Shape;2584;p37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5" name="Google Shape;2585;p37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6" name="Google Shape;2586;p37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7" name="Google Shape;2587;p37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8" name="Google Shape;2588;p37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9" name="Google Shape;2589;p37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0" name="Google Shape;2590;p37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1" name="Google Shape;2591;p37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2" name="Google Shape;2592;p37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93" name="Google Shape;2593;p37"/>
          <p:cNvGrpSpPr/>
          <p:nvPr/>
        </p:nvGrpSpPr>
        <p:grpSpPr>
          <a:xfrm flipH="1">
            <a:off x="-1129557" y="1795885"/>
            <a:ext cx="4017967" cy="3644766"/>
            <a:chOff x="3166062" y="1034326"/>
            <a:chExt cx="6010422" cy="5452155"/>
          </a:xfrm>
        </p:grpSpPr>
        <p:sp>
          <p:nvSpPr>
            <p:cNvPr id="2594" name="Google Shape;2594;p37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5" name="Google Shape;2595;p37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96" name="Google Shape;2596;p37"/>
          <p:cNvSpPr/>
          <p:nvPr/>
        </p:nvSpPr>
        <p:spPr>
          <a:xfrm flipH="1" rot="10800000">
            <a:off x="8124759" y="-10"/>
            <a:ext cx="1019253" cy="660785"/>
          </a:xfrm>
          <a:custGeom>
            <a:rect b="b" l="l" r="r" t="t"/>
            <a:pathLst>
              <a:path extrusionOk="0" h="66294" w="116586">
                <a:moveTo>
                  <a:pt x="116586" y="0"/>
                </a:moveTo>
                <a:lnTo>
                  <a:pt x="0" y="66294"/>
                </a:lnTo>
                <a:lnTo>
                  <a:pt x="116586" y="6629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</p:sp>
      <p:pic>
        <p:nvPicPr>
          <p:cNvPr id="2597" name="Google Shape;259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14575" y="2449912"/>
            <a:ext cx="2188000" cy="21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8" name="Google Shape;2598;p37"/>
          <p:cNvSpPr txBox="1"/>
          <p:nvPr/>
        </p:nvSpPr>
        <p:spPr>
          <a:xfrm>
            <a:off x="3117700" y="1637875"/>
            <a:ext cx="42981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bel"/>
              <a:buChar char="★"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Inaccurate Load Cell HX711 reading.</a:t>
            </a:r>
            <a:endParaRPr b="1" sz="2000">
              <a:latin typeface="Abel"/>
              <a:ea typeface="Abel"/>
              <a:cs typeface="Abel"/>
              <a:sym typeface="Abe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Abel"/>
              <a:ea typeface="Abel"/>
              <a:cs typeface="Abel"/>
              <a:sym typeface="Abe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bel"/>
              <a:buChar char="★"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Some routers isolate devices on the same network from each other.</a:t>
            </a:r>
            <a:endParaRPr b="1" sz="2000">
              <a:latin typeface="Abel"/>
              <a:ea typeface="Abel"/>
              <a:cs typeface="Abel"/>
              <a:sym typeface="A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Abel"/>
              <a:ea typeface="Abel"/>
              <a:cs typeface="Abel"/>
              <a:sym typeface="Abe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bel"/>
              <a:buChar char="★"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The IR sensor is affected by sunlight and does not measure large distances.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2" name="Shape 2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3" name="Google Shape;2603;p38"/>
          <p:cNvSpPr/>
          <p:nvPr/>
        </p:nvSpPr>
        <p:spPr>
          <a:xfrm>
            <a:off x="2484250" y="685975"/>
            <a:ext cx="4284000" cy="229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4" name="Google Shape;2604;p38"/>
          <p:cNvSpPr/>
          <p:nvPr/>
        </p:nvSpPr>
        <p:spPr>
          <a:xfrm flipH="1" rot="10800000">
            <a:off x="1622327" y="3129050"/>
            <a:ext cx="1087500" cy="112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5" name="Google Shape;2605;p38"/>
          <p:cNvSpPr/>
          <p:nvPr/>
        </p:nvSpPr>
        <p:spPr>
          <a:xfrm flipH="1" rot="10800000">
            <a:off x="1620825" y="3978500"/>
            <a:ext cx="1998300" cy="112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6" name="Google Shape;2606;p38"/>
          <p:cNvSpPr/>
          <p:nvPr/>
        </p:nvSpPr>
        <p:spPr>
          <a:xfrm flipH="1" rot="10800000">
            <a:off x="1622325" y="2239975"/>
            <a:ext cx="1971900" cy="112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7" name="Google Shape;2607;p38"/>
          <p:cNvSpPr/>
          <p:nvPr/>
        </p:nvSpPr>
        <p:spPr>
          <a:xfrm flipH="1" rot="10800000">
            <a:off x="1620815" y="1356450"/>
            <a:ext cx="1090500" cy="112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8" name="Google Shape;2608;p38"/>
          <p:cNvSpPr txBox="1"/>
          <p:nvPr>
            <p:ph type="ctrTitle"/>
          </p:nvPr>
        </p:nvSpPr>
        <p:spPr>
          <a:xfrm>
            <a:off x="1499616" y="1209097"/>
            <a:ext cx="2331600" cy="31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/>
              <a:t>Save Time</a:t>
            </a:r>
            <a:endParaRPr/>
          </a:p>
        </p:txBody>
      </p:sp>
      <p:sp>
        <p:nvSpPr>
          <p:cNvPr id="2609" name="Google Shape;2609;p38"/>
          <p:cNvSpPr txBox="1"/>
          <p:nvPr>
            <p:ph idx="2" type="ctrTitle"/>
          </p:nvPr>
        </p:nvSpPr>
        <p:spPr>
          <a:xfrm>
            <a:off x="1499629" y="2038422"/>
            <a:ext cx="2331600" cy="31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Reduce congestion</a:t>
            </a:r>
            <a:endParaRPr/>
          </a:p>
        </p:txBody>
      </p:sp>
      <p:sp>
        <p:nvSpPr>
          <p:cNvPr id="2610" name="Google Shape;2610;p38"/>
          <p:cNvSpPr txBox="1"/>
          <p:nvPr>
            <p:ph idx="4" type="ctrTitle"/>
          </p:nvPr>
        </p:nvSpPr>
        <p:spPr>
          <a:xfrm>
            <a:off x="1499625" y="2927075"/>
            <a:ext cx="2331600" cy="31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Save Effort</a:t>
            </a:r>
            <a:endParaRPr/>
          </a:p>
        </p:txBody>
      </p:sp>
      <p:sp>
        <p:nvSpPr>
          <p:cNvPr id="2611" name="Google Shape;2611;p38"/>
          <p:cNvSpPr txBox="1"/>
          <p:nvPr>
            <p:ph idx="6" type="ctrTitle"/>
          </p:nvPr>
        </p:nvSpPr>
        <p:spPr>
          <a:xfrm>
            <a:off x="1622316" y="3781559"/>
            <a:ext cx="2331600" cy="31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Avoid theft Cases</a:t>
            </a:r>
            <a:endParaRPr/>
          </a:p>
        </p:txBody>
      </p:sp>
      <p:sp>
        <p:nvSpPr>
          <p:cNvPr id="2612" name="Google Shape;2612;p38"/>
          <p:cNvSpPr txBox="1"/>
          <p:nvPr>
            <p:ph idx="8" type="title"/>
          </p:nvPr>
        </p:nvSpPr>
        <p:spPr>
          <a:xfrm>
            <a:off x="720000" y="505825"/>
            <a:ext cx="7704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/>
              <a:t>Conclusion</a:t>
            </a:r>
            <a:endParaRPr sz="4000"/>
          </a:p>
        </p:txBody>
      </p:sp>
      <p:grpSp>
        <p:nvGrpSpPr>
          <p:cNvPr id="2613" name="Google Shape;2613;p38"/>
          <p:cNvGrpSpPr/>
          <p:nvPr/>
        </p:nvGrpSpPr>
        <p:grpSpPr>
          <a:xfrm>
            <a:off x="801669" y="1108331"/>
            <a:ext cx="522310" cy="861282"/>
            <a:chOff x="1390388" y="3178875"/>
            <a:chExt cx="683920" cy="1188467"/>
          </a:xfrm>
        </p:grpSpPr>
        <p:sp>
          <p:nvSpPr>
            <p:cNvPr id="2614" name="Google Shape;2614;p38"/>
            <p:cNvSpPr/>
            <p:nvPr/>
          </p:nvSpPr>
          <p:spPr>
            <a:xfrm flipH="1">
              <a:off x="1390388" y="3178875"/>
              <a:ext cx="638370" cy="1167042"/>
            </a:xfrm>
            <a:custGeom>
              <a:rect b="b" l="l" r="r" t="t"/>
              <a:pathLst>
                <a:path extrusionOk="0" h="32022" w="19424">
                  <a:moveTo>
                    <a:pt x="1029" y="0"/>
                  </a:moveTo>
                  <a:cubicBezTo>
                    <a:pt x="422" y="0"/>
                    <a:pt x="1" y="567"/>
                    <a:pt x="1" y="1500"/>
                  </a:cubicBezTo>
                  <a:lnTo>
                    <a:pt x="1" y="19332"/>
                  </a:lnTo>
                  <a:cubicBezTo>
                    <a:pt x="1" y="20586"/>
                    <a:pt x="763" y="22054"/>
                    <a:pt x="1715" y="22603"/>
                  </a:cubicBezTo>
                  <a:lnTo>
                    <a:pt x="17710" y="31821"/>
                  </a:lnTo>
                  <a:cubicBezTo>
                    <a:pt x="17951" y="31957"/>
                    <a:pt x="18180" y="32022"/>
                    <a:pt x="18387" y="32022"/>
                  </a:cubicBezTo>
                  <a:cubicBezTo>
                    <a:pt x="18999" y="32022"/>
                    <a:pt x="19424" y="31462"/>
                    <a:pt x="19424" y="30533"/>
                  </a:cubicBezTo>
                  <a:lnTo>
                    <a:pt x="19424" y="12701"/>
                  </a:lnTo>
                  <a:cubicBezTo>
                    <a:pt x="19424" y="11446"/>
                    <a:pt x="18662" y="9968"/>
                    <a:pt x="17710" y="9430"/>
                  </a:cubicBezTo>
                  <a:lnTo>
                    <a:pt x="1715" y="212"/>
                  </a:lnTo>
                  <a:cubicBezTo>
                    <a:pt x="1470" y="68"/>
                    <a:pt x="1238" y="0"/>
                    <a:pt x="10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5" name="Google Shape;2615;p38"/>
            <p:cNvSpPr/>
            <p:nvPr/>
          </p:nvSpPr>
          <p:spPr>
            <a:xfrm flipH="1">
              <a:off x="1435938" y="3200300"/>
              <a:ext cx="638370" cy="1167042"/>
            </a:xfrm>
            <a:custGeom>
              <a:rect b="b" l="l" r="r" t="t"/>
              <a:pathLst>
                <a:path extrusionOk="0" h="32022" w="19424">
                  <a:moveTo>
                    <a:pt x="1029" y="0"/>
                  </a:moveTo>
                  <a:cubicBezTo>
                    <a:pt x="422" y="0"/>
                    <a:pt x="1" y="567"/>
                    <a:pt x="1" y="1500"/>
                  </a:cubicBezTo>
                  <a:lnTo>
                    <a:pt x="1" y="19332"/>
                  </a:lnTo>
                  <a:cubicBezTo>
                    <a:pt x="1" y="20586"/>
                    <a:pt x="763" y="22054"/>
                    <a:pt x="1715" y="22603"/>
                  </a:cubicBezTo>
                  <a:lnTo>
                    <a:pt x="17710" y="31821"/>
                  </a:lnTo>
                  <a:cubicBezTo>
                    <a:pt x="17951" y="31957"/>
                    <a:pt x="18180" y="32022"/>
                    <a:pt x="18387" y="32022"/>
                  </a:cubicBezTo>
                  <a:cubicBezTo>
                    <a:pt x="18999" y="32022"/>
                    <a:pt x="19424" y="31462"/>
                    <a:pt x="19424" y="30533"/>
                  </a:cubicBezTo>
                  <a:lnTo>
                    <a:pt x="19424" y="12701"/>
                  </a:lnTo>
                  <a:cubicBezTo>
                    <a:pt x="19424" y="11446"/>
                    <a:pt x="18662" y="9968"/>
                    <a:pt x="17710" y="9430"/>
                  </a:cubicBezTo>
                  <a:lnTo>
                    <a:pt x="1715" y="212"/>
                  </a:lnTo>
                  <a:cubicBezTo>
                    <a:pt x="1470" y="68"/>
                    <a:pt x="1238" y="0"/>
                    <a:pt x="10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6" name="Google Shape;2616;p38"/>
            <p:cNvSpPr/>
            <p:nvPr/>
          </p:nvSpPr>
          <p:spPr>
            <a:xfrm>
              <a:off x="1624100" y="3460300"/>
              <a:ext cx="233253" cy="632437"/>
            </a:xfrm>
            <a:custGeom>
              <a:rect b="b" l="l" r="r" t="t"/>
              <a:pathLst>
                <a:path extrusionOk="0" h="61105" w="22542">
                  <a:moveTo>
                    <a:pt x="21578" y="0"/>
                  </a:moveTo>
                  <a:cubicBezTo>
                    <a:pt x="21243" y="0"/>
                    <a:pt x="20817" y="156"/>
                    <a:pt x="20291" y="463"/>
                  </a:cubicBezTo>
                  <a:lnTo>
                    <a:pt x="2219" y="10901"/>
                  </a:lnTo>
                  <a:cubicBezTo>
                    <a:pt x="686" y="11782"/>
                    <a:pt x="1" y="13022"/>
                    <a:pt x="1" y="14914"/>
                  </a:cubicBezTo>
                  <a:lnTo>
                    <a:pt x="1" y="24145"/>
                  </a:lnTo>
                  <a:cubicBezTo>
                    <a:pt x="1" y="25426"/>
                    <a:pt x="304" y="26027"/>
                    <a:pt x="959" y="26027"/>
                  </a:cubicBezTo>
                  <a:cubicBezTo>
                    <a:pt x="1288" y="26027"/>
                    <a:pt x="1706" y="25875"/>
                    <a:pt x="2219" y="25580"/>
                  </a:cubicBezTo>
                  <a:lnTo>
                    <a:pt x="7993" y="22253"/>
                  </a:lnTo>
                  <a:lnTo>
                    <a:pt x="7993" y="59375"/>
                  </a:lnTo>
                  <a:cubicBezTo>
                    <a:pt x="7993" y="60390"/>
                    <a:pt x="8801" y="61104"/>
                    <a:pt x="9690" y="61104"/>
                  </a:cubicBezTo>
                  <a:cubicBezTo>
                    <a:pt x="9972" y="61104"/>
                    <a:pt x="10262" y="61032"/>
                    <a:pt x="10537" y="60875"/>
                  </a:cubicBezTo>
                  <a:lnTo>
                    <a:pt x="20649" y="55036"/>
                  </a:lnTo>
                  <a:cubicBezTo>
                    <a:pt x="21856" y="54351"/>
                    <a:pt x="22541" y="53144"/>
                    <a:pt x="22541" y="51774"/>
                  </a:cubicBezTo>
                  <a:lnTo>
                    <a:pt x="22541" y="1866"/>
                  </a:lnTo>
                  <a:cubicBezTo>
                    <a:pt x="22541" y="609"/>
                    <a:pt x="22239" y="0"/>
                    <a:pt x="2157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17" name="Google Shape;2617;p38"/>
          <p:cNvGrpSpPr/>
          <p:nvPr/>
        </p:nvGrpSpPr>
        <p:grpSpPr>
          <a:xfrm>
            <a:off x="804701" y="1999403"/>
            <a:ext cx="516190" cy="861282"/>
            <a:chOff x="4215263" y="3178875"/>
            <a:chExt cx="675907" cy="1188467"/>
          </a:xfrm>
        </p:grpSpPr>
        <p:sp>
          <p:nvSpPr>
            <p:cNvPr id="2618" name="Google Shape;2618;p38"/>
            <p:cNvSpPr/>
            <p:nvPr/>
          </p:nvSpPr>
          <p:spPr>
            <a:xfrm flipH="1">
              <a:off x="4215263" y="3178875"/>
              <a:ext cx="638370" cy="1167042"/>
            </a:xfrm>
            <a:custGeom>
              <a:rect b="b" l="l" r="r" t="t"/>
              <a:pathLst>
                <a:path extrusionOk="0" h="32022" w="19424">
                  <a:moveTo>
                    <a:pt x="1029" y="0"/>
                  </a:moveTo>
                  <a:cubicBezTo>
                    <a:pt x="422" y="0"/>
                    <a:pt x="1" y="567"/>
                    <a:pt x="1" y="1500"/>
                  </a:cubicBezTo>
                  <a:lnTo>
                    <a:pt x="1" y="19332"/>
                  </a:lnTo>
                  <a:cubicBezTo>
                    <a:pt x="1" y="20586"/>
                    <a:pt x="763" y="22054"/>
                    <a:pt x="1715" y="22603"/>
                  </a:cubicBezTo>
                  <a:lnTo>
                    <a:pt x="17710" y="31821"/>
                  </a:lnTo>
                  <a:cubicBezTo>
                    <a:pt x="17951" y="31957"/>
                    <a:pt x="18180" y="32022"/>
                    <a:pt x="18387" y="32022"/>
                  </a:cubicBezTo>
                  <a:cubicBezTo>
                    <a:pt x="18999" y="32022"/>
                    <a:pt x="19424" y="31462"/>
                    <a:pt x="19424" y="30533"/>
                  </a:cubicBezTo>
                  <a:lnTo>
                    <a:pt x="19424" y="12701"/>
                  </a:lnTo>
                  <a:cubicBezTo>
                    <a:pt x="19424" y="11446"/>
                    <a:pt x="18662" y="9968"/>
                    <a:pt x="17710" y="9430"/>
                  </a:cubicBezTo>
                  <a:lnTo>
                    <a:pt x="1715" y="212"/>
                  </a:lnTo>
                  <a:cubicBezTo>
                    <a:pt x="1470" y="68"/>
                    <a:pt x="1238" y="0"/>
                    <a:pt x="10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9" name="Google Shape;2619;p38"/>
            <p:cNvSpPr/>
            <p:nvPr/>
          </p:nvSpPr>
          <p:spPr>
            <a:xfrm flipH="1">
              <a:off x="4252800" y="3200300"/>
              <a:ext cx="638370" cy="1167042"/>
            </a:xfrm>
            <a:custGeom>
              <a:rect b="b" l="l" r="r" t="t"/>
              <a:pathLst>
                <a:path extrusionOk="0" h="32022" w="19424">
                  <a:moveTo>
                    <a:pt x="1029" y="0"/>
                  </a:moveTo>
                  <a:cubicBezTo>
                    <a:pt x="422" y="0"/>
                    <a:pt x="1" y="567"/>
                    <a:pt x="1" y="1500"/>
                  </a:cubicBezTo>
                  <a:lnTo>
                    <a:pt x="1" y="19332"/>
                  </a:lnTo>
                  <a:cubicBezTo>
                    <a:pt x="1" y="20586"/>
                    <a:pt x="763" y="22054"/>
                    <a:pt x="1715" y="22603"/>
                  </a:cubicBezTo>
                  <a:lnTo>
                    <a:pt x="17710" y="31821"/>
                  </a:lnTo>
                  <a:cubicBezTo>
                    <a:pt x="17951" y="31957"/>
                    <a:pt x="18180" y="32022"/>
                    <a:pt x="18387" y="32022"/>
                  </a:cubicBezTo>
                  <a:cubicBezTo>
                    <a:pt x="18999" y="32022"/>
                    <a:pt x="19424" y="31462"/>
                    <a:pt x="19424" y="30533"/>
                  </a:cubicBezTo>
                  <a:lnTo>
                    <a:pt x="19424" y="12701"/>
                  </a:lnTo>
                  <a:cubicBezTo>
                    <a:pt x="19424" y="11446"/>
                    <a:pt x="18662" y="9968"/>
                    <a:pt x="17710" y="9430"/>
                  </a:cubicBezTo>
                  <a:lnTo>
                    <a:pt x="1715" y="212"/>
                  </a:lnTo>
                  <a:cubicBezTo>
                    <a:pt x="1470" y="68"/>
                    <a:pt x="1238" y="0"/>
                    <a:pt x="10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0" name="Google Shape;2620;p38"/>
            <p:cNvSpPr/>
            <p:nvPr/>
          </p:nvSpPr>
          <p:spPr>
            <a:xfrm>
              <a:off x="4398730" y="3451413"/>
              <a:ext cx="346760" cy="702915"/>
            </a:xfrm>
            <a:custGeom>
              <a:rect b="b" l="l" r="r" t="t"/>
              <a:pathLst>
                <a:path extrusionOk="0" h="64340" w="31740">
                  <a:moveTo>
                    <a:pt x="26896" y="0"/>
                  </a:moveTo>
                  <a:cubicBezTo>
                    <a:pt x="25394" y="0"/>
                    <a:pt x="23544" y="620"/>
                    <a:pt x="21366" y="1865"/>
                  </a:cubicBezTo>
                  <a:lnTo>
                    <a:pt x="4274" y="11749"/>
                  </a:lnTo>
                  <a:cubicBezTo>
                    <a:pt x="2871" y="12597"/>
                    <a:pt x="2219" y="13738"/>
                    <a:pt x="2219" y="15500"/>
                  </a:cubicBezTo>
                  <a:lnTo>
                    <a:pt x="2219" y="23753"/>
                  </a:lnTo>
                  <a:cubicBezTo>
                    <a:pt x="2219" y="24932"/>
                    <a:pt x="2482" y="25526"/>
                    <a:pt x="3096" y="25526"/>
                  </a:cubicBezTo>
                  <a:cubicBezTo>
                    <a:pt x="3399" y="25526"/>
                    <a:pt x="3788" y="25381"/>
                    <a:pt x="4274" y="25090"/>
                  </a:cubicBezTo>
                  <a:lnTo>
                    <a:pt x="16865" y="17848"/>
                  </a:lnTo>
                  <a:cubicBezTo>
                    <a:pt x="17279" y="17612"/>
                    <a:pt x="17595" y="17482"/>
                    <a:pt x="17829" y="17482"/>
                  </a:cubicBezTo>
                  <a:cubicBezTo>
                    <a:pt x="18239" y="17482"/>
                    <a:pt x="18398" y="17880"/>
                    <a:pt x="18398" y="18794"/>
                  </a:cubicBezTo>
                  <a:cubicBezTo>
                    <a:pt x="18398" y="20360"/>
                    <a:pt x="18072" y="21110"/>
                    <a:pt x="16865" y="22252"/>
                  </a:cubicBezTo>
                  <a:lnTo>
                    <a:pt x="9101" y="29722"/>
                  </a:lnTo>
                  <a:cubicBezTo>
                    <a:pt x="3752" y="34778"/>
                    <a:pt x="0" y="39443"/>
                    <a:pt x="0" y="50436"/>
                  </a:cubicBezTo>
                  <a:lnTo>
                    <a:pt x="0" y="62570"/>
                  </a:lnTo>
                  <a:cubicBezTo>
                    <a:pt x="0" y="63760"/>
                    <a:pt x="283" y="64339"/>
                    <a:pt x="918" y="64339"/>
                  </a:cubicBezTo>
                  <a:cubicBezTo>
                    <a:pt x="1224" y="64339"/>
                    <a:pt x="1611" y="64205"/>
                    <a:pt x="2088" y="63940"/>
                  </a:cubicBezTo>
                  <a:lnTo>
                    <a:pt x="29652" y="47989"/>
                  </a:lnTo>
                  <a:cubicBezTo>
                    <a:pt x="31087" y="47109"/>
                    <a:pt x="31740" y="45999"/>
                    <a:pt x="31740" y="44238"/>
                  </a:cubicBezTo>
                  <a:lnTo>
                    <a:pt x="31740" y="35953"/>
                  </a:lnTo>
                  <a:cubicBezTo>
                    <a:pt x="31740" y="34773"/>
                    <a:pt x="31462" y="34208"/>
                    <a:pt x="30838" y="34208"/>
                  </a:cubicBezTo>
                  <a:cubicBezTo>
                    <a:pt x="30529" y="34208"/>
                    <a:pt x="30137" y="34346"/>
                    <a:pt x="29652" y="34615"/>
                  </a:cubicBezTo>
                  <a:lnTo>
                    <a:pt x="13146" y="44140"/>
                  </a:lnTo>
                  <a:lnTo>
                    <a:pt x="13146" y="42672"/>
                  </a:lnTo>
                  <a:cubicBezTo>
                    <a:pt x="13146" y="41139"/>
                    <a:pt x="13505" y="40813"/>
                    <a:pt x="14647" y="39704"/>
                  </a:cubicBezTo>
                  <a:lnTo>
                    <a:pt x="22508" y="32071"/>
                  </a:lnTo>
                  <a:cubicBezTo>
                    <a:pt x="28151" y="26688"/>
                    <a:pt x="31576" y="21469"/>
                    <a:pt x="31576" y="14358"/>
                  </a:cubicBezTo>
                  <a:lnTo>
                    <a:pt x="31576" y="7704"/>
                  </a:lnTo>
                  <a:cubicBezTo>
                    <a:pt x="31576" y="2581"/>
                    <a:pt x="29960" y="0"/>
                    <a:pt x="268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21" name="Google Shape;2621;p38"/>
          <p:cNvGrpSpPr/>
          <p:nvPr/>
        </p:nvGrpSpPr>
        <p:grpSpPr>
          <a:xfrm>
            <a:off x="803106" y="2890475"/>
            <a:ext cx="519407" cy="861282"/>
            <a:chOff x="7027913" y="3178875"/>
            <a:chExt cx="680120" cy="1188467"/>
          </a:xfrm>
        </p:grpSpPr>
        <p:sp>
          <p:nvSpPr>
            <p:cNvPr id="2622" name="Google Shape;2622;p38"/>
            <p:cNvSpPr/>
            <p:nvPr/>
          </p:nvSpPr>
          <p:spPr>
            <a:xfrm flipH="1">
              <a:off x="7027913" y="3178875"/>
              <a:ext cx="638370" cy="1167042"/>
            </a:xfrm>
            <a:custGeom>
              <a:rect b="b" l="l" r="r" t="t"/>
              <a:pathLst>
                <a:path extrusionOk="0" h="32022" w="19424">
                  <a:moveTo>
                    <a:pt x="1029" y="0"/>
                  </a:moveTo>
                  <a:cubicBezTo>
                    <a:pt x="422" y="0"/>
                    <a:pt x="1" y="567"/>
                    <a:pt x="1" y="1500"/>
                  </a:cubicBezTo>
                  <a:lnTo>
                    <a:pt x="1" y="19332"/>
                  </a:lnTo>
                  <a:cubicBezTo>
                    <a:pt x="1" y="20586"/>
                    <a:pt x="763" y="22054"/>
                    <a:pt x="1715" y="22603"/>
                  </a:cubicBezTo>
                  <a:lnTo>
                    <a:pt x="17710" y="31821"/>
                  </a:lnTo>
                  <a:cubicBezTo>
                    <a:pt x="17951" y="31957"/>
                    <a:pt x="18180" y="32022"/>
                    <a:pt x="18387" y="32022"/>
                  </a:cubicBezTo>
                  <a:cubicBezTo>
                    <a:pt x="18999" y="32022"/>
                    <a:pt x="19424" y="31462"/>
                    <a:pt x="19424" y="30533"/>
                  </a:cubicBezTo>
                  <a:lnTo>
                    <a:pt x="19424" y="12701"/>
                  </a:lnTo>
                  <a:cubicBezTo>
                    <a:pt x="19424" y="11446"/>
                    <a:pt x="18662" y="9968"/>
                    <a:pt x="17710" y="9430"/>
                  </a:cubicBezTo>
                  <a:lnTo>
                    <a:pt x="1715" y="212"/>
                  </a:lnTo>
                  <a:cubicBezTo>
                    <a:pt x="1470" y="68"/>
                    <a:pt x="1238" y="0"/>
                    <a:pt x="10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3" name="Google Shape;2623;p38"/>
            <p:cNvSpPr/>
            <p:nvPr/>
          </p:nvSpPr>
          <p:spPr>
            <a:xfrm flipH="1">
              <a:off x="7069663" y="3200300"/>
              <a:ext cx="638370" cy="1167042"/>
            </a:xfrm>
            <a:custGeom>
              <a:rect b="b" l="l" r="r" t="t"/>
              <a:pathLst>
                <a:path extrusionOk="0" h="32022" w="19424">
                  <a:moveTo>
                    <a:pt x="1029" y="0"/>
                  </a:moveTo>
                  <a:cubicBezTo>
                    <a:pt x="422" y="0"/>
                    <a:pt x="1" y="567"/>
                    <a:pt x="1" y="1500"/>
                  </a:cubicBezTo>
                  <a:lnTo>
                    <a:pt x="1" y="19332"/>
                  </a:lnTo>
                  <a:cubicBezTo>
                    <a:pt x="1" y="20586"/>
                    <a:pt x="763" y="22054"/>
                    <a:pt x="1715" y="22603"/>
                  </a:cubicBezTo>
                  <a:lnTo>
                    <a:pt x="17710" y="31821"/>
                  </a:lnTo>
                  <a:cubicBezTo>
                    <a:pt x="17951" y="31957"/>
                    <a:pt x="18180" y="32022"/>
                    <a:pt x="18387" y="32022"/>
                  </a:cubicBezTo>
                  <a:cubicBezTo>
                    <a:pt x="18999" y="32022"/>
                    <a:pt x="19424" y="31462"/>
                    <a:pt x="19424" y="30533"/>
                  </a:cubicBezTo>
                  <a:lnTo>
                    <a:pt x="19424" y="12701"/>
                  </a:lnTo>
                  <a:cubicBezTo>
                    <a:pt x="19424" y="11446"/>
                    <a:pt x="18662" y="9968"/>
                    <a:pt x="17710" y="9430"/>
                  </a:cubicBezTo>
                  <a:lnTo>
                    <a:pt x="1715" y="212"/>
                  </a:lnTo>
                  <a:cubicBezTo>
                    <a:pt x="1470" y="68"/>
                    <a:pt x="1238" y="0"/>
                    <a:pt x="10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4" name="Google Shape;2624;p38"/>
            <p:cNvSpPr/>
            <p:nvPr/>
          </p:nvSpPr>
          <p:spPr>
            <a:xfrm>
              <a:off x="7211543" y="3452255"/>
              <a:ext cx="354857" cy="701234"/>
            </a:xfrm>
            <a:custGeom>
              <a:rect b="b" l="l" r="r" t="t"/>
              <a:pathLst>
                <a:path extrusionOk="0" h="65751" w="33273">
                  <a:moveTo>
                    <a:pt x="24820" y="1"/>
                  </a:moveTo>
                  <a:cubicBezTo>
                    <a:pt x="23338" y="1"/>
                    <a:pt x="21473" y="620"/>
                    <a:pt x="19213" y="1930"/>
                  </a:cubicBezTo>
                  <a:lnTo>
                    <a:pt x="2186" y="11716"/>
                  </a:lnTo>
                  <a:cubicBezTo>
                    <a:pt x="653" y="12630"/>
                    <a:pt x="0" y="13804"/>
                    <a:pt x="0" y="15696"/>
                  </a:cubicBezTo>
                  <a:lnTo>
                    <a:pt x="0" y="24438"/>
                  </a:lnTo>
                  <a:cubicBezTo>
                    <a:pt x="0" y="25704"/>
                    <a:pt x="307" y="26328"/>
                    <a:pt x="960" y="26328"/>
                  </a:cubicBezTo>
                  <a:cubicBezTo>
                    <a:pt x="1282" y="26328"/>
                    <a:pt x="1689" y="26175"/>
                    <a:pt x="2186" y="25873"/>
                  </a:cubicBezTo>
                  <a:lnTo>
                    <a:pt x="13537" y="19349"/>
                  </a:lnTo>
                  <a:cubicBezTo>
                    <a:pt x="14187" y="18970"/>
                    <a:pt x="14661" y="18811"/>
                    <a:pt x="15004" y="18811"/>
                  </a:cubicBezTo>
                  <a:cubicBezTo>
                    <a:pt x="15693" y="18811"/>
                    <a:pt x="15853" y="19457"/>
                    <a:pt x="15853" y="20263"/>
                  </a:cubicBezTo>
                  <a:lnTo>
                    <a:pt x="15853" y="21339"/>
                  </a:lnTo>
                  <a:cubicBezTo>
                    <a:pt x="15853" y="22579"/>
                    <a:pt x="15495" y="23786"/>
                    <a:pt x="13537" y="24927"/>
                  </a:cubicBezTo>
                  <a:lnTo>
                    <a:pt x="7144" y="28646"/>
                  </a:lnTo>
                  <a:cubicBezTo>
                    <a:pt x="5578" y="29559"/>
                    <a:pt x="4926" y="30734"/>
                    <a:pt x="4926" y="32593"/>
                  </a:cubicBezTo>
                  <a:lnTo>
                    <a:pt x="4926" y="40552"/>
                  </a:lnTo>
                  <a:cubicBezTo>
                    <a:pt x="4926" y="41819"/>
                    <a:pt x="5233" y="42427"/>
                    <a:pt x="5895" y="42427"/>
                  </a:cubicBezTo>
                  <a:cubicBezTo>
                    <a:pt x="6223" y="42427"/>
                    <a:pt x="6637" y="42279"/>
                    <a:pt x="7144" y="41988"/>
                  </a:cubicBezTo>
                  <a:lnTo>
                    <a:pt x="17484" y="35986"/>
                  </a:lnTo>
                  <a:cubicBezTo>
                    <a:pt x="18157" y="35593"/>
                    <a:pt x="18641" y="35428"/>
                    <a:pt x="18986" y="35428"/>
                  </a:cubicBezTo>
                  <a:cubicBezTo>
                    <a:pt x="19646" y="35428"/>
                    <a:pt x="19800" y="36030"/>
                    <a:pt x="19800" y="36801"/>
                  </a:cubicBezTo>
                  <a:lnTo>
                    <a:pt x="19800" y="38791"/>
                  </a:lnTo>
                  <a:cubicBezTo>
                    <a:pt x="19800" y="40030"/>
                    <a:pt x="19442" y="41237"/>
                    <a:pt x="17484" y="42379"/>
                  </a:cubicBezTo>
                  <a:lnTo>
                    <a:pt x="2186" y="51252"/>
                  </a:lnTo>
                  <a:cubicBezTo>
                    <a:pt x="653" y="52132"/>
                    <a:pt x="0" y="53307"/>
                    <a:pt x="0" y="55199"/>
                  </a:cubicBezTo>
                  <a:lnTo>
                    <a:pt x="0" y="63876"/>
                  </a:lnTo>
                  <a:cubicBezTo>
                    <a:pt x="0" y="65142"/>
                    <a:pt x="307" y="65751"/>
                    <a:pt x="960" y="65751"/>
                  </a:cubicBezTo>
                  <a:cubicBezTo>
                    <a:pt x="1283" y="65751"/>
                    <a:pt x="1690" y="65602"/>
                    <a:pt x="2186" y="65311"/>
                  </a:cubicBezTo>
                  <a:lnTo>
                    <a:pt x="21431" y="54187"/>
                  </a:lnTo>
                  <a:cubicBezTo>
                    <a:pt x="29228" y="49686"/>
                    <a:pt x="33272" y="42673"/>
                    <a:pt x="33272" y="35007"/>
                  </a:cubicBezTo>
                  <a:lnTo>
                    <a:pt x="33272" y="27602"/>
                  </a:lnTo>
                  <a:cubicBezTo>
                    <a:pt x="33272" y="22766"/>
                    <a:pt x="32253" y="20232"/>
                    <a:pt x="29428" y="20232"/>
                  </a:cubicBezTo>
                  <a:cubicBezTo>
                    <a:pt x="28404" y="20232"/>
                    <a:pt x="27143" y="20565"/>
                    <a:pt x="25607" y="21241"/>
                  </a:cubicBezTo>
                  <a:cubicBezTo>
                    <a:pt x="28282" y="18240"/>
                    <a:pt x="29195" y="14913"/>
                    <a:pt x="29195" y="11129"/>
                  </a:cubicBezTo>
                  <a:lnTo>
                    <a:pt x="29195" y="6791"/>
                  </a:lnTo>
                  <a:cubicBezTo>
                    <a:pt x="29195" y="2450"/>
                    <a:pt x="27765" y="1"/>
                    <a:pt x="248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25" name="Google Shape;2625;p38"/>
          <p:cNvGrpSpPr/>
          <p:nvPr/>
        </p:nvGrpSpPr>
        <p:grpSpPr>
          <a:xfrm>
            <a:off x="798582" y="3781547"/>
            <a:ext cx="522310" cy="861282"/>
            <a:chOff x="1390388" y="3178875"/>
            <a:chExt cx="683920" cy="1188467"/>
          </a:xfrm>
        </p:grpSpPr>
        <p:sp>
          <p:nvSpPr>
            <p:cNvPr id="2626" name="Google Shape;2626;p38"/>
            <p:cNvSpPr/>
            <p:nvPr/>
          </p:nvSpPr>
          <p:spPr>
            <a:xfrm flipH="1">
              <a:off x="1390388" y="3178875"/>
              <a:ext cx="638370" cy="1167042"/>
            </a:xfrm>
            <a:custGeom>
              <a:rect b="b" l="l" r="r" t="t"/>
              <a:pathLst>
                <a:path extrusionOk="0" h="32022" w="19424">
                  <a:moveTo>
                    <a:pt x="1029" y="0"/>
                  </a:moveTo>
                  <a:cubicBezTo>
                    <a:pt x="422" y="0"/>
                    <a:pt x="1" y="567"/>
                    <a:pt x="1" y="1500"/>
                  </a:cubicBezTo>
                  <a:lnTo>
                    <a:pt x="1" y="19332"/>
                  </a:lnTo>
                  <a:cubicBezTo>
                    <a:pt x="1" y="20586"/>
                    <a:pt x="763" y="22054"/>
                    <a:pt x="1715" y="22603"/>
                  </a:cubicBezTo>
                  <a:lnTo>
                    <a:pt x="17710" y="31821"/>
                  </a:lnTo>
                  <a:cubicBezTo>
                    <a:pt x="17951" y="31957"/>
                    <a:pt x="18180" y="32022"/>
                    <a:pt x="18387" y="32022"/>
                  </a:cubicBezTo>
                  <a:cubicBezTo>
                    <a:pt x="18999" y="32022"/>
                    <a:pt x="19424" y="31462"/>
                    <a:pt x="19424" y="30533"/>
                  </a:cubicBezTo>
                  <a:lnTo>
                    <a:pt x="19424" y="12701"/>
                  </a:lnTo>
                  <a:cubicBezTo>
                    <a:pt x="19424" y="11446"/>
                    <a:pt x="18662" y="9968"/>
                    <a:pt x="17710" y="9430"/>
                  </a:cubicBezTo>
                  <a:lnTo>
                    <a:pt x="1715" y="212"/>
                  </a:lnTo>
                  <a:cubicBezTo>
                    <a:pt x="1470" y="68"/>
                    <a:pt x="1238" y="0"/>
                    <a:pt x="10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7" name="Google Shape;2627;p38"/>
            <p:cNvSpPr/>
            <p:nvPr/>
          </p:nvSpPr>
          <p:spPr>
            <a:xfrm flipH="1">
              <a:off x="1435938" y="3200300"/>
              <a:ext cx="638370" cy="1167042"/>
            </a:xfrm>
            <a:custGeom>
              <a:rect b="b" l="l" r="r" t="t"/>
              <a:pathLst>
                <a:path extrusionOk="0" h="32022" w="19424">
                  <a:moveTo>
                    <a:pt x="1029" y="0"/>
                  </a:moveTo>
                  <a:cubicBezTo>
                    <a:pt x="422" y="0"/>
                    <a:pt x="1" y="567"/>
                    <a:pt x="1" y="1500"/>
                  </a:cubicBezTo>
                  <a:lnTo>
                    <a:pt x="1" y="19332"/>
                  </a:lnTo>
                  <a:cubicBezTo>
                    <a:pt x="1" y="20586"/>
                    <a:pt x="763" y="22054"/>
                    <a:pt x="1715" y="22603"/>
                  </a:cubicBezTo>
                  <a:lnTo>
                    <a:pt x="17710" y="31821"/>
                  </a:lnTo>
                  <a:cubicBezTo>
                    <a:pt x="17951" y="31957"/>
                    <a:pt x="18180" y="32022"/>
                    <a:pt x="18387" y="32022"/>
                  </a:cubicBezTo>
                  <a:cubicBezTo>
                    <a:pt x="18999" y="32022"/>
                    <a:pt x="19424" y="31462"/>
                    <a:pt x="19424" y="30533"/>
                  </a:cubicBezTo>
                  <a:lnTo>
                    <a:pt x="19424" y="12701"/>
                  </a:lnTo>
                  <a:cubicBezTo>
                    <a:pt x="19424" y="11446"/>
                    <a:pt x="18662" y="9968"/>
                    <a:pt x="17710" y="9430"/>
                  </a:cubicBezTo>
                  <a:lnTo>
                    <a:pt x="1715" y="212"/>
                  </a:lnTo>
                  <a:cubicBezTo>
                    <a:pt x="1470" y="68"/>
                    <a:pt x="1238" y="0"/>
                    <a:pt x="10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8" name="Google Shape;2628;p38"/>
            <p:cNvSpPr/>
            <p:nvPr/>
          </p:nvSpPr>
          <p:spPr>
            <a:xfrm>
              <a:off x="1561363" y="3384099"/>
              <a:ext cx="387765" cy="660469"/>
            </a:xfrm>
            <a:custGeom>
              <a:rect b="b" l="l" r="r" t="t"/>
              <a:pathLst>
                <a:path extrusionOk="0" h="56717" w="33306">
                  <a:moveTo>
                    <a:pt x="32373" y="0"/>
                  </a:moveTo>
                  <a:cubicBezTo>
                    <a:pt x="32068" y="0"/>
                    <a:pt x="31684" y="134"/>
                    <a:pt x="31218" y="399"/>
                  </a:cubicBezTo>
                  <a:lnTo>
                    <a:pt x="22346" y="5553"/>
                  </a:lnTo>
                  <a:cubicBezTo>
                    <a:pt x="20910" y="6401"/>
                    <a:pt x="20258" y="7543"/>
                    <a:pt x="20258" y="9304"/>
                  </a:cubicBezTo>
                  <a:lnTo>
                    <a:pt x="20258" y="30996"/>
                  </a:lnTo>
                  <a:lnTo>
                    <a:pt x="14876" y="34095"/>
                  </a:lnTo>
                  <a:cubicBezTo>
                    <a:pt x="14559" y="34282"/>
                    <a:pt x="14276" y="34372"/>
                    <a:pt x="14035" y="34372"/>
                  </a:cubicBezTo>
                  <a:cubicBezTo>
                    <a:pt x="13431" y="34372"/>
                    <a:pt x="13081" y="33806"/>
                    <a:pt x="13081" y="32758"/>
                  </a:cubicBezTo>
                  <a:lnTo>
                    <a:pt x="13081" y="13414"/>
                  </a:lnTo>
                  <a:cubicBezTo>
                    <a:pt x="13081" y="12235"/>
                    <a:pt x="12789" y="11670"/>
                    <a:pt x="12165" y="11670"/>
                  </a:cubicBezTo>
                  <a:cubicBezTo>
                    <a:pt x="11857" y="11670"/>
                    <a:pt x="11468" y="11807"/>
                    <a:pt x="10994" y="12077"/>
                  </a:cubicBezTo>
                  <a:lnTo>
                    <a:pt x="2056" y="17263"/>
                  </a:lnTo>
                  <a:cubicBezTo>
                    <a:pt x="653" y="18112"/>
                    <a:pt x="1" y="19253"/>
                    <a:pt x="1" y="20982"/>
                  </a:cubicBezTo>
                  <a:lnTo>
                    <a:pt x="1" y="45741"/>
                  </a:lnTo>
                  <a:cubicBezTo>
                    <a:pt x="1" y="50982"/>
                    <a:pt x="1281" y="53621"/>
                    <a:pt x="4260" y="53621"/>
                  </a:cubicBezTo>
                  <a:cubicBezTo>
                    <a:pt x="5842" y="53621"/>
                    <a:pt x="7903" y="52877"/>
                    <a:pt x="10505" y="51384"/>
                  </a:cubicBezTo>
                  <a:lnTo>
                    <a:pt x="20258" y="45741"/>
                  </a:lnTo>
                  <a:lnTo>
                    <a:pt x="20258" y="54972"/>
                  </a:lnTo>
                  <a:cubicBezTo>
                    <a:pt x="20258" y="56151"/>
                    <a:pt x="20550" y="56717"/>
                    <a:pt x="21174" y="56717"/>
                  </a:cubicBezTo>
                  <a:cubicBezTo>
                    <a:pt x="21482" y="56717"/>
                    <a:pt x="21871" y="56579"/>
                    <a:pt x="22346" y="56309"/>
                  </a:cubicBezTo>
                  <a:lnTo>
                    <a:pt x="31218" y="51188"/>
                  </a:lnTo>
                  <a:cubicBezTo>
                    <a:pt x="32653" y="50307"/>
                    <a:pt x="33306" y="49166"/>
                    <a:pt x="33306" y="47437"/>
                  </a:cubicBezTo>
                  <a:lnTo>
                    <a:pt x="33306" y="1769"/>
                  </a:lnTo>
                  <a:cubicBezTo>
                    <a:pt x="33306" y="580"/>
                    <a:pt x="33008" y="0"/>
                    <a:pt x="3237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29" name="Google Shape;2629;p38"/>
          <p:cNvGrpSpPr/>
          <p:nvPr/>
        </p:nvGrpSpPr>
        <p:grpSpPr>
          <a:xfrm>
            <a:off x="4846016" y="2120398"/>
            <a:ext cx="593164" cy="1161172"/>
            <a:chOff x="4921825" y="870250"/>
            <a:chExt cx="407925" cy="798550"/>
          </a:xfrm>
        </p:grpSpPr>
        <p:sp>
          <p:nvSpPr>
            <p:cNvPr id="2630" name="Google Shape;2630;p38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1" name="Google Shape;2631;p38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2" name="Google Shape;2632;p38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3" name="Google Shape;2633;p38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4" name="Google Shape;2634;p38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5" name="Google Shape;2635;p38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6" name="Google Shape;2636;p38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7" name="Google Shape;2637;p38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8" name="Google Shape;2638;p38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9" name="Google Shape;2639;p38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0" name="Google Shape;2640;p38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1" name="Google Shape;2641;p38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2" name="Google Shape;2642;p38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3" name="Google Shape;2643;p38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4" name="Google Shape;2644;p38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5" name="Google Shape;2645;p38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6" name="Google Shape;2646;p38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7" name="Google Shape;2647;p38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8" name="Google Shape;2648;p38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9" name="Google Shape;2649;p38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0" name="Google Shape;2650;p38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1" name="Google Shape;2651;p38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2" name="Google Shape;2652;p38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3" name="Google Shape;2653;p38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4" name="Google Shape;2654;p38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5" name="Google Shape;2655;p38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6" name="Google Shape;2656;p38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7" name="Google Shape;2657;p38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8" name="Google Shape;2658;p38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9" name="Google Shape;2659;p38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660" name="Google Shape;266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22625" y="1528300"/>
            <a:ext cx="2737275" cy="273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4" name="Shape 2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65" name="Google Shape;2665;p39"/>
          <p:cNvCxnSpPr/>
          <p:nvPr/>
        </p:nvCxnSpPr>
        <p:spPr>
          <a:xfrm rot="10800000">
            <a:off x="2181400" y="1455575"/>
            <a:ext cx="1072800" cy="71130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round/>
            <a:headEnd len="med" w="med" type="oval"/>
            <a:tailEnd len="med" w="med" type="none"/>
          </a:ln>
        </p:spPr>
      </p:cxnSp>
      <p:cxnSp>
        <p:nvCxnSpPr>
          <p:cNvPr id="2666" name="Google Shape;2666;p39"/>
          <p:cNvCxnSpPr>
            <a:endCxn id="2667" idx="0"/>
          </p:cNvCxnSpPr>
          <p:nvPr/>
        </p:nvCxnSpPr>
        <p:spPr>
          <a:xfrm flipH="1">
            <a:off x="1346792" y="3395901"/>
            <a:ext cx="611400" cy="3486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oval"/>
            <a:tailEnd len="med" w="med" type="none"/>
          </a:ln>
        </p:spPr>
      </p:cxnSp>
      <p:cxnSp>
        <p:nvCxnSpPr>
          <p:cNvPr id="2668" name="Google Shape;2668;p39"/>
          <p:cNvCxnSpPr/>
          <p:nvPr/>
        </p:nvCxnSpPr>
        <p:spPr>
          <a:xfrm flipH="1" rot="10800000">
            <a:off x="4652500" y="2441675"/>
            <a:ext cx="1031100" cy="11820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oval"/>
            <a:tailEnd len="med" w="med" type="none"/>
          </a:ln>
        </p:spPr>
      </p:cxnSp>
      <p:cxnSp>
        <p:nvCxnSpPr>
          <p:cNvPr id="2669" name="Google Shape;2669;p39"/>
          <p:cNvCxnSpPr>
            <a:endCxn id="2670" idx="0"/>
          </p:cNvCxnSpPr>
          <p:nvPr/>
        </p:nvCxnSpPr>
        <p:spPr>
          <a:xfrm>
            <a:off x="4787075" y="3291925"/>
            <a:ext cx="1058700" cy="10800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671" name="Google Shape;2671;p39"/>
          <p:cNvSpPr/>
          <p:nvPr/>
        </p:nvSpPr>
        <p:spPr>
          <a:xfrm>
            <a:off x="2077750" y="2193124"/>
            <a:ext cx="2431500" cy="13122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2" name="Google Shape;2672;p39"/>
          <p:cNvSpPr/>
          <p:nvPr/>
        </p:nvSpPr>
        <p:spPr>
          <a:xfrm>
            <a:off x="2121958" y="2228893"/>
            <a:ext cx="2431500" cy="1312200"/>
          </a:xfrm>
          <a:prstGeom prst="roundRect">
            <a:avLst>
              <a:gd fmla="val 16667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3" name="Google Shape;2673;p39"/>
          <p:cNvSpPr/>
          <p:nvPr/>
        </p:nvSpPr>
        <p:spPr>
          <a:xfrm>
            <a:off x="720012" y="790750"/>
            <a:ext cx="1330200" cy="13272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4" name="Google Shape;2674;p39"/>
          <p:cNvSpPr/>
          <p:nvPr/>
        </p:nvSpPr>
        <p:spPr>
          <a:xfrm>
            <a:off x="768879" y="829384"/>
            <a:ext cx="1330200" cy="1327200"/>
          </a:xfrm>
          <a:prstGeom prst="roundRect">
            <a:avLst>
              <a:gd fmla="val 16667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5" name="Google Shape;2675;p39"/>
          <p:cNvSpPr txBox="1"/>
          <p:nvPr/>
        </p:nvSpPr>
        <p:spPr>
          <a:xfrm>
            <a:off x="768875" y="1135975"/>
            <a:ext cx="1330200" cy="7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6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Credit card payment</a:t>
            </a:r>
            <a:endParaRPr b="1"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676" name="Google Shape;2676;p39"/>
          <p:cNvSpPr/>
          <p:nvPr/>
        </p:nvSpPr>
        <p:spPr>
          <a:xfrm>
            <a:off x="586950" y="3719350"/>
            <a:ext cx="1456200" cy="11613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7" name="Google Shape;2667;p39"/>
          <p:cNvSpPr/>
          <p:nvPr/>
        </p:nvSpPr>
        <p:spPr>
          <a:xfrm>
            <a:off x="618692" y="3744501"/>
            <a:ext cx="1456200" cy="11613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7" name="Google Shape;2677;p39"/>
          <p:cNvSpPr txBox="1"/>
          <p:nvPr/>
        </p:nvSpPr>
        <p:spPr>
          <a:xfrm>
            <a:off x="729100" y="3829850"/>
            <a:ext cx="1235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6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 place for special collectibles</a:t>
            </a:r>
            <a:endParaRPr b="1"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678" name="Google Shape;2678;p39"/>
          <p:cNvSpPr/>
          <p:nvPr/>
        </p:nvSpPr>
        <p:spPr>
          <a:xfrm>
            <a:off x="5184425" y="888175"/>
            <a:ext cx="1623600" cy="14412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9" name="Google Shape;2679;p39"/>
          <p:cNvSpPr/>
          <p:nvPr/>
        </p:nvSpPr>
        <p:spPr>
          <a:xfrm>
            <a:off x="5220900" y="917150"/>
            <a:ext cx="1623600" cy="1441200"/>
          </a:xfrm>
          <a:prstGeom prst="roundRect">
            <a:avLst>
              <a:gd fmla="val 16667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0" name="Google Shape;2680;p39"/>
          <p:cNvSpPr txBox="1"/>
          <p:nvPr/>
        </p:nvSpPr>
        <p:spPr>
          <a:xfrm>
            <a:off x="5304600" y="981650"/>
            <a:ext cx="1456200" cy="131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6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Return the car to its original position by itself</a:t>
            </a:r>
            <a:endParaRPr b="1"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681" name="Google Shape;2681;p39"/>
          <p:cNvSpPr/>
          <p:nvPr/>
        </p:nvSpPr>
        <p:spPr>
          <a:xfrm>
            <a:off x="5164575" y="3374925"/>
            <a:ext cx="1396200" cy="12603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0" name="Google Shape;2670;p39"/>
          <p:cNvSpPr/>
          <p:nvPr/>
        </p:nvSpPr>
        <p:spPr>
          <a:xfrm>
            <a:off x="5147675" y="3399925"/>
            <a:ext cx="1396200" cy="1260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2" name="Google Shape;2682;p39"/>
          <p:cNvSpPr txBox="1"/>
          <p:nvPr/>
        </p:nvSpPr>
        <p:spPr>
          <a:xfrm>
            <a:off x="5204300" y="3606650"/>
            <a:ext cx="1235400" cy="86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6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Tracking by Image Processing</a:t>
            </a:r>
            <a:endParaRPr b="1"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683" name="Google Shape;2683;p39"/>
          <p:cNvSpPr txBox="1"/>
          <p:nvPr>
            <p:ph type="title"/>
          </p:nvPr>
        </p:nvSpPr>
        <p:spPr>
          <a:xfrm>
            <a:off x="2113750" y="2522228"/>
            <a:ext cx="2431500" cy="39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/>
              <a:t>Future Work</a:t>
            </a:r>
            <a:endParaRPr b="1"/>
          </a:p>
        </p:txBody>
      </p:sp>
      <p:grpSp>
        <p:nvGrpSpPr>
          <p:cNvPr id="2684" name="Google Shape;2684;p39"/>
          <p:cNvGrpSpPr/>
          <p:nvPr/>
        </p:nvGrpSpPr>
        <p:grpSpPr>
          <a:xfrm>
            <a:off x="7067666" y="390048"/>
            <a:ext cx="593164" cy="1161172"/>
            <a:chOff x="4921825" y="870250"/>
            <a:chExt cx="407925" cy="798550"/>
          </a:xfrm>
        </p:grpSpPr>
        <p:sp>
          <p:nvSpPr>
            <p:cNvPr id="2685" name="Google Shape;2685;p39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6" name="Google Shape;2686;p39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7" name="Google Shape;2687;p39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8" name="Google Shape;2688;p39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9" name="Google Shape;2689;p39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0" name="Google Shape;2690;p39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1" name="Google Shape;2691;p39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2" name="Google Shape;2692;p39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3" name="Google Shape;2693;p39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4" name="Google Shape;2694;p39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5" name="Google Shape;2695;p39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6" name="Google Shape;2696;p39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7" name="Google Shape;2697;p39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8" name="Google Shape;2698;p39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9" name="Google Shape;2699;p39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0" name="Google Shape;2700;p39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1" name="Google Shape;2701;p39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2" name="Google Shape;2702;p39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3" name="Google Shape;2703;p39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4" name="Google Shape;2704;p39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5" name="Google Shape;2705;p39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6" name="Google Shape;2706;p39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7" name="Google Shape;2707;p39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8" name="Google Shape;2708;p39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9" name="Google Shape;2709;p39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0" name="Google Shape;2710;p39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1" name="Google Shape;2711;p39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2" name="Google Shape;2712;p39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3" name="Google Shape;2713;p39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4" name="Google Shape;2714;p39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715" name="Google Shape;271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62825" y="1455575"/>
            <a:ext cx="1806801" cy="1806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9" name="Shape 2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0" name="Google Shape;2720;p40"/>
          <p:cNvSpPr/>
          <p:nvPr/>
        </p:nvSpPr>
        <p:spPr>
          <a:xfrm>
            <a:off x="4744725" y="1168762"/>
            <a:ext cx="3684300" cy="2331000"/>
          </a:xfrm>
          <a:prstGeom prst="roundRect">
            <a:avLst>
              <a:gd fmla="val 3857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1" name="Google Shape;2721;p40"/>
          <p:cNvSpPr/>
          <p:nvPr/>
        </p:nvSpPr>
        <p:spPr>
          <a:xfrm>
            <a:off x="5956200" y="3465600"/>
            <a:ext cx="1258106" cy="509176"/>
          </a:xfrm>
          <a:custGeom>
            <a:rect b="b" l="l" r="r" t="t"/>
            <a:pathLst>
              <a:path extrusionOk="0" h="24926" w="65999">
                <a:moveTo>
                  <a:pt x="13372" y="0"/>
                </a:moveTo>
                <a:cubicBezTo>
                  <a:pt x="13051" y="1881"/>
                  <a:pt x="12653" y="8225"/>
                  <a:pt x="11445" y="11283"/>
                </a:cubicBezTo>
                <a:cubicBezTo>
                  <a:pt x="10237" y="14341"/>
                  <a:pt x="7883" y="16511"/>
                  <a:pt x="6125" y="18346"/>
                </a:cubicBezTo>
                <a:cubicBezTo>
                  <a:pt x="4367" y="20181"/>
                  <a:pt x="1875" y="21297"/>
                  <a:pt x="896" y="22291"/>
                </a:cubicBezTo>
                <a:cubicBezTo>
                  <a:pt x="-82" y="23285"/>
                  <a:pt x="-174" y="23896"/>
                  <a:pt x="254" y="24309"/>
                </a:cubicBezTo>
                <a:cubicBezTo>
                  <a:pt x="682" y="24722"/>
                  <a:pt x="805" y="24692"/>
                  <a:pt x="3465" y="24768"/>
                </a:cubicBezTo>
                <a:cubicBezTo>
                  <a:pt x="6125" y="24845"/>
                  <a:pt x="10925" y="24768"/>
                  <a:pt x="16215" y="24768"/>
                </a:cubicBezTo>
                <a:cubicBezTo>
                  <a:pt x="21505" y="24768"/>
                  <a:pt x="28630" y="24768"/>
                  <a:pt x="35204" y="24768"/>
                </a:cubicBezTo>
                <a:cubicBezTo>
                  <a:pt x="41778" y="24768"/>
                  <a:pt x="50783" y="24768"/>
                  <a:pt x="55660" y="24768"/>
                </a:cubicBezTo>
                <a:cubicBezTo>
                  <a:pt x="60537" y="24768"/>
                  <a:pt x="62754" y="25104"/>
                  <a:pt x="64466" y="24768"/>
                </a:cubicBezTo>
                <a:cubicBezTo>
                  <a:pt x="66178" y="24432"/>
                  <a:pt x="66056" y="23346"/>
                  <a:pt x="65934" y="22750"/>
                </a:cubicBezTo>
                <a:cubicBezTo>
                  <a:pt x="65812" y="22154"/>
                  <a:pt x="65353" y="22765"/>
                  <a:pt x="63732" y="21190"/>
                </a:cubicBezTo>
                <a:cubicBezTo>
                  <a:pt x="62111" y="19615"/>
                  <a:pt x="57999" y="16512"/>
                  <a:pt x="56210" y="13301"/>
                </a:cubicBezTo>
                <a:cubicBezTo>
                  <a:pt x="54421" y="10091"/>
                  <a:pt x="53505" y="4083"/>
                  <a:pt x="53000" y="1927"/>
                </a:cubicBezTo>
                <a:cubicBezTo>
                  <a:pt x="52496" y="-229"/>
                  <a:pt x="53153" y="627"/>
                  <a:pt x="53183" y="367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</p:sp>
      <p:cxnSp>
        <p:nvCxnSpPr>
          <p:cNvPr id="2722" name="Google Shape;2722;p40"/>
          <p:cNvCxnSpPr/>
          <p:nvPr/>
        </p:nvCxnSpPr>
        <p:spPr>
          <a:xfrm>
            <a:off x="5969796" y="3929772"/>
            <a:ext cx="12399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2723" name="Google Shape;2723;p40"/>
          <p:cNvSpPr txBox="1"/>
          <p:nvPr>
            <p:ph type="ctrTitle"/>
          </p:nvPr>
        </p:nvSpPr>
        <p:spPr>
          <a:xfrm>
            <a:off x="713225" y="1735900"/>
            <a:ext cx="3858900" cy="62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500"/>
              <a:t>Demo</a:t>
            </a:r>
            <a:endParaRPr b="1" sz="4500"/>
          </a:p>
        </p:txBody>
      </p:sp>
      <p:sp>
        <p:nvSpPr>
          <p:cNvPr id="2724" name="Google Shape;2724;p40"/>
          <p:cNvSpPr/>
          <p:nvPr/>
        </p:nvSpPr>
        <p:spPr>
          <a:xfrm>
            <a:off x="4871285" y="1286458"/>
            <a:ext cx="3434100" cy="209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25" name="Google Shape;2725;p40"/>
          <p:cNvGrpSpPr/>
          <p:nvPr/>
        </p:nvGrpSpPr>
        <p:grpSpPr>
          <a:xfrm>
            <a:off x="854266" y="255998"/>
            <a:ext cx="593164" cy="1161172"/>
            <a:chOff x="4921825" y="870250"/>
            <a:chExt cx="407925" cy="798550"/>
          </a:xfrm>
        </p:grpSpPr>
        <p:sp>
          <p:nvSpPr>
            <p:cNvPr id="2726" name="Google Shape;2726;p40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7" name="Google Shape;2727;p40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8" name="Google Shape;2728;p40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9" name="Google Shape;2729;p40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0" name="Google Shape;2730;p40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1" name="Google Shape;2731;p40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2" name="Google Shape;2732;p40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3" name="Google Shape;2733;p40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4" name="Google Shape;2734;p40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5" name="Google Shape;2735;p40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6" name="Google Shape;2736;p40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7" name="Google Shape;2737;p40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8" name="Google Shape;2738;p40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9" name="Google Shape;2739;p40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0" name="Google Shape;2740;p40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1" name="Google Shape;2741;p40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2" name="Google Shape;2742;p40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3" name="Google Shape;2743;p40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4" name="Google Shape;2744;p40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5" name="Google Shape;2745;p40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6" name="Google Shape;2746;p40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7" name="Google Shape;2747;p40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8" name="Google Shape;2748;p40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9" name="Google Shape;2749;p40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0" name="Google Shape;2750;p40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1" name="Google Shape;2751;p40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2" name="Google Shape;2752;p40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3" name="Google Shape;2753;p40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4" name="Google Shape;2754;p40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5" name="Google Shape;2755;p40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56" name="Google Shape;2756;p40"/>
          <p:cNvGrpSpPr/>
          <p:nvPr/>
        </p:nvGrpSpPr>
        <p:grpSpPr>
          <a:xfrm>
            <a:off x="3131516" y="3623098"/>
            <a:ext cx="593164" cy="1161172"/>
            <a:chOff x="4921825" y="870250"/>
            <a:chExt cx="407925" cy="798550"/>
          </a:xfrm>
        </p:grpSpPr>
        <p:sp>
          <p:nvSpPr>
            <p:cNvPr id="2757" name="Google Shape;2757;p40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8" name="Google Shape;2758;p40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9" name="Google Shape;2759;p40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0" name="Google Shape;2760;p40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1" name="Google Shape;2761;p40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2" name="Google Shape;2762;p40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3" name="Google Shape;2763;p40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4" name="Google Shape;2764;p40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5" name="Google Shape;2765;p40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6" name="Google Shape;2766;p40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7" name="Google Shape;2767;p40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8" name="Google Shape;2768;p40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9" name="Google Shape;2769;p40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0" name="Google Shape;2770;p40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1" name="Google Shape;2771;p40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2" name="Google Shape;2772;p40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3" name="Google Shape;2773;p40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4" name="Google Shape;2774;p40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5" name="Google Shape;2775;p40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6" name="Google Shape;2776;p40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7" name="Google Shape;2777;p40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8" name="Google Shape;2778;p40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9" name="Google Shape;2779;p40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0" name="Google Shape;2780;p40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1" name="Google Shape;2781;p40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2" name="Google Shape;2782;p40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3" name="Google Shape;2783;p40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4" name="Google Shape;2784;p40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5" name="Google Shape;2785;p40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6" name="Google Shape;2786;p40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787" name="Google Shape;2787;p40" title="demo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2575" y="1286450"/>
            <a:ext cx="3434100" cy="209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91" name="Shape 2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2" name="Google Shape;2792;p41"/>
          <p:cNvSpPr txBox="1"/>
          <p:nvPr/>
        </p:nvSpPr>
        <p:spPr>
          <a:xfrm>
            <a:off x="3190050" y="693825"/>
            <a:ext cx="30069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>
                <a:latin typeface="Questrial"/>
                <a:ea typeface="Questrial"/>
                <a:cs typeface="Questrial"/>
                <a:sym typeface="Questrial"/>
              </a:rPr>
              <a:t>THANKS</a:t>
            </a:r>
            <a:endParaRPr sz="5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9" name="Shape 2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0" name="Google Shape;2200;p25"/>
          <p:cNvSpPr/>
          <p:nvPr/>
        </p:nvSpPr>
        <p:spPr>
          <a:xfrm rot="5400000">
            <a:off x="-968075" y="2409225"/>
            <a:ext cx="3810000" cy="229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1" name="Google Shape;2201;p25"/>
          <p:cNvSpPr/>
          <p:nvPr/>
        </p:nvSpPr>
        <p:spPr>
          <a:xfrm flipH="1" rot="10800000">
            <a:off x="2032625" y="1071829"/>
            <a:ext cx="916800" cy="38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2" name="Google Shape;2202;p25"/>
          <p:cNvSpPr/>
          <p:nvPr/>
        </p:nvSpPr>
        <p:spPr>
          <a:xfrm flipH="1" rot="10800000">
            <a:off x="6679172" y="1071799"/>
            <a:ext cx="914400" cy="38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3" name="Google Shape;2203;p25"/>
          <p:cNvSpPr/>
          <p:nvPr/>
        </p:nvSpPr>
        <p:spPr>
          <a:xfrm flipH="1" rot="10800000">
            <a:off x="4361710" y="1071787"/>
            <a:ext cx="916800" cy="384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4" name="Google Shape;2204;p25"/>
          <p:cNvSpPr/>
          <p:nvPr/>
        </p:nvSpPr>
        <p:spPr>
          <a:xfrm flipH="1" rot="10800000">
            <a:off x="2032625" y="3254125"/>
            <a:ext cx="916800" cy="339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5" name="Google Shape;2205;p25"/>
          <p:cNvSpPr/>
          <p:nvPr/>
        </p:nvSpPr>
        <p:spPr>
          <a:xfrm flipH="1" rot="10800000">
            <a:off x="6679172" y="3254075"/>
            <a:ext cx="914400" cy="339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6" name="Google Shape;2206;p25"/>
          <p:cNvSpPr/>
          <p:nvPr/>
        </p:nvSpPr>
        <p:spPr>
          <a:xfrm flipH="1" rot="10800000">
            <a:off x="4361710" y="3254088"/>
            <a:ext cx="916800" cy="33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7" name="Google Shape;2207;p25"/>
          <p:cNvSpPr txBox="1"/>
          <p:nvPr>
            <p:ph type="ctrTitle"/>
          </p:nvPr>
        </p:nvSpPr>
        <p:spPr>
          <a:xfrm>
            <a:off x="3658660" y="1589224"/>
            <a:ext cx="2322900" cy="27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Motivation</a:t>
            </a:r>
            <a:endParaRPr b="1"/>
          </a:p>
        </p:txBody>
      </p:sp>
      <p:sp>
        <p:nvSpPr>
          <p:cNvPr id="2208" name="Google Shape;2208;p25"/>
          <p:cNvSpPr txBox="1"/>
          <p:nvPr>
            <p:ph idx="2" type="title"/>
          </p:nvPr>
        </p:nvSpPr>
        <p:spPr>
          <a:xfrm>
            <a:off x="4269160" y="833125"/>
            <a:ext cx="11019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209" name="Google Shape;2209;p25"/>
          <p:cNvSpPr txBox="1"/>
          <p:nvPr>
            <p:ph idx="3" type="ctrTitle"/>
          </p:nvPr>
        </p:nvSpPr>
        <p:spPr>
          <a:xfrm>
            <a:off x="3658660" y="3722410"/>
            <a:ext cx="2322900" cy="26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Future Work</a:t>
            </a:r>
            <a:endParaRPr b="1"/>
          </a:p>
        </p:txBody>
      </p:sp>
      <p:sp>
        <p:nvSpPr>
          <p:cNvPr id="2210" name="Google Shape;2210;p25"/>
          <p:cNvSpPr txBox="1"/>
          <p:nvPr>
            <p:ph idx="5" type="title"/>
          </p:nvPr>
        </p:nvSpPr>
        <p:spPr>
          <a:xfrm>
            <a:off x="4269160" y="2972134"/>
            <a:ext cx="11019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r>
              <a:rPr lang="en"/>
              <a:t>7</a:t>
            </a:r>
            <a:endParaRPr/>
          </a:p>
        </p:txBody>
      </p:sp>
      <p:sp>
        <p:nvSpPr>
          <p:cNvPr id="2211" name="Google Shape;2211;p25"/>
          <p:cNvSpPr txBox="1"/>
          <p:nvPr>
            <p:ph idx="6" type="ctrTitle"/>
          </p:nvPr>
        </p:nvSpPr>
        <p:spPr>
          <a:xfrm>
            <a:off x="5974922" y="1589224"/>
            <a:ext cx="2322900" cy="27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Features</a:t>
            </a:r>
            <a:endParaRPr b="1"/>
          </a:p>
        </p:txBody>
      </p:sp>
      <p:sp>
        <p:nvSpPr>
          <p:cNvPr id="2212" name="Google Shape;2212;p25"/>
          <p:cNvSpPr txBox="1"/>
          <p:nvPr>
            <p:ph idx="8" type="title"/>
          </p:nvPr>
        </p:nvSpPr>
        <p:spPr>
          <a:xfrm>
            <a:off x="6585422" y="833125"/>
            <a:ext cx="11019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213" name="Google Shape;2213;p25"/>
          <p:cNvSpPr txBox="1"/>
          <p:nvPr>
            <p:ph idx="9" type="ctrTitle"/>
          </p:nvPr>
        </p:nvSpPr>
        <p:spPr>
          <a:xfrm>
            <a:off x="5974922" y="3722410"/>
            <a:ext cx="2322900" cy="26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Demo</a:t>
            </a:r>
            <a:endParaRPr b="1"/>
          </a:p>
        </p:txBody>
      </p:sp>
      <p:sp>
        <p:nvSpPr>
          <p:cNvPr id="2214" name="Google Shape;2214;p25"/>
          <p:cNvSpPr txBox="1"/>
          <p:nvPr>
            <p:ph idx="14" type="title"/>
          </p:nvPr>
        </p:nvSpPr>
        <p:spPr>
          <a:xfrm>
            <a:off x="6585422" y="2972134"/>
            <a:ext cx="11019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r>
              <a:rPr lang="en"/>
              <a:t>8</a:t>
            </a:r>
            <a:endParaRPr/>
          </a:p>
        </p:txBody>
      </p:sp>
      <p:sp>
        <p:nvSpPr>
          <p:cNvPr id="2215" name="Google Shape;2215;p25"/>
          <p:cNvSpPr txBox="1"/>
          <p:nvPr>
            <p:ph idx="15" type="ctrTitle"/>
          </p:nvPr>
        </p:nvSpPr>
        <p:spPr>
          <a:xfrm rot="-5400000">
            <a:off x="-1086025" y="2345625"/>
            <a:ext cx="4067100" cy="44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OUTLINE</a:t>
            </a:r>
            <a:endParaRPr b="1"/>
          </a:p>
        </p:txBody>
      </p:sp>
      <p:sp>
        <p:nvSpPr>
          <p:cNvPr id="2216" name="Google Shape;2216;p25"/>
          <p:cNvSpPr txBox="1"/>
          <p:nvPr>
            <p:ph idx="16" type="ctrTitle"/>
          </p:nvPr>
        </p:nvSpPr>
        <p:spPr>
          <a:xfrm>
            <a:off x="1329575" y="1589233"/>
            <a:ext cx="2322900" cy="27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What is Smart Shopping Cart?</a:t>
            </a:r>
            <a:endParaRPr b="1"/>
          </a:p>
        </p:txBody>
      </p:sp>
      <p:sp>
        <p:nvSpPr>
          <p:cNvPr id="2217" name="Google Shape;2217;p25"/>
          <p:cNvSpPr txBox="1"/>
          <p:nvPr>
            <p:ph idx="18" type="title"/>
          </p:nvPr>
        </p:nvSpPr>
        <p:spPr>
          <a:xfrm>
            <a:off x="1940075" y="833125"/>
            <a:ext cx="11019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2218" name="Google Shape;2218;p25"/>
          <p:cNvSpPr txBox="1"/>
          <p:nvPr>
            <p:ph idx="19" type="ctrTitle"/>
          </p:nvPr>
        </p:nvSpPr>
        <p:spPr>
          <a:xfrm>
            <a:off x="1329575" y="3722410"/>
            <a:ext cx="2322900" cy="26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Conclusion</a:t>
            </a:r>
            <a:endParaRPr b="1"/>
          </a:p>
        </p:txBody>
      </p:sp>
      <p:sp>
        <p:nvSpPr>
          <p:cNvPr id="2219" name="Google Shape;2219;p25"/>
          <p:cNvSpPr txBox="1"/>
          <p:nvPr>
            <p:ph idx="21" type="title"/>
          </p:nvPr>
        </p:nvSpPr>
        <p:spPr>
          <a:xfrm>
            <a:off x="1940075" y="2972134"/>
            <a:ext cx="11019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06</a:t>
            </a:r>
            <a:endParaRPr/>
          </a:p>
        </p:txBody>
      </p:sp>
      <p:sp>
        <p:nvSpPr>
          <p:cNvPr id="2220" name="Google Shape;2220;p25"/>
          <p:cNvSpPr txBox="1"/>
          <p:nvPr/>
        </p:nvSpPr>
        <p:spPr>
          <a:xfrm>
            <a:off x="2032625" y="2155325"/>
            <a:ext cx="91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221" name="Google Shape;2221;p25"/>
          <p:cNvSpPr/>
          <p:nvPr/>
        </p:nvSpPr>
        <p:spPr>
          <a:xfrm>
            <a:off x="3124500" y="2227975"/>
            <a:ext cx="914400" cy="400200"/>
          </a:xfrm>
          <a:prstGeom prst="rect">
            <a:avLst/>
          </a:prstGeom>
          <a:solidFill>
            <a:srgbClr val="99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2" name="Google Shape;2222;p25"/>
          <p:cNvSpPr/>
          <p:nvPr/>
        </p:nvSpPr>
        <p:spPr>
          <a:xfrm>
            <a:off x="5545000" y="2227975"/>
            <a:ext cx="914400" cy="400200"/>
          </a:xfrm>
          <a:prstGeom prst="rect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223" name="Google Shape;2223;p25"/>
          <p:cNvSpPr txBox="1"/>
          <p:nvPr/>
        </p:nvSpPr>
        <p:spPr>
          <a:xfrm>
            <a:off x="3113525" y="1772475"/>
            <a:ext cx="9168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04</a:t>
            </a:r>
            <a:endParaRPr sz="5000"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224" name="Google Shape;2224;p25"/>
          <p:cNvSpPr txBox="1"/>
          <p:nvPr/>
        </p:nvSpPr>
        <p:spPr>
          <a:xfrm>
            <a:off x="5451250" y="1772463"/>
            <a:ext cx="11019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05</a:t>
            </a:r>
            <a:endParaRPr>
              <a:latin typeface="Abel"/>
              <a:ea typeface="Abel"/>
              <a:cs typeface="Abel"/>
              <a:sym typeface="Abel"/>
            </a:endParaRPr>
          </a:p>
        </p:txBody>
      </p:sp>
      <p:sp>
        <p:nvSpPr>
          <p:cNvPr id="2225" name="Google Shape;2225;p25"/>
          <p:cNvSpPr txBox="1"/>
          <p:nvPr>
            <p:ph idx="19" type="ctrTitle"/>
          </p:nvPr>
        </p:nvSpPr>
        <p:spPr>
          <a:xfrm>
            <a:off x="2410475" y="2769960"/>
            <a:ext cx="2322900" cy="26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Overall Design</a:t>
            </a:r>
            <a:endParaRPr b="1"/>
          </a:p>
        </p:txBody>
      </p:sp>
      <p:sp>
        <p:nvSpPr>
          <p:cNvPr id="2226" name="Google Shape;2226;p25"/>
          <p:cNvSpPr txBox="1"/>
          <p:nvPr>
            <p:ph idx="19" type="ctrTitle"/>
          </p:nvPr>
        </p:nvSpPr>
        <p:spPr>
          <a:xfrm>
            <a:off x="4840750" y="2806285"/>
            <a:ext cx="2322900" cy="26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Constraints</a:t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0" name="Shape 2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1" name="Google Shape;2231;p26"/>
          <p:cNvSpPr/>
          <p:nvPr/>
        </p:nvSpPr>
        <p:spPr>
          <a:xfrm flipH="1" rot="10800000">
            <a:off x="717600" y="1741875"/>
            <a:ext cx="1848000" cy="99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2" name="Google Shape;2232;p26"/>
          <p:cNvSpPr txBox="1"/>
          <p:nvPr>
            <p:ph type="title"/>
          </p:nvPr>
        </p:nvSpPr>
        <p:spPr>
          <a:xfrm>
            <a:off x="221825" y="1868775"/>
            <a:ext cx="5566200" cy="165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500"/>
              <a:t>What is Smart Shopping Cart?</a:t>
            </a:r>
            <a:endParaRPr b="1" sz="5500"/>
          </a:p>
        </p:txBody>
      </p:sp>
      <p:pic>
        <p:nvPicPr>
          <p:cNvPr id="2233" name="Google Shape;223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3750" y="1809475"/>
            <a:ext cx="2251625" cy="2251625"/>
          </a:xfrm>
          <a:prstGeom prst="rect">
            <a:avLst/>
          </a:prstGeom>
          <a:noFill/>
          <a:ln>
            <a:noFill/>
          </a:ln>
          <a:effectLst>
            <a:outerShdw rotWithShape="0" algn="bl" dist="9525">
              <a:srgbClr val="000000">
                <a:alpha val="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7" name="Shape 2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8" name="Google Shape;2238;p27"/>
          <p:cNvSpPr/>
          <p:nvPr/>
        </p:nvSpPr>
        <p:spPr>
          <a:xfrm>
            <a:off x="499575" y="470700"/>
            <a:ext cx="2937900" cy="229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39" name="Google Shape;223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885061">
            <a:off x="219611" y="3394035"/>
            <a:ext cx="2075080" cy="1300455"/>
          </a:xfrm>
          <a:prstGeom prst="rect">
            <a:avLst/>
          </a:prstGeom>
          <a:noFill/>
          <a:ln>
            <a:noFill/>
          </a:ln>
        </p:spPr>
      </p:pic>
      <p:sp>
        <p:nvSpPr>
          <p:cNvPr id="2240" name="Google Shape;2240;p27"/>
          <p:cNvSpPr txBox="1"/>
          <p:nvPr/>
        </p:nvSpPr>
        <p:spPr>
          <a:xfrm>
            <a:off x="1824625" y="837975"/>
            <a:ext cx="61923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bel"/>
              <a:buChar char="★"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A cart available in the supermarket benefits both the buyer and the employee.</a:t>
            </a:r>
            <a:endParaRPr b="1" sz="2000">
              <a:latin typeface="Abel"/>
              <a:ea typeface="Abel"/>
              <a:cs typeface="Abel"/>
              <a:sym typeface="A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50">
              <a:latin typeface="Abel"/>
              <a:ea typeface="Abel"/>
              <a:cs typeface="Abel"/>
              <a:sym typeface="Abe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bel"/>
              <a:buChar char="★"/>
            </a:pPr>
            <a:r>
              <a:rPr b="1" lang="en" sz="20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rPr>
              <a:t>Is a Smart Cart that</a:t>
            </a:r>
            <a:r>
              <a:rPr b="1" lang="en" sz="2000">
                <a:solidFill>
                  <a:schemeClr val="dk1"/>
                </a:solidFill>
                <a:latin typeface="Abel"/>
                <a:ea typeface="Abel"/>
                <a:cs typeface="Abel"/>
                <a:sym typeface="Abel"/>
              </a:rPr>
              <a:t> follows the customer and if you move away from him, it alert him by launching a sound using the buzzer. </a:t>
            </a:r>
            <a:endParaRPr b="1" sz="2000">
              <a:latin typeface="Abel"/>
              <a:ea typeface="Abel"/>
              <a:cs typeface="Abel"/>
              <a:sym typeface="A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Abel"/>
              <a:ea typeface="Abel"/>
              <a:cs typeface="Abel"/>
              <a:sym typeface="Abel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Abel"/>
              <a:buChar char="★"/>
            </a:pPr>
            <a:r>
              <a:rPr b="1" lang="en" sz="2000">
                <a:latin typeface="Abel"/>
                <a:ea typeface="Abel"/>
                <a:cs typeface="Abel"/>
                <a:sym typeface="Abel"/>
              </a:rPr>
              <a:t>Reads the ID of the cart, the price of the product through the barcode reader, and the weight of the product then sends it via Wi-Fi to the cashier (server).</a:t>
            </a:r>
            <a:endParaRPr b="1" sz="2000">
              <a:latin typeface="Abel"/>
              <a:ea typeface="Abel"/>
              <a:cs typeface="Abel"/>
              <a:sym typeface="Abe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4" name="Shape 2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5" name="Google Shape;2245;p28"/>
          <p:cNvSpPr/>
          <p:nvPr/>
        </p:nvSpPr>
        <p:spPr>
          <a:xfrm>
            <a:off x="715100" y="2958800"/>
            <a:ext cx="4389600" cy="603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6" name="Google Shape;2246;p28"/>
          <p:cNvSpPr txBox="1"/>
          <p:nvPr>
            <p:ph type="title"/>
          </p:nvPr>
        </p:nvSpPr>
        <p:spPr>
          <a:xfrm>
            <a:off x="715100" y="1995800"/>
            <a:ext cx="6125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6000"/>
              <a:t>Motivation</a:t>
            </a:r>
            <a:endParaRPr b="1" sz="6000"/>
          </a:p>
        </p:txBody>
      </p:sp>
      <p:grpSp>
        <p:nvGrpSpPr>
          <p:cNvPr id="2247" name="Google Shape;2247;p28"/>
          <p:cNvGrpSpPr/>
          <p:nvPr/>
        </p:nvGrpSpPr>
        <p:grpSpPr>
          <a:xfrm>
            <a:off x="343817" y="128279"/>
            <a:ext cx="579743" cy="1134819"/>
            <a:chOff x="4921825" y="870250"/>
            <a:chExt cx="407925" cy="798550"/>
          </a:xfrm>
        </p:grpSpPr>
        <p:sp>
          <p:nvSpPr>
            <p:cNvPr id="2248" name="Google Shape;2248;p28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9" name="Google Shape;2249;p28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0" name="Google Shape;2250;p28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1" name="Google Shape;2251;p28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2" name="Google Shape;2252;p28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3" name="Google Shape;2253;p28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4" name="Google Shape;2254;p28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5" name="Google Shape;2255;p28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6" name="Google Shape;2256;p28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7" name="Google Shape;2257;p28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8" name="Google Shape;2258;p28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9" name="Google Shape;2259;p28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0" name="Google Shape;2260;p28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1" name="Google Shape;2261;p28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2" name="Google Shape;2262;p28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3" name="Google Shape;2263;p28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4" name="Google Shape;2264;p28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5" name="Google Shape;2265;p28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6" name="Google Shape;2266;p28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7" name="Google Shape;2267;p28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8" name="Google Shape;2268;p28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9" name="Google Shape;2269;p28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0" name="Google Shape;2270;p28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1" name="Google Shape;2271;p28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2" name="Google Shape;2272;p28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3" name="Google Shape;2273;p28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4" name="Google Shape;2274;p28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5" name="Google Shape;2275;p28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6" name="Google Shape;2276;p28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7" name="Google Shape;2277;p28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8" name="Google Shape;2278;p28"/>
          <p:cNvGrpSpPr/>
          <p:nvPr/>
        </p:nvGrpSpPr>
        <p:grpSpPr>
          <a:xfrm>
            <a:off x="4667342" y="3792129"/>
            <a:ext cx="579743" cy="1134819"/>
            <a:chOff x="4921825" y="870250"/>
            <a:chExt cx="407925" cy="798550"/>
          </a:xfrm>
        </p:grpSpPr>
        <p:sp>
          <p:nvSpPr>
            <p:cNvPr id="2279" name="Google Shape;2279;p28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0" name="Google Shape;2280;p28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1" name="Google Shape;2281;p28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2" name="Google Shape;2282;p28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3" name="Google Shape;2283;p28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4" name="Google Shape;2284;p28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5" name="Google Shape;2285;p28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6" name="Google Shape;2286;p28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7" name="Google Shape;2287;p28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8" name="Google Shape;2288;p28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9" name="Google Shape;2289;p28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0" name="Google Shape;2290;p28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1" name="Google Shape;2291;p28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2" name="Google Shape;2292;p28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3" name="Google Shape;2293;p28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4" name="Google Shape;2294;p28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5" name="Google Shape;2295;p28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6" name="Google Shape;2296;p28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7" name="Google Shape;2297;p28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8" name="Google Shape;2298;p28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9" name="Google Shape;2299;p28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0" name="Google Shape;2300;p28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1" name="Google Shape;2301;p28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2" name="Google Shape;2302;p28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3" name="Google Shape;2303;p28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4" name="Google Shape;2304;p28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5" name="Google Shape;2305;p28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6" name="Google Shape;2306;p28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7" name="Google Shape;2307;p28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8" name="Google Shape;2308;p28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309" name="Google Shape;2309;p28"/>
          <p:cNvPicPr preferRelativeResize="0"/>
          <p:nvPr/>
        </p:nvPicPr>
        <p:blipFill rotWithShape="1">
          <a:blip r:embed="rId3">
            <a:alphaModFix/>
          </a:blip>
          <a:srcRect b="25865" l="0" r="0" t="0"/>
          <a:stretch/>
        </p:blipFill>
        <p:spPr>
          <a:xfrm>
            <a:off x="6918425" y="1134650"/>
            <a:ext cx="2225575" cy="26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3" name="Shape 2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" name="Google Shape;2314;p29"/>
          <p:cNvSpPr txBox="1"/>
          <p:nvPr>
            <p:ph idx="1" type="body"/>
          </p:nvPr>
        </p:nvSpPr>
        <p:spPr>
          <a:xfrm>
            <a:off x="372975" y="644475"/>
            <a:ext cx="7704000" cy="118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With the spread of the use of technology and computerized techniques and the increase in their importance and reliance on them, we came up with an idea to create a smart shopping cart, among its advantages: reducing the crisis, the number of employees and saving time.  And it is intended for large shopping centers and supermarkets, which are characterized by a large number of people.  This will help speed up the shopping process by reducing congestion and also benefits people who find it difficult to push the cart.</a:t>
            </a:r>
            <a:endParaRPr b="1" sz="1800"/>
          </a:p>
        </p:txBody>
      </p:sp>
      <p:sp>
        <p:nvSpPr>
          <p:cNvPr id="2315" name="Google Shape;2315;p29"/>
          <p:cNvSpPr txBox="1"/>
          <p:nvPr/>
        </p:nvSpPr>
        <p:spPr>
          <a:xfrm>
            <a:off x="11149050" y="2772900"/>
            <a:ext cx="733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bel"/>
              <a:ea typeface="Abel"/>
              <a:cs typeface="Abel"/>
              <a:sym typeface="Abel"/>
            </a:endParaRPr>
          </a:p>
        </p:txBody>
      </p:sp>
      <p:pic>
        <p:nvPicPr>
          <p:cNvPr id="2316" name="Google Shape;231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1788" y="2930739"/>
            <a:ext cx="3940425" cy="2284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0" name="Shape 2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1" name="Google Shape;2321;p30"/>
          <p:cNvSpPr/>
          <p:nvPr/>
        </p:nvSpPr>
        <p:spPr>
          <a:xfrm>
            <a:off x="713225" y="1994325"/>
            <a:ext cx="3087300" cy="229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2" name="Google Shape;2322;p30"/>
          <p:cNvSpPr txBox="1"/>
          <p:nvPr>
            <p:ph type="ctrTitle"/>
          </p:nvPr>
        </p:nvSpPr>
        <p:spPr>
          <a:xfrm>
            <a:off x="1072425" y="1749975"/>
            <a:ext cx="3858900" cy="71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700"/>
              <a:t>Features</a:t>
            </a:r>
            <a:endParaRPr b="1" sz="4700"/>
          </a:p>
        </p:txBody>
      </p:sp>
      <p:grpSp>
        <p:nvGrpSpPr>
          <p:cNvPr id="2323" name="Google Shape;2323;p30"/>
          <p:cNvGrpSpPr/>
          <p:nvPr/>
        </p:nvGrpSpPr>
        <p:grpSpPr>
          <a:xfrm>
            <a:off x="2429792" y="3633729"/>
            <a:ext cx="579743" cy="1134819"/>
            <a:chOff x="4921825" y="870250"/>
            <a:chExt cx="407925" cy="798550"/>
          </a:xfrm>
        </p:grpSpPr>
        <p:sp>
          <p:nvSpPr>
            <p:cNvPr id="2324" name="Google Shape;2324;p30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5" name="Google Shape;2325;p30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6" name="Google Shape;2326;p30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7" name="Google Shape;2327;p30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8" name="Google Shape;2328;p30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9" name="Google Shape;2329;p30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0" name="Google Shape;2330;p30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1" name="Google Shape;2331;p30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2" name="Google Shape;2332;p30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3" name="Google Shape;2333;p30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4" name="Google Shape;2334;p30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5" name="Google Shape;2335;p30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6" name="Google Shape;2336;p30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7" name="Google Shape;2337;p30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8" name="Google Shape;2338;p30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9" name="Google Shape;2339;p30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0" name="Google Shape;2340;p30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1" name="Google Shape;2341;p30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2" name="Google Shape;2342;p30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3" name="Google Shape;2343;p30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4" name="Google Shape;2344;p30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5" name="Google Shape;2345;p30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6" name="Google Shape;2346;p30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7" name="Google Shape;2347;p30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8" name="Google Shape;2348;p30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9" name="Google Shape;2349;p30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0" name="Google Shape;2350;p30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1" name="Google Shape;2351;p30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2" name="Google Shape;2352;p30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3" name="Google Shape;2353;p30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54" name="Google Shape;2354;p30"/>
          <p:cNvGrpSpPr/>
          <p:nvPr/>
        </p:nvGrpSpPr>
        <p:grpSpPr>
          <a:xfrm>
            <a:off x="962892" y="310954"/>
            <a:ext cx="579743" cy="1134819"/>
            <a:chOff x="4921825" y="870250"/>
            <a:chExt cx="407925" cy="798550"/>
          </a:xfrm>
        </p:grpSpPr>
        <p:sp>
          <p:nvSpPr>
            <p:cNvPr id="2355" name="Google Shape;2355;p30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6" name="Google Shape;2356;p30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7" name="Google Shape;2357;p30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8" name="Google Shape;2358;p30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9" name="Google Shape;2359;p30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0" name="Google Shape;2360;p30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1" name="Google Shape;2361;p30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2" name="Google Shape;2362;p30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3" name="Google Shape;2363;p30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4" name="Google Shape;2364;p30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5" name="Google Shape;2365;p30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6" name="Google Shape;2366;p30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7" name="Google Shape;2367;p30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8" name="Google Shape;2368;p30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9" name="Google Shape;2369;p30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0" name="Google Shape;2370;p30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1" name="Google Shape;2371;p30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2" name="Google Shape;2372;p30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3" name="Google Shape;2373;p30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4" name="Google Shape;2374;p30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5" name="Google Shape;2375;p30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6" name="Google Shape;2376;p30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7" name="Google Shape;2377;p30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8" name="Google Shape;2378;p30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9" name="Google Shape;2379;p30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0" name="Google Shape;2380;p30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1" name="Google Shape;2381;p30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2" name="Google Shape;2382;p30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3" name="Google Shape;2383;p30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4" name="Google Shape;2384;p30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385" name="Google Shape;2385;p30"/>
          <p:cNvPicPr preferRelativeResize="0"/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5344650" y="1445775"/>
            <a:ext cx="3310874" cy="2818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9" name="Shape 2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90" name="Google Shape;2390;p31"/>
          <p:cNvCxnSpPr>
            <a:endCxn id="2391" idx="3"/>
          </p:cNvCxnSpPr>
          <p:nvPr/>
        </p:nvCxnSpPr>
        <p:spPr>
          <a:xfrm rot="10800000">
            <a:off x="4905116" y="2215891"/>
            <a:ext cx="4164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oval"/>
            <a:tailEnd len="med" w="med" type="none"/>
          </a:ln>
        </p:spPr>
      </p:cxnSp>
      <p:cxnSp>
        <p:nvCxnSpPr>
          <p:cNvPr id="2392" name="Google Shape;2392;p31"/>
          <p:cNvCxnSpPr/>
          <p:nvPr/>
        </p:nvCxnSpPr>
        <p:spPr>
          <a:xfrm flipH="1">
            <a:off x="1698125" y="3730575"/>
            <a:ext cx="632100" cy="1230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2393" name="Google Shape;2393;p31"/>
          <p:cNvSpPr/>
          <p:nvPr/>
        </p:nvSpPr>
        <p:spPr>
          <a:xfrm flipH="1" rot="10800000">
            <a:off x="6514200" y="3501185"/>
            <a:ext cx="704400" cy="112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4" name="Google Shape;2394;p31"/>
          <p:cNvSpPr txBox="1"/>
          <p:nvPr>
            <p:ph idx="4294967295" type="ctrTitle"/>
          </p:nvPr>
        </p:nvSpPr>
        <p:spPr>
          <a:xfrm>
            <a:off x="6387972" y="3294469"/>
            <a:ext cx="1801500" cy="3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/>
              <a:t>TRACKING</a:t>
            </a:r>
            <a:endParaRPr b="1" sz="1800"/>
          </a:p>
        </p:txBody>
      </p:sp>
      <p:grpSp>
        <p:nvGrpSpPr>
          <p:cNvPr id="2395" name="Google Shape;2395;p31"/>
          <p:cNvGrpSpPr/>
          <p:nvPr/>
        </p:nvGrpSpPr>
        <p:grpSpPr>
          <a:xfrm>
            <a:off x="4905129" y="2871429"/>
            <a:ext cx="1273454" cy="1261351"/>
            <a:chOff x="2104025" y="2443226"/>
            <a:chExt cx="1007400" cy="997825"/>
          </a:xfrm>
        </p:grpSpPr>
        <p:sp>
          <p:nvSpPr>
            <p:cNvPr id="2396" name="Google Shape;2396;p31"/>
            <p:cNvSpPr/>
            <p:nvPr/>
          </p:nvSpPr>
          <p:spPr>
            <a:xfrm>
              <a:off x="2104025" y="2443226"/>
              <a:ext cx="971700" cy="969600"/>
            </a:xfrm>
            <a:prstGeom prst="roundRect">
              <a:avLst>
                <a:gd fmla="val 16667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7" name="Google Shape;2397;p31"/>
            <p:cNvSpPr/>
            <p:nvPr/>
          </p:nvSpPr>
          <p:spPr>
            <a:xfrm>
              <a:off x="2139725" y="2471451"/>
              <a:ext cx="971700" cy="969600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98" name="Google Shape;2398;p31"/>
          <p:cNvGrpSpPr/>
          <p:nvPr/>
        </p:nvGrpSpPr>
        <p:grpSpPr>
          <a:xfrm>
            <a:off x="2358198" y="2871429"/>
            <a:ext cx="1273454" cy="1261351"/>
            <a:chOff x="2104025" y="2443226"/>
            <a:chExt cx="1007400" cy="997825"/>
          </a:xfrm>
        </p:grpSpPr>
        <p:sp>
          <p:nvSpPr>
            <p:cNvPr id="2399" name="Google Shape;2399;p31"/>
            <p:cNvSpPr/>
            <p:nvPr/>
          </p:nvSpPr>
          <p:spPr>
            <a:xfrm>
              <a:off x="2104025" y="2443226"/>
              <a:ext cx="971700" cy="969600"/>
            </a:xfrm>
            <a:prstGeom prst="roundRect">
              <a:avLst>
                <a:gd fmla="val 16667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0" name="Google Shape;2400;p31"/>
            <p:cNvSpPr/>
            <p:nvPr/>
          </p:nvSpPr>
          <p:spPr>
            <a:xfrm>
              <a:off x="2139725" y="2471451"/>
              <a:ext cx="971700" cy="9696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01" name="Google Shape;2401;p31"/>
          <p:cNvGrpSpPr/>
          <p:nvPr/>
        </p:nvGrpSpPr>
        <p:grpSpPr>
          <a:xfrm>
            <a:off x="3631662" y="1567376"/>
            <a:ext cx="1273454" cy="1261351"/>
            <a:chOff x="2104025" y="2443226"/>
            <a:chExt cx="1007400" cy="997825"/>
          </a:xfrm>
        </p:grpSpPr>
        <p:sp>
          <p:nvSpPr>
            <p:cNvPr id="2402" name="Google Shape;2402;p31"/>
            <p:cNvSpPr/>
            <p:nvPr/>
          </p:nvSpPr>
          <p:spPr>
            <a:xfrm>
              <a:off x="2104025" y="2443226"/>
              <a:ext cx="971700" cy="969600"/>
            </a:xfrm>
            <a:prstGeom prst="roundRect">
              <a:avLst>
                <a:gd fmla="val 16667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1" name="Google Shape;2391;p31"/>
            <p:cNvSpPr/>
            <p:nvPr/>
          </p:nvSpPr>
          <p:spPr>
            <a:xfrm>
              <a:off x="2139725" y="2471451"/>
              <a:ext cx="971700" cy="969600"/>
            </a:xfrm>
            <a:prstGeom prst="roundRect">
              <a:avLst>
                <a:gd fmla="val 16667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03" name="Google Shape;2403;p31"/>
          <p:cNvSpPr/>
          <p:nvPr/>
        </p:nvSpPr>
        <p:spPr>
          <a:xfrm flipH="1" rot="10800000">
            <a:off x="5327702" y="2141800"/>
            <a:ext cx="869400" cy="11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4" name="Google Shape;2404;p31"/>
          <p:cNvSpPr txBox="1"/>
          <p:nvPr>
            <p:ph idx="4294967295" type="ctrTitle"/>
          </p:nvPr>
        </p:nvSpPr>
        <p:spPr>
          <a:xfrm>
            <a:off x="5321528" y="1899225"/>
            <a:ext cx="912600" cy="3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1800"/>
              <a:t>Wi-Fi</a:t>
            </a:r>
            <a:endParaRPr b="1" sz="1800"/>
          </a:p>
        </p:txBody>
      </p:sp>
      <p:sp>
        <p:nvSpPr>
          <p:cNvPr id="2405" name="Google Shape;2405;p31"/>
          <p:cNvSpPr/>
          <p:nvPr/>
        </p:nvSpPr>
        <p:spPr>
          <a:xfrm flipH="1" rot="10800000">
            <a:off x="809372" y="3794450"/>
            <a:ext cx="770100" cy="112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6" name="Google Shape;2406;p31"/>
          <p:cNvSpPr txBox="1"/>
          <p:nvPr>
            <p:ph idx="4294967295" type="ctrTitle"/>
          </p:nvPr>
        </p:nvSpPr>
        <p:spPr>
          <a:xfrm>
            <a:off x="685450" y="3384525"/>
            <a:ext cx="1548900" cy="7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1800"/>
              <a:t>BALANCE SCALE</a:t>
            </a:r>
            <a:endParaRPr b="1" sz="1800"/>
          </a:p>
        </p:txBody>
      </p:sp>
      <p:grpSp>
        <p:nvGrpSpPr>
          <p:cNvPr id="2407" name="Google Shape;2407;p31"/>
          <p:cNvGrpSpPr/>
          <p:nvPr/>
        </p:nvGrpSpPr>
        <p:grpSpPr>
          <a:xfrm flipH="1">
            <a:off x="-2285782" y="-2728990"/>
            <a:ext cx="4017967" cy="3644766"/>
            <a:chOff x="3166062" y="1034326"/>
            <a:chExt cx="6010422" cy="5452155"/>
          </a:xfrm>
        </p:grpSpPr>
        <p:sp>
          <p:nvSpPr>
            <p:cNvPr id="2408" name="Google Shape;2408;p31"/>
            <p:cNvSpPr/>
            <p:nvPr/>
          </p:nvSpPr>
          <p:spPr>
            <a:xfrm>
              <a:off x="3234090" y="1157235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9" name="Google Shape;2409;p31"/>
            <p:cNvSpPr/>
            <p:nvPr/>
          </p:nvSpPr>
          <p:spPr>
            <a:xfrm>
              <a:off x="3166062" y="1034326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10" name="Google Shape;2410;p31"/>
          <p:cNvGrpSpPr/>
          <p:nvPr/>
        </p:nvGrpSpPr>
        <p:grpSpPr>
          <a:xfrm>
            <a:off x="6938397" y="2973664"/>
            <a:ext cx="3863499" cy="3798516"/>
            <a:chOff x="3133537" y="-308699"/>
            <a:chExt cx="6010422" cy="5452155"/>
          </a:xfrm>
        </p:grpSpPr>
        <p:sp>
          <p:nvSpPr>
            <p:cNvPr id="2411" name="Google Shape;2411;p31"/>
            <p:cNvSpPr/>
            <p:nvPr/>
          </p:nvSpPr>
          <p:spPr>
            <a:xfrm>
              <a:off x="3201565" y="-185790"/>
              <a:ext cx="5942394" cy="5329246"/>
            </a:xfrm>
            <a:custGeom>
              <a:rect b="b" l="l" r="r" t="t"/>
              <a:pathLst>
                <a:path extrusionOk="0" h="81084" w="90413">
                  <a:moveTo>
                    <a:pt x="90412" y="1"/>
                  </a:moveTo>
                  <a:lnTo>
                    <a:pt x="3084" y="50747"/>
                  </a:lnTo>
                  <a:cubicBezTo>
                    <a:pt x="1293" y="51801"/>
                    <a:pt x="239" y="51702"/>
                    <a:pt x="0" y="53075"/>
                  </a:cubicBezTo>
                  <a:lnTo>
                    <a:pt x="0" y="55104"/>
                  </a:lnTo>
                  <a:cubicBezTo>
                    <a:pt x="20" y="56675"/>
                    <a:pt x="1055" y="58247"/>
                    <a:pt x="3123" y="59440"/>
                  </a:cubicBezTo>
                  <a:lnTo>
                    <a:pt x="40641" y="81083"/>
                  </a:lnTo>
                  <a:lnTo>
                    <a:pt x="88642" y="81083"/>
                  </a:lnTo>
                  <a:cubicBezTo>
                    <a:pt x="89617" y="81083"/>
                    <a:pt x="90412" y="80288"/>
                    <a:pt x="90412" y="79313"/>
                  </a:cubicBezTo>
                  <a:lnTo>
                    <a:pt x="90412" y="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2" name="Google Shape;2412;p31"/>
            <p:cNvSpPr/>
            <p:nvPr/>
          </p:nvSpPr>
          <p:spPr>
            <a:xfrm>
              <a:off x="3133537" y="-308699"/>
              <a:ext cx="6010420" cy="5452152"/>
            </a:xfrm>
            <a:custGeom>
              <a:rect b="b" l="l" r="r" t="t"/>
              <a:pathLst>
                <a:path extrusionOk="0" h="82954" w="91448">
                  <a:moveTo>
                    <a:pt x="91447" y="1"/>
                  </a:moveTo>
                  <a:lnTo>
                    <a:pt x="4119" y="50767"/>
                  </a:lnTo>
                  <a:cubicBezTo>
                    <a:pt x="1" y="53154"/>
                    <a:pt x="21" y="57033"/>
                    <a:pt x="4158" y="59440"/>
                  </a:cubicBezTo>
                  <a:lnTo>
                    <a:pt x="44899" y="82953"/>
                  </a:lnTo>
                  <a:lnTo>
                    <a:pt x="89677" y="82953"/>
                  </a:lnTo>
                  <a:cubicBezTo>
                    <a:pt x="90652" y="82953"/>
                    <a:pt x="91447" y="82158"/>
                    <a:pt x="91447" y="81183"/>
                  </a:cubicBezTo>
                  <a:lnTo>
                    <a:pt x="9144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413" name="Google Shape;2413;p31"/>
          <p:cNvCxnSpPr/>
          <p:nvPr/>
        </p:nvCxnSpPr>
        <p:spPr>
          <a:xfrm rot="10800000">
            <a:off x="6178571" y="3557119"/>
            <a:ext cx="209400" cy="60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oval"/>
            <a:tailEnd len="med" w="med" type="none"/>
          </a:ln>
        </p:spPr>
      </p:cxnSp>
      <p:grpSp>
        <p:nvGrpSpPr>
          <p:cNvPr id="2414" name="Google Shape;2414;p31"/>
          <p:cNvGrpSpPr/>
          <p:nvPr/>
        </p:nvGrpSpPr>
        <p:grpSpPr>
          <a:xfrm>
            <a:off x="1408616" y="901923"/>
            <a:ext cx="593164" cy="1161172"/>
            <a:chOff x="4921825" y="870250"/>
            <a:chExt cx="407925" cy="798550"/>
          </a:xfrm>
        </p:grpSpPr>
        <p:sp>
          <p:nvSpPr>
            <p:cNvPr id="2415" name="Google Shape;2415;p31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6" name="Google Shape;2416;p31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7" name="Google Shape;2417;p31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8" name="Google Shape;2418;p31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9" name="Google Shape;2419;p31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0" name="Google Shape;2420;p31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1" name="Google Shape;2421;p31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2" name="Google Shape;2422;p31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3" name="Google Shape;2423;p31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4" name="Google Shape;2424;p31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5" name="Google Shape;2425;p31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6" name="Google Shape;2426;p31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7" name="Google Shape;2427;p31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8" name="Google Shape;2428;p31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9" name="Google Shape;2429;p31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0" name="Google Shape;2430;p31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1" name="Google Shape;2431;p31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2" name="Google Shape;2432;p31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3" name="Google Shape;2433;p31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4" name="Google Shape;2434;p31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5" name="Google Shape;2435;p31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6" name="Google Shape;2436;p31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7" name="Google Shape;2437;p31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8" name="Google Shape;2438;p31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9" name="Google Shape;2439;p31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0" name="Google Shape;2440;p31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1" name="Google Shape;2441;p31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2" name="Google Shape;2442;p31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3" name="Google Shape;2443;p31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4" name="Google Shape;2444;p31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445" name="Google Shape;244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3688" y="1940963"/>
            <a:ext cx="549875" cy="54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6" name="Google Shape;244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9650" y="3201875"/>
            <a:ext cx="704401" cy="70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7" name="Google Shape;2447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8350" y="3205525"/>
            <a:ext cx="593149" cy="593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1" name="Shape 2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2" name="Google Shape;2452;p32"/>
          <p:cNvSpPr/>
          <p:nvPr/>
        </p:nvSpPr>
        <p:spPr>
          <a:xfrm flipH="1" rot="10800000">
            <a:off x="6098474" y="3658238"/>
            <a:ext cx="2330400" cy="112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3" name="Google Shape;2453;p32"/>
          <p:cNvSpPr txBox="1"/>
          <p:nvPr>
            <p:ph type="title"/>
          </p:nvPr>
        </p:nvSpPr>
        <p:spPr>
          <a:xfrm>
            <a:off x="3336025" y="523400"/>
            <a:ext cx="2701800" cy="73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3000">
                <a:solidFill>
                  <a:schemeClr val="dk2"/>
                </a:solidFill>
                <a:latin typeface="Abel"/>
                <a:ea typeface="Abel"/>
                <a:cs typeface="Abel"/>
                <a:sym typeface="Abel"/>
              </a:rPr>
              <a:t>Overall Design</a:t>
            </a:r>
            <a:endParaRPr b="1" sz="3000">
              <a:solidFill>
                <a:schemeClr val="dk2"/>
              </a:solidFill>
              <a:latin typeface="Abel"/>
              <a:ea typeface="Abel"/>
              <a:cs typeface="Abel"/>
              <a:sym typeface="Abel"/>
            </a:endParaRPr>
          </a:p>
        </p:txBody>
      </p:sp>
      <p:grpSp>
        <p:nvGrpSpPr>
          <p:cNvPr id="2454" name="Google Shape;2454;p32"/>
          <p:cNvGrpSpPr/>
          <p:nvPr/>
        </p:nvGrpSpPr>
        <p:grpSpPr>
          <a:xfrm>
            <a:off x="4142066" y="3243098"/>
            <a:ext cx="593164" cy="1161172"/>
            <a:chOff x="4921825" y="870250"/>
            <a:chExt cx="407925" cy="798550"/>
          </a:xfrm>
        </p:grpSpPr>
        <p:sp>
          <p:nvSpPr>
            <p:cNvPr id="2455" name="Google Shape;2455;p32"/>
            <p:cNvSpPr/>
            <p:nvPr/>
          </p:nvSpPr>
          <p:spPr>
            <a:xfrm>
              <a:off x="4921825" y="10926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9" y="0"/>
                    <a:pt x="509" y="18"/>
                    <a:pt x="452" y="54"/>
                  </a:cubicBezTo>
                  <a:cubicBezTo>
                    <a:pt x="201" y="179"/>
                    <a:pt x="0" y="530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1"/>
                  </a:cubicBezTo>
                  <a:cubicBezTo>
                    <a:pt x="702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6" name="Google Shape;2456;p32"/>
            <p:cNvSpPr/>
            <p:nvPr/>
          </p:nvSpPr>
          <p:spPr>
            <a:xfrm>
              <a:off x="5018325" y="1037425"/>
              <a:ext cx="21950" cy="26725"/>
            </a:xfrm>
            <a:custGeom>
              <a:rect b="b" l="l" r="r" t="t"/>
              <a:pathLst>
                <a:path extrusionOk="0" h="1069" w="878">
                  <a:moveTo>
                    <a:pt x="627" y="0"/>
                  </a:moveTo>
                  <a:cubicBezTo>
                    <a:pt x="564" y="0"/>
                    <a:pt x="495" y="20"/>
                    <a:pt x="426" y="58"/>
                  </a:cubicBezTo>
                  <a:cubicBezTo>
                    <a:pt x="175" y="209"/>
                    <a:pt x="0" y="509"/>
                    <a:pt x="0" y="760"/>
                  </a:cubicBezTo>
                  <a:cubicBezTo>
                    <a:pt x="0" y="969"/>
                    <a:pt x="96" y="1069"/>
                    <a:pt x="231" y="1069"/>
                  </a:cubicBezTo>
                  <a:cubicBezTo>
                    <a:pt x="290" y="1069"/>
                    <a:pt x="357" y="1049"/>
                    <a:pt x="426" y="1011"/>
                  </a:cubicBezTo>
                  <a:cubicBezTo>
                    <a:pt x="677" y="885"/>
                    <a:pt x="877" y="585"/>
                    <a:pt x="877" y="309"/>
                  </a:cubicBezTo>
                  <a:cubicBezTo>
                    <a:pt x="877" y="100"/>
                    <a:pt x="769" y="0"/>
                    <a:pt x="6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7" name="Google Shape;2457;p32"/>
            <p:cNvSpPr/>
            <p:nvPr/>
          </p:nvSpPr>
          <p:spPr>
            <a:xfrm>
              <a:off x="5114800" y="981775"/>
              <a:ext cx="21325" cy="26900"/>
            </a:xfrm>
            <a:custGeom>
              <a:rect b="b" l="l" r="r" t="t"/>
              <a:pathLst>
                <a:path extrusionOk="0" h="1076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204"/>
                    <a:pt x="1" y="530"/>
                    <a:pt x="1" y="780"/>
                  </a:cubicBezTo>
                  <a:cubicBezTo>
                    <a:pt x="1" y="969"/>
                    <a:pt x="95" y="1076"/>
                    <a:pt x="227" y="1076"/>
                  </a:cubicBezTo>
                  <a:cubicBezTo>
                    <a:pt x="287" y="1076"/>
                    <a:pt x="356" y="1053"/>
                    <a:pt x="427" y="1006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8" name="Google Shape;2458;p32"/>
            <p:cNvSpPr/>
            <p:nvPr/>
          </p:nvSpPr>
          <p:spPr>
            <a:xfrm>
              <a:off x="5210050" y="9260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204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580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9" name="Google Shape;2459;p32"/>
            <p:cNvSpPr/>
            <p:nvPr/>
          </p:nvSpPr>
          <p:spPr>
            <a:xfrm>
              <a:off x="5306525" y="8702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16" y="0"/>
                  </a:moveTo>
                  <a:cubicBezTo>
                    <a:pt x="556" y="0"/>
                    <a:pt x="492" y="18"/>
                    <a:pt x="427" y="53"/>
                  </a:cubicBezTo>
                  <a:cubicBezTo>
                    <a:pt x="226" y="229"/>
                    <a:pt x="1" y="505"/>
                    <a:pt x="1" y="780"/>
                  </a:cubicBezTo>
                  <a:cubicBezTo>
                    <a:pt x="1" y="977"/>
                    <a:pt x="103" y="1084"/>
                    <a:pt x="243" y="1084"/>
                  </a:cubicBezTo>
                  <a:cubicBezTo>
                    <a:pt x="300" y="1084"/>
                    <a:pt x="362" y="1067"/>
                    <a:pt x="427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0" name="Google Shape;2460;p32"/>
            <p:cNvSpPr/>
            <p:nvPr/>
          </p:nvSpPr>
          <p:spPr>
            <a:xfrm>
              <a:off x="4921825" y="12034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26" y="209"/>
                    <a:pt x="25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10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1" name="Google Shape;2461;p32"/>
            <p:cNvSpPr/>
            <p:nvPr/>
          </p:nvSpPr>
          <p:spPr>
            <a:xfrm>
              <a:off x="4922450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01" y="204"/>
                    <a:pt x="0" y="530"/>
                    <a:pt x="0" y="781"/>
                  </a:cubicBezTo>
                  <a:cubicBezTo>
                    <a:pt x="0" y="977"/>
                    <a:pt x="102" y="1085"/>
                    <a:pt x="252" y="1085"/>
                  </a:cubicBezTo>
                  <a:cubicBezTo>
                    <a:pt x="312" y="1085"/>
                    <a:pt x="380" y="1067"/>
                    <a:pt x="452" y="1031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2" name="Google Shape;2462;p32"/>
            <p:cNvSpPr/>
            <p:nvPr/>
          </p:nvSpPr>
          <p:spPr>
            <a:xfrm>
              <a:off x="4922450" y="14247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2" y="54"/>
                  </a:cubicBezTo>
                  <a:cubicBezTo>
                    <a:pt x="226" y="179"/>
                    <a:pt x="51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2" y="1032"/>
                  </a:cubicBezTo>
                  <a:cubicBezTo>
                    <a:pt x="702" y="906"/>
                    <a:pt x="878" y="605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3" name="Google Shape;2463;p32"/>
            <p:cNvSpPr/>
            <p:nvPr/>
          </p:nvSpPr>
          <p:spPr>
            <a:xfrm>
              <a:off x="4923700" y="1535550"/>
              <a:ext cx="21325" cy="26725"/>
            </a:xfrm>
            <a:custGeom>
              <a:rect b="b" l="l" r="r" t="t"/>
              <a:pathLst>
                <a:path extrusionOk="0" h="1069" w="853">
                  <a:moveTo>
                    <a:pt x="622" y="0"/>
                  </a:moveTo>
                  <a:cubicBezTo>
                    <a:pt x="563" y="0"/>
                    <a:pt x="496" y="20"/>
                    <a:pt x="427" y="58"/>
                  </a:cubicBezTo>
                  <a:cubicBezTo>
                    <a:pt x="176" y="183"/>
                    <a:pt x="1" y="484"/>
                    <a:pt x="1" y="760"/>
                  </a:cubicBezTo>
                  <a:cubicBezTo>
                    <a:pt x="1" y="968"/>
                    <a:pt x="97" y="1069"/>
                    <a:pt x="231" y="1069"/>
                  </a:cubicBezTo>
                  <a:cubicBezTo>
                    <a:pt x="291" y="1069"/>
                    <a:pt x="357" y="1049"/>
                    <a:pt x="427" y="1011"/>
                  </a:cubicBezTo>
                  <a:cubicBezTo>
                    <a:pt x="677" y="885"/>
                    <a:pt x="853" y="584"/>
                    <a:pt x="853" y="309"/>
                  </a:cubicBezTo>
                  <a:cubicBezTo>
                    <a:pt x="853" y="100"/>
                    <a:pt x="756" y="0"/>
                    <a:pt x="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4" name="Google Shape;2464;p32"/>
            <p:cNvSpPr/>
            <p:nvPr/>
          </p:nvSpPr>
          <p:spPr>
            <a:xfrm>
              <a:off x="501832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201" y="205"/>
                    <a:pt x="0" y="480"/>
                    <a:pt x="0" y="781"/>
                  </a:cubicBezTo>
                  <a:cubicBezTo>
                    <a:pt x="0" y="978"/>
                    <a:pt x="102" y="1085"/>
                    <a:pt x="242" y="1085"/>
                  </a:cubicBezTo>
                  <a:cubicBezTo>
                    <a:pt x="299" y="1085"/>
                    <a:pt x="361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5" name="Google Shape;2465;p32"/>
            <p:cNvSpPr/>
            <p:nvPr/>
          </p:nvSpPr>
          <p:spPr>
            <a:xfrm>
              <a:off x="5114800" y="10920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201" y="204"/>
                    <a:pt x="1" y="530"/>
                    <a:pt x="1" y="781"/>
                  </a:cubicBezTo>
                  <a:cubicBezTo>
                    <a:pt x="1" y="977"/>
                    <a:pt x="103" y="1085"/>
                    <a:pt x="243" y="1085"/>
                  </a:cubicBezTo>
                  <a:cubicBezTo>
                    <a:pt x="299" y="1085"/>
                    <a:pt x="362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6" name="Google Shape;2466;p32"/>
            <p:cNvSpPr/>
            <p:nvPr/>
          </p:nvSpPr>
          <p:spPr>
            <a:xfrm>
              <a:off x="5210675" y="10362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01" y="230"/>
                    <a:pt x="0" y="53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0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7" name="Google Shape;2467;p32"/>
            <p:cNvSpPr/>
            <p:nvPr/>
          </p:nvSpPr>
          <p:spPr>
            <a:xfrm>
              <a:off x="5307150" y="981775"/>
              <a:ext cx="21975" cy="26900"/>
            </a:xfrm>
            <a:custGeom>
              <a:rect b="b" l="l" r="r" t="t"/>
              <a:pathLst>
                <a:path extrusionOk="0" h="1076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01" y="179"/>
                    <a:pt x="1" y="480"/>
                    <a:pt x="1" y="780"/>
                  </a:cubicBezTo>
                  <a:cubicBezTo>
                    <a:pt x="1" y="969"/>
                    <a:pt x="107" y="1076"/>
                    <a:pt x="246" y="1076"/>
                  </a:cubicBezTo>
                  <a:cubicBezTo>
                    <a:pt x="310" y="1076"/>
                    <a:pt x="381" y="1053"/>
                    <a:pt x="452" y="1006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8" name="Google Shape;2468;p32"/>
            <p:cNvSpPr/>
            <p:nvPr/>
          </p:nvSpPr>
          <p:spPr>
            <a:xfrm>
              <a:off x="5018950" y="12581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7"/>
                    <a:pt x="451" y="53"/>
                  </a:cubicBezTo>
                  <a:cubicBezTo>
                    <a:pt x="176" y="204"/>
                    <a:pt x="0" y="504"/>
                    <a:pt x="0" y="780"/>
                  </a:cubicBezTo>
                  <a:cubicBezTo>
                    <a:pt x="0" y="977"/>
                    <a:pt x="115" y="1084"/>
                    <a:pt x="262" y="1084"/>
                  </a:cubicBezTo>
                  <a:cubicBezTo>
                    <a:pt x="322" y="1084"/>
                    <a:pt x="387" y="1067"/>
                    <a:pt x="451" y="1031"/>
                  </a:cubicBezTo>
                  <a:cubicBezTo>
                    <a:pt x="702" y="905"/>
                    <a:pt x="877" y="580"/>
                    <a:pt x="877" y="304"/>
                  </a:cubicBezTo>
                  <a:cubicBezTo>
                    <a:pt x="877" y="107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9" name="Google Shape;2469;p32"/>
            <p:cNvSpPr/>
            <p:nvPr/>
          </p:nvSpPr>
          <p:spPr>
            <a:xfrm>
              <a:off x="5018950" y="1369225"/>
              <a:ext cx="21950" cy="27000"/>
            </a:xfrm>
            <a:custGeom>
              <a:rect b="b" l="l" r="r" t="t"/>
              <a:pathLst>
                <a:path extrusionOk="0" h="1080" w="878">
                  <a:moveTo>
                    <a:pt x="637" y="0"/>
                  </a:moveTo>
                  <a:cubicBezTo>
                    <a:pt x="578" y="0"/>
                    <a:pt x="513" y="23"/>
                    <a:pt x="451" y="70"/>
                  </a:cubicBezTo>
                  <a:cubicBezTo>
                    <a:pt x="176" y="195"/>
                    <a:pt x="0" y="496"/>
                    <a:pt x="0" y="771"/>
                  </a:cubicBezTo>
                  <a:cubicBezTo>
                    <a:pt x="0" y="980"/>
                    <a:pt x="109" y="1080"/>
                    <a:pt x="250" y="1080"/>
                  </a:cubicBezTo>
                  <a:cubicBezTo>
                    <a:pt x="313" y="1080"/>
                    <a:pt x="382" y="1060"/>
                    <a:pt x="451" y="1022"/>
                  </a:cubicBezTo>
                  <a:cubicBezTo>
                    <a:pt x="702" y="897"/>
                    <a:pt x="877" y="596"/>
                    <a:pt x="877" y="320"/>
                  </a:cubicBezTo>
                  <a:cubicBezTo>
                    <a:pt x="877" y="113"/>
                    <a:pt x="770" y="0"/>
                    <a:pt x="6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0" name="Google Shape;2470;p32"/>
            <p:cNvSpPr/>
            <p:nvPr/>
          </p:nvSpPr>
          <p:spPr>
            <a:xfrm>
              <a:off x="5018950" y="147990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0"/>
                  </a:moveTo>
                  <a:cubicBezTo>
                    <a:pt x="568" y="0"/>
                    <a:pt x="509" y="18"/>
                    <a:pt x="451" y="54"/>
                  </a:cubicBezTo>
                  <a:cubicBezTo>
                    <a:pt x="226" y="179"/>
                    <a:pt x="25" y="505"/>
                    <a:pt x="0" y="780"/>
                  </a:cubicBezTo>
                  <a:cubicBezTo>
                    <a:pt x="0" y="977"/>
                    <a:pt x="102" y="1084"/>
                    <a:pt x="251" y="1084"/>
                  </a:cubicBezTo>
                  <a:cubicBezTo>
                    <a:pt x="312" y="1084"/>
                    <a:pt x="379" y="1067"/>
                    <a:pt x="451" y="1031"/>
                  </a:cubicBezTo>
                  <a:cubicBezTo>
                    <a:pt x="702" y="906"/>
                    <a:pt x="877" y="580"/>
                    <a:pt x="877" y="304"/>
                  </a:cubicBezTo>
                  <a:cubicBezTo>
                    <a:pt x="877" y="108"/>
                    <a:pt x="763" y="0"/>
                    <a:pt x="62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1" name="Google Shape;2471;p32"/>
            <p:cNvSpPr/>
            <p:nvPr/>
          </p:nvSpPr>
          <p:spPr>
            <a:xfrm>
              <a:off x="5114800" y="1203450"/>
              <a:ext cx="21325" cy="26750"/>
            </a:xfrm>
            <a:custGeom>
              <a:rect b="b" l="l" r="r" t="t"/>
              <a:pathLst>
                <a:path extrusionOk="0" h="1070" w="853">
                  <a:moveTo>
                    <a:pt x="622" y="1"/>
                  </a:moveTo>
                  <a:cubicBezTo>
                    <a:pt x="563" y="1"/>
                    <a:pt x="496" y="20"/>
                    <a:pt x="427" y="59"/>
                  </a:cubicBezTo>
                  <a:cubicBezTo>
                    <a:pt x="201" y="184"/>
                    <a:pt x="26" y="485"/>
                    <a:pt x="1" y="761"/>
                  </a:cubicBezTo>
                  <a:cubicBezTo>
                    <a:pt x="1" y="969"/>
                    <a:pt x="85" y="1069"/>
                    <a:pt x="220" y="1069"/>
                  </a:cubicBezTo>
                  <a:cubicBezTo>
                    <a:pt x="280" y="1069"/>
                    <a:pt x="350" y="1050"/>
                    <a:pt x="427" y="1011"/>
                  </a:cubicBezTo>
                  <a:cubicBezTo>
                    <a:pt x="677" y="886"/>
                    <a:pt x="853" y="585"/>
                    <a:pt x="853" y="310"/>
                  </a:cubicBezTo>
                  <a:cubicBezTo>
                    <a:pt x="853" y="101"/>
                    <a:pt x="756" y="1"/>
                    <a:pt x="6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2" name="Google Shape;2472;p32"/>
            <p:cNvSpPr/>
            <p:nvPr/>
          </p:nvSpPr>
          <p:spPr>
            <a:xfrm>
              <a:off x="5210675" y="11478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35" y="1"/>
                  </a:moveTo>
                  <a:cubicBezTo>
                    <a:pt x="579" y="1"/>
                    <a:pt x="516" y="18"/>
                    <a:pt x="451" y="54"/>
                  </a:cubicBezTo>
                  <a:cubicBezTo>
                    <a:pt x="226" y="180"/>
                    <a:pt x="0" y="480"/>
                    <a:pt x="0" y="781"/>
                  </a:cubicBezTo>
                  <a:cubicBezTo>
                    <a:pt x="0" y="978"/>
                    <a:pt x="115" y="1085"/>
                    <a:pt x="263" y="1085"/>
                  </a:cubicBezTo>
                  <a:cubicBezTo>
                    <a:pt x="322" y="1085"/>
                    <a:pt x="387" y="1068"/>
                    <a:pt x="451" y="1032"/>
                  </a:cubicBezTo>
                  <a:cubicBezTo>
                    <a:pt x="702" y="906"/>
                    <a:pt x="878" y="581"/>
                    <a:pt x="878" y="305"/>
                  </a:cubicBezTo>
                  <a:cubicBezTo>
                    <a:pt x="878" y="108"/>
                    <a:pt x="776" y="1"/>
                    <a:pt x="6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3" name="Google Shape;2473;p32"/>
            <p:cNvSpPr/>
            <p:nvPr/>
          </p:nvSpPr>
          <p:spPr>
            <a:xfrm>
              <a:off x="5307150" y="1092050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580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4" name="Google Shape;2474;p32"/>
            <p:cNvSpPr/>
            <p:nvPr/>
          </p:nvSpPr>
          <p:spPr>
            <a:xfrm>
              <a:off x="5115425" y="1313850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176" y="179"/>
                    <a:pt x="1" y="48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5" name="Google Shape;2475;p32"/>
            <p:cNvSpPr/>
            <p:nvPr/>
          </p:nvSpPr>
          <p:spPr>
            <a:xfrm>
              <a:off x="5115425" y="142412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16" y="1"/>
                  </a:moveTo>
                  <a:cubicBezTo>
                    <a:pt x="556" y="1"/>
                    <a:pt x="492" y="18"/>
                    <a:pt x="427" y="54"/>
                  </a:cubicBezTo>
                  <a:cubicBezTo>
                    <a:pt x="226" y="179"/>
                    <a:pt x="26" y="530"/>
                    <a:pt x="1" y="781"/>
                  </a:cubicBezTo>
                  <a:cubicBezTo>
                    <a:pt x="1" y="977"/>
                    <a:pt x="90" y="1085"/>
                    <a:pt x="232" y="1085"/>
                  </a:cubicBezTo>
                  <a:cubicBezTo>
                    <a:pt x="289" y="1085"/>
                    <a:pt x="355" y="1067"/>
                    <a:pt x="427" y="1031"/>
                  </a:cubicBezTo>
                  <a:cubicBezTo>
                    <a:pt x="677" y="906"/>
                    <a:pt x="878" y="580"/>
                    <a:pt x="878" y="305"/>
                  </a:cubicBezTo>
                  <a:cubicBezTo>
                    <a:pt x="878" y="108"/>
                    <a:pt x="763" y="1"/>
                    <a:pt x="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6" name="Google Shape;2476;p32"/>
            <p:cNvSpPr/>
            <p:nvPr/>
          </p:nvSpPr>
          <p:spPr>
            <a:xfrm>
              <a:off x="5211300" y="1258100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01" y="179"/>
                    <a:pt x="0" y="530"/>
                    <a:pt x="25" y="780"/>
                  </a:cubicBezTo>
                  <a:cubicBezTo>
                    <a:pt x="25" y="977"/>
                    <a:pt x="115" y="1084"/>
                    <a:pt x="257" y="1084"/>
                  </a:cubicBezTo>
                  <a:cubicBezTo>
                    <a:pt x="314" y="1084"/>
                    <a:pt x="380" y="1067"/>
                    <a:pt x="452" y="1031"/>
                  </a:cubicBezTo>
                  <a:cubicBezTo>
                    <a:pt x="702" y="905"/>
                    <a:pt x="903" y="580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7" name="Google Shape;2477;p32"/>
            <p:cNvSpPr/>
            <p:nvPr/>
          </p:nvSpPr>
          <p:spPr>
            <a:xfrm>
              <a:off x="5307150" y="1202325"/>
              <a:ext cx="21975" cy="27125"/>
            </a:xfrm>
            <a:custGeom>
              <a:rect b="b" l="l" r="r" t="t"/>
              <a:pathLst>
                <a:path extrusionOk="0" h="1085" w="879">
                  <a:moveTo>
                    <a:pt x="625" y="0"/>
                  </a:moveTo>
                  <a:cubicBezTo>
                    <a:pt x="569" y="0"/>
                    <a:pt x="510" y="18"/>
                    <a:pt x="452" y="54"/>
                  </a:cubicBezTo>
                  <a:cubicBezTo>
                    <a:pt x="227" y="179"/>
                    <a:pt x="26" y="530"/>
                    <a:pt x="1" y="781"/>
                  </a:cubicBezTo>
                  <a:cubicBezTo>
                    <a:pt x="1" y="977"/>
                    <a:pt x="116" y="1085"/>
                    <a:pt x="263" y="1085"/>
                  </a:cubicBezTo>
                  <a:cubicBezTo>
                    <a:pt x="323" y="1085"/>
                    <a:pt x="387" y="1067"/>
                    <a:pt x="452" y="1031"/>
                  </a:cubicBezTo>
                  <a:cubicBezTo>
                    <a:pt x="678" y="906"/>
                    <a:pt x="878" y="605"/>
                    <a:pt x="878" y="304"/>
                  </a:cubicBezTo>
                  <a:cubicBezTo>
                    <a:pt x="878" y="108"/>
                    <a:pt x="763" y="0"/>
                    <a:pt x="6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8" name="Google Shape;2478;p32"/>
            <p:cNvSpPr/>
            <p:nvPr/>
          </p:nvSpPr>
          <p:spPr>
            <a:xfrm>
              <a:off x="5307800" y="131310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47" y="1"/>
                  </a:moveTo>
                  <a:cubicBezTo>
                    <a:pt x="587" y="1"/>
                    <a:pt x="520" y="20"/>
                    <a:pt x="451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8" y="1069"/>
                    <a:pt x="250" y="1069"/>
                  </a:cubicBezTo>
                  <a:cubicBezTo>
                    <a:pt x="313" y="1069"/>
                    <a:pt x="382" y="1050"/>
                    <a:pt x="451" y="1011"/>
                  </a:cubicBezTo>
                  <a:cubicBezTo>
                    <a:pt x="702" y="886"/>
                    <a:pt x="877" y="585"/>
                    <a:pt x="877" y="310"/>
                  </a:cubicBezTo>
                  <a:cubicBezTo>
                    <a:pt x="877" y="101"/>
                    <a:pt x="781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9" name="Google Shape;2479;p32"/>
            <p:cNvSpPr/>
            <p:nvPr/>
          </p:nvSpPr>
          <p:spPr>
            <a:xfrm>
              <a:off x="5211300" y="1368375"/>
              <a:ext cx="22575" cy="27125"/>
            </a:xfrm>
            <a:custGeom>
              <a:rect b="b" l="l" r="r" t="t"/>
              <a:pathLst>
                <a:path extrusionOk="0" h="1085" w="903">
                  <a:moveTo>
                    <a:pt x="640" y="0"/>
                  </a:moveTo>
                  <a:cubicBezTo>
                    <a:pt x="581" y="0"/>
                    <a:pt x="516" y="17"/>
                    <a:pt x="452" y="53"/>
                  </a:cubicBezTo>
                  <a:cubicBezTo>
                    <a:pt x="226" y="179"/>
                    <a:pt x="0" y="530"/>
                    <a:pt x="25" y="780"/>
                  </a:cubicBezTo>
                  <a:cubicBezTo>
                    <a:pt x="25" y="977"/>
                    <a:pt x="127" y="1084"/>
                    <a:pt x="268" y="1084"/>
                  </a:cubicBezTo>
                  <a:cubicBezTo>
                    <a:pt x="324" y="1084"/>
                    <a:pt x="387" y="1067"/>
                    <a:pt x="452" y="1031"/>
                  </a:cubicBezTo>
                  <a:cubicBezTo>
                    <a:pt x="702" y="906"/>
                    <a:pt x="903" y="605"/>
                    <a:pt x="903" y="304"/>
                  </a:cubicBezTo>
                  <a:cubicBezTo>
                    <a:pt x="903" y="107"/>
                    <a:pt x="788" y="0"/>
                    <a:pt x="6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0" name="Google Shape;2480;p32"/>
            <p:cNvSpPr/>
            <p:nvPr/>
          </p:nvSpPr>
          <p:spPr>
            <a:xfrm>
              <a:off x="4921825" y="1642050"/>
              <a:ext cx="21950" cy="26750"/>
            </a:xfrm>
            <a:custGeom>
              <a:rect b="b" l="l" r="r" t="t"/>
              <a:pathLst>
                <a:path extrusionOk="0" h="1070" w="878">
                  <a:moveTo>
                    <a:pt x="636" y="1"/>
                  </a:moveTo>
                  <a:cubicBezTo>
                    <a:pt x="577" y="1"/>
                    <a:pt x="513" y="20"/>
                    <a:pt x="452" y="59"/>
                  </a:cubicBezTo>
                  <a:cubicBezTo>
                    <a:pt x="201" y="184"/>
                    <a:pt x="0" y="510"/>
                    <a:pt x="0" y="761"/>
                  </a:cubicBezTo>
                  <a:cubicBezTo>
                    <a:pt x="0" y="969"/>
                    <a:pt x="109" y="1069"/>
                    <a:pt x="251" y="1069"/>
                  </a:cubicBezTo>
                  <a:cubicBezTo>
                    <a:pt x="313" y="1069"/>
                    <a:pt x="382" y="1050"/>
                    <a:pt x="452" y="1011"/>
                  </a:cubicBezTo>
                  <a:cubicBezTo>
                    <a:pt x="702" y="886"/>
                    <a:pt x="878" y="585"/>
                    <a:pt x="878" y="309"/>
                  </a:cubicBezTo>
                  <a:cubicBezTo>
                    <a:pt x="878" y="101"/>
                    <a:pt x="769" y="1"/>
                    <a:pt x="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1" name="Google Shape;2481;p32"/>
            <p:cNvSpPr/>
            <p:nvPr/>
          </p:nvSpPr>
          <p:spPr>
            <a:xfrm>
              <a:off x="5018325" y="1586400"/>
              <a:ext cx="21950" cy="27150"/>
            </a:xfrm>
            <a:custGeom>
              <a:rect b="b" l="l" r="r" t="t"/>
              <a:pathLst>
                <a:path extrusionOk="0" h="1086" w="878">
                  <a:moveTo>
                    <a:pt x="615" y="1"/>
                  </a:moveTo>
                  <a:cubicBezTo>
                    <a:pt x="556" y="1"/>
                    <a:pt x="491" y="18"/>
                    <a:pt x="426" y="54"/>
                  </a:cubicBezTo>
                  <a:cubicBezTo>
                    <a:pt x="175" y="180"/>
                    <a:pt x="0" y="480"/>
                    <a:pt x="0" y="781"/>
                  </a:cubicBezTo>
                  <a:cubicBezTo>
                    <a:pt x="0" y="978"/>
                    <a:pt x="89" y="1085"/>
                    <a:pt x="231" y="1085"/>
                  </a:cubicBezTo>
                  <a:cubicBezTo>
                    <a:pt x="288" y="1085"/>
                    <a:pt x="354" y="1068"/>
                    <a:pt x="426" y="1032"/>
                  </a:cubicBezTo>
                  <a:cubicBezTo>
                    <a:pt x="677" y="906"/>
                    <a:pt x="877" y="581"/>
                    <a:pt x="877" y="305"/>
                  </a:cubicBezTo>
                  <a:cubicBezTo>
                    <a:pt x="877" y="108"/>
                    <a:pt x="763" y="1"/>
                    <a:pt x="6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2" name="Google Shape;2482;p32"/>
            <p:cNvSpPr/>
            <p:nvPr/>
          </p:nvSpPr>
          <p:spPr>
            <a:xfrm>
              <a:off x="5114800" y="1530650"/>
              <a:ext cx="21325" cy="27125"/>
            </a:xfrm>
            <a:custGeom>
              <a:rect b="b" l="l" r="r" t="t"/>
              <a:pathLst>
                <a:path extrusionOk="0" h="1085" w="853">
                  <a:moveTo>
                    <a:pt x="611" y="0"/>
                  </a:moveTo>
                  <a:cubicBezTo>
                    <a:pt x="554" y="0"/>
                    <a:pt x="491" y="18"/>
                    <a:pt x="427" y="54"/>
                  </a:cubicBezTo>
                  <a:cubicBezTo>
                    <a:pt x="176" y="179"/>
                    <a:pt x="1" y="530"/>
                    <a:pt x="1" y="780"/>
                  </a:cubicBezTo>
                  <a:cubicBezTo>
                    <a:pt x="1" y="977"/>
                    <a:pt x="90" y="1084"/>
                    <a:pt x="232" y="1084"/>
                  </a:cubicBezTo>
                  <a:cubicBezTo>
                    <a:pt x="289" y="1084"/>
                    <a:pt x="355" y="1067"/>
                    <a:pt x="427" y="1031"/>
                  </a:cubicBezTo>
                  <a:cubicBezTo>
                    <a:pt x="677" y="906"/>
                    <a:pt x="853" y="580"/>
                    <a:pt x="853" y="304"/>
                  </a:cubicBezTo>
                  <a:cubicBezTo>
                    <a:pt x="853" y="108"/>
                    <a:pt x="751" y="0"/>
                    <a:pt x="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3" name="Google Shape;2483;p32"/>
            <p:cNvSpPr/>
            <p:nvPr/>
          </p:nvSpPr>
          <p:spPr>
            <a:xfrm>
              <a:off x="5210050" y="1474875"/>
              <a:ext cx="21950" cy="27125"/>
            </a:xfrm>
            <a:custGeom>
              <a:rect b="b" l="l" r="r" t="t"/>
              <a:pathLst>
                <a:path extrusionOk="0" h="1085" w="878">
                  <a:moveTo>
                    <a:pt x="624" y="1"/>
                  </a:moveTo>
                  <a:cubicBezTo>
                    <a:pt x="568" y="1"/>
                    <a:pt x="509" y="18"/>
                    <a:pt x="451" y="54"/>
                  </a:cubicBezTo>
                  <a:cubicBezTo>
                    <a:pt x="226" y="179"/>
                    <a:pt x="0" y="505"/>
                    <a:pt x="0" y="781"/>
                  </a:cubicBezTo>
                  <a:cubicBezTo>
                    <a:pt x="0" y="977"/>
                    <a:pt x="115" y="1085"/>
                    <a:pt x="263" y="1085"/>
                  </a:cubicBezTo>
                  <a:cubicBezTo>
                    <a:pt x="322" y="1085"/>
                    <a:pt x="387" y="1067"/>
                    <a:pt x="451" y="1032"/>
                  </a:cubicBezTo>
                  <a:cubicBezTo>
                    <a:pt x="677" y="906"/>
                    <a:pt x="877" y="605"/>
                    <a:pt x="877" y="305"/>
                  </a:cubicBezTo>
                  <a:cubicBezTo>
                    <a:pt x="877" y="108"/>
                    <a:pt x="763" y="1"/>
                    <a:pt x="6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4" name="Google Shape;2484;p32"/>
            <p:cNvSpPr/>
            <p:nvPr/>
          </p:nvSpPr>
          <p:spPr>
            <a:xfrm>
              <a:off x="5306525" y="1419625"/>
              <a:ext cx="21975" cy="26725"/>
            </a:xfrm>
            <a:custGeom>
              <a:rect b="b" l="l" r="r" t="t"/>
              <a:pathLst>
                <a:path extrusionOk="0" h="1069" w="879">
                  <a:moveTo>
                    <a:pt x="628" y="1"/>
                  </a:moveTo>
                  <a:cubicBezTo>
                    <a:pt x="565" y="1"/>
                    <a:pt x="496" y="20"/>
                    <a:pt x="427" y="59"/>
                  </a:cubicBezTo>
                  <a:cubicBezTo>
                    <a:pt x="226" y="184"/>
                    <a:pt x="1" y="485"/>
                    <a:pt x="1" y="760"/>
                  </a:cubicBezTo>
                  <a:cubicBezTo>
                    <a:pt x="1" y="969"/>
                    <a:pt x="97" y="1069"/>
                    <a:pt x="232" y="1069"/>
                  </a:cubicBezTo>
                  <a:cubicBezTo>
                    <a:pt x="291" y="1069"/>
                    <a:pt x="358" y="1049"/>
                    <a:pt x="427" y="1011"/>
                  </a:cubicBezTo>
                  <a:cubicBezTo>
                    <a:pt x="678" y="886"/>
                    <a:pt x="878" y="585"/>
                    <a:pt x="878" y="309"/>
                  </a:cubicBezTo>
                  <a:cubicBezTo>
                    <a:pt x="878" y="101"/>
                    <a:pt x="770" y="1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485" name="Google Shape;248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4433" y="2055100"/>
            <a:ext cx="3433866" cy="245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6" name="Google Shape;2486;p32"/>
          <p:cNvPicPr preferRelativeResize="0"/>
          <p:nvPr/>
        </p:nvPicPr>
        <p:blipFill rotWithShape="1">
          <a:blip r:embed="rId4">
            <a:alphaModFix/>
          </a:blip>
          <a:srcRect b="26691" l="0" r="0" t="0"/>
          <a:stretch/>
        </p:blipFill>
        <p:spPr>
          <a:xfrm>
            <a:off x="5974525" y="2055100"/>
            <a:ext cx="2911450" cy="24567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nline Shopping MK Plan by Slidesgo">
  <a:themeElements>
    <a:clrScheme name="Simple Light">
      <a:dk1>
        <a:srgbClr val="000000"/>
      </a:dk1>
      <a:lt1>
        <a:srgbClr val="FFFFFF"/>
      </a:lt1>
      <a:dk2>
        <a:srgbClr val="686868"/>
      </a:dk2>
      <a:lt2>
        <a:srgbClr val="EFE4C8"/>
      </a:lt2>
      <a:accent1>
        <a:srgbClr val="EFEFEF"/>
      </a:accent1>
      <a:accent2>
        <a:srgbClr val="D7E7E7"/>
      </a:accent2>
      <a:accent3>
        <a:srgbClr val="A3D6D7"/>
      </a:accent3>
      <a:accent4>
        <a:srgbClr val="EBB7B0"/>
      </a:accent4>
      <a:accent5>
        <a:srgbClr val="F19082"/>
      </a:accent5>
      <a:accent6>
        <a:srgbClr val="CD4A38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