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Lst>
  <p:sldIdLst>
    <p:sldId id="256" r:id="rId2"/>
    <p:sldId id="257" r:id="rId3"/>
    <p:sldId id="299" r:id="rId4"/>
    <p:sldId id="259" r:id="rId5"/>
    <p:sldId id="295" r:id="rId6"/>
    <p:sldId id="296" r:id="rId7"/>
    <p:sldId id="300" r:id="rId8"/>
    <p:sldId id="301" r:id="rId9"/>
    <p:sldId id="302" r:id="rId10"/>
    <p:sldId id="303" r:id="rId11"/>
    <p:sldId id="260" r:id="rId12"/>
    <p:sldId id="261" r:id="rId13"/>
    <p:sldId id="297" r:id="rId14"/>
    <p:sldId id="305" r:id="rId15"/>
    <p:sldId id="304" r:id="rId16"/>
    <p:sldId id="298" r:id="rId17"/>
    <p:sldId id="307" r:id="rId18"/>
    <p:sldId id="308" r:id="rId19"/>
    <p:sldId id="262" r:id="rId20"/>
    <p:sldId id="264" r:id="rId21"/>
    <p:sldId id="263" r:id="rId22"/>
    <p:sldId id="306" r:id="rId23"/>
    <p:sldId id="309" r:id="rId24"/>
    <p:sldId id="278"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574" autoAdjust="0"/>
    <p:restoredTop sz="94660"/>
  </p:normalViewPr>
  <p:slideViewPr>
    <p:cSldViewPr snapToGrid="0">
      <p:cViewPr varScale="1">
        <p:scale>
          <a:sx n="74" d="100"/>
          <a:sy n="74" d="100"/>
        </p:scale>
        <p:origin x="67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5687FD4-3442-4874-B09F-BED6E568F334}" type="datetimeFigureOut">
              <a:rPr lang="en-US" smtClean="0"/>
              <a:t>12/21/2016</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84F2AFDA-65CB-4549-BC36-C5F98873CE84}" type="slidenum">
              <a:rPr lang="en-US" smtClean="0"/>
              <a:t>‹#›</a:t>
            </a:fld>
            <a:endParaRPr lang="en-US"/>
          </a:p>
        </p:txBody>
      </p:sp>
    </p:spTree>
    <p:extLst>
      <p:ext uri="{BB962C8B-B14F-4D97-AF65-F5344CB8AC3E}">
        <p14:creationId xmlns:p14="http://schemas.microsoft.com/office/powerpoint/2010/main" val="18029243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5687FD4-3442-4874-B09F-BED6E568F334}" type="datetimeFigureOut">
              <a:rPr lang="en-US" smtClean="0"/>
              <a:t>12/21/2016</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4F2AFDA-65CB-4549-BC36-C5F98873CE84}" type="slidenum">
              <a:rPr lang="en-US" smtClean="0"/>
              <a:t>‹#›</a:t>
            </a:fld>
            <a:endParaRPr lang="en-US"/>
          </a:p>
        </p:txBody>
      </p:sp>
    </p:spTree>
    <p:extLst>
      <p:ext uri="{BB962C8B-B14F-4D97-AF65-F5344CB8AC3E}">
        <p14:creationId xmlns:p14="http://schemas.microsoft.com/office/powerpoint/2010/main" val="25899672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5687FD4-3442-4874-B09F-BED6E568F334}" type="datetimeFigureOut">
              <a:rPr lang="en-US" smtClean="0"/>
              <a:t>12/21/2016</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4F2AFDA-65CB-4549-BC36-C5F98873CE84}"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4605123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F5687FD4-3442-4874-B09F-BED6E568F334}" type="datetimeFigureOut">
              <a:rPr lang="en-US" smtClean="0"/>
              <a:t>12/21/2016</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4F2AFDA-65CB-4549-BC36-C5F98873CE84}" type="slidenum">
              <a:rPr lang="en-US" smtClean="0"/>
              <a:t>‹#›</a:t>
            </a:fld>
            <a:endParaRPr lang="en-US"/>
          </a:p>
        </p:txBody>
      </p:sp>
    </p:spTree>
    <p:extLst>
      <p:ext uri="{BB962C8B-B14F-4D97-AF65-F5344CB8AC3E}">
        <p14:creationId xmlns:p14="http://schemas.microsoft.com/office/powerpoint/2010/main" val="3093289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F5687FD4-3442-4874-B09F-BED6E568F334}" type="datetimeFigureOut">
              <a:rPr lang="en-US" smtClean="0"/>
              <a:t>12/21/2016</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4F2AFDA-65CB-4549-BC36-C5F98873CE84}"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3726083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F5687FD4-3442-4874-B09F-BED6E568F334}" type="datetimeFigureOut">
              <a:rPr lang="en-US" smtClean="0"/>
              <a:t>12/21/2016</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4F2AFDA-65CB-4549-BC36-C5F98873CE84}" type="slidenum">
              <a:rPr lang="en-US" smtClean="0"/>
              <a:t>‹#›</a:t>
            </a:fld>
            <a:endParaRPr lang="en-US"/>
          </a:p>
        </p:txBody>
      </p:sp>
    </p:spTree>
    <p:extLst>
      <p:ext uri="{BB962C8B-B14F-4D97-AF65-F5344CB8AC3E}">
        <p14:creationId xmlns:p14="http://schemas.microsoft.com/office/powerpoint/2010/main" val="36612945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5687FD4-3442-4874-B09F-BED6E568F334}" type="datetimeFigureOut">
              <a:rPr lang="en-US" smtClean="0"/>
              <a:t>12/21/2016</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4F2AFDA-65CB-4549-BC36-C5F98873CE84}" type="slidenum">
              <a:rPr lang="en-US" smtClean="0"/>
              <a:t>‹#›</a:t>
            </a:fld>
            <a:endParaRPr lang="en-US"/>
          </a:p>
        </p:txBody>
      </p:sp>
    </p:spTree>
    <p:extLst>
      <p:ext uri="{BB962C8B-B14F-4D97-AF65-F5344CB8AC3E}">
        <p14:creationId xmlns:p14="http://schemas.microsoft.com/office/powerpoint/2010/main" val="30083332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5687FD4-3442-4874-B09F-BED6E568F334}" type="datetimeFigureOut">
              <a:rPr lang="en-US" smtClean="0"/>
              <a:t>12/21/2016</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4F2AFDA-65CB-4549-BC36-C5F98873CE84}" type="slidenum">
              <a:rPr lang="en-US" smtClean="0"/>
              <a:t>‹#›</a:t>
            </a:fld>
            <a:endParaRPr lang="en-US"/>
          </a:p>
        </p:txBody>
      </p:sp>
    </p:spTree>
    <p:extLst>
      <p:ext uri="{BB962C8B-B14F-4D97-AF65-F5344CB8AC3E}">
        <p14:creationId xmlns:p14="http://schemas.microsoft.com/office/powerpoint/2010/main" val="6158518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5687FD4-3442-4874-B09F-BED6E568F334}" type="datetimeFigureOut">
              <a:rPr lang="en-US" smtClean="0"/>
              <a:t>12/21/2016</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4F2AFDA-65CB-4549-BC36-C5F98873CE84}" type="slidenum">
              <a:rPr lang="en-US" smtClean="0"/>
              <a:t>‹#›</a:t>
            </a:fld>
            <a:endParaRPr lang="en-US"/>
          </a:p>
        </p:txBody>
      </p:sp>
    </p:spTree>
    <p:extLst>
      <p:ext uri="{BB962C8B-B14F-4D97-AF65-F5344CB8AC3E}">
        <p14:creationId xmlns:p14="http://schemas.microsoft.com/office/powerpoint/2010/main" val="24434700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5687FD4-3442-4874-B09F-BED6E568F334}" type="datetimeFigureOut">
              <a:rPr lang="en-US" smtClean="0"/>
              <a:t>12/21/2016</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4F2AFDA-65CB-4549-BC36-C5F98873CE84}" type="slidenum">
              <a:rPr lang="en-US" smtClean="0"/>
              <a:t>‹#›</a:t>
            </a:fld>
            <a:endParaRPr lang="en-US"/>
          </a:p>
        </p:txBody>
      </p:sp>
    </p:spTree>
    <p:extLst>
      <p:ext uri="{BB962C8B-B14F-4D97-AF65-F5344CB8AC3E}">
        <p14:creationId xmlns:p14="http://schemas.microsoft.com/office/powerpoint/2010/main" val="19681088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5687FD4-3442-4874-B09F-BED6E568F334}" type="datetimeFigureOut">
              <a:rPr lang="en-US" smtClean="0"/>
              <a:t>12/21/2016</a:t>
            </a:fld>
            <a:endParaRPr lang="en-US"/>
          </a:p>
        </p:txBody>
      </p:sp>
      <p:sp>
        <p:nvSpPr>
          <p:cNvPr id="6" name="Footer Placeholder 5"/>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84F2AFDA-65CB-4549-BC36-C5F98873CE84}" type="slidenum">
              <a:rPr lang="en-US" smtClean="0"/>
              <a:t>‹#›</a:t>
            </a:fld>
            <a:endParaRPr lang="en-US"/>
          </a:p>
        </p:txBody>
      </p:sp>
    </p:spTree>
    <p:extLst>
      <p:ext uri="{BB962C8B-B14F-4D97-AF65-F5344CB8AC3E}">
        <p14:creationId xmlns:p14="http://schemas.microsoft.com/office/powerpoint/2010/main" val="17811067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5687FD4-3442-4874-B09F-BED6E568F334}" type="datetimeFigureOut">
              <a:rPr lang="en-US" smtClean="0"/>
              <a:t>12/21/2016</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84F2AFDA-65CB-4549-BC36-C5F98873CE84}" type="slidenum">
              <a:rPr lang="en-US" smtClean="0"/>
              <a:t>‹#›</a:t>
            </a:fld>
            <a:endParaRPr lang="en-US"/>
          </a:p>
        </p:txBody>
      </p:sp>
    </p:spTree>
    <p:extLst>
      <p:ext uri="{BB962C8B-B14F-4D97-AF65-F5344CB8AC3E}">
        <p14:creationId xmlns:p14="http://schemas.microsoft.com/office/powerpoint/2010/main" val="40655236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5687FD4-3442-4874-B09F-BED6E568F334}" type="datetimeFigureOut">
              <a:rPr lang="en-US" smtClean="0"/>
              <a:t>12/21/2016</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84F2AFDA-65CB-4549-BC36-C5F98873CE84}" type="slidenum">
              <a:rPr lang="en-US" smtClean="0"/>
              <a:t>‹#›</a:t>
            </a:fld>
            <a:endParaRPr lang="en-US"/>
          </a:p>
        </p:txBody>
      </p:sp>
    </p:spTree>
    <p:extLst>
      <p:ext uri="{BB962C8B-B14F-4D97-AF65-F5344CB8AC3E}">
        <p14:creationId xmlns:p14="http://schemas.microsoft.com/office/powerpoint/2010/main" val="604574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687FD4-3442-4874-B09F-BED6E568F334}" type="datetimeFigureOut">
              <a:rPr lang="en-US" smtClean="0"/>
              <a:t>12/21/2016</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84F2AFDA-65CB-4549-BC36-C5F98873CE84}" type="slidenum">
              <a:rPr lang="en-US" smtClean="0"/>
              <a:t>‹#›</a:t>
            </a:fld>
            <a:endParaRPr lang="en-US"/>
          </a:p>
        </p:txBody>
      </p:sp>
    </p:spTree>
    <p:extLst>
      <p:ext uri="{BB962C8B-B14F-4D97-AF65-F5344CB8AC3E}">
        <p14:creationId xmlns:p14="http://schemas.microsoft.com/office/powerpoint/2010/main" val="830428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687FD4-3442-4874-B09F-BED6E568F334}" type="datetimeFigureOut">
              <a:rPr lang="en-US" smtClean="0"/>
              <a:t>12/21/2016</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84F2AFDA-65CB-4549-BC36-C5F98873CE84}" type="slidenum">
              <a:rPr lang="en-US" smtClean="0"/>
              <a:t>‹#›</a:t>
            </a:fld>
            <a:endParaRPr lang="en-US"/>
          </a:p>
        </p:txBody>
      </p:sp>
    </p:spTree>
    <p:extLst>
      <p:ext uri="{BB962C8B-B14F-4D97-AF65-F5344CB8AC3E}">
        <p14:creationId xmlns:p14="http://schemas.microsoft.com/office/powerpoint/2010/main" val="6516714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687FD4-3442-4874-B09F-BED6E568F334}" type="datetimeFigureOut">
              <a:rPr lang="en-US" smtClean="0"/>
              <a:t>12/21/2016</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4F2AFDA-65CB-4549-BC36-C5F98873CE84}" type="slidenum">
              <a:rPr lang="en-US" smtClean="0"/>
              <a:t>‹#›</a:t>
            </a:fld>
            <a:endParaRPr lang="en-US"/>
          </a:p>
        </p:txBody>
      </p:sp>
    </p:spTree>
    <p:extLst>
      <p:ext uri="{BB962C8B-B14F-4D97-AF65-F5344CB8AC3E}">
        <p14:creationId xmlns:p14="http://schemas.microsoft.com/office/powerpoint/2010/main" val="38079802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F5687FD4-3442-4874-B09F-BED6E568F334}" type="datetimeFigureOut">
              <a:rPr lang="en-US" smtClean="0"/>
              <a:t>12/21/2016</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84F2AFDA-65CB-4549-BC36-C5F98873CE84}" type="slidenum">
              <a:rPr lang="en-US" smtClean="0"/>
              <a:t>‹#›</a:t>
            </a:fld>
            <a:endParaRPr lang="en-US"/>
          </a:p>
        </p:txBody>
      </p:sp>
    </p:spTree>
    <p:extLst>
      <p:ext uri="{BB962C8B-B14F-4D97-AF65-F5344CB8AC3E}">
        <p14:creationId xmlns:p14="http://schemas.microsoft.com/office/powerpoint/2010/main" val="1906235246"/>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 id="2147483715" r:id="rId14"/>
    <p:sldLayoutId id="2147483716" r:id="rId15"/>
    <p:sldLayoutId id="2147483717"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3526" y="1163391"/>
            <a:ext cx="8641166" cy="2030569"/>
          </a:xfrm>
        </p:spPr>
        <p:txBody>
          <a:bodyPr>
            <a:noAutofit/>
          </a:bodyPr>
          <a:lstStyle/>
          <a:p>
            <a:r>
              <a:rPr lang="en-US" sz="10000" b="1" dirty="0" smtClean="0">
                <a:solidFill>
                  <a:schemeClr val="accent6">
                    <a:lumMod val="75000"/>
                  </a:schemeClr>
                </a:solidFill>
                <a:latin typeface="ae_Mashq" panose="02060603050605020204" pitchFamily="18" charset="-78"/>
                <a:cs typeface="ACS  Akeek" pitchFamily="2" charset="-78"/>
              </a:rPr>
              <a:t>Laser Harp</a:t>
            </a:r>
            <a:endParaRPr lang="en-US" sz="10000" b="1" dirty="0">
              <a:solidFill>
                <a:schemeClr val="accent6">
                  <a:lumMod val="75000"/>
                </a:schemeClr>
              </a:solidFill>
              <a:latin typeface="ae_Mashq" panose="02060603050605020204" pitchFamily="18" charset="-78"/>
              <a:cs typeface="ACS  Akeek" pitchFamily="2" charset="-78"/>
            </a:endParaRPr>
          </a:p>
        </p:txBody>
      </p:sp>
      <p:sp>
        <p:nvSpPr>
          <p:cNvPr id="3" name="TextBox 2"/>
          <p:cNvSpPr txBox="1"/>
          <p:nvPr/>
        </p:nvSpPr>
        <p:spPr>
          <a:xfrm>
            <a:off x="1404075" y="3606084"/>
            <a:ext cx="10200067" cy="2554545"/>
          </a:xfrm>
          <a:prstGeom prst="rect">
            <a:avLst/>
          </a:prstGeom>
          <a:noFill/>
        </p:spPr>
        <p:txBody>
          <a:bodyPr wrap="square" rtlCol="1">
            <a:spAutoFit/>
          </a:bodyPr>
          <a:lstStyle/>
          <a:p>
            <a:pPr algn="ctr"/>
            <a:r>
              <a:rPr lang="en-US" sz="4000" b="1" dirty="0" smtClean="0"/>
              <a:t>Mohammad Ratrout</a:t>
            </a:r>
            <a:endParaRPr lang="en-US" sz="4000" b="1" dirty="0"/>
          </a:p>
          <a:p>
            <a:pPr algn="ctr"/>
            <a:r>
              <a:rPr lang="en-US" sz="4000" b="1" dirty="0" smtClean="0"/>
              <a:t>Bara’ Dweikat</a:t>
            </a:r>
          </a:p>
          <a:p>
            <a:pPr algn="ctr"/>
            <a:endParaRPr lang="en-US" sz="4000" b="1" dirty="0"/>
          </a:p>
          <a:p>
            <a:pPr algn="ctr"/>
            <a:r>
              <a:rPr lang="en-US" sz="4000" b="1" dirty="0" smtClean="0"/>
              <a:t>Supervised By: Dr. Ashraf Armoush</a:t>
            </a:r>
          </a:p>
        </p:txBody>
      </p:sp>
    </p:spTree>
    <p:extLst>
      <p:ext uri="{BB962C8B-B14F-4D97-AF65-F5344CB8AC3E}">
        <p14:creationId xmlns:p14="http://schemas.microsoft.com/office/powerpoint/2010/main" val="20777754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5648" y="469564"/>
            <a:ext cx="9242757" cy="998626"/>
          </a:xfrm>
        </p:spPr>
        <p:txBody>
          <a:bodyPr>
            <a:noAutofit/>
          </a:bodyPr>
          <a:lstStyle/>
          <a:p>
            <a:r>
              <a:rPr lang="en-US" sz="5000" b="1" dirty="0" smtClean="0">
                <a:solidFill>
                  <a:schemeClr val="accent6">
                    <a:lumMod val="75000"/>
                  </a:schemeClr>
                </a:solidFill>
                <a:ea typeface="Tahoma" panose="020B0604030504040204" pitchFamily="34" charset="0"/>
                <a:cs typeface="Tahoma" panose="020B0604030504040204" pitchFamily="34" charset="0"/>
              </a:rPr>
              <a:t>First Implementation</a:t>
            </a:r>
            <a:endParaRPr lang="en-US" sz="5000" b="1" dirty="0">
              <a:solidFill>
                <a:schemeClr val="accent6">
                  <a:lumMod val="75000"/>
                </a:schemeClr>
              </a:solidFill>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xfrm>
            <a:off x="2361125" y="1584100"/>
            <a:ext cx="9036677" cy="4524224"/>
          </a:xfrm>
        </p:spPr>
        <p:txBody>
          <a:bodyPr>
            <a:noAutofit/>
          </a:bodyPr>
          <a:lstStyle/>
          <a:p>
            <a:pPr marL="0" indent="0">
              <a:lnSpc>
                <a:spcPct val="150000"/>
              </a:lnSpc>
              <a:buNone/>
            </a:pPr>
            <a:r>
              <a:rPr lang="en-US" sz="3000" b="1" u="sng" dirty="0" smtClean="0">
                <a:solidFill>
                  <a:schemeClr val="accent2">
                    <a:lumMod val="75000"/>
                  </a:schemeClr>
                </a:solidFill>
              </a:rPr>
              <a:t>Components:</a:t>
            </a:r>
          </a:p>
          <a:p>
            <a:pPr>
              <a:lnSpc>
                <a:spcPct val="150000"/>
              </a:lnSpc>
            </a:pPr>
            <a:r>
              <a:rPr lang="en-US" sz="2500" b="1" dirty="0" smtClean="0"/>
              <a:t>Speaker</a:t>
            </a:r>
          </a:p>
        </p:txBody>
      </p:sp>
      <p:pic>
        <p:nvPicPr>
          <p:cNvPr id="1026" name="Picture 2" descr="09151-03-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10636" y="2991636"/>
            <a:ext cx="3348508" cy="3348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124034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5648" y="469564"/>
            <a:ext cx="9242757" cy="998626"/>
          </a:xfrm>
        </p:spPr>
        <p:txBody>
          <a:bodyPr>
            <a:noAutofit/>
          </a:bodyPr>
          <a:lstStyle/>
          <a:p>
            <a:r>
              <a:rPr lang="en-US" sz="5000" b="1" dirty="0" smtClean="0">
                <a:solidFill>
                  <a:schemeClr val="accent6">
                    <a:lumMod val="75000"/>
                  </a:schemeClr>
                </a:solidFill>
                <a:ea typeface="Tahoma" panose="020B0604030504040204" pitchFamily="34" charset="0"/>
                <a:cs typeface="Tahoma" panose="020B0604030504040204" pitchFamily="34" charset="0"/>
              </a:rPr>
              <a:t>First Implementation</a:t>
            </a:r>
            <a:endParaRPr lang="en-US" sz="5000" b="1" dirty="0">
              <a:solidFill>
                <a:schemeClr val="accent6">
                  <a:lumMod val="75000"/>
                </a:schemeClr>
              </a:solidFill>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xfrm>
            <a:off x="2334299" y="1863697"/>
            <a:ext cx="9036677" cy="4524224"/>
          </a:xfrm>
        </p:spPr>
        <p:txBody>
          <a:bodyPr>
            <a:noAutofit/>
          </a:bodyPr>
          <a:lstStyle/>
          <a:p>
            <a:pPr marL="0" indent="0">
              <a:buNone/>
            </a:pPr>
            <a:r>
              <a:rPr lang="en-US" sz="2500" b="1" dirty="0" smtClean="0"/>
              <a:t>At the beginning we’ve build the project as a single light source with servo motor to reflect the light using a mirror.</a:t>
            </a:r>
          </a:p>
        </p:txBody>
      </p:sp>
      <p:pic>
        <p:nvPicPr>
          <p:cNvPr id="4" name="Picture 3"/>
          <p:cNvPicPr>
            <a:picLocks noChangeAspect="1"/>
          </p:cNvPicPr>
          <p:nvPr/>
        </p:nvPicPr>
        <p:blipFill>
          <a:blip r:embed="rId2"/>
          <a:stretch>
            <a:fillRect/>
          </a:stretch>
        </p:blipFill>
        <p:spPr>
          <a:xfrm>
            <a:off x="2899910" y="3505614"/>
            <a:ext cx="7905453" cy="2216484"/>
          </a:xfrm>
          <a:prstGeom prst="rect">
            <a:avLst/>
          </a:prstGeom>
        </p:spPr>
      </p:pic>
    </p:spTree>
    <p:extLst>
      <p:ext uri="{BB962C8B-B14F-4D97-AF65-F5344CB8AC3E}">
        <p14:creationId xmlns:p14="http://schemas.microsoft.com/office/powerpoint/2010/main" val="25714744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5648" y="469564"/>
            <a:ext cx="9242757" cy="998626"/>
          </a:xfrm>
        </p:spPr>
        <p:txBody>
          <a:bodyPr>
            <a:noAutofit/>
          </a:bodyPr>
          <a:lstStyle/>
          <a:p>
            <a:r>
              <a:rPr lang="en-US" sz="5000" b="1" dirty="0">
                <a:solidFill>
                  <a:schemeClr val="accent6">
                    <a:lumMod val="75000"/>
                  </a:schemeClr>
                </a:solidFill>
                <a:ea typeface="Tahoma" panose="020B0604030504040204" pitchFamily="34" charset="0"/>
                <a:cs typeface="Tahoma" panose="020B0604030504040204" pitchFamily="34" charset="0"/>
              </a:rPr>
              <a:t>First Implementation</a:t>
            </a:r>
          </a:p>
        </p:txBody>
      </p:sp>
      <p:sp>
        <p:nvSpPr>
          <p:cNvPr id="3" name="Content Placeholder 2"/>
          <p:cNvSpPr>
            <a:spLocks noGrp="1"/>
          </p:cNvSpPr>
          <p:nvPr>
            <p:ph idx="1"/>
          </p:nvPr>
        </p:nvSpPr>
        <p:spPr>
          <a:xfrm>
            <a:off x="2592946" y="1722030"/>
            <a:ext cx="6319235" cy="3906038"/>
          </a:xfrm>
        </p:spPr>
        <p:txBody>
          <a:bodyPr>
            <a:noAutofit/>
          </a:bodyPr>
          <a:lstStyle/>
          <a:p>
            <a:pPr marL="0" indent="0">
              <a:lnSpc>
                <a:spcPct val="150000"/>
              </a:lnSpc>
              <a:buNone/>
            </a:pPr>
            <a:r>
              <a:rPr lang="en-US" sz="3000" b="1" u="sng" dirty="0" smtClean="0">
                <a:solidFill>
                  <a:schemeClr val="accent2">
                    <a:lumMod val="75000"/>
                  </a:schemeClr>
                </a:solidFill>
              </a:rPr>
              <a:t>Problems:</a:t>
            </a:r>
          </a:p>
          <a:p>
            <a:pPr>
              <a:lnSpc>
                <a:spcPct val="150000"/>
              </a:lnSpc>
            </a:pPr>
            <a:r>
              <a:rPr lang="en-US" sz="2500" b="1" dirty="0" smtClean="0"/>
              <a:t>Laser beams</a:t>
            </a:r>
          </a:p>
          <a:p>
            <a:pPr>
              <a:lnSpc>
                <a:spcPct val="150000"/>
              </a:lnSpc>
            </a:pPr>
            <a:r>
              <a:rPr lang="en-US" sz="2500" b="1" dirty="0" smtClean="0"/>
              <a:t>Sound system</a:t>
            </a:r>
            <a:endParaRPr lang="en-US" sz="2500" dirty="0" smtClean="0"/>
          </a:p>
        </p:txBody>
      </p:sp>
    </p:spTree>
    <p:extLst>
      <p:ext uri="{BB962C8B-B14F-4D97-AF65-F5344CB8AC3E}">
        <p14:creationId xmlns:p14="http://schemas.microsoft.com/office/powerpoint/2010/main" val="8572470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5648" y="469564"/>
            <a:ext cx="9242757" cy="998626"/>
          </a:xfrm>
        </p:spPr>
        <p:txBody>
          <a:bodyPr>
            <a:noAutofit/>
          </a:bodyPr>
          <a:lstStyle/>
          <a:p>
            <a:r>
              <a:rPr lang="en-US" sz="5000" b="1" dirty="0" smtClean="0">
                <a:solidFill>
                  <a:schemeClr val="accent6">
                    <a:lumMod val="75000"/>
                  </a:schemeClr>
                </a:solidFill>
                <a:ea typeface="Tahoma" panose="020B0604030504040204" pitchFamily="34" charset="0"/>
                <a:cs typeface="Tahoma" panose="020B0604030504040204" pitchFamily="34" charset="0"/>
              </a:rPr>
              <a:t>Second Implementation</a:t>
            </a:r>
            <a:endParaRPr lang="en-US" sz="5000" b="1" dirty="0">
              <a:solidFill>
                <a:schemeClr val="accent6">
                  <a:lumMod val="75000"/>
                </a:schemeClr>
              </a:solidFill>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xfrm>
            <a:off x="2554309" y="1696271"/>
            <a:ext cx="8109399" cy="4524224"/>
          </a:xfrm>
        </p:spPr>
        <p:txBody>
          <a:bodyPr>
            <a:noAutofit/>
          </a:bodyPr>
          <a:lstStyle/>
          <a:p>
            <a:pPr marL="0" indent="0">
              <a:lnSpc>
                <a:spcPct val="150000"/>
              </a:lnSpc>
              <a:buNone/>
            </a:pPr>
            <a:r>
              <a:rPr lang="en-US" sz="3000" b="1" u="sng" dirty="0" smtClean="0">
                <a:solidFill>
                  <a:schemeClr val="accent2">
                    <a:lumMod val="75000"/>
                  </a:schemeClr>
                </a:solidFill>
              </a:rPr>
              <a:t>Components:</a:t>
            </a:r>
          </a:p>
          <a:p>
            <a:pPr>
              <a:lnSpc>
                <a:spcPct val="150000"/>
              </a:lnSpc>
            </a:pPr>
            <a:r>
              <a:rPr lang="en-US" sz="2500" b="1" dirty="0" smtClean="0"/>
              <a:t>Arduino Mega </a:t>
            </a:r>
          </a:p>
          <a:p>
            <a:pPr marL="0" indent="0">
              <a:buNone/>
            </a:pPr>
            <a:endParaRPr lang="en-US" sz="2500" b="1" dirty="0" smtClean="0"/>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4238786" y="3327401"/>
            <a:ext cx="6424922" cy="3121175"/>
          </a:xfrm>
          <a:prstGeom prst="rect">
            <a:avLst/>
          </a:prstGeom>
        </p:spPr>
      </p:pic>
    </p:spTree>
    <p:extLst>
      <p:ext uri="{BB962C8B-B14F-4D97-AF65-F5344CB8AC3E}">
        <p14:creationId xmlns:p14="http://schemas.microsoft.com/office/powerpoint/2010/main" val="36727126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5648" y="469564"/>
            <a:ext cx="9242757" cy="998626"/>
          </a:xfrm>
        </p:spPr>
        <p:txBody>
          <a:bodyPr>
            <a:noAutofit/>
          </a:bodyPr>
          <a:lstStyle/>
          <a:p>
            <a:r>
              <a:rPr lang="en-US" sz="5000" b="1" dirty="0" smtClean="0">
                <a:solidFill>
                  <a:schemeClr val="accent6">
                    <a:lumMod val="75000"/>
                  </a:schemeClr>
                </a:solidFill>
                <a:ea typeface="Tahoma" panose="020B0604030504040204" pitchFamily="34" charset="0"/>
                <a:cs typeface="Tahoma" panose="020B0604030504040204" pitchFamily="34" charset="0"/>
              </a:rPr>
              <a:t>Second Implementation</a:t>
            </a:r>
            <a:endParaRPr lang="en-US" sz="5000" b="1" dirty="0">
              <a:solidFill>
                <a:schemeClr val="accent6">
                  <a:lumMod val="75000"/>
                </a:schemeClr>
              </a:solidFill>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xfrm>
            <a:off x="2554309" y="1696271"/>
            <a:ext cx="8109399" cy="4524224"/>
          </a:xfrm>
        </p:spPr>
        <p:txBody>
          <a:bodyPr>
            <a:noAutofit/>
          </a:bodyPr>
          <a:lstStyle/>
          <a:p>
            <a:pPr marL="0" indent="0">
              <a:lnSpc>
                <a:spcPct val="150000"/>
              </a:lnSpc>
              <a:buNone/>
            </a:pPr>
            <a:r>
              <a:rPr lang="en-US" sz="3000" b="1" u="sng" dirty="0" smtClean="0">
                <a:solidFill>
                  <a:schemeClr val="accent2">
                    <a:lumMod val="75000"/>
                  </a:schemeClr>
                </a:solidFill>
              </a:rPr>
              <a:t>Components:</a:t>
            </a:r>
          </a:p>
          <a:p>
            <a:pPr>
              <a:lnSpc>
                <a:spcPct val="150000"/>
              </a:lnSpc>
            </a:pPr>
            <a:r>
              <a:rPr lang="en-US" sz="2500" b="1" dirty="0" smtClean="0"/>
              <a:t>Mp3 Module &amp; SD Card</a:t>
            </a:r>
          </a:p>
        </p:txBody>
      </p:sp>
      <p:pic>
        <p:nvPicPr>
          <p:cNvPr id="2050" name="Picture 2" descr="Wt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64417" y="3493612"/>
            <a:ext cx="2954964" cy="2954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47625" y="3608786"/>
            <a:ext cx="3116083" cy="2839790"/>
          </a:xfrm>
          <a:prstGeom prst="rect">
            <a:avLst/>
          </a:prstGeom>
        </p:spPr>
      </p:pic>
    </p:spTree>
    <p:extLst>
      <p:ext uri="{BB962C8B-B14F-4D97-AF65-F5344CB8AC3E}">
        <p14:creationId xmlns:p14="http://schemas.microsoft.com/office/powerpoint/2010/main" val="17944617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5648" y="469564"/>
            <a:ext cx="9242757" cy="998626"/>
          </a:xfrm>
        </p:spPr>
        <p:txBody>
          <a:bodyPr>
            <a:noAutofit/>
          </a:bodyPr>
          <a:lstStyle/>
          <a:p>
            <a:r>
              <a:rPr lang="en-US" sz="5000" b="1" dirty="0" smtClean="0">
                <a:solidFill>
                  <a:schemeClr val="accent6">
                    <a:lumMod val="75000"/>
                  </a:schemeClr>
                </a:solidFill>
                <a:ea typeface="Tahoma" panose="020B0604030504040204" pitchFamily="34" charset="0"/>
                <a:cs typeface="Tahoma" panose="020B0604030504040204" pitchFamily="34" charset="0"/>
              </a:rPr>
              <a:t>Second Implementation</a:t>
            </a:r>
            <a:endParaRPr lang="en-US" sz="5000" b="1" dirty="0">
              <a:solidFill>
                <a:schemeClr val="accent6">
                  <a:lumMod val="75000"/>
                </a:schemeClr>
              </a:solidFill>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xfrm>
            <a:off x="2554309" y="1696271"/>
            <a:ext cx="8109399" cy="4524224"/>
          </a:xfrm>
        </p:spPr>
        <p:txBody>
          <a:bodyPr>
            <a:noAutofit/>
          </a:bodyPr>
          <a:lstStyle/>
          <a:p>
            <a:pPr marL="0" indent="0">
              <a:lnSpc>
                <a:spcPct val="150000"/>
              </a:lnSpc>
              <a:buNone/>
            </a:pPr>
            <a:r>
              <a:rPr lang="en-US" sz="3000" b="1" u="sng" dirty="0" smtClean="0">
                <a:solidFill>
                  <a:schemeClr val="accent2">
                    <a:lumMod val="75000"/>
                  </a:schemeClr>
                </a:solidFill>
              </a:rPr>
              <a:t>Components:</a:t>
            </a:r>
          </a:p>
          <a:p>
            <a:pPr>
              <a:lnSpc>
                <a:spcPct val="150000"/>
              </a:lnSpc>
            </a:pPr>
            <a:r>
              <a:rPr lang="en-US" sz="2500" b="1" dirty="0" smtClean="0"/>
              <a:t>Compact Disk (CD)</a:t>
            </a:r>
          </a:p>
          <a:p>
            <a:pPr marL="0" indent="0">
              <a:buNone/>
            </a:pPr>
            <a:endParaRPr lang="en-US" sz="2500" b="1" dirty="0" smtClean="0"/>
          </a:p>
        </p:txBody>
      </p:sp>
      <p:pic>
        <p:nvPicPr>
          <p:cNvPr id="3074" name="Picture 2" descr="c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86281" y="2887013"/>
            <a:ext cx="3333482" cy="3333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803405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5648" y="469564"/>
            <a:ext cx="9242757" cy="998626"/>
          </a:xfrm>
        </p:spPr>
        <p:txBody>
          <a:bodyPr>
            <a:noAutofit/>
          </a:bodyPr>
          <a:lstStyle/>
          <a:p>
            <a:r>
              <a:rPr lang="en-US" sz="5000" b="1" dirty="0" smtClean="0">
                <a:solidFill>
                  <a:schemeClr val="accent6">
                    <a:lumMod val="75000"/>
                  </a:schemeClr>
                </a:solidFill>
                <a:ea typeface="Tahoma" panose="020B0604030504040204" pitchFamily="34" charset="0"/>
                <a:cs typeface="Tahoma" panose="020B0604030504040204" pitchFamily="34" charset="0"/>
              </a:rPr>
              <a:t>Second Implementation</a:t>
            </a:r>
            <a:endParaRPr lang="en-US" sz="5000" b="1" dirty="0">
              <a:solidFill>
                <a:schemeClr val="accent6">
                  <a:lumMod val="75000"/>
                </a:schemeClr>
              </a:solidFill>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xfrm>
            <a:off x="2489913" y="1747788"/>
            <a:ext cx="9036677" cy="2231784"/>
          </a:xfrm>
        </p:spPr>
        <p:txBody>
          <a:bodyPr>
            <a:noAutofit/>
          </a:bodyPr>
          <a:lstStyle/>
          <a:p>
            <a:r>
              <a:rPr lang="en-US" sz="2500" b="1" dirty="0" smtClean="0"/>
              <a:t>To split the beams uniformly we used a CD, with the right angle we focused two lasers to generate 8 beams.</a:t>
            </a:r>
          </a:p>
          <a:p>
            <a:r>
              <a:rPr lang="en-US" sz="2500" b="1" dirty="0" smtClean="0"/>
              <a:t>Then we put each ultrasonic in the direction of the beam.</a:t>
            </a:r>
          </a:p>
          <a:p>
            <a:endParaRPr lang="en-US" sz="2500" b="1" dirty="0" smtClean="0"/>
          </a:p>
        </p:txBody>
      </p:sp>
      <p:pic>
        <p:nvPicPr>
          <p:cNvPr id="4" name="Picture 3"/>
          <p:cNvPicPr>
            <a:picLocks noChangeAspect="1"/>
          </p:cNvPicPr>
          <p:nvPr/>
        </p:nvPicPr>
        <p:blipFill>
          <a:blip r:embed="rId2"/>
          <a:stretch>
            <a:fillRect/>
          </a:stretch>
        </p:blipFill>
        <p:spPr>
          <a:xfrm>
            <a:off x="4421568" y="3732064"/>
            <a:ext cx="5173368" cy="2886708"/>
          </a:xfrm>
          <a:prstGeom prst="rect">
            <a:avLst/>
          </a:prstGeom>
        </p:spPr>
      </p:pic>
    </p:spTree>
    <p:extLst>
      <p:ext uri="{BB962C8B-B14F-4D97-AF65-F5344CB8AC3E}">
        <p14:creationId xmlns:p14="http://schemas.microsoft.com/office/powerpoint/2010/main" val="42672435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5648" y="469564"/>
            <a:ext cx="9242757" cy="998626"/>
          </a:xfrm>
        </p:spPr>
        <p:txBody>
          <a:bodyPr>
            <a:noAutofit/>
          </a:bodyPr>
          <a:lstStyle/>
          <a:p>
            <a:r>
              <a:rPr lang="en-US" sz="5000" b="1" dirty="0" smtClean="0">
                <a:solidFill>
                  <a:schemeClr val="accent6">
                    <a:lumMod val="75000"/>
                  </a:schemeClr>
                </a:solidFill>
                <a:ea typeface="Tahoma" panose="020B0604030504040204" pitchFamily="34" charset="0"/>
                <a:cs typeface="Tahoma" panose="020B0604030504040204" pitchFamily="34" charset="0"/>
              </a:rPr>
              <a:t>Second Implementation</a:t>
            </a:r>
            <a:endParaRPr lang="en-US" sz="5000" b="1" dirty="0">
              <a:solidFill>
                <a:schemeClr val="accent6">
                  <a:lumMod val="75000"/>
                </a:schemeClr>
              </a:solidFill>
              <a:ea typeface="Tahoma" panose="020B0604030504040204" pitchFamily="34" charset="0"/>
              <a:cs typeface="Tahoma" panose="020B0604030504040204" pitchFamily="34" charset="0"/>
            </a:endParaRP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42621586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5648" y="469564"/>
            <a:ext cx="9242757" cy="998626"/>
          </a:xfrm>
        </p:spPr>
        <p:txBody>
          <a:bodyPr>
            <a:noAutofit/>
          </a:bodyPr>
          <a:lstStyle/>
          <a:p>
            <a:r>
              <a:rPr lang="en-US" sz="5000" b="1" dirty="0" smtClean="0">
                <a:solidFill>
                  <a:schemeClr val="accent6">
                    <a:lumMod val="75000"/>
                  </a:schemeClr>
                </a:solidFill>
                <a:ea typeface="Tahoma" panose="020B0604030504040204" pitchFamily="34" charset="0"/>
                <a:cs typeface="Tahoma" panose="020B0604030504040204" pitchFamily="34" charset="0"/>
              </a:rPr>
              <a:t>Second Implementation</a:t>
            </a:r>
            <a:endParaRPr lang="en-US" sz="5000" b="1" dirty="0">
              <a:solidFill>
                <a:schemeClr val="accent6">
                  <a:lumMod val="75000"/>
                </a:schemeClr>
              </a:solidFill>
              <a:ea typeface="Tahoma" panose="020B0604030504040204" pitchFamily="34" charset="0"/>
              <a:cs typeface="Tahoma" panose="020B0604030504040204" pitchFamily="34" charset="0"/>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flipV="1">
            <a:off x="0" y="0"/>
            <a:ext cx="12192000" cy="6858000"/>
          </a:xfrm>
          <a:prstGeom prst="rect">
            <a:avLst/>
          </a:prstGeom>
        </p:spPr>
      </p:pic>
    </p:spTree>
    <p:extLst>
      <p:ext uri="{BB962C8B-B14F-4D97-AF65-F5344CB8AC3E}">
        <p14:creationId xmlns:p14="http://schemas.microsoft.com/office/powerpoint/2010/main" val="29537605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5648" y="469564"/>
            <a:ext cx="9242757" cy="998626"/>
          </a:xfrm>
        </p:spPr>
        <p:txBody>
          <a:bodyPr>
            <a:noAutofit/>
          </a:bodyPr>
          <a:lstStyle/>
          <a:p>
            <a:r>
              <a:rPr lang="en-US" sz="5000" b="1" dirty="0">
                <a:solidFill>
                  <a:schemeClr val="accent6">
                    <a:lumMod val="75000"/>
                  </a:schemeClr>
                </a:solidFill>
                <a:ea typeface="Tahoma" panose="020B0604030504040204" pitchFamily="34" charset="0"/>
                <a:cs typeface="Tahoma" panose="020B0604030504040204" pitchFamily="34" charset="0"/>
              </a:rPr>
              <a:t>Second Implementation</a:t>
            </a:r>
          </a:p>
        </p:txBody>
      </p:sp>
      <p:sp>
        <p:nvSpPr>
          <p:cNvPr id="3" name="Content Placeholder 2"/>
          <p:cNvSpPr>
            <a:spLocks noGrp="1"/>
          </p:cNvSpPr>
          <p:nvPr>
            <p:ph idx="1"/>
          </p:nvPr>
        </p:nvSpPr>
        <p:spPr>
          <a:xfrm>
            <a:off x="2820473" y="1796600"/>
            <a:ext cx="3928058" cy="3586769"/>
          </a:xfrm>
        </p:spPr>
        <p:txBody>
          <a:bodyPr>
            <a:noAutofit/>
          </a:bodyPr>
          <a:lstStyle/>
          <a:p>
            <a:pPr marL="0" indent="0">
              <a:lnSpc>
                <a:spcPct val="150000"/>
              </a:lnSpc>
              <a:buNone/>
            </a:pPr>
            <a:r>
              <a:rPr lang="en-US" sz="3000" b="1" u="sng" dirty="0" smtClean="0">
                <a:solidFill>
                  <a:schemeClr val="accent2">
                    <a:lumMod val="75000"/>
                  </a:schemeClr>
                </a:solidFill>
              </a:rPr>
              <a:t>Problems:</a:t>
            </a:r>
          </a:p>
          <a:p>
            <a:pPr>
              <a:lnSpc>
                <a:spcPct val="150000"/>
              </a:lnSpc>
            </a:pPr>
            <a:r>
              <a:rPr lang="en-US" sz="2500" b="1" dirty="0" smtClean="0"/>
              <a:t>Lighting </a:t>
            </a:r>
          </a:p>
          <a:p>
            <a:pPr>
              <a:lnSpc>
                <a:spcPct val="150000"/>
              </a:lnSpc>
            </a:pPr>
            <a:r>
              <a:rPr lang="en-US" sz="2500" b="1" dirty="0" smtClean="0"/>
              <a:t>Lost Feature </a:t>
            </a:r>
            <a:endParaRPr lang="en-US" sz="2500" b="1" dirty="0" smtClean="0"/>
          </a:p>
          <a:p>
            <a:pPr>
              <a:lnSpc>
                <a:spcPct val="150000"/>
              </a:lnSpc>
            </a:pPr>
            <a:r>
              <a:rPr lang="en-US" sz="2500" b="1" dirty="0" smtClean="0"/>
              <a:t>Laser Charging</a:t>
            </a:r>
            <a:endParaRPr lang="en-US" sz="2500" dirty="0" smtClean="0"/>
          </a:p>
        </p:txBody>
      </p:sp>
    </p:spTree>
    <p:extLst>
      <p:ext uri="{BB962C8B-B14F-4D97-AF65-F5344CB8AC3E}">
        <p14:creationId xmlns:p14="http://schemas.microsoft.com/office/powerpoint/2010/main" val="19338650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4666" y="2432237"/>
            <a:ext cx="8915399" cy="1468800"/>
          </a:xfrm>
        </p:spPr>
        <p:txBody>
          <a:bodyPr>
            <a:noAutofit/>
          </a:bodyPr>
          <a:lstStyle/>
          <a:p>
            <a:r>
              <a:rPr lang="en-US" sz="8000" b="1" dirty="0" smtClean="0">
                <a:solidFill>
                  <a:schemeClr val="accent6">
                    <a:lumMod val="75000"/>
                  </a:schemeClr>
                </a:solidFill>
                <a:ea typeface="Tahoma" panose="020B0604030504040204" pitchFamily="34" charset="0"/>
                <a:cs typeface="Tahoma" panose="020B0604030504040204" pitchFamily="34" charset="0"/>
              </a:rPr>
              <a:t>Why Laser Harp?</a:t>
            </a:r>
            <a:endParaRPr lang="en-US" sz="8000" b="1" dirty="0">
              <a:solidFill>
                <a:schemeClr val="accent6">
                  <a:lumMod val="75000"/>
                </a:schemeClr>
              </a:solidFill>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6756021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5647" y="469564"/>
            <a:ext cx="10208673" cy="998626"/>
          </a:xfrm>
        </p:spPr>
        <p:txBody>
          <a:bodyPr>
            <a:noAutofit/>
          </a:bodyPr>
          <a:lstStyle/>
          <a:p>
            <a:r>
              <a:rPr lang="en-US" sz="5000" b="1" dirty="0" smtClean="0">
                <a:solidFill>
                  <a:schemeClr val="accent6">
                    <a:lumMod val="75000"/>
                  </a:schemeClr>
                </a:solidFill>
                <a:ea typeface="Tahoma" panose="020B0604030504040204" pitchFamily="34" charset="0"/>
                <a:cs typeface="Tahoma" panose="020B0604030504040204" pitchFamily="34" charset="0"/>
              </a:rPr>
              <a:t>Future Work (Laser Harp Game)</a:t>
            </a:r>
            <a:endParaRPr lang="en-US" sz="5000" b="1" dirty="0">
              <a:solidFill>
                <a:schemeClr val="accent6">
                  <a:lumMod val="75000"/>
                </a:schemeClr>
              </a:solidFill>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xfrm>
            <a:off x="2687379" y="1912510"/>
            <a:ext cx="8165207" cy="3998894"/>
          </a:xfrm>
        </p:spPr>
        <p:txBody>
          <a:bodyPr>
            <a:noAutofit/>
          </a:bodyPr>
          <a:lstStyle/>
          <a:p>
            <a:pPr marL="0" indent="0">
              <a:lnSpc>
                <a:spcPct val="150000"/>
              </a:lnSpc>
              <a:buNone/>
            </a:pPr>
            <a:r>
              <a:rPr lang="en-US" sz="2500" b="1" dirty="0" smtClean="0"/>
              <a:t>The Game is consist of a screen and two players (two harps), the game can find out who finished the displayed symphony first.</a:t>
            </a:r>
          </a:p>
          <a:p>
            <a:pPr marL="0" indent="0">
              <a:lnSpc>
                <a:spcPct val="150000"/>
              </a:lnSpc>
              <a:buNone/>
            </a:pPr>
            <a:endParaRPr lang="en-US" sz="2500" dirty="0"/>
          </a:p>
        </p:txBody>
      </p:sp>
    </p:spTree>
    <p:extLst>
      <p:ext uri="{BB962C8B-B14F-4D97-AF65-F5344CB8AC3E}">
        <p14:creationId xmlns:p14="http://schemas.microsoft.com/office/powerpoint/2010/main" val="147341493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5648" y="469564"/>
            <a:ext cx="9242757" cy="998626"/>
          </a:xfrm>
        </p:spPr>
        <p:txBody>
          <a:bodyPr>
            <a:noAutofit/>
          </a:bodyPr>
          <a:lstStyle/>
          <a:p>
            <a:r>
              <a:rPr lang="en-US" sz="5000" b="1" dirty="0" smtClean="0">
                <a:solidFill>
                  <a:schemeClr val="accent6">
                    <a:lumMod val="75000"/>
                  </a:schemeClr>
                </a:solidFill>
                <a:ea typeface="Tahoma" panose="020B0604030504040204" pitchFamily="34" charset="0"/>
                <a:cs typeface="Tahoma" panose="020B0604030504040204" pitchFamily="34" charset="0"/>
              </a:rPr>
              <a:t>Conclusion</a:t>
            </a:r>
            <a:endParaRPr lang="en-US" sz="5000" b="1" dirty="0">
              <a:solidFill>
                <a:schemeClr val="accent6">
                  <a:lumMod val="75000"/>
                </a:schemeClr>
              </a:solidFill>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xfrm>
            <a:off x="2588654" y="1796602"/>
            <a:ext cx="8577330" cy="3818588"/>
          </a:xfrm>
        </p:spPr>
        <p:txBody>
          <a:bodyPr>
            <a:noAutofit/>
          </a:bodyPr>
          <a:lstStyle/>
          <a:p>
            <a:pPr marL="0" indent="0">
              <a:lnSpc>
                <a:spcPct val="150000"/>
              </a:lnSpc>
              <a:buNone/>
            </a:pPr>
            <a:r>
              <a:rPr lang="en-US" sz="2500" b="1" dirty="0" smtClean="0"/>
              <a:t>We started this semester with no practical knowledge, and the output was very pleasing, now we are capable of building useful Arduino base projects, maybe we didn’t end up with the best desired result, but we proud of what we accomplish.</a:t>
            </a:r>
          </a:p>
          <a:p>
            <a:pPr marL="0" indent="0">
              <a:lnSpc>
                <a:spcPct val="150000"/>
              </a:lnSpc>
              <a:buNone/>
            </a:pPr>
            <a:r>
              <a:rPr lang="en-US" sz="2500" dirty="0" smtClean="0"/>
              <a:t> </a:t>
            </a:r>
            <a:endParaRPr lang="en-US" sz="2500" dirty="0"/>
          </a:p>
        </p:txBody>
      </p:sp>
    </p:spTree>
    <p:extLst>
      <p:ext uri="{BB962C8B-B14F-4D97-AF65-F5344CB8AC3E}">
        <p14:creationId xmlns:p14="http://schemas.microsoft.com/office/powerpoint/2010/main" val="421239421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7545" y="1871729"/>
            <a:ext cx="8915399" cy="3117040"/>
          </a:xfrm>
        </p:spPr>
        <p:txBody>
          <a:bodyPr>
            <a:noAutofit/>
          </a:bodyPr>
          <a:lstStyle/>
          <a:p>
            <a:r>
              <a:rPr lang="en-US" sz="10000" b="1" dirty="0" smtClean="0">
                <a:solidFill>
                  <a:schemeClr val="accent6">
                    <a:lumMod val="75000"/>
                  </a:schemeClr>
                </a:solidFill>
                <a:ea typeface="Tahoma" panose="020B0604030504040204" pitchFamily="34" charset="0"/>
                <a:cs typeface="Tahoma" panose="020B0604030504040204" pitchFamily="34" charset="0"/>
              </a:rPr>
              <a:t>Demo Time</a:t>
            </a:r>
            <a:endParaRPr lang="en-US" sz="10000" b="1" dirty="0">
              <a:solidFill>
                <a:schemeClr val="accent6">
                  <a:lumMod val="75000"/>
                </a:schemeClr>
              </a:solidFill>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56919694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0161221_204031">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0" y="0"/>
            <a:ext cx="12193266" cy="6858000"/>
          </a:xfrm>
        </p:spPr>
      </p:pic>
    </p:spTree>
    <p:extLst>
      <p:ext uri="{BB962C8B-B14F-4D97-AF65-F5344CB8AC3E}">
        <p14:creationId xmlns:p14="http://schemas.microsoft.com/office/powerpoint/2010/main" val="2493485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9312"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772993" y="2884867"/>
            <a:ext cx="9289959" cy="1004554"/>
          </a:xfrm>
        </p:spPr>
        <p:txBody>
          <a:bodyPr>
            <a:noAutofit/>
          </a:bodyPr>
          <a:lstStyle/>
          <a:p>
            <a:r>
              <a:rPr lang="en-US" sz="6000" b="1" dirty="0" smtClean="0">
                <a:solidFill>
                  <a:schemeClr val="accent6">
                    <a:lumMod val="75000"/>
                  </a:schemeClr>
                </a:solidFill>
                <a:ea typeface="Tahoma" panose="020B0604030504040204" pitchFamily="34" charset="0"/>
                <a:cs typeface="Tahoma" panose="020B0604030504040204" pitchFamily="34" charset="0"/>
              </a:rPr>
              <a:t>Thanks for your attention</a:t>
            </a:r>
            <a:endParaRPr lang="en-US" sz="6000" b="1" dirty="0">
              <a:solidFill>
                <a:schemeClr val="accent6">
                  <a:lumMod val="75000"/>
                </a:schemeClr>
              </a:solidFill>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6397540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7468" y="460106"/>
            <a:ext cx="6628346" cy="998626"/>
          </a:xfrm>
        </p:spPr>
        <p:txBody>
          <a:bodyPr>
            <a:noAutofit/>
          </a:bodyPr>
          <a:lstStyle/>
          <a:p>
            <a:r>
              <a:rPr lang="en-US" sz="6000" b="1" dirty="0" smtClean="0">
                <a:solidFill>
                  <a:schemeClr val="accent6">
                    <a:lumMod val="75000"/>
                  </a:schemeClr>
                </a:solidFill>
                <a:ea typeface="Tahoma" panose="020B0604030504040204" pitchFamily="34" charset="0"/>
                <a:cs typeface="Tahoma" panose="020B0604030504040204" pitchFamily="34" charset="0"/>
              </a:rPr>
              <a:t>Outline</a:t>
            </a:r>
            <a:endParaRPr lang="en-US" sz="6000" b="1" dirty="0">
              <a:solidFill>
                <a:schemeClr val="accent6">
                  <a:lumMod val="75000"/>
                </a:schemeClr>
              </a:solidFill>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xfrm>
            <a:off x="2986826" y="1863381"/>
            <a:ext cx="5113985" cy="4576055"/>
          </a:xfrm>
        </p:spPr>
        <p:txBody>
          <a:bodyPr>
            <a:noAutofit/>
          </a:bodyPr>
          <a:lstStyle/>
          <a:p>
            <a:r>
              <a:rPr lang="en-US" sz="3000" b="1" dirty="0" smtClean="0"/>
              <a:t>What is the Harp?</a:t>
            </a:r>
          </a:p>
          <a:p>
            <a:r>
              <a:rPr lang="en-US" sz="3000" b="1" dirty="0" smtClean="0"/>
              <a:t>What is the Laser Harp?</a:t>
            </a:r>
          </a:p>
          <a:p>
            <a:r>
              <a:rPr lang="en-US" sz="3000" b="1" dirty="0" smtClean="0"/>
              <a:t>First Implementation</a:t>
            </a:r>
          </a:p>
          <a:p>
            <a:r>
              <a:rPr lang="en-US" sz="3000" b="1" dirty="0" smtClean="0"/>
              <a:t>Second Implementation</a:t>
            </a:r>
          </a:p>
          <a:p>
            <a:r>
              <a:rPr lang="en-US" sz="3000" b="1" dirty="0" smtClean="0"/>
              <a:t>Future Work</a:t>
            </a:r>
          </a:p>
          <a:p>
            <a:r>
              <a:rPr lang="en-US" sz="3000" b="1" dirty="0" smtClean="0"/>
              <a:t>Conclusion</a:t>
            </a:r>
          </a:p>
          <a:p>
            <a:r>
              <a:rPr lang="en-US" sz="3000" b="1" dirty="0" smtClean="0"/>
              <a:t>Demo</a:t>
            </a:r>
          </a:p>
          <a:p>
            <a:pPr marL="0" indent="0">
              <a:buNone/>
            </a:pPr>
            <a:endParaRPr lang="en-US" sz="2000" b="1" dirty="0" smtClean="0"/>
          </a:p>
          <a:p>
            <a:endParaRPr lang="en-US" sz="2000" b="1" dirty="0" smtClean="0"/>
          </a:p>
          <a:p>
            <a:pPr marL="0" indent="0">
              <a:buNone/>
            </a:pPr>
            <a:endParaRPr lang="en-US" sz="2000" b="1" dirty="0" smtClean="0"/>
          </a:p>
          <a:p>
            <a:endParaRPr lang="en-US" sz="2000" b="1" dirty="0" smtClean="0"/>
          </a:p>
          <a:p>
            <a:endParaRPr lang="en-US" sz="2000" b="1" dirty="0" smtClean="0"/>
          </a:p>
        </p:txBody>
      </p:sp>
    </p:spTree>
    <p:extLst>
      <p:ext uri="{BB962C8B-B14F-4D97-AF65-F5344CB8AC3E}">
        <p14:creationId xmlns:p14="http://schemas.microsoft.com/office/powerpoint/2010/main" val="3144418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42922" y="456686"/>
            <a:ext cx="6628346" cy="998626"/>
          </a:xfrm>
        </p:spPr>
        <p:txBody>
          <a:bodyPr>
            <a:noAutofit/>
          </a:bodyPr>
          <a:lstStyle/>
          <a:p>
            <a:r>
              <a:rPr lang="en-US" sz="6000" b="1" dirty="0" smtClean="0">
                <a:solidFill>
                  <a:schemeClr val="accent6">
                    <a:lumMod val="75000"/>
                  </a:schemeClr>
                </a:solidFill>
                <a:ea typeface="Tahoma" panose="020B0604030504040204" pitchFamily="34" charset="0"/>
                <a:cs typeface="Tahoma" panose="020B0604030504040204" pitchFamily="34" charset="0"/>
              </a:rPr>
              <a:t>What is the Harp?</a:t>
            </a:r>
            <a:endParaRPr lang="en-US" sz="6000" b="1" dirty="0">
              <a:solidFill>
                <a:schemeClr val="accent6">
                  <a:lumMod val="75000"/>
                </a:schemeClr>
              </a:solidFill>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xfrm>
            <a:off x="2472744" y="2150773"/>
            <a:ext cx="5653824" cy="3657602"/>
          </a:xfrm>
        </p:spPr>
        <p:txBody>
          <a:bodyPr>
            <a:normAutofit/>
          </a:bodyPr>
          <a:lstStyle/>
          <a:p>
            <a:pPr>
              <a:lnSpc>
                <a:spcPct val="150000"/>
              </a:lnSpc>
            </a:pPr>
            <a:r>
              <a:rPr lang="en-US" sz="2000" b="1" dirty="0" smtClean="0"/>
              <a:t>In old ages, Harp was an instrument that you only found in formal parties and in castle halls, it was originated in west Europe to serve this purpose.</a:t>
            </a:r>
          </a:p>
          <a:p>
            <a:pPr>
              <a:lnSpc>
                <a:spcPct val="150000"/>
              </a:lnSpc>
            </a:pPr>
            <a:r>
              <a:rPr lang="en-US" sz="2000" b="1" dirty="0" smtClean="0"/>
              <a:t>It’s an instrument that contains 8 to 32 tight strings that are plucked to generate sounds.</a:t>
            </a:r>
            <a:endParaRPr lang="en-US" sz="2000" b="1" dirty="0"/>
          </a:p>
        </p:txBody>
      </p:sp>
      <p:pic>
        <p:nvPicPr>
          <p:cNvPr id="1026" name="Picture 2" descr="$_3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71268" y="2150773"/>
            <a:ext cx="3477296" cy="3477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349712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7468" y="460106"/>
            <a:ext cx="6628346" cy="998626"/>
          </a:xfrm>
        </p:spPr>
        <p:txBody>
          <a:bodyPr>
            <a:noAutofit/>
          </a:bodyPr>
          <a:lstStyle/>
          <a:p>
            <a:r>
              <a:rPr lang="en-US" sz="6000" b="1" dirty="0" smtClean="0">
                <a:solidFill>
                  <a:schemeClr val="accent6">
                    <a:lumMod val="75000"/>
                  </a:schemeClr>
                </a:solidFill>
                <a:ea typeface="Tahoma" panose="020B0604030504040204" pitchFamily="34" charset="0"/>
                <a:cs typeface="Tahoma" panose="020B0604030504040204" pitchFamily="34" charset="0"/>
              </a:rPr>
              <a:t>The Laser Harp</a:t>
            </a:r>
            <a:endParaRPr lang="en-US" sz="6000" b="1" dirty="0">
              <a:solidFill>
                <a:schemeClr val="accent6">
                  <a:lumMod val="75000"/>
                </a:schemeClr>
              </a:solidFill>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xfrm>
            <a:off x="2304246" y="1734593"/>
            <a:ext cx="8385219" cy="734096"/>
          </a:xfrm>
        </p:spPr>
        <p:txBody>
          <a:bodyPr>
            <a:noAutofit/>
          </a:bodyPr>
          <a:lstStyle/>
          <a:p>
            <a:r>
              <a:rPr lang="en-US" sz="2000" b="1" dirty="0" smtClean="0"/>
              <a:t>The Laser Harp was founded in informal parties with electric instruments and sounds.</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2793" y="2615760"/>
            <a:ext cx="6096000" cy="4048125"/>
          </a:xfrm>
          <a:prstGeom prst="rect">
            <a:avLst/>
          </a:prstGeom>
        </p:spPr>
      </p:pic>
    </p:spTree>
    <p:extLst>
      <p:ext uri="{BB962C8B-B14F-4D97-AF65-F5344CB8AC3E}">
        <p14:creationId xmlns:p14="http://schemas.microsoft.com/office/powerpoint/2010/main" val="24341438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5648" y="469564"/>
            <a:ext cx="9242757" cy="998626"/>
          </a:xfrm>
        </p:spPr>
        <p:txBody>
          <a:bodyPr>
            <a:noAutofit/>
          </a:bodyPr>
          <a:lstStyle/>
          <a:p>
            <a:r>
              <a:rPr lang="en-US" sz="5000" b="1" dirty="0" smtClean="0">
                <a:solidFill>
                  <a:schemeClr val="accent6">
                    <a:lumMod val="75000"/>
                  </a:schemeClr>
                </a:solidFill>
                <a:ea typeface="Tahoma" panose="020B0604030504040204" pitchFamily="34" charset="0"/>
                <a:cs typeface="Tahoma" panose="020B0604030504040204" pitchFamily="34" charset="0"/>
              </a:rPr>
              <a:t>First Implementation</a:t>
            </a:r>
            <a:endParaRPr lang="en-US" sz="5000" b="1" dirty="0">
              <a:solidFill>
                <a:schemeClr val="accent6">
                  <a:lumMod val="75000"/>
                </a:schemeClr>
              </a:solidFill>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xfrm>
            <a:off x="2361125" y="1584100"/>
            <a:ext cx="9036677" cy="4524224"/>
          </a:xfrm>
        </p:spPr>
        <p:txBody>
          <a:bodyPr>
            <a:noAutofit/>
          </a:bodyPr>
          <a:lstStyle/>
          <a:p>
            <a:pPr marL="0" indent="0">
              <a:lnSpc>
                <a:spcPct val="150000"/>
              </a:lnSpc>
              <a:buNone/>
            </a:pPr>
            <a:r>
              <a:rPr lang="en-US" sz="3000" b="1" u="sng" dirty="0" smtClean="0">
                <a:solidFill>
                  <a:schemeClr val="accent2">
                    <a:lumMod val="75000"/>
                  </a:schemeClr>
                </a:solidFill>
              </a:rPr>
              <a:t>Components:</a:t>
            </a:r>
          </a:p>
          <a:p>
            <a:pPr>
              <a:lnSpc>
                <a:spcPct val="150000"/>
              </a:lnSpc>
            </a:pPr>
            <a:r>
              <a:rPr lang="en-US" sz="2500" b="1" dirty="0" smtClean="0"/>
              <a:t>Arduino UNO </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81421" y="2582762"/>
            <a:ext cx="5626984" cy="3888871"/>
          </a:xfrm>
          <a:prstGeom prst="rect">
            <a:avLst/>
          </a:prstGeom>
        </p:spPr>
      </p:pic>
    </p:spTree>
    <p:extLst>
      <p:ext uri="{BB962C8B-B14F-4D97-AF65-F5344CB8AC3E}">
        <p14:creationId xmlns:p14="http://schemas.microsoft.com/office/powerpoint/2010/main" val="39573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5648" y="469564"/>
            <a:ext cx="9242757" cy="998626"/>
          </a:xfrm>
        </p:spPr>
        <p:txBody>
          <a:bodyPr>
            <a:noAutofit/>
          </a:bodyPr>
          <a:lstStyle/>
          <a:p>
            <a:r>
              <a:rPr lang="en-US" sz="5000" b="1" dirty="0" smtClean="0">
                <a:solidFill>
                  <a:schemeClr val="accent6">
                    <a:lumMod val="75000"/>
                  </a:schemeClr>
                </a:solidFill>
                <a:ea typeface="Tahoma" panose="020B0604030504040204" pitchFamily="34" charset="0"/>
                <a:cs typeface="Tahoma" panose="020B0604030504040204" pitchFamily="34" charset="0"/>
              </a:rPr>
              <a:t>First Implementation</a:t>
            </a:r>
            <a:endParaRPr lang="en-US" sz="5000" b="1" dirty="0">
              <a:solidFill>
                <a:schemeClr val="accent6">
                  <a:lumMod val="75000"/>
                </a:schemeClr>
              </a:solidFill>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xfrm>
            <a:off x="2361125" y="1584100"/>
            <a:ext cx="9036677" cy="4524224"/>
          </a:xfrm>
        </p:spPr>
        <p:txBody>
          <a:bodyPr>
            <a:noAutofit/>
          </a:bodyPr>
          <a:lstStyle/>
          <a:p>
            <a:pPr marL="0" indent="0">
              <a:lnSpc>
                <a:spcPct val="150000"/>
              </a:lnSpc>
              <a:buNone/>
            </a:pPr>
            <a:r>
              <a:rPr lang="en-US" sz="3000" b="1" u="sng" dirty="0" smtClean="0">
                <a:solidFill>
                  <a:schemeClr val="accent2">
                    <a:lumMod val="75000"/>
                  </a:schemeClr>
                </a:solidFill>
              </a:rPr>
              <a:t>Components:</a:t>
            </a:r>
          </a:p>
          <a:p>
            <a:pPr>
              <a:lnSpc>
                <a:spcPct val="150000"/>
              </a:lnSpc>
            </a:pPr>
            <a:r>
              <a:rPr lang="en-US" sz="2500" b="1" dirty="0" smtClean="0"/>
              <a:t>Ultrasonic sensors</a:t>
            </a:r>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5915396" y="3249712"/>
            <a:ext cx="4542249" cy="2597297"/>
          </a:xfrm>
          <a:prstGeom prst="rect">
            <a:avLst/>
          </a:prstGeom>
        </p:spPr>
      </p:pic>
    </p:spTree>
    <p:extLst>
      <p:ext uri="{BB962C8B-B14F-4D97-AF65-F5344CB8AC3E}">
        <p14:creationId xmlns:p14="http://schemas.microsoft.com/office/powerpoint/2010/main" val="20151264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5648" y="469564"/>
            <a:ext cx="9242757" cy="998626"/>
          </a:xfrm>
        </p:spPr>
        <p:txBody>
          <a:bodyPr>
            <a:noAutofit/>
          </a:bodyPr>
          <a:lstStyle/>
          <a:p>
            <a:r>
              <a:rPr lang="en-US" sz="5000" b="1" dirty="0" smtClean="0">
                <a:solidFill>
                  <a:schemeClr val="accent6">
                    <a:lumMod val="75000"/>
                  </a:schemeClr>
                </a:solidFill>
                <a:ea typeface="Tahoma" panose="020B0604030504040204" pitchFamily="34" charset="0"/>
                <a:cs typeface="Tahoma" panose="020B0604030504040204" pitchFamily="34" charset="0"/>
              </a:rPr>
              <a:t>First Implementation</a:t>
            </a:r>
            <a:endParaRPr lang="en-US" sz="5000" b="1" dirty="0">
              <a:solidFill>
                <a:schemeClr val="accent6">
                  <a:lumMod val="75000"/>
                </a:schemeClr>
              </a:solidFill>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xfrm>
            <a:off x="2361125" y="1584100"/>
            <a:ext cx="9036677" cy="4524224"/>
          </a:xfrm>
        </p:spPr>
        <p:txBody>
          <a:bodyPr>
            <a:noAutofit/>
          </a:bodyPr>
          <a:lstStyle/>
          <a:p>
            <a:pPr marL="0" indent="0">
              <a:lnSpc>
                <a:spcPct val="150000"/>
              </a:lnSpc>
              <a:buNone/>
            </a:pPr>
            <a:r>
              <a:rPr lang="en-US" sz="3000" b="1" u="sng" dirty="0" smtClean="0">
                <a:solidFill>
                  <a:schemeClr val="accent2">
                    <a:lumMod val="75000"/>
                  </a:schemeClr>
                </a:solidFill>
              </a:rPr>
              <a:t>Components:</a:t>
            </a:r>
          </a:p>
          <a:p>
            <a:pPr>
              <a:lnSpc>
                <a:spcPct val="150000"/>
              </a:lnSpc>
            </a:pPr>
            <a:r>
              <a:rPr lang="en-US" sz="2500" b="1" dirty="0" smtClean="0"/>
              <a:t>Laser</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61396" y="2111061"/>
            <a:ext cx="4437845" cy="4437845"/>
          </a:xfrm>
          <a:prstGeom prst="rect">
            <a:avLst/>
          </a:prstGeom>
        </p:spPr>
      </p:pic>
    </p:spTree>
    <p:extLst>
      <p:ext uri="{BB962C8B-B14F-4D97-AF65-F5344CB8AC3E}">
        <p14:creationId xmlns:p14="http://schemas.microsoft.com/office/powerpoint/2010/main" val="21955865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5648" y="469564"/>
            <a:ext cx="9242757" cy="998626"/>
          </a:xfrm>
        </p:spPr>
        <p:txBody>
          <a:bodyPr>
            <a:noAutofit/>
          </a:bodyPr>
          <a:lstStyle/>
          <a:p>
            <a:r>
              <a:rPr lang="en-US" sz="5000" b="1" dirty="0" smtClean="0">
                <a:solidFill>
                  <a:schemeClr val="accent6">
                    <a:lumMod val="75000"/>
                  </a:schemeClr>
                </a:solidFill>
                <a:ea typeface="Tahoma" panose="020B0604030504040204" pitchFamily="34" charset="0"/>
                <a:cs typeface="Tahoma" panose="020B0604030504040204" pitchFamily="34" charset="0"/>
              </a:rPr>
              <a:t>First Implementation</a:t>
            </a:r>
            <a:endParaRPr lang="en-US" sz="5000" b="1" dirty="0">
              <a:solidFill>
                <a:schemeClr val="accent6">
                  <a:lumMod val="75000"/>
                </a:schemeClr>
              </a:solidFill>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xfrm>
            <a:off x="2361125" y="1584100"/>
            <a:ext cx="9036677" cy="4524224"/>
          </a:xfrm>
        </p:spPr>
        <p:txBody>
          <a:bodyPr>
            <a:noAutofit/>
          </a:bodyPr>
          <a:lstStyle/>
          <a:p>
            <a:pPr marL="0" indent="0">
              <a:lnSpc>
                <a:spcPct val="150000"/>
              </a:lnSpc>
              <a:buNone/>
            </a:pPr>
            <a:r>
              <a:rPr lang="en-US" sz="3000" b="1" u="sng" dirty="0" smtClean="0">
                <a:solidFill>
                  <a:schemeClr val="accent2">
                    <a:lumMod val="75000"/>
                  </a:schemeClr>
                </a:solidFill>
              </a:rPr>
              <a:t>Components:</a:t>
            </a:r>
          </a:p>
          <a:p>
            <a:pPr>
              <a:lnSpc>
                <a:spcPct val="150000"/>
              </a:lnSpc>
            </a:pPr>
            <a:r>
              <a:rPr lang="en-US" sz="2500" b="1" dirty="0" smtClean="0"/>
              <a:t>Servo Motor with mirror</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03311" y="3337306"/>
            <a:ext cx="4752304" cy="3041475"/>
          </a:xfrm>
          <a:prstGeom prst="rect">
            <a:avLst/>
          </a:prstGeom>
        </p:spPr>
      </p:pic>
    </p:spTree>
    <p:extLst>
      <p:ext uri="{BB962C8B-B14F-4D97-AF65-F5344CB8AC3E}">
        <p14:creationId xmlns:p14="http://schemas.microsoft.com/office/powerpoint/2010/main" val="3162314743"/>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873</TotalTime>
  <Words>332</Words>
  <Application>Microsoft Office PowerPoint</Application>
  <PresentationFormat>Widescreen</PresentationFormat>
  <Paragraphs>69</Paragraphs>
  <Slides>24</Slides>
  <Notes>0</Notes>
  <HiddenSlides>0</HiddenSlides>
  <MMClips>1</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ACS  Akeek</vt:lpstr>
      <vt:lpstr>ae_Mashq</vt:lpstr>
      <vt:lpstr>Arial</vt:lpstr>
      <vt:lpstr>Century Gothic</vt:lpstr>
      <vt:lpstr>Tahoma</vt:lpstr>
      <vt:lpstr>Wingdings 3</vt:lpstr>
      <vt:lpstr>Wisp</vt:lpstr>
      <vt:lpstr>Laser Harp</vt:lpstr>
      <vt:lpstr>Why Laser Harp?</vt:lpstr>
      <vt:lpstr>Outline</vt:lpstr>
      <vt:lpstr>What is the Harp?</vt:lpstr>
      <vt:lpstr>The Laser Harp</vt:lpstr>
      <vt:lpstr>First Implementation</vt:lpstr>
      <vt:lpstr>First Implementation</vt:lpstr>
      <vt:lpstr>First Implementation</vt:lpstr>
      <vt:lpstr>First Implementation</vt:lpstr>
      <vt:lpstr>First Implementation</vt:lpstr>
      <vt:lpstr>First Implementation</vt:lpstr>
      <vt:lpstr>First Implementation</vt:lpstr>
      <vt:lpstr>Second Implementation</vt:lpstr>
      <vt:lpstr>Second Implementation</vt:lpstr>
      <vt:lpstr>Second Implementation</vt:lpstr>
      <vt:lpstr>Second Implementation</vt:lpstr>
      <vt:lpstr>Second Implementation</vt:lpstr>
      <vt:lpstr>Second Implementation</vt:lpstr>
      <vt:lpstr>Second Implementation</vt:lpstr>
      <vt:lpstr>Future Work (Laser Harp Game)</vt:lpstr>
      <vt:lpstr>Conclusion</vt:lpstr>
      <vt:lpstr>Demo Time</vt:lpstr>
      <vt:lpstr>PowerPoint Presentation</vt:lpstr>
      <vt:lpstr>Thanks for your attention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Wasel Website</dc:title>
  <dc:creator>BaRa' DwEiKaT</dc:creator>
  <cp:lastModifiedBy>BaRa' DwEiKaT</cp:lastModifiedBy>
  <cp:revision>54</cp:revision>
  <dcterms:created xsi:type="dcterms:W3CDTF">2016-05-17T15:22:27Z</dcterms:created>
  <dcterms:modified xsi:type="dcterms:W3CDTF">2016-12-21T18:48:34Z</dcterms:modified>
</cp:coreProperties>
</file>