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4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1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8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6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9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0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3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4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6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79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2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AB26D-7555-4C0C-A641-6D07BC6E0025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3FEF8-CE13-4780-9A72-39D4CBEBE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008" y="0"/>
            <a:ext cx="990920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460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228600"/>
            <a:ext cx="9753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445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3999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27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4488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324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76200"/>
            <a:ext cx="9524999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308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585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958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381000"/>
            <a:ext cx="96012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31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9067799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348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038" y="0"/>
            <a:ext cx="944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2600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064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915" y="0"/>
            <a:ext cx="94143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598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889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235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38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230" y="-228600"/>
            <a:ext cx="9554029" cy="723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018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753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79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674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843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448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185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008" y="0"/>
            <a:ext cx="990920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321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318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399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09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99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60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9372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268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2022-04-26T04:07:57Z</dcterms:created>
  <dcterms:modified xsi:type="dcterms:W3CDTF">2022-04-26T04:25:14Z</dcterms:modified>
</cp:coreProperties>
</file>